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6"/>
  </p:notesMasterIdLst>
  <p:sldIdLst>
    <p:sldId id="687" r:id="rId6"/>
    <p:sldId id="691" r:id="rId7"/>
    <p:sldId id="699" r:id="rId8"/>
    <p:sldId id="694" r:id="rId9"/>
    <p:sldId id="695" r:id="rId10"/>
    <p:sldId id="696" r:id="rId11"/>
    <p:sldId id="693" r:id="rId12"/>
    <p:sldId id="697" r:id="rId13"/>
    <p:sldId id="698" r:id="rId14"/>
    <p:sldId id="6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301149" y="1600207"/>
            <a:ext cx="6593841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SELF AWARENESS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10100" b="1" dirty="0">
                <a:solidFill>
                  <a:schemeClr val="bg1"/>
                </a:solidFill>
                <a:latin typeface="Lato" panose="020F0502020204030203" pitchFamily="34" charset="0"/>
              </a:rPr>
              <a:t>Modul 1</a:t>
            </a:r>
          </a:p>
          <a:p>
            <a:pPr algn="ctr">
              <a:lnSpc>
                <a:spcPct val="120000"/>
              </a:lnSpc>
            </a:pPr>
            <a: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  <a:t>KEYAKINAN BERUSAHA</a:t>
            </a: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531553" y="329992"/>
            <a:ext cx="5386168" cy="79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A1B84E-C35A-FB63-A5B8-C829313F0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218" y="1337094"/>
            <a:ext cx="4934309" cy="49343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A32BCA-260C-A74C-E9A2-9DB348428C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049217" y="480801"/>
            <a:ext cx="4934309" cy="8859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9AC60A-771E-1BC3-294F-85C0D5837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049215" y="146649"/>
            <a:ext cx="4934309" cy="1220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5D2995-4FD6-F602-6A13-3599F1D4D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5FA252-5C1D-837E-5F91-AA11D5395A83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615BA9-904A-38DA-E5B1-0EDC1F1190BF}"/>
              </a:ext>
            </a:extLst>
          </p:cNvPr>
          <p:cNvSpPr/>
          <p:nvPr/>
        </p:nvSpPr>
        <p:spPr>
          <a:xfrm>
            <a:off x="10625911" y="759126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ABAECCC-0F2B-C6D8-E8D6-49DCC52DF26A}"/>
              </a:ext>
            </a:extLst>
          </p:cNvPr>
          <p:cNvSpPr/>
          <p:nvPr/>
        </p:nvSpPr>
        <p:spPr>
          <a:xfrm>
            <a:off x="10625911" y="1653398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353428-AE0A-B681-5BFD-D35FF1C07777}"/>
              </a:ext>
            </a:extLst>
          </p:cNvPr>
          <p:cNvSpPr txBox="1"/>
          <p:nvPr/>
        </p:nvSpPr>
        <p:spPr>
          <a:xfrm>
            <a:off x="1708200" y="1071649"/>
            <a:ext cx="58834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b="1" dirty="0">
                <a:solidFill>
                  <a:srgbClr val="FF0000"/>
                </a:solidFill>
                <a:latin typeface="Lato" panose="020F0502020204030203" pitchFamily="34" charset="0"/>
              </a:rPr>
              <a:t>TUJUAN PEMBELAJARAN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BB008E-994C-52E3-887C-F470EEEB347E}"/>
              </a:ext>
            </a:extLst>
          </p:cNvPr>
          <p:cNvSpPr txBox="1"/>
          <p:nvPr/>
        </p:nvSpPr>
        <p:spPr>
          <a:xfrm>
            <a:off x="1837881" y="2257719"/>
            <a:ext cx="897589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pentingnya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keyakinan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dalam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mencapai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tujuan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Meyakini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kemampuan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untuk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berubah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tumbuh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, dan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hal-hal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baru</a:t>
            </a:r>
            <a:endParaRPr lang="en-ID" sz="28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Mampu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melatih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menerapkan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efikasi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endParaRPr lang="en-ID" sz="28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D2B16-5E47-1252-6A36-793C577D4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49F92A-FF24-CBBB-1076-CF6AC9277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B0BE35-2F59-70CF-C989-0609ECD165DF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B0E02B-47B8-5AE6-3E00-CCB4F2C814E0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D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066381-991F-0DCD-7060-0854271C0B53}"/>
              </a:ext>
            </a:extLst>
          </p:cNvPr>
          <p:cNvSpPr/>
          <p:nvPr/>
        </p:nvSpPr>
        <p:spPr>
          <a:xfrm>
            <a:off x="10600033" y="1291087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A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B65482-7555-0A84-496E-185190DE79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2209A0-EF3C-A584-9223-AFDF48993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BEE3E8-ECAA-66C4-522B-8CB0CD8E8D5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D3F1E0-B71C-6FC6-AAD9-0FEB7E7150BE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45E2D-F7B7-F1D7-5309-89AF7734402A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8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DDB498-FCB8-5B8A-B41B-7AB31F3AB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19" y="1048109"/>
            <a:ext cx="4761781" cy="47617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8E95E4-0687-0545-BF08-EEC71F02A1D9}"/>
              </a:ext>
            </a:extLst>
          </p:cNvPr>
          <p:cNvSpPr txBox="1"/>
          <p:nvPr/>
        </p:nvSpPr>
        <p:spPr>
          <a:xfrm>
            <a:off x="4932872" y="2323581"/>
            <a:ext cx="635551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dirty="0" err="1">
                <a:latin typeface="Lato" panose="020F0502020204030203" pitchFamily="34" charset="0"/>
              </a:rPr>
              <a:t>Tuliskan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tujuan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kecil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ingin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capai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minggu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ini</a:t>
            </a:r>
            <a:r>
              <a:rPr lang="en-ID" sz="2400" dirty="0">
                <a:latin typeface="Lato" panose="020F0502020204030203" pitchFamily="34" charset="0"/>
              </a:rPr>
              <a:t>. </a:t>
            </a:r>
          </a:p>
          <a:p>
            <a:endParaRPr lang="en-ID" sz="2400" dirty="0">
              <a:latin typeface="Lato" panose="020F0502020204030203" pitchFamily="34" charset="0"/>
            </a:endParaRPr>
          </a:p>
          <a:p>
            <a:pPr lvl="1"/>
            <a:r>
              <a:rPr lang="en-ID" sz="2400" dirty="0" err="1">
                <a:latin typeface="Lato" panose="020F0502020204030203" pitchFamily="34" charset="0"/>
              </a:rPr>
              <a:t>Misalnya</a:t>
            </a:r>
            <a:r>
              <a:rPr lang="en-ID" sz="2400" dirty="0">
                <a:latin typeface="Lato" panose="020F0502020204030203" pitchFamily="34" charset="0"/>
              </a:rPr>
              <a:t>, “</a:t>
            </a:r>
            <a:r>
              <a:rPr lang="en-ID" sz="2400" dirty="0" err="1">
                <a:latin typeface="Lato" panose="020F0502020204030203" pitchFamily="34" charset="0"/>
              </a:rPr>
              <a:t>membaca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buku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selama</a:t>
            </a:r>
            <a:r>
              <a:rPr lang="en-ID" sz="2400" dirty="0">
                <a:latin typeface="Lato" panose="020F0502020204030203" pitchFamily="34" charset="0"/>
              </a:rPr>
              <a:t> 30 </a:t>
            </a:r>
            <a:r>
              <a:rPr lang="en-ID" sz="2400" dirty="0" err="1">
                <a:latin typeface="Lato" panose="020F0502020204030203" pitchFamily="34" charset="0"/>
              </a:rPr>
              <a:t>menit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setiap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hari</a:t>
            </a:r>
            <a:r>
              <a:rPr lang="en-ID" sz="2400" dirty="0">
                <a:latin typeface="Lato" panose="020F0502020204030203" pitchFamily="34" charset="0"/>
              </a:rPr>
              <a:t>,"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"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baru</a:t>
            </a:r>
            <a:r>
              <a:rPr lang="en-ID" sz="2400" dirty="0">
                <a:latin typeface="Lato" panose="020F0502020204030203" pitchFamily="34" charset="0"/>
              </a:rPr>
              <a:t>.“</a:t>
            </a:r>
          </a:p>
          <a:p>
            <a:pPr marL="342900" indent="-342900">
              <a:buFont typeface="+mj-lt"/>
              <a:buAutoNum type="arabicPeriod"/>
            </a:pPr>
            <a:endParaRPr lang="en-ID" sz="2400" dirty="0">
              <a:latin typeface="Lato" panose="020F0502020204030203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FB8267-2F91-2541-6EF7-FDAC150F1C7F}"/>
              </a:ext>
            </a:extLst>
          </p:cNvPr>
          <p:cNvSpPr txBox="1"/>
          <p:nvPr/>
        </p:nvSpPr>
        <p:spPr>
          <a:xfrm>
            <a:off x="1035169" y="724943"/>
            <a:ext cx="4387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Lato" panose="020F0502020204030203" pitchFamily="34" charset="0"/>
              </a:rPr>
              <a:t>Kemenangan</a:t>
            </a:r>
            <a:r>
              <a:rPr lang="en-US" sz="3600" b="1" dirty="0">
                <a:latin typeface="Lato" panose="020F0502020204030203" pitchFamily="34" charset="0"/>
              </a:rPr>
              <a:t> </a:t>
            </a:r>
            <a:r>
              <a:rPr lang="en-US" sz="3600" b="1" dirty="0" err="1">
                <a:latin typeface="Lato" panose="020F0502020204030203" pitchFamily="34" charset="0"/>
              </a:rPr>
              <a:t>kecil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71222A-E4AE-3815-8FE4-1140FB4A42B1}"/>
              </a:ext>
            </a:extLst>
          </p:cNvPr>
          <p:cNvSpPr txBox="1"/>
          <p:nvPr/>
        </p:nvSpPr>
        <p:spPr>
          <a:xfrm>
            <a:off x="1391010" y="1264476"/>
            <a:ext cx="68903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263" indent="-449263"/>
            <a:r>
              <a:rPr lang="en-ID" sz="2400" dirty="0">
                <a:latin typeface="Lato" panose="020F0502020204030203" pitchFamily="34" charset="0"/>
              </a:rPr>
              <a:t>2.     </a:t>
            </a:r>
            <a:r>
              <a:rPr lang="en-ID" sz="2400" dirty="0" err="1">
                <a:latin typeface="Lato" panose="020F0502020204030203" pitchFamily="34" charset="0"/>
              </a:rPr>
              <a:t>Bagi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tujuan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tersebut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menjadi</a:t>
            </a:r>
            <a:r>
              <a:rPr lang="en-ID" sz="2400" dirty="0">
                <a:latin typeface="Lato" panose="020F0502020204030203" pitchFamily="34" charset="0"/>
              </a:rPr>
              <a:t> 3 </a:t>
            </a:r>
            <a:r>
              <a:rPr lang="en-ID" sz="2400" dirty="0" err="1">
                <a:latin typeface="Lato" panose="020F0502020204030203" pitchFamily="34" charset="0"/>
              </a:rPr>
              <a:t>langkah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kecil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bisa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dilakukan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mencapainya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D706AE-02F3-3675-B115-F1F6752C9473}"/>
              </a:ext>
            </a:extLst>
          </p:cNvPr>
          <p:cNvSpPr/>
          <p:nvPr/>
        </p:nvSpPr>
        <p:spPr>
          <a:xfrm>
            <a:off x="2424024" y="5149617"/>
            <a:ext cx="2406768" cy="914400"/>
          </a:xfrm>
          <a:prstGeom prst="rect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3061D7-DDE5-2EFE-0E64-DEC50E113ABA}"/>
              </a:ext>
            </a:extLst>
          </p:cNvPr>
          <p:cNvSpPr/>
          <p:nvPr/>
        </p:nvSpPr>
        <p:spPr>
          <a:xfrm>
            <a:off x="4830792" y="4507655"/>
            <a:ext cx="2406769" cy="1556362"/>
          </a:xfrm>
          <a:prstGeom prst="rect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AE9B34-85FF-C897-2AE6-A46B8A202038}"/>
              </a:ext>
            </a:extLst>
          </p:cNvPr>
          <p:cNvSpPr/>
          <p:nvPr/>
        </p:nvSpPr>
        <p:spPr>
          <a:xfrm>
            <a:off x="7237561" y="3571336"/>
            <a:ext cx="2459966" cy="2492681"/>
          </a:xfrm>
          <a:prstGeom prst="rect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E32229-D73B-91A6-7A62-06DC59C0D896}"/>
              </a:ext>
            </a:extLst>
          </p:cNvPr>
          <p:cNvSpPr txBox="1"/>
          <p:nvPr/>
        </p:nvSpPr>
        <p:spPr>
          <a:xfrm>
            <a:off x="2605177" y="4572000"/>
            <a:ext cx="1923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Lato" panose="020F0502020204030203" pitchFamily="34" charset="0"/>
              </a:rPr>
              <a:t>Langkah 1</a:t>
            </a:r>
            <a:endParaRPr lang="en-ID" sz="2000" b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45AE8-BED1-BD05-194C-AA04F8E4BEFD}"/>
              </a:ext>
            </a:extLst>
          </p:cNvPr>
          <p:cNvSpPr txBox="1"/>
          <p:nvPr/>
        </p:nvSpPr>
        <p:spPr>
          <a:xfrm>
            <a:off x="5313870" y="3930770"/>
            <a:ext cx="1923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Lato" panose="020F0502020204030203" pitchFamily="34" charset="0"/>
              </a:rPr>
              <a:t>Langkah 2</a:t>
            </a:r>
            <a:endParaRPr lang="en-ID" sz="20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C5F37B-CAC3-CC18-13D5-801E6122B86D}"/>
              </a:ext>
            </a:extLst>
          </p:cNvPr>
          <p:cNvSpPr txBox="1"/>
          <p:nvPr/>
        </p:nvSpPr>
        <p:spPr>
          <a:xfrm>
            <a:off x="7773836" y="2896339"/>
            <a:ext cx="1923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Lato" panose="020F0502020204030203" pitchFamily="34" charset="0"/>
              </a:rPr>
              <a:t>Langkah 3</a:t>
            </a:r>
            <a:endParaRPr lang="en-ID" sz="2000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120CD5-F7FB-E942-179B-BA5D65FB957B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79160A-BE1D-0876-4EBE-CD4E720BF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DBA5F1-AC25-C9E0-C9C8-5D33E0BD9708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09E684-2802-DAFB-8B24-EE29A1A8B548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10BED7-8C44-1766-80F5-7B18A6BE4FF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55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68FD10F-6C65-BEA5-697F-A61A13C83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24" y="534838"/>
            <a:ext cx="5788324" cy="57883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EBA7DAD-D55B-E0B7-9667-5FC812705827}"/>
              </a:ext>
            </a:extLst>
          </p:cNvPr>
          <p:cNvSpPr txBox="1"/>
          <p:nvPr/>
        </p:nvSpPr>
        <p:spPr>
          <a:xfrm>
            <a:off x="4850202" y="2098798"/>
            <a:ext cx="609456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en-ID" sz="2400" dirty="0" err="1">
                <a:latin typeface="Lato" panose="020F0502020204030203" pitchFamily="34" charset="0"/>
              </a:rPr>
              <a:t>Diskusi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Singkat</a:t>
            </a:r>
            <a:endParaRPr lang="en-ID" sz="2400" dirty="0">
              <a:latin typeface="Lato" panose="020F0502020204030203" pitchFamily="34" charset="0"/>
            </a:endParaRPr>
          </a:p>
          <a:p>
            <a:endParaRPr lang="en-ID" sz="2400" dirty="0">
              <a:latin typeface="Lato" panose="020F050202020403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ID" sz="2400" dirty="0" err="1">
                <a:latin typeface="Lato" panose="020F0502020204030203" pitchFamily="34" charset="0"/>
              </a:rPr>
              <a:t>Bagaimana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jika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langkah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pertama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berhasil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dilakukan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ID" sz="2400" dirty="0">
              <a:latin typeface="Lato" panose="020F050202020403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ID" sz="2400" dirty="0" err="1">
                <a:latin typeface="Lato" panose="020F0502020204030203" pitchFamily="34" charset="0"/>
              </a:rPr>
              <a:t>Bagaimana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langkah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kecil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ini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keyakinanmu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mencoba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lagi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516C82-39A0-4BC3-0BD6-B2F2E509208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49538C-5DED-0B04-210B-C4EDCA817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39190B-CAD7-1127-E8F0-7DE04999C5C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A347B0-4728-2EF4-BA59-3F1EAF2D1DDD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1F89C-BC68-BB59-06AB-6A6A0C42F86D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3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1FC1F3F-B3EA-332D-CC74-34FE2523FF6F}"/>
              </a:ext>
            </a:extLst>
          </p:cNvPr>
          <p:cNvSpPr txBox="1"/>
          <p:nvPr/>
        </p:nvSpPr>
        <p:spPr>
          <a:xfrm>
            <a:off x="1466491" y="1656273"/>
            <a:ext cx="10098655" cy="4342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fi-FI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Timothy 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Gallwey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analogi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mendaki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gunung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menghadapi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tantangan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membangun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kepercayaan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en-ID" sz="1800" b="1" i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Quitters</a:t>
            </a:r>
            <a:r>
              <a:rPr lang="en-ID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(Orang-Orang yang </a:t>
            </a:r>
            <a:r>
              <a:rPr lang="en-ID" sz="18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Berhenti</a:t>
            </a:r>
            <a:r>
              <a:rPr lang="en-ID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perjalanan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merasa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takut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gagal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Quitters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membiarkan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negatif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menguasai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D" sz="1800" b="1" i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Campers</a:t>
            </a:r>
            <a:r>
              <a:rPr lang="en-ID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(Orang-Orang yang </a:t>
            </a:r>
            <a:r>
              <a:rPr lang="en-ID" sz="18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Berkemah</a:t>
            </a:r>
            <a:r>
              <a:rPr lang="en-ID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berhenti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perjalanan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merasa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zona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Meskipun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gagal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mencoba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melampaui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fi-FI" sz="1800" b="1" i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Climbers</a:t>
            </a:r>
            <a:r>
              <a:rPr lang="fi-FI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(Para Pendaki):</a:t>
            </a:r>
            <a:r>
              <a:rPr lang="fi-FI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Mereka yang terus maju meskipun menghadapi kesulitan. Climbers percaya pada proses dan memahami bahwa kegagalan adalah bagian dari perjalanan menuju keberhasilan.</a:t>
            </a:r>
            <a:endParaRPr lang="en-ID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BAD1B2-6955-6E0B-8BA3-C5D7D9BF6C6C}"/>
              </a:ext>
            </a:extLst>
          </p:cNvPr>
          <p:cNvSpPr txBox="1"/>
          <p:nvPr/>
        </p:nvSpPr>
        <p:spPr>
          <a:xfrm>
            <a:off x="1351472" y="753072"/>
            <a:ext cx="7910422" cy="488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ID" sz="24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ID" sz="24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  <a:r>
              <a:rPr lang="en-ID" sz="24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Kepribadian</a:t>
            </a:r>
            <a:r>
              <a:rPr lang="en-ID" sz="24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2400" b="1" i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Quitters, Campers,</a:t>
            </a:r>
            <a:r>
              <a:rPr lang="en-ID" sz="24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b="1" i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Climbers</a:t>
            </a:r>
            <a:endParaRPr lang="en-ID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CD853F-529B-F476-3904-ED90D36F38FB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57A69D-CAED-5562-E0E0-F7623AFF4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B92AB18-3A06-73A1-83B0-19653C51B0D2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69F7638-E1D7-1748-F7DB-B31C3F7E7AAD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55E97-BD77-DCDB-858E-E7E0880FE2E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6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512459-289E-B95D-C5C2-A1960F7B5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680" y="3956396"/>
            <a:ext cx="5626637" cy="2476105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B627834E-971E-9106-2ED3-0DC564C28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175" y="1592448"/>
            <a:ext cx="925835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Tetap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Gigih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– Tidak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mudah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menyerah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meski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ada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tantangan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digital.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Lebih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Kreatif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–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Berani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coba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hal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baru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inovasi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Atasi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Masalah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Teknologi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– Tidak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takut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menghadapi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kesulitan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teknis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Lebih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Produktif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–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Fokus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cepat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menyelesaikan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tugas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digital.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6D7C8E-1C9C-B760-7B51-47225567E737}"/>
              </a:ext>
            </a:extLst>
          </p:cNvPr>
          <p:cNvSpPr txBox="1"/>
          <p:nvPr/>
        </p:nvSpPr>
        <p:spPr>
          <a:xfrm>
            <a:off x="1641175" y="828938"/>
            <a:ext cx="71491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latin typeface="Lato" panose="020F0502020204030203" pitchFamily="34" charset="0"/>
              </a:rPr>
              <a:t>Manfaat keyakinan berusaha di era digital:</a:t>
            </a:r>
            <a:endParaRPr lang="en-ID" sz="2800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1EAC5A-1712-17C0-6CE7-C61C47338A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15E95F-169A-0354-318F-88C5BB471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51FDD49-7300-C5DA-B06B-AA5B887D0C83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06E99B9-4CB8-4E43-C16B-C1C45A154FB3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E98E0B-EB5F-5419-EABF-50D9F7AEA3B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9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02CE3-063D-52BD-812B-5A6063D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103F6E-D488-693E-220F-F315834B6DE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D0728B-26FE-DB21-72A8-0F04E6206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437003-8CD1-3F4E-F71B-89CD4B59A110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15778DF-C5AC-54B4-3585-9DC551E4AB5E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B0413-9F29-91A4-C1C5-0C805150E54F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756630-0C53-AE62-94CB-802B0E1FBA56}"/>
              </a:ext>
            </a:extLst>
          </p:cNvPr>
          <p:cNvSpPr txBox="1"/>
          <p:nvPr/>
        </p:nvSpPr>
        <p:spPr>
          <a:xfrm>
            <a:off x="2441275" y="1178274"/>
            <a:ext cx="8497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Lato" panose="020F0502020204030203" pitchFamily="34" charset="0"/>
              </a:rPr>
              <a:t>YUK KENALI POTENSI MU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0B48EA-4512-72C2-BCED-1477B3226B10}"/>
              </a:ext>
            </a:extLst>
          </p:cNvPr>
          <p:cNvSpPr/>
          <p:nvPr/>
        </p:nvSpPr>
        <p:spPr>
          <a:xfrm>
            <a:off x="10660417" y="353324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8C1A0B-299A-0BC2-FE31-80ADBA6682D8}"/>
              </a:ext>
            </a:extLst>
          </p:cNvPr>
          <p:cNvSpPr txBox="1"/>
          <p:nvPr/>
        </p:nvSpPr>
        <p:spPr>
          <a:xfrm>
            <a:off x="8169215" y="563181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3F803B2-5856-327D-A7BD-B88BEE7F9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160907"/>
              </p:ext>
            </p:extLst>
          </p:nvPr>
        </p:nvGraphicFramePr>
        <p:xfrm>
          <a:off x="2032000" y="2265364"/>
          <a:ext cx="8128000" cy="3937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605804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813527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Lato" panose="020F0502020204030203" pitchFamily="34" charset="0"/>
                        </a:rPr>
                        <a:t>Pertanyaan</a:t>
                      </a:r>
                      <a:endParaRPr lang="en-ID" b="1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Lato" panose="020F0502020204030203" pitchFamily="34" charset="0"/>
                        </a:rPr>
                        <a:t>Jawabanmu</a:t>
                      </a:r>
                      <a:endParaRPr lang="en-ID" b="1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90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3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Kelebihan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dari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Fisikmu</a:t>
                      </a:r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1.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2.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3.</a:t>
                      </a:r>
                    </a:p>
                    <a:p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937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3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Bakat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Positif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yang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kamu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miliki</a:t>
                      </a:r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1.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2.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3.</a:t>
                      </a:r>
                    </a:p>
                    <a:p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81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Lato" panose="020F0502020204030203" pitchFamily="34" charset="0"/>
                        </a:rPr>
                        <a:t>3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Karakter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Positif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yang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kamu</a:t>
                      </a:r>
                      <a:r>
                        <a:rPr lang="en-US" b="0" dirty="0"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b="0" dirty="0" err="1">
                          <a:latin typeface="Lato" panose="020F0502020204030203" pitchFamily="34" charset="0"/>
                        </a:rPr>
                        <a:t>miliki</a:t>
                      </a:r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1.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2.</a:t>
                      </a:r>
                    </a:p>
                    <a:p>
                      <a:r>
                        <a:rPr lang="en-US" b="0" dirty="0">
                          <a:latin typeface="Lato" panose="020F0502020204030203" pitchFamily="34" charset="0"/>
                        </a:rPr>
                        <a:t>3.</a:t>
                      </a:r>
                    </a:p>
                    <a:p>
                      <a:endParaRPr lang="en-ID" b="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51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742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459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2025-03-13T05:21:04Z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