
<file path=[Content_Types].xml><?xml version="1.0" encoding="utf-8"?>
<Types xmlns="http://schemas.openxmlformats.org/package/2006/content-types">
  <Default Extension="avif" ContentType="image/av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  <p:sldMasterId id="2147483656" r:id="rId5"/>
  </p:sldMasterIdLst>
  <p:notesMasterIdLst>
    <p:notesMasterId r:id="rId18"/>
  </p:notesMasterIdLst>
  <p:sldIdLst>
    <p:sldId id="687" r:id="rId6"/>
    <p:sldId id="691" r:id="rId7"/>
    <p:sldId id="707" r:id="rId8"/>
    <p:sldId id="703" r:id="rId9"/>
    <p:sldId id="694" r:id="rId10"/>
    <p:sldId id="696" r:id="rId11"/>
    <p:sldId id="704" r:id="rId12"/>
    <p:sldId id="692" r:id="rId13"/>
    <p:sldId id="705" r:id="rId14"/>
    <p:sldId id="702" r:id="rId15"/>
    <p:sldId id="697" r:id="rId16"/>
    <p:sldId id="70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E633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27" autoAdjust="0"/>
    <p:restoredTop sz="94660"/>
  </p:normalViewPr>
  <p:slideViewPr>
    <p:cSldViewPr snapToGrid="0">
      <p:cViewPr varScale="1">
        <p:scale>
          <a:sx n="84" d="100"/>
          <a:sy n="84" d="100"/>
        </p:scale>
        <p:origin x="294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31797-AA6B-4131-8421-93CA49DDD132}" type="datetimeFigureOut">
              <a:rPr lang="en-US" smtClean="0"/>
              <a:t>3/13/2025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A33475-6D1E-440D-841A-2B58781B9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332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FB6233-FC4F-4628-BA1D-2782F64945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 dirty="0"/>
              <a:t>May 8,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1D367-A9C7-46F9-B78E-724D1BEC06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sp>
        <p:nvSpPr>
          <p:cNvPr id="5" name="Rectangle 4"/>
          <p:cNvSpPr/>
          <p:nvPr userDrawn="1"/>
        </p:nvSpPr>
        <p:spPr>
          <a:xfrm>
            <a:off x="-1" y="0"/>
            <a:ext cx="12210195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56308" y="149795"/>
            <a:ext cx="11879748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78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450"/>
              </a:spcBef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7943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325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77994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2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0065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12192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/>
          <p:cNvSpPr/>
          <p:nvPr userDrawn="1"/>
        </p:nvSpPr>
        <p:spPr>
          <a:xfrm>
            <a:off x="208413" y="149795"/>
            <a:ext cx="11766495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0158-A657-4B22-8E15-5864576119AE}" type="datetime1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SEL Training Palu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6351" y="310836"/>
            <a:ext cx="11043524" cy="1348102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3600" b="0" i="0" cap="none">
                <a:solidFill>
                  <a:schemeClr val="tx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3548" y="6425702"/>
            <a:ext cx="2481821" cy="38044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3288542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8520499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207652" y="2200274"/>
            <a:ext cx="11766333" cy="4106864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965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12192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4" name="Rectangle 13"/>
          <p:cNvSpPr/>
          <p:nvPr userDrawn="1"/>
        </p:nvSpPr>
        <p:spPr>
          <a:xfrm>
            <a:off x="208413" y="149795"/>
            <a:ext cx="11766495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E0158-A657-4B22-8E15-5864576119AE}" type="datetime1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SEL Training Palu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6351" y="310836"/>
            <a:ext cx="11043524" cy="1348102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3600" b="0" i="0" cap="none">
                <a:solidFill>
                  <a:schemeClr val="tx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583548" y="6425702"/>
            <a:ext cx="2481821" cy="38044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3288542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8520499" y="6432218"/>
            <a:ext cx="8684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207652" y="2200274"/>
            <a:ext cx="11766333" cy="4106864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307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2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375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350"/>
            </a:lvl4pPr>
            <a:lvl5pPr marL="1371600" indent="0" algn="ctr">
              <a:buNone/>
              <a:defRPr sz="1350"/>
            </a:lvl5pPr>
            <a:lvl6pPr marL="1714500" indent="0" algn="ctr">
              <a:buNone/>
              <a:defRPr sz="1350"/>
            </a:lvl6pPr>
            <a:lvl7pPr marL="2057400" indent="0" algn="ctr">
              <a:buNone/>
              <a:defRPr sz="1350"/>
            </a:lvl7pPr>
            <a:lvl8pPr marL="2400300" indent="0" algn="ctr">
              <a:buNone/>
              <a:defRPr sz="1350"/>
            </a:lvl8pPr>
            <a:lvl9pPr marL="2743200" indent="0" algn="ctr">
              <a:buNone/>
              <a:defRPr sz="135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427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79511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2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3750" b="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35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85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0274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725" b="0" cap="none" baseline="0">
                <a:solidFill>
                  <a:schemeClr val="accent1"/>
                </a:solidFill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725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marL="0" lvl="0" indent="0" algn="l" defTabSz="685800" rtl="0" eaLnBrk="1" latinLnBrk="0" hangingPunct="1">
              <a:lnSpc>
                <a:spcPct val="90000"/>
              </a:lnSpc>
              <a:spcBef>
                <a:spcPts val="135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7403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05121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9881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B02131-22DB-4754-A433-C2056EBF5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540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50D3D-41CA-4DC7-907E-3C00ACD28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999" y="1224000"/>
            <a:ext cx="11339999" cy="4858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Z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06C7A0-E91C-4A95-B866-B5D3FEE093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51BA1-B199-498E-8F99-F7D1F5869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2879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3328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8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9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30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3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3ADE164-D45A-44D8-82C5-2E0962BB70DA}" type="slidenum">
              <a:rPr lang="en-ZA" smtClean="0"/>
              <a:t>‹#›</a:t>
            </a:fld>
            <a:endParaRPr lang="en-ZA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17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9" r:id="rId12"/>
  </p:sldLayoutIdLst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sz="3750" kern="1200" cap="all" spc="75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19888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3360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44577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58293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795528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912114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1842" indent="-10287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Wingdings 3" pitchFamily="18" charset="2"/>
        <a:buChar char="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avif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8ABA567-7F31-7A46-DC26-D2EBBA4CA6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4C7C930-EE73-9946-3CA0-848F0DF0F4EF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69A79CD-511B-C9CE-DDD0-A84E86862ECC}"/>
              </a:ext>
            </a:extLst>
          </p:cNvPr>
          <p:cNvSpPr txBox="1"/>
          <p:nvPr/>
        </p:nvSpPr>
        <p:spPr>
          <a:xfrm>
            <a:off x="445301" y="1529080"/>
            <a:ext cx="10362979" cy="3799840"/>
          </a:xfrm>
          <a:prstGeom prst="rect">
            <a:avLst/>
          </a:prstGeom>
        </p:spPr>
        <p:txBody>
          <a:bodyPr vert="horz" lIns="0" tIns="0" rIns="0" bIns="0" rtlCol="0" anchor="t">
            <a:normAutofit fontScale="4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endParaRPr lang="en-US" sz="5800" b="1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algn="ctr">
              <a:lnSpc>
                <a:spcPct val="120000"/>
              </a:lnSpc>
            </a:pPr>
            <a:endParaRPr lang="en-US" sz="7000" b="1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6700" b="1" dirty="0">
                <a:solidFill>
                  <a:schemeClr val="bg1"/>
                </a:solidFill>
                <a:latin typeface="Lato" panose="020F0502020204030203" pitchFamily="34" charset="0"/>
              </a:rPr>
              <a:t>SEL </a:t>
            </a:r>
            <a:r>
              <a:rPr lang="en-US" sz="6700" b="1" dirty="0" err="1">
                <a:solidFill>
                  <a:schemeClr val="bg1"/>
                </a:solidFill>
                <a:latin typeface="Lato" panose="020F0502020204030203" pitchFamily="34" charset="0"/>
              </a:rPr>
              <a:t>Lanjutan</a:t>
            </a:r>
            <a:br>
              <a:rPr lang="en-US" sz="8400" b="1" dirty="0">
                <a:solidFill>
                  <a:schemeClr val="bg1"/>
                </a:solidFill>
                <a:latin typeface="Lato" panose="020F0502020204030203" pitchFamily="34" charset="0"/>
              </a:rPr>
            </a:br>
            <a:r>
              <a:rPr lang="en-US" sz="9000" b="1" dirty="0">
                <a:solidFill>
                  <a:schemeClr val="bg1"/>
                </a:solidFill>
                <a:latin typeface="Lato" panose="020F0502020204030203" pitchFamily="34" charset="0"/>
              </a:rPr>
              <a:t>Modul 6</a:t>
            </a:r>
            <a:endParaRPr lang="en-US" sz="10100" b="1" dirty="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9300" b="1" kern="100" dirty="0">
                <a:solidFill>
                  <a:schemeClr val="bg1"/>
                </a:solidFill>
                <a:effectLst/>
                <a:latin typeface="Lato" panose="020F050202020403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KEMAMPUAN REFLEKSI DIRI</a:t>
            </a:r>
            <a:endParaRPr lang="en-ID" sz="5100" b="1" kern="100" dirty="0">
              <a:solidFill>
                <a:schemeClr val="bg1"/>
              </a:solidFill>
              <a:effectLst/>
              <a:latin typeface="Lato" panose="020F050202020403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/>
            <a:endParaRPr lang="en-US" b="1" dirty="0">
              <a:solidFill>
                <a:schemeClr val="bg1"/>
              </a:solidFill>
              <a:latin typeface="Gill Sans MT" panose="020B0502020104020203" pitchFamily="34" charset="0"/>
            </a:endParaRPr>
          </a:p>
          <a:p>
            <a:pPr algn="ctr"/>
            <a:br>
              <a:rPr lang="en-US" b="1" dirty="0">
                <a:solidFill>
                  <a:schemeClr val="bg1"/>
                </a:solidFill>
                <a:latin typeface="Gill Sans MT" panose="020B0502020104020203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Gill Sans MT" panose="020B0502020104020203" pitchFamily="34" charset="0"/>
              </a:rPr>
              <a:t>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912D10-56C8-5576-1201-7FC27D655B7E}"/>
              </a:ext>
            </a:extLst>
          </p:cNvPr>
          <p:cNvSpPr txBox="1"/>
          <p:nvPr/>
        </p:nvSpPr>
        <p:spPr>
          <a:xfrm>
            <a:off x="1800660" y="480945"/>
            <a:ext cx="8490035" cy="4902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400" b="1" dirty="0">
                <a:latin typeface="Lato" panose="020F0502020204030203" pitchFamily="34" charset="0"/>
              </a:rPr>
              <a:t>SOCIAL EMOTIONAL LEARNING  UNTUK KESIAPAN KERJA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1CC688-8DCA-77A2-F033-25B84BDD80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0B5C3D3-BC29-BC3D-5F06-673D113167BE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CF61190-9998-C169-C592-003DE1EE6B72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8FBE034-0E17-EAB6-C005-F76439A14A64}"/>
              </a:ext>
            </a:extLst>
          </p:cNvPr>
          <p:cNvCxnSpPr/>
          <p:nvPr/>
        </p:nvCxnSpPr>
        <p:spPr>
          <a:xfrm>
            <a:off x="8088702" y="6430443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14B4B9C-7038-36F9-5AD7-9E616FA08226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7838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8A3F1A-8545-045A-7B45-2918E60138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A2B1C63-FE61-6EF9-C02A-8B22BF0D49E4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E43B69-A414-A773-1CED-7B686A8E69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07417F-EE21-4422-E533-9AC5C12A5116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3AEF20A-9F23-9EA9-BC4D-F76DA52B5004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6B36B37-42E8-C2D6-BA89-AB47048E3778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3CD8A4F-0ACA-676D-3978-D7248A7DF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763" y="-63154"/>
            <a:ext cx="754811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Lato" panose="020F0502020204030203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Checklist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DCA752-E052-A5EC-9EB0-9B96768E5F6B}"/>
              </a:ext>
            </a:extLst>
          </p:cNvPr>
          <p:cNvSpPr/>
          <p:nvPr/>
        </p:nvSpPr>
        <p:spPr>
          <a:xfrm>
            <a:off x="1009166" y="1577842"/>
            <a:ext cx="434608" cy="2677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9B0AC0-774F-3EE1-1F08-F763C3A2B3A8}"/>
              </a:ext>
            </a:extLst>
          </p:cNvPr>
          <p:cNvSpPr/>
          <p:nvPr/>
        </p:nvSpPr>
        <p:spPr>
          <a:xfrm>
            <a:off x="1009166" y="2440088"/>
            <a:ext cx="434608" cy="2677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EC71F90-81BB-0490-48BD-00543233F84A}"/>
              </a:ext>
            </a:extLst>
          </p:cNvPr>
          <p:cNvSpPr/>
          <p:nvPr/>
        </p:nvSpPr>
        <p:spPr>
          <a:xfrm>
            <a:off x="1018809" y="3306998"/>
            <a:ext cx="434608" cy="2677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FC49154-CF37-99D6-D4C8-8EA83D771DDE}"/>
              </a:ext>
            </a:extLst>
          </p:cNvPr>
          <p:cNvSpPr/>
          <p:nvPr/>
        </p:nvSpPr>
        <p:spPr>
          <a:xfrm>
            <a:off x="1018809" y="4217681"/>
            <a:ext cx="434608" cy="2677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DBE566F-3EC3-ABD6-6E57-B2DF069039F5}"/>
              </a:ext>
            </a:extLst>
          </p:cNvPr>
          <p:cNvSpPr/>
          <p:nvPr/>
        </p:nvSpPr>
        <p:spPr>
          <a:xfrm>
            <a:off x="1009166" y="5146288"/>
            <a:ext cx="434608" cy="2677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1FAAD8-2733-3098-3E7A-62DAA97BFB2E}"/>
              </a:ext>
            </a:extLst>
          </p:cNvPr>
          <p:cNvSpPr txBox="1"/>
          <p:nvPr/>
        </p:nvSpPr>
        <p:spPr>
          <a:xfrm>
            <a:off x="1701561" y="1376598"/>
            <a:ext cx="6177640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Lato" panose="020F0502020204030203" pitchFamily="34" charset="0"/>
              </a:rPr>
              <a:t>Saya </a:t>
            </a:r>
            <a:r>
              <a:rPr lang="en-ID" sz="2400" dirty="0" err="1">
                <a:latin typeface="Lato" panose="020F0502020204030203" pitchFamily="34" charset="0"/>
              </a:rPr>
              <a:t>meluangkan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waktu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untuk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merenungkan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pengalaman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saya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br>
              <a:rPr lang="en-ID" sz="1100" dirty="0">
                <a:latin typeface="Lato" panose="020F0502020204030203" pitchFamily="34" charset="0"/>
              </a:rPr>
            </a:br>
            <a:r>
              <a:rPr lang="en-ID" sz="2400" dirty="0">
                <a:latin typeface="Lato" panose="020F0502020204030203" pitchFamily="34" charset="0"/>
              </a:rPr>
              <a:t>Saya </a:t>
            </a:r>
            <a:r>
              <a:rPr lang="en-ID" sz="2400" dirty="0" err="1">
                <a:latin typeface="Lato" panose="020F0502020204030203" pitchFamily="34" charset="0"/>
              </a:rPr>
              <a:t>bertanya</a:t>
            </a:r>
            <a:r>
              <a:rPr lang="en-ID" sz="2400" dirty="0">
                <a:latin typeface="Lato" panose="020F0502020204030203" pitchFamily="34" charset="0"/>
              </a:rPr>
              <a:t> pada </a:t>
            </a:r>
            <a:r>
              <a:rPr lang="en-ID" sz="2400" dirty="0" err="1">
                <a:latin typeface="Lato" panose="020F0502020204030203" pitchFamily="34" charset="0"/>
              </a:rPr>
              <a:t>diri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sendiri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tentang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hal-hal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bisa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diperbaiki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  <a:br>
              <a:rPr lang="en-ID" sz="2400" dirty="0">
                <a:latin typeface="Lato" panose="020F0502020204030203" pitchFamily="34" charset="0"/>
              </a:rPr>
            </a:br>
            <a:endParaRPr lang="en-ID" sz="1100" dirty="0">
              <a:latin typeface="Lato" panose="020F0502020204030203" pitchFamily="34" charset="0"/>
            </a:endParaRPr>
          </a:p>
          <a:p>
            <a:r>
              <a:rPr lang="en-ID" sz="2400" dirty="0">
                <a:latin typeface="Lato" panose="020F0502020204030203" pitchFamily="34" charset="0"/>
              </a:rPr>
              <a:t>Saya </a:t>
            </a:r>
            <a:r>
              <a:rPr lang="en-ID" sz="2400" dirty="0" err="1">
                <a:latin typeface="Lato" panose="020F0502020204030203" pitchFamily="34" charset="0"/>
              </a:rPr>
              <a:t>tidak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takut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melihat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kekurangan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saya</a:t>
            </a:r>
            <a:r>
              <a:rPr lang="en-ID" sz="2400" dirty="0">
                <a:latin typeface="Lato" panose="020F0502020204030203" pitchFamily="34" charset="0"/>
              </a:rPr>
              <a:t>, </a:t>
            </a:r>
            <a:r>
              <a:rPr lang="en-ID" sz="2400" dirty="0" err="1">
                <a:latin typeface="Lato" panose="020F0502020204030203" pitchFamily="34" charset="0"/>
              </a:rPr>
              <a:t>tetapi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belajar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darinya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  <a:br>
              <a:rPr lang="en-ID" sz="2400" dirty="0">
                <a:latin typeface="Lato" panose="020F0502020204030203" pitchFamily="34" charset="0"/>
              </a:rPr>
            </a:br>
            <a:endParaRPr lang="en-ID" sz="1100" dirty="0">
              <a:latin typeface="Lato" panose="020F0502020204030203" pitchFamily="34" charset="0"/>
            </a:endParaRPr>
          </a:p>
          <a:p>
            <a:r>
              <a:rPr lang="en-ID" sz="2400" dirty="0">
                <a:latin typeface="Lato" panose="020F0502020204030203" pitchFamily="34" charset="0"/>
              </a:rPr>
              <a:t>Saya </a:t>
            </a:r>
            <a:r>
              <a:rPr lang="en-ID" sz="2400" dirty="0" err="1">
                <a:latin typeface="Lato" panose="020F0502020204030203" pitchFamily="34" charset="0"/>
              </a:rPr>
              <a:t>menulis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atau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menyimpan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catatan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refleksi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secara</a:t>
            </a:r>
            <a:r>
              <a:rPr lang="en-ID" sz="2400" dirty="0">
                <a:latin typeface="Lato" panose="020F0502020204030203" pitchFamily="34" charset="0"/>
              </a:rPr>
              <a:t> rutin.</a:t>
            </a:r>
            <a:br>
              <a:rPr lang="en-ID" sz="2400" dirty="0">
                <a:latin typeface="Lato" panose="020F0502020204030203" pitchFamily="34" charset="0"/>
              </a:rPr>
            </a:br>
            <a:endParaRPr lang="en-ID" sz="1100" dirty="0">
              <a:latin typeface="Lato" panose="020F0502020204030203" pitchFamily="34" charset="0"/>
            </a:endParaRPr>
          </a:p>
          <a:p>
            <a:r>
              <a:rPr lang="en-ID" sz="2400" dirty="0">
                <a:latin typeface="Lato" panose="020F0502020204030203" pitchFamily="34" charset="0"/>
              </a:rPr>
              <a:t>Saya </a:t>
            </a:r>
            <a:r>
              <a:rPr lang="en-ID" sz="2400" dirty="0" err="1">
                <a:latin typeface="Lato" panose="020F0502020204030203" pitchFamily="34" charset="0"/>
              </a:rPr>
              <a:t>menggunakan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refleksi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untuk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meningkatkan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diri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setiap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hari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E309E4E-7F97-3733-E258-4E47F0E9FE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6879" y="2086009"/>
            <a:ext cx="3554083" cy="3554083"/>
          </a:xfrm>
          <a:prstGeom prst="rect">
            <a:avLst/>
          </a:prstGeom>
          <a:noFill/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39414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CD2443-57BA-3437-129E-09C05A1E01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6A9D7372-F2C9-6A84-4E16-5F9334E064D9}"/>
              </a:ext>
            </a:extLst>
          </p:cNvPr>
          <p:cNvSpPr/>
          <p:nvPr/>
        </p:nvSpPr>
        <p:spPr>
          <a:xfrm>
            <a:off x="10574154" y="405442"/>
            <a:ext cx="778208" cy="733450"/>
          </a:xfrm>
          <a:prstGeom prst="ellipse">
            <a:avLst/>
          </a:prstGeo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P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59E49E-EBEA-2116-8BBF-2101CBDA1C0F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BE66CF-7772-C880-145C-41971B675F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46AE592-6724-92CC-E75C-3631286541D7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C07B65C-3368-E33B-133F-08F6E6D57FB1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6F2F92-16DA-A408-7C1A-72BF116DA1F9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2CC7ECE-BB9B-958A-8AE4-0F78D52ABD4C}"/>
              </a:ext>
            </a:extLst>
          </p:cNvPr>
          <p:cNvSpPr txBox="1"/>
          <p:nvPr/>
        </p:nvSpPr>
        <p:spPr>
          <a:xfrm>
            <a:off x="2515627" y="1354216"/>
            <a:ext cx="71114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Lato" panose="020F0502020204030203" pitchFamily="34" charset="0"/>
              </a:rPr>
              <a:t>REFLEKSIKAN DIRI YUK!!!</a:t>
            </a:r>
            <a:endParaRPr lang="en-ID" sz="4400" b="1" dirty="0">
              <a:latin typeface="Lato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B15BBD-1E8C-18DA-3FEE-8963B2C04890}"/>
              </a:ext>
            </a:extLst>
          </p:cNvPr>
          <p:cNvSpPr txBox="1"/>
          <p:nvPr/>
        </p:nvSpPr>
        <p:spPr>
          <a:xfrm>
            <a:off x="8005313" y="523799"/>
            <a:ext cx="2648310" cy="379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Lato" panose="020F0502020204030203" pitchFamily="34" charset="0"/>
              </a:rPr>
              <a:t>Praktek</a:t>
            </a:r>
            <a:r>
              <a:rPr lang="en-US" b="1" dirty="0">
                <a:latin typeface="Lato" panose="020F0502020204030203" pitchFamily="34" charset="0"/>
              </a:rPr>
              <a:t> </a:t>
            </a:r>
            <a:r>
              <a:rPr lang="en-US" b="1" dirty="0" err="1">
                <a:latin typeface="Lato" panose="020F0502020204030203" pitchFamily="34" charset="0"/>
              </a:rPr>
              <a:t>Pembelajaran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A516E9-E138-2A98-4C04-A2F1BAB3C1F3}"/>
              </a:ext>
            </a:extLst>
          </p:cNvPr>
          <p:cNvSpPr txBox="1"/>
          <p:nvPr/>
        </p:nvSpPr>
        <p:spPr>
          <a:xfrm>
            <a:off x="2142430" y="3120072"/>
            <a:ext cx="795951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>
                <a:latin typeface="Lato" panose="020F0502020204030203" pitchFamily="34" charset="0"/>
              </a:rPr>
              <a:t>Pilih</a:t>
            </a:r>
            <a:r>
              <a:rPr lang="en-US" sz="2400" dirty="0">
                <a:latin typeface="Lato" panose="020F0502020204030203" pitchFamily="34" charset="0"/>
              </a:rPr>
              <a:t> salah </a:t>
            </a:r>
            <a:r>
              <a:rPr lang="en-US" sz="2400" dirty="0" err="1">
                <a:latin typeface="Lato" panose="020F0502020204030203" pitchFamily="34" charset="0"/>
              </a:rPr>
              <a:t>satu</a:t>
            </a:r>
            <a:r>
              <a:rPr lang="en-US" sz="2400" dirty="0">
                <a:latin typeface="Lato" panose="020F0502020204030203" pitchFamily="34" charset="0"/>
              </a:rPr>
              <a:t> </a:t>
            </a:r>
            <a:r>
              <a:rPr lang="en-US" sz="2400" dirty="0" err="1">
                <a:latin typeface="Lato" panose="020F0502020204030203" pitchFamily="34" charset="0"/>
              </a:rPr>
              <a:t>peristiwa</a:t>
            </a:r>
            <a:r>
              <a:rPr lang="en-US" sz="2400" dirty="0">
                <a:latin typeface="Lato" panose="020F0502020204030203" pitchFamily="34" charset="0"/>
              </a:rPr>
              <a:t> yang </a:t>
            </a:r>
            <a:r>
              <a:rPr lang="en-US" sz="2400" dirty="0" err="1">
                <a:latin typeface="Lato" panose="020F0502020204030203" pitchFamily="34" charset="0"/>
              </a:rPr>
              <a:t>menarik</a:t>
            </a:r>
            <a:r>
              <a:rPr lang="en-US" sz="2400" dirty="0">
                <a:latin typeface="Lato" panose="020F0502020204030203" pitchFamily="34" charset="0"/>
              </a:rPr>
              <a:t> </a:t>
            </a:r>
            <a:r>
              <a:rPr lang="en-US" sz="2400" dirty="0" err="1">
                <a:latin typeface="Lato" panose="020F0502020204030203" pitchFamily="34" charset="0"/>
              </a:rPr>
              <a:t>dari</a:t>
            </a:r>
            <a:r>
              <a:rPr lang="en-US" sz="2400" dirty="0">
                <a:latin typeface="Lato" panose="020F0502020204030203" pitchFamily="34" charset="0"/>
              </a:rPr>
              <a:t> </a:t>
            </a:r>
            <a:r>
              <a:rPr lang="en-US" sz="2400" dirty="0" err="1">
                <a:latin typeface="Lato" panose="020F0502020204030203" pitchFamily="34" charset="0"/>
              </a:rPr>
              <a:t>keseharian</a:t>
            </a:r>
            <a:r>
              <a:rPr lang="en-US" sz="2400" dirty="0">
                <a:latin typeface="Lato" panose="020F0502020204030203" pitchFamily="34" charset="0"/>
              </a:rPr>
              <a:t> yang </a:t>
            </a:r>
            <a:r>
              <a:rPr lang="en-US" sz="2400" dirty="0" err="1">
                <a:latin typeface="Lato" panose="020F0502020204030203" pitchFamily="34" charset="0"/>
              </a:rPr>
              <a:t>kamu</a:t>
            </a:r>
            <a:r>
              <a:rPr lang="en-US" sz="2400" dirty="0">
                <a:latin typeface="Lato" panose="020F0502020204030203" pitchFamily="34" charset="0"/>
              </a:rPr>
              <a:t> </a:t>
            </a:r>
            <a:r>
              <a:rPr lang="en-US" sz="2400" dirty="0" err="1">
                <a:latin typeface="Lato" panose="020F0502020204030203" pitchFamily="34" charset="0"/>
              </a:rPr>
              <a:t>lewati</a:t>
            </a:r>
            <a:r>
              <a:rPr lang="en-US" sz="2400" dirty="0">
                <a:latin typeface="Lato" panose="020F0502020204030203" pitchFamily="34" charset="0"/>
              </a:rPr>
              <a:t> </a:t>
            </a:r>
            <a:r>
              <a:rPr lang="en-US" sz="2400" dirty="0" err="1">
                <a:latin typeface="Lato" panose="020F0502020204030203" pitchFamily="34" charset="0"/>
              </a:rPr>
              <a:t>selama</a:t>
            </a:r>
            <a:r>
              <a:rPr lang="en-US" sz="2400" dirty="0">
                <a:latin typeface="Lato" panose="020F0502020204030203" pitchFamily="34" charset="0"/>
              </a:rPr>
              <a:t> </a:t>
            </a:r>
            <a:r>
              <a:rPr lang="en-US" sz="2400" dirty="0" err="1">
                <a:latin typeface="Lato" panose="020F0502020204030203" pitchFamily="34" charset="0"/>
              </a:rPr>
              <a:t>seminggu</a:t>
            </a:r>
            <a:r>
              <a:rPr lang="en-US" sz="2400" dirty="0">
                <a:latin typeface="Lato" panose="020F0502020204030203" pitchFamily="34" charset="0"/>
              </a:rPr>
              <a:t> </a:t>
            </a:r>
            <a:r>
              <a:rPr lang="en-US" sz="2400" dirty="0" err="1">
                <a:latin typeface="Lato" panose="020F0502020204030203" pitchFamily="34" charset="0"/>
              </a:rPr>
              <a:t>ke</a:t>
            </a:r>
            <a:r>
              <a:rPr lang="en-US" sz="2400" dirty="0">
                <a:latin typeface="Lato" panose="020F0502020204030203" pitchFamily="34" charset="0"/>
              </a:rPr>
              <a:t> </a:t>
            </a:r>
            <a:r>
              <a:rPr lang="en-US" sz="2400" dirty="0" err="1">
                <a:latin typeface="Lato" panose="020F0502020204030203" pitchFamily="34" charset="0"/>
              </a:rPr>
              <a:t>belakang</a:t>
            </a:r>
            <a:endParaRPr lang="en-US" sz="2400" dirty="0">
              <a:latin typeface="Lato" panose="020F050202020403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Lato" panose="020F050202020403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>
                <a:latin typeface="Lato" panose="020F0502020204030203" pitchFamily="34" charset="0"/>
              </a:rPr>
              <a:t>Refkleksikan</a:t>
            </a:r>
            <a:r>
              <a:rPr lang="en-US" sz="2400" dirty="0">
                <a:latin typeface="Lato" panose="020F0502020204030203" pitchFamily="34" charset="0"/>
              </a:rPr>
              <a:t> dengan </a:t>
            </a:r>
            <a:r>
              <a:rPr lang="en-US" sz="2400" dirty="0" err="1">
                <a:latin typeface="Lato" panose="020F0502020204030203" pitchFamily="34" charset="0"/>
              </a:rPr>
              <a:t>metoda</a:t>
            </a:r>
            <a:r>
              <a:rPr lang="en-US" sz="2400" dirty="0">
                <a:latin typeface="Lato" panose="020F0502020204030203" pitchFamily="34" charset="0"/>
              </a:rPr>
              <a:t> 4 F (Fakta, Felling, Finding dan Future)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dirty="0">
              <a:latin typeface="Lato" panose="020F050202020403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err="1">
                <a:latin typeface="Lato" panose="020F0502020204030203" pitchFamily="34" charset="0"/>
              </a:rPr>
              <a:t>Rekam</a:t>
            </a:r>
            <a:r>
              <a:rPr lang="en-US" sz="2400" dirty="0">
                <a:latin typeface="Lato" panose="020F0502020204030203" pitchFamily="34" charset="0"/>
              </a:rPr>
              <a:t> dalam format Video dan upload di LMS</a:t>
            </a:r>
            <a:endParaRPr lang="en-ID" sz="2400" dirty="0">
              <a:latin typeface="Lato" panose="020F050202020403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317F2B-CF0F-F6F3-32AC-9C857BD58972}"/>
              </a:ext>
            </a:extLst>
          </p:cNvPr>
          <p:cNvSpPr txBox="1"/>
          <p:nvPr/>
        </p:nvSpPr>
        <p:spPr>
          <a:xfrm>
            <a:off x="3370773" y="2072869"/>
            <a:ext cx="61549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latin typeface="Lato" panose="020F0502020204030203" pitchFamily="34" charset="0"/>
              </a:rPr>
              <a:t>Buat</a:t>
            </a:r>
            <a:r>
              <a:rPr lang="en-US" sz="2400" dirty="0">
                <a:latin typeface="Lato" panose="020F0502020204030203" pitchFamily="34" charset="0"/>
              </a:rPr>
              <a:t> </a:t>
            </a:r>
            <a:r>
              <a:rPr lang="en-US" sz="2400" dirty="0" err="1">
                <a:latin typeface="Lato" panose="020F0502020204030203" pitchFamily="34" charset="0"/>
              </a:rPr>
              <a:t>refleksi</a:t>
            </a:r>
            <a:r>
              <a:rPr lang="en-US" sz="2400" dirty="0">
                <a:latin typeface="Lato" panose="020F0502020204030203" pitchFamily="34" charset="0"/>
              </a:rPr>
              <a:t> </a:t>
            </a:r>
            <a:r>
              <a:rPr lang="en-US" sz="2400" dirty="0" err="1">
                <a:latin typeface="Lato" panose="020F0502020204030203" pitchFamily="34" charset="0"/>
              </a:rPr>
              <a:t>diri</a:t>
            </a:r>
            <a:r>
              <a:rPr lang="en-US" sz="2400" dirty="0">
                <a:latin typeface="Lato" panose="020F0502020204030203" pitchFamily="34" charset="0"/>
              </a:rPr>
              <a:t> dengan </a:t>
            </a:r>
            <a:r>
              <a:rPr lang="en-US" sz="2400" dirty="0" err="1">
                <a:latin typeface="Lato" panose="020F0502020204030203" pitchFamily="34" charset="0"/>
              </a:rPr>
              <a:t>metoda</a:t>
            </a:r>
            <a:r>
              <a:rPr lang="en-US" sz="2400" dirty="0">
                <a:latin typeface="Lato" panose="020F0502020204030203" pitchFamily="34" charset="0"/>
              </a:rPr>
              <a:t> 4 F</a:t>
            </a:r>
          </a:p>
        </p:txBody>
      </p:sp>
    </p:spTree>
    <p:extLst>
      <p:ext uri="{BB962C8B-B14F-4D97-AF65-F5344CB8AC3E}">
        <p14:creationId xmlns:p14="http://schemas.microsoft.com/office/powerpoint/2010/main" val="997093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932F6F-EC19-0D47-CC75-940299E591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47CC892-1C11-D12A-C59F-8D0290EFC5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359" y="1138892"/>
            <a:ext cx="4171328" cy="417132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F129E31-A118-D07A-DA8F-0E4F5568C715}"/>
              </a:ext>
            </a:extLst>
          </p:cNvPr>
          <p:cNvSpPr txBox="1"/>
          <p:nvPr/>
        </p:nvSpPr>
        <p:spPr>
          <a:xfrm>
            <a:off x="3025845" y="5405110"/>
            <a:ext cx="58834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dirty="0">
                <a:latin typeface="Lato" panose="020F0502020204030203" pitchFamily="34" charset="0"/>
              </a:rPr>
              <a:t>https//:lms.savethechildren.or.id/courses/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1E40F1E-5833-1F7D-29E8-96043E0CC33E}"/>
              </a:ext>
            </a:extLst>
          </p:cNvPr>
          <p:cNvSpPr/>
          <p:nvPr/>
        </p:nvSpPr>
        <p:spPr>
          <a:xfrm>
            <a:off x="10574154" y="405442"/>
            <a:ext cx="778208" cy="733450"/>
          </a:xfrm>
          <a:prstGeom prst="ellipse">
            <a:avLst/>
          </a:prstGeo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U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B344E08-6C85-7706-0B77-2497E895B860}"/>
              </a:ext>
            </a:extLst>
          </p:cNvPr>
          <p:cNvSpPr/>
          <p:nvPr/>
        </p:nvSpPr>
        <p:spPr>
          <a:xfrm>
            <a:off x="10574154" y="1299714"/>
            <a:ext cx="778208" cy="733450"/>
          </a:xfrm>
          <a:prstGeom prst="ellipse">
            <a:avLst/>
          </a:prstGeo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R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1D1DD81-AC5B-60F7-CDC0-6A00D30B2322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709674-0965-5297-5300-1E926AE9B7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3B398FC-7471-212E-1B65-84600C64F7C0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4F75A05-088C-D37F-FF99-1B93C98E653E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ACCB614-9CA9-DAEB-466E-AE2F798A02D6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728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1812B53-905F-FC14-42B3-0948029669F6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2D2F84-87DE-2A26-9631-F098AABEE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52FCA53-E63F-F64A-FF92-1BF544522B35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C533619-EDF1-D42C-7E35-C697C9A22C74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18CDF3-939F-C485-1684-009DBCA632E6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3396B4-4DBE-4708-20B7-C5E7A278251A}"/>
              </a:ext>
            </a:extLst>
          </p:cNvPr>
          <p:cNvSpPr txBox="1"/>
          <p:nvPr/>
        </p:nvSpPr>
        <p:spPr>
          <a:xfrm>
            <a:off x="2968807" y="2457796"/>
            <a:ext cx="6153742" cy="2441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1950"/>
              </a:spcAft>
              <a:buNone/>
            </a:pP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setelah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mempelajari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materi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ini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diharapkan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peserta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akan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Memahami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apa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manfaat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dari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refleksi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diri</a:t>
            </a:r>
            <a:endParaRPr lang="en-ID" sz="2200" b="0" i="0" dirty="0">
              <a:solidFill>
                <a:srgbClr val="000000"/>
              </a:solidFill>
              <a:effectLst/>
              <a:latin typeface="Lato" panose="020F0502020204030203" pitchFamily="34" charset="0"/>
            </a:endParaRPr>
          </a:p>
          <a:p>
            <a:pPr marL="457200" indent="-457200" algn="l">
              <a:buFont typeface="+mj-lt"/>
              <a:buAutoNum type="arabicPeriod"/>
            </a:pPr>
            <a:endParaRPr lang="en-ID" sz="2200" b="0" i="0" dirty="0">
              <a:solidFill>
                <a:srgbClr val="000000"/>
              </a:solidFill>
              <a:effectLst/>
              <a:latin typeface="Lato" panose="020F0502020204030203" pitchFamily="34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Memiliki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gambaran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tentang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bagaimana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langkah-langkah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melakukan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refleksi</a:t>
            </a:r>
            <a:r>
              <a:rPr lang="en-ID" sz="2200" b="0" i="0" dirty="0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ID" sz="2200" b="0" i="0" dirty="0" err="1">
                <a:solidFill>
                  <a:srgbClr val="000000"/>
                </a:solidFill>
                <a:effectLst/>
                <a:latin typeface="Lato" panose="020F0502020204030203" pitchFamily="34" charset="0"/>
              </a:rPr>
              <a:t>diri</a:t>
            </a:r>
            <a:endParaRPr lang="en-ID" sz="2200" b="0" i="0" dirty="0">
              <a:solidFill>
                <a:srgbClr val="000000"/>
              </a:solidFill>
              <a:effectLst/>
              <a:latin typeface="Lato" panose="020F050202020403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30ECAFB-B746-E4F9-32D0-BD678229D1C9}"/>
              </a:ext>
            </a:extLst>
          </p:cNvPr>
          <p:cNvSpPr txBox="1"/>
          <p:nvPr/>
        </p:nvSpPr>
        <p:spPr>
          <a:xfrm>
            <a:off x="2799995" y="1425555"/>
            <a:ext cx="447532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  <a:latin typeface="Gill Sans MT" panose="020B0502020104020203" pitchFamily="34" charset="0"/>
              </a:rPr>
              <a:t>TUJUAN PEMBELAJARAN</a:t>
            </a:r>
            <a:endParaRPr lang="en-ID" sz="2600" b="1" dirty="0">
              <a:solidFill>
                <a:srgbClr val="FF0000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286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F3A790-D84D-4E6F-25A1-016D7FE085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FF8736A-1814-C8D8-02F6-7342E49303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9359" y="1138892"/>
            <a:ext cx="4171328" cy="417132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0EBBE3E-806F-9D8E-14BD-1466FADFA0CA}"/>
              </a:ext>
            </a:extLst>
          </p:cNvPr>
          <p:cNvSpPr txBox="1"/>
          <p:nvPr/>
        </p:nvSpPr>
        <p:spPr>
          <a:xfrm>
            <a:off x="3025845" y="5405110"/>
            <a:ext cx="588341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dirty="0">
                <a:latin typeface="Lato" panose="020F0502020204030203" pitchFamily="34" charset="0"/>
              </a:rPr>
              <a:t>https//:lms.savethechildren.or.id/courses/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1E5FED3-5E69-84D2-B4F5-4CDF1782EB63}"/>
              </a:ext>
            </a:extLst>
          </p:cNvPr>
          <p:cNvSpPr/>
          <p:nvPr/>
        </p:nvSpPr>
        <p:spPr>
          <a:xfrm>
            <a:off x="10574154" y="405442"/>
            <a:ext cx="778208" cy="733450"/>
          </a:xfrm>
          <a:prstGeom prst="ellipse">
            <a:avLst/>
          </a:prstGeom>
          <a:solidFill>
            <a:schemeClr val="accent5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D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16B17AF-6795-385D-8494-00908C62F350}"/>
              </a:ext>
            </a:extLst>
          </p:cNvPr>
          <p:cNvSpPr/>
          <p:nvPr/>
        </p:nvSpPr>
        <p:spPr>
          <a:xfrm>
            <a:off x="10600033" y="1291087"/>
            <a:ext cx="778208" cy="733450"/>
          </a:xfrm>
          <a:prstGeom prst="ellipse">
            <a:avLst/>
          </a:prstGeom>
          <a:solidFill>
            <a:schemeClr val="accent5"/>
          </a:solidFill>
          <a:ln>
            <a:solidFill>
              <a:schemeClr val="bg2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Lato" panose="020F0502020204030203" pitchFamily="34" charset="0"/>
              </a:rPr>
              <a:t>A</a:t>
            </a:r>
            <a:endParaRPr lang="en-ID" b="1" dirty="0">
              <a:latin typeface="Lato" panose="020F0502020204030203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F26ECFA-069B-20DA-300E-51DC550FA057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A534C4-3362-1898-5CE4-B09087454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5127AFD-25AF-36BB-E5BF-7082B2A567B8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03FC26C-B20F-8956-CCB3-D716F26DF845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1C0644-68E1-9D72-38EA-0B229D766D1D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639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F7DA4B-9792-AD49-67B7-E81175FBE7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94B9719-0EDA-725B-278A-0C138EB6C377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4D08CC7-A55F-7BBA-0036-CA0C411114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AF31F7D-5CB8-ADAC-8512-732C29715EB7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2245436-4958-6AB5-9C9F-13BCBAC659D2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85E777-A8E6-AE09-65FB-141AB20D3B89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F84EF4-959F-FE47-79F2-6FCCA4E5B9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12" y="2343578"/>
            <a:ext cx="3808563" cy="380856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FC4ABBC-D3CD-35DB-86AE-3026193DEF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54807" y="2470817"/>
            <a:ext cx="3554083" cy="355408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FD40043-2A27-4670-CFDD-2FB3FF1C18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82797" y="2343576"/>
            <a:ext cx="3239468" cy="38085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CF43036-53CF-DAA0-CBFA-56306FBBC4E8}"/>
              </a:ext>
            </a:extLst>
          </p:cNvPr>
          <p:cNvSpPr txBox="1"/>
          <p:nvPr/>
        </p:nvSpPr>
        <p:spPr>
          <a:xfrm>
            <a:off x="1973293" y="750616"/>
            <a:ext cx="850158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800" dirty="0">
                <a:latin typeface="Lato" panose="020F0502020204030203" pitchFamily="34" charset="0"/>
              </a:rPr>
              <a:t>➡ Apa </a:t>
            </a:r>
            <a:r>
              <a:rPr lang="en-ID" sz="2800" dirty="0" err="1">
                <a:latin typeface="Lato" panose="020F0502020204030203" pitchFamily="34" charset="0"/>
              </a:rPr>
              <a:t>kesamaan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dari</a:t>
            </a:r>
            <a:r>
              <a:rPr lang="en-ID" sz="2800" dirty="0">
                <a:latin typeface="Lato" panose="020F0502020204030203" pitchFamily="34" charset="0"/>
              </a:rPr>
              <a:t> 3 </a:t>
            </a:r>
            <a:r>
              <a:rPr lang="en-ID" sz="2800" dirty="0" err="1">
                <a:latin typeface="Lato" panose="020F0502020204030203" pitchFamily="34" charset="0"/>
              </a:rPr>
              <a:t>gambar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ini</a:t>
            </a:r>
            <a:r>
              <a:rPr lang="en-ID" sz="2800" dirty="0">
                <a:latin typeface="Lato" panose="020F0502020204030203" pitchFamily="34" charset="0"/>
              </a:rPr>
              <a:t>?</a:t>
            </a:r>
            <a:br>
              <a:rPr lang="en-ID" sz="2800" dirty="0">
                <a:latin typeface="Lato" panose="020F0502020204030203" pitchFamily="34" charset="0"/>
              </a:rPr>
            </a:br>
            <a:r>
              <a:rPr lang="en-ID" sz="2800" dirty="0">
                <a:latin typeface="Lato" panose="020F0502020204030203" pitchFamily="34" charset="0"/>
              </a:rPr>
              <a:t>➡ </a:t>
            </a:r>
            <a:r>
              <a:rPr lang="en-ID" sz="2800" dirty="0" err="1">
                <a:latin typeface="Lato" panose="020F0502020204030203" pitchFamily="34" charset="0"/>
              </a:rPr>
              <a:t>Menurut</a:t>
            </a:r>
            <a:r>
              <a:rPr lang="en-ID" sz="2800" dirty="0">
                <a:latin typeface="Lato" panose="020F0502020204030203" pitchFamily="34" charset="0"/>
              </a:rPr>
              <a:t> kalian, </a:t>
            </a:r>
            <a:r>
              <a:rPr lang="en-ID" sz="2800" dirty="0" err="1">
                <a:latin typeface="Lato" panose="020F0502020204030203" pitchFamily="34" charset="0"/>
              </a:rPr>
              <a:t>apa</a:t>
            </a:r>
            <a:r>
              <a:rPr lang="en-ID" sz="2800" dirty="0">
                <a:latin typeface="Lato" panose="020F0502020204030203" pitchFamily="34" charset="0"/>
              </a:rPr>
              <a:t> yang </a:t>
            </a:r>
            <a:r>
              <a:rPr lang="en-ID" sz="2800" dirty="0" err="1">
                <a:latin typeface="Lato" panose="020F0502020204030203" pitchFamily="34" charset="0"/>
              </a:rPr>
              <a:t>sedang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mereka</a:t>
            </a:r>
            <a:r>
              <a:rPr lang="en-ID" sz="2800" dirty="0">
                <a:latin typeface="Lato" panose="020F0502020204030203" pitchFamily="34" charset="0"/>
              </a:rPr>
              <a:t> </a:t>
            </a:r>
            <a:r>
              <a:rPr lang="en-ID" sz="2800" dirty="0" err="1">
                <a:latin typeface="Lato" panose="020F0502020204030203" pitchFamily="34" charset="0"/>
              </a:rPr>
              <a:t>lakukan</a:t>
            </a:r>
            <a:r>
              <a:rPr lang="en-ID" sz="2800" dirty="0">
                <a:latin typeface="Lato" panose="020F0502020204030203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71189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A42D408-4CE3-047B-2899-85E736853E29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8EF15B-BFAF-C10A-9CA1-F5BD9FCA25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DCFC3FB-BC30-4C6E-059E-006409C56B0B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DF475B8-6233-7EA6-B1F5-7F21B28D02AB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3EF51D-8369-634C-DF09-FCAF0023D304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079172-F833-2369-670A-2D5FD60906F2}"/>
              </a:ext>
            </a:extLst>
          </p:cNvPr>
          <p:cNvSpPr txBox="1"/>
          <p:nvPr/>
        </p:nvSpPr>
        <p:spPr>
          <a:xfrm>
            <a:off x="1073987" y="764863"/>
            <a:ext cx="6344729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n-ID" sz="2400" dirty="0">
                <a:latin typeface="Lato" panose="020F0502020204030203" pitchFamily="34" charset="0"/>
              </a:rPr>
            </a:br>
            <a:r>
              <a:rPr lang="en-ID" sz="2400" dirty="0" err="1">
                <a:latin typeface="Lato" panose="020F0502020204030203" pitchFamily="34" charset="0"/>
              </a:rPr>
              <a:t>Refleksi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diri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adalah</a:t>
            </a:r>
            <a:r>
              <a:rPr lang="en-ID" sz="2400" dirty="0">
                <a:latin typeface="Lato" panose="020F0502020204030203" pitchFamily="34" charset="0"/>
              </a:rPr>
              <a:t> proses </a:t>
            </a:r>
            <a:r>
              <a:rPr lang="en-ID" sz="2400" dirty="0" err="1">
                <a:latin typeface="Lato" panose="020F0502020204030203" pitchFamily="34" charset="0"/>
              </a:rPr>
              <a:t>berpikir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kembali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tentang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pengalaman</a:t>
            </a:r>
            <a:r>
              <a:rPr lang="en-ID" sz="2400" dirty="0">
                <a:latin typeface="Lato" panose="020F0502020204030203" pitchFamily="34" charset="0"/>
              </a:rPr>
              <a:t>, </a:t>
            </a:r>
            <a:r>
              <a:rPr lang="en-ID" sz="2400" dirty="0" err="1">
                <a:latin typeface="Lato" panose="020F0502020204030203" pitchFamily="34" charset="0"/>
              </a:rPr>
              <a:t>perasaan</a:t>
            </a:r>
            <a:r>
              <a:rPr lang="en-ID" sz="2400" dirty="0">
                <a:latin typeface="Lato" panose="020F0502020204030203" pitchFamily="34" charset="0"/>
              </a:rPr>
              <a:t>, dan </a:t>
            </a:r>
            <a:r>
              <a:rPr lang="en-ID" sz="2400" dirty="0" err="1">
                <a:latin typeface="Lato" panose="020F0502020204030203" pitchFamily="34" charset="0"/>
              </a:rPr>
              <a:t>tindakan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telah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dilakukan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untuk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memahami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diri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sendiri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dengan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lebih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baik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8A5B19E-BDA8-A4E7-2C80-A69F142A64B6}"/>
              </a:ext>
            </a:extLst>
          </p:cNvPr>
          <p:cNvSpPr txBox="1"/>
          <p:nvPr/>
        </p:nvSpPr>
        <p:spPr>
          <a:xfrm>
            <a:off x="1073988" y="433838"/>
            <a:ext cx="61506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200" b="1" dirty="0">
                <a:latin typeface="Lato" panose="020F0502020204030203" pitchFamily="34" charset="0"/>
              </a:rPr>
              <a:t>Apa </a:t>
            </a:r>
            <a:r>
              <a:rPr lang="en-ID" sz="3200" b="1" dirty="0" err="1">
                <a:latin typeface="Lato" panose="020F0502020204030203" pitchFamily="34" charset="0"/>
              </a:rPr>
              <a:t>Itu</a:t>
            </a:r>
            <a:r>
              <a:rPr lang="en-ID" sz="3200" b="1" dirty="0">
                <a:latin typeface="Lato" panose="020F0502020204030203" pitchFamily="34" charset="0"/>
              </a:rPr>
              <a:t> </a:t>
            </a:r>
            <a:r>
              <a:rPr lang="en-ID" sz="3200" b="1" dirty="0" err="1">
                <a:latin typeface="Lato" panose="020F0502020204030203" pitchFamily="34" charset="0"/>
              </a:rPr>
              <a:t>Refleksi</a:t>
            </a:r>
            <a:r>
              <a:rPr lang="en-ID" sz="3200" b="1" dirty="0">
                <a:latin typeface="Lato" panose="020F0502020204030203" pitchFamily="34" charset="0"/>
              </a:rPr>
              <a:t> </a:t>
            </a:r>
            <a:r>
              <a:rPr lang="en-ID" sz="3200" b="1" dirty="0" err="1">
                <a:latin typeface="Lato" panose="020F0502020204030203" pitchFamily="34" charset="0"/>
              </a:rPr>
              <a:t>Diri</a:t>
            </a:r>
            <a:r>
              <a:rPr lang="en-ID" sz="3200" b="1" dirty="0">
                <a:latin typeface="Lato" panose="020F0502020204030203" pitchFamily="34" charset="0"/>
              </a:rPr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E6DFB70-441F-428C-7BA9-80DF93B234B0}"/>
              </a:ext>
            </a:extLst>
          </p:cNvPr>
          <p:cNvSpPr txBox="1"/>
          <p:nvPr/>
        </p:nvSpPr>
        <p:spPr>
          <a:xfrm>
            <a:off x="1384539" y="3415481"/>
            <a:ext cx="664234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en-ID" sz="2400" dirty="0">
                <a:latin typeface="Lato" panose="020F0502020204030203" pitchFamily="34" charset="0"/>
              </a:rPr>
            </a:br>
            <a:r>
              <a:rPr lang="en-ID" sz="2400" dirty="0" err="1">
                <a:latin typeface="Lato" panose="020F0502020204030203" pitchFamily="34" charset="0"/>
              </a:rPr>
              <a:t>Membantu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kita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mengenali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kelebihan</a:t>
            </a:r>
            <a:r>
              <a:rPr lang="en-ID" sz="2400" dirty="0">
                <a:latin typeface="Lato" panose="020F0502020204030203" pitchFamily="34" charset="0"/>
              </a:rPr>
              <a:t> dan </a:t>
            </a:r>
            <a:r>
              <a:rPr lang="en-ID" sz="2400" dirty="0" err="1">
                <a:latin typeface="Lato" panose="020F0502020204030203" pitchFamily="34" charset="0"/>
              </a:rPr>
              <a:t>kekurangan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  <a:br>
              <a:rPr lang="en-ID" sz="2400" dirty="0">
                <a:latin typeface="Lato" panose="020F0502020204030203" pitchFamily="34" charset="0"/>
              </a:rPr>
            </a:br>
            <a:r>
              <a:rPr lang="en-ID" sz="2400" dirty="0" err="1">
                <a:latin typeface="Lato" panose="020F0502020204030203" pitchFamily="34" charset="0"/>
              </a:rPr>
              <a:t>Membantu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memahami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emosi</a:t>
            </a:r>
            <a:r>
              <a:rPr lang="en-ID" sz="2400" dirty="0">
                <a:latin typeface="Lato" panose="020F0502020204030203" pitchFamily="34" charset="0"/>
              </a:rPr>
              <a:t> dan </a:t>
            </a:r>
            <a:r>
              <a:rPr lang="en-ID" sz="2400" dirty="0" err="1">
                <a:latin typeface="Lato" panose="020F0502020204030203" pitchFamily="34" charset="0"/>
              </a:rPr>
              <a:t>bagaimana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kita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merespons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situasi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  <a:br>
              <a:rPr lang="en-ID" sz="2400" dirty="0">
                <a:latin typeface="Lato" panose="020F0502020204030203" pitchFamily="34" charset="0"/>
              </a:rPr>
            </a:br>
            <a:r>
              <a:rPr lang="en-ID" sz="2400" dirty="0" err="1">
                <a:latin typeface="Lato" panose="020F0502020204030203" pitchFamily="34" charset="0"/>
              </a:rPr>
              <a:t>Menjadi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lebih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sadar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akan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kebiasaan</a:t>
            </a:r>
            <a:r>
              <a:rPr lang="en-ID" sz="2400" dirty="0">
                <a:latin typeface="Lato" panose="020F0502020204030203" pitchFamily="34" charset="0"/>
              </a:rPr>
              <a:t> dan </a:t>
            </a:r>
            <a:r>
              <a:rPr lang="en-ID" sz="2400" dirty="0" err="1">
                <a:latin typeface="Lato" panose="020F0502020204030203" pitchFamily="34" charset="0"/>
              </a:rPr>
              <a:t>pola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pikir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kita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F3D4DF6-3C4A-D289-2D30-26F65F219C29}"/>
              </a:ext>
            </a:extLst>
          </p:cNvPr>
          <p:cNvSpPr txBox="1"/>
          <p:nvPr/>
        </p:nvSpPr>
        <p:spPr>
          <a:xfrm>
            <a:off x="1073988" y="3030760"/>
            <a:ext cx="61506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200" b="1" dirty="0" err="1">
                <a:latin typeface="Lato" panose="020F0502020204030203" pitchFamily="34" charset="0"/>
              </a:rPr>
              <a:t>Mengapa</a:t>
            </a:r>
            <a:r>
              <a:rPr lang="en-ID" sz="3200" b="1" dirty="0">
                <a:latin typeface="Lato" panose="020F0502020204030203" pitchFamily="34" charset="0"/>
              </a:rPr>
              <a:t> </a:t>
            </a:r>
            <a:r>
              <a:rPr lang="en-ID" sz="3200" b="1" dirty="0" err="1">
                <a:latin typeface="Lato" panose="020F0502020204030203" pitchFamily="34" charset="0"/>
              </a:rPr>
              <a:t>Penting</a:t>
            </a:r>
            <a:r>
              <a:rPr lang="en-ID" sz="3200" b="1" dirty="0">
                <a:latin typeface="Lato" panose="020F0502020204030203" pitchFamily="34" charset="0"/>
              </a:rPr>
              <a:t>?</a:t>
            </a:r>
            <a:endParaRPr lang="en-ID" sz="3200" dirty="0">
              <a:latin typeface="Lato" panose="020F0502020204030203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9D7447F-F276-EADC-B8ED-88CAC875D3A6}"/>
              </a:ext>
            </a:extLst>
          </p:cNvPr>
          <p:cNvSpPr txBox="1"/>
          <p:nvPr/>
        </p:nvSpPr>
        <p:spPr>
          <a:xfrm>
            <a:off x="1020073" y="3815590"/>
            <a:ext cx="4183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dirty="0">
                <a:latin typeface="Lato" panose="020F0502020204030203" pitchFamily="34" charset="0"/>
              </a:rPr>
              <a:t>🔹</a:t>
            </a:r>
            <a:endParaRPr lang="en-ID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3EBB51C-E3EF-3175-DC5F-85D4DEB4E0DC}"/>
              </a:ext>
            </a:extLst>
          </p:cNvPr>
          <p:cNvSpPr txBox="1"/>
          <p:nvPr/>
        </p:nvSpPr>
        <p:spPr>
          <a:xfrm>
            <a:off x="1020072" y="4558093"/>
            <a:ext cx="4183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dirty="0">
                <a:latin typeface="Lato" panose="020F0502020204030203" pitchFamily="34" charset="0"/>
              </a:rPr>
              <a:t>🔹</a:t>
            </a:r>
            <a:endParaRPr lang="en-ID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54E0A8D-6274-7437-B4E7-B2ECD91E25EA}"/>
              </a:ext>
            </a:extLst>
          </p:cNvPr>
          <p:cNvSpPr txBox="1"/>
          <p:nvPr/>
        </p:nvSpPr>
        <p:spPr>
          <a:xfrm>
            <a:off x="1020072" y="5296657"/>
            <a:ext cx="4183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dirty="0">
                <a:latin typeface="Lato" panose="020F0502020204030203" pitchFamily="34" charset="0"/>
              </a:rPr>
              <a:t>🔹</a:t>
            </a:r>
            <a:endParaRPr lang="en-ID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4E4C070-6F34-3975-F6D4-8A63651E11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9088" y="1314079"/>
            <a:ext cx="4602912" cy="4602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386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5C2A0E-569D-6FF3-B7EA-311778E4E5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ED57B-042E-5EDB-E1B3-F0E78C3E153F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9EB106C-7D86-3AFA-D10E-0F9D4DADD1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BE6FD6-A784-F891-4A16-1170D11F3D9A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81E9A6B-92AD-4F4D-DF33-81B68DFDE524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452FF4-2608-88BE-53B8-F8E43084814C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D70225-A63D-6769-E46D-15CBEACB5DB2}"/>
              </a:ext>
            </a:extLst>
          </p:cNvPr>
          <p:cNvSpPr txBox="1"/>
          <p:nvPr/>
        </p:nvSpPr>
        <p:spPr>
          <a:xfrm>
            <a:off x="741873" y="1860295"/>
            <a:ext cx="1091857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Lato" panose="020F0502020204030203" pitchFamily="34" charset="0"/>
              </a:rPr>
              <a:t>✅ </a:t>
            </a:r>
            <a:r>
              <a:rPr lang="en-ID" sz="2400" dirty="0" err="1">
                <a:latin typeface="Lato" panose="020F0502020204030203" pitchFamily="34" charset="0"/>
              </a:rPr>
              <a:t>Meningkatkan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kesadaran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diri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br>
              <a:rPr lang="en-ID" sz="1400" dirty="0">
                <a:latin typeface="Lato" panose="020F0502020204030203" pitchFamily="34" charset="0"/>
              </a:rPr>
            </a:br>
            <a:r>
              <a:rPr lang="en-ID" sz="2400" dirty="0">
                <a:latin typeface="Lato" panose="020F0502020204030203" pitchFamily="34" charset="0"/>
              </a:rPr>
              <a:t>✅ </a:t>
            </a:r>
            <a:r>
              <a:rPr lang="en-ID" sz="2400" dirty="0" err="1">
                <a:latin typeface="Lato" panose="020F0502020204030203" pitchFamily="34" charset="0"/>
              </a:rPr>
              <a:t>Membantu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pengambilan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keputusan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lebih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baik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br>
              <a:rPr lang="en-ID" sz="1400" dirty="0">
                <a:latin typeface="Lato" panose="020F0502020204030203" pitchFamily="34" charset="0"/>
              </a:rPr>
            </a:br>
            <a:r>
              <a:rPr lang="en-ID" sz="2400" dirty="0">
                <a:latin typeface="Lato" panose="020F0502020204030203" pitchFamily="34" charset="0"/>
              </a:rPr>
              <a:t>✅ </a:t>
            </a:r>
            <a:r>
              <a:rPr lang="en-ID" sz="2400" dirty="0" err="1">
                <a:latin typeface="Lato" panose="020F0502020204030203" pitchFamily="34" charset="0"/>
              </a:rPr>
              <a:t>Mengurangi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stres</a:t>
            </a:r>
            <a:r>
              <a:rPr lang="en-ID" sz="2400" dirty="0">
                <a:latin typeface="Lato" panose="020F0502020204030203" pitchFamily="34" charset="0"/>
              </a:rPr>
              <a:t> dan </a:t>
            </a:r>
            <a:r>
              <a:rPr lang="en-ID" sz="2400" dirty="0" err="1">
                <a:latin typeface="Lato" panose="020F0502020204030203" pitchFamily="34" charset="0"/>
              </a:rPr>
              <a:t>meningkatkan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kesejahteraan</a:t>
            </a:r>
            <a:r>
              <a:rPr lang="en-ID" sz="2400" dirty="0">
                <a:latin typeface="Lato" panose="020F0502020204030203" pitchFamily="34" charset="0"/>
              </a:rPr>
              <a:t> mental.</a:t>
            </a:r>
          </a:p>
          <a:p>
            <a:br>
              <a:rPr lang="en-ID" sz="1400" dirty="0">
                <a:latin typeface="Lato" panose="020F0502020204030203" pitchFamily="34" charset="0"/>
              </a:rPr>
            </a:br>
            <a:r>
              <a:rPr lang="en-ID" sz="2400" dirty="0">
                <a:latin typeface="Lato" panose="020F0502020204030203" pitchFamily="34" charset="0"/>
              </a:rPr>
              <a:t>✅ </a:t>
            </a:r>
            <a:r>
              <a:rPr lang="en-ID" sz="2400" dirty="0" err="1">
                <a:latin typeface="Lato" panose="020F0502020204030203" pitchFamily="34" charset="0"/>
              </a:rPr>
              <a:t>Membantu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meningkatkan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keterampilan</a:t>
            </a:r>
            <a:r>
              <a:rPr lang="en-ID" sz="2400" dirty="0">
                <a:latin typeface="Lato" panose="020F0502020204030203" pitchFamily="34" charset="0"/>
              </a:rPr>
              <a:t> interpersonal dan </a:t>
            </a:r>
            <a:r>
              <a:rPr lang="en-ID" sz="2400" dirty="0" err="1">
                <a:latin typeface="Lato" panose="020F0502020204030203" pitchFamily="34" charset="0"/>
              </a:rPr>
              <a:t>profesional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br>
              <a:rPr lang="en-ID" sz="1400" dirty="0">
                <a:latin typeface="Lato" panose="020F0502020204030203" pitchFamily="34" charset="0"/>
              </a:rPr>
            </a:br>
            <a:r>
              <a:rPr lang="en-ID" sz="2400" dirty="0">
                <a:latin typeface="Lato" panose="020F0502020204030203" pitchFamily="34" charset="0"/>
              </a:rPr>
              <a:t>✅ </a:t>
            </a:r>
            <a:r>
              <a:rPr lang="en-ID" sz="2400" dirty="0" err="1">
                <a:latin typeface="Lato" panose="020F0502020204030203" pitchFamily="34" charset="0"/>
              </a:rPr>
              <a:t>Membantu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kita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belajar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dari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kesalahan</a:t>
            </a:r>
            <a:r>
              <a:rPr lang="en-ID" sz="2400" dirty="0">
                <a:latin typeface="Lato" panose="020F0502020204030203" pitchFamily="34" charset="0"/>
              </a:rPr>
              <a:t> dan </a:t>
            </a:r>
            <a:r>
              <a:rPr lang="en-ID" sz="2400" dirty="0" err="1">
                <a:latin typeface="Lato" panose="020F0502020204030203" pitchFamily="34" charset="0"/>
              </a:rPr>
              <a:t>berkembang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lebih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baik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4C9102-2C5C-87FE-758D-809B419FAD10}"/>
              </a:ext>
            </a:extLst>
          </p:cNvPr>
          <p:cNvSpPr txBox="1"/>
          <p:nvPr/>
        </p:nvSpPr>
        <p:spPr>
          <a:xfrm>
            <a:off x="741873" y="851075"/>
            <a:ext cx="615063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600" b="1" dirty="0" err="1">
                <a:latin typeface="Lato" panose="020F0502020204030203" pitchFamily="34" charset="0"/>
              </a:rPr>
              <a:t>Manfaat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Refleksi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Diri</a:t>
            </a:r>
            <a:endParaRPr lang="en-ID" sz="3600" b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806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F363B1-033A-C08B-75A3-E1CC415DD8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57C3480-58D9-EBE3-2917-89ACEA210F3A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BB0B59-635C-6DF6-585B-2380C23353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3A68727-BF68-4944-9F6F-C012FE7834FB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6FF9919-C252-B248-D2F3-026AE445BE11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FF7E0C-F778-A198-2DC6-512FF82B1A0B}"/>
              </a:ext>
            </a:extLst>
          </p:cNvPr>
          <p:cNvSpPr txBox="1"/>
          <p:nvPr/>
        </p:nvSpPr>
        <p:spPr>
          <a:xfrm>
            <a:off x="8543435" y="642794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9578A3-8184-AB65-1561-174CEFB39179}"/>
              </a:ext>
            </a:extLst>
          </p:cNvPr>
          <p:cNvSpPr txBox="1"/>
          <p:nvPr/>
        </p:nvSpPr>
        <p:spPr>
          <a:xfrm>
            <a:off x="1188288" y="1591922"/>
            <a:ext cx="9939787" cy="4462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dirty="0" err="1">
                <a:latin typeface="Lato" panose="020F0502020204030203" pitchFamily="34" charset="0"/>
              </a:rPr>
              <a:t>Luangkan</a:t>
            </a:r>
            <a:r>
              <a:rPr lang="en-ID" sz="2400" b="1" dirty="0">
                <a:latin typeface="Lato" panose="020F0502020204030203" pitchFamily="34" charset="0"/>
              </a:rPr>
              <a:t> Waktu </a:t>
            </a:r>
            <a:r>
              <a:rPr lang="en-ID" sz="2400" b="1" dirty="0" err="1">
                <a:latin typeface="Lato" panose="020F0502020204030203" pitchFamily="34" charset="0"/>
              </a:rPr>
              <a:t>Sejenak</a:t>
            </a:r>
            <a:r>
              <a:rPr lang="en-ID" sz="2400" dirty="0">
                <a:latin typeface="Lato" panose="020F0502020204030203" pitchFamily="34" charset="0"/>
              </a:rPr>
              <a:t> – Cari </a:t>
            </a:r>
            <a:r>
              <a:rPr lang="en-ID" sz="2400" dirty="0" err="1">
                <a:latin typeface="Lato" panose="020F0502020204030203" pitchFamily="34" charset="0"/>
              </a:rPr>
              <a:t>tempat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tenang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untuk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berpikir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tanpa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gangguan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br>
              <a:rPr lang="en-ID" sz="1100" dirty="0">
                <a:latin typeface="Lato" panose="020F0502020204030203" pitchFamily="34" charset="0"/>
              </a:rPr>
            </a:br>
            <a:r>
              <a:rPr lang="en-ID" sz="2400" b="1" dirty="0" err="1">
                <a:latin typeface="Lato" panose="020F0502020204030203" pitchFamily="34" charset="0"/>
              </a:rPr>
              <a:t>Tinjau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Pengalamanmu</a:t>
            </a:r>
            <a:r>
              <a:rPr lang="en-ID" sz="2400" dirty="0">
                <a:latin typeface="Lato" panose="020F0502020204030203" pitchFamily="34" charset="0"/>
              </a:rPr>
              <a:t> – </a:t>
            </a:r>
            <a:r>
              <a:rPr lang="en-ID" sz="2400" dirty="0" err="1">
                <a:latin typeface="Lato" panose="020F0502020204030203" pitchFamily="34" charset="0"/>
              </a:rPr>
              <a:t>Pikirkan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kejadian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terjadi</a:t>
            </a:r>
            <a:r>
              <a:rPr lang="en-ID" sz="2400" dirty="0">
                <a:latin typeface="Lato" panose="020F0502020204030203" pitchFamily="34" charset="0"/>
              </a:rPr>
              <a:t>, </a:t>
            </a:r>
            <a:r>
              <a:rPr lang="en-ID" sz="2400" dirty="0" err="1">
                <a:latin typeface="Lato" panose="020F0502020204030203" pitchFamily="34" charset="0"/>
              </a:rPr>
              <a:t>baik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positif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maupun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negatif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endParaRPr lang="en-ID" sz="1100" b="1" dirty="0">
              <a:latin typeface="Lato" panose="020F0502020204030203" pitchFamily="34" charset="0"/>
            </a:endParaRPr>
          </a:p>
          <a:p>
            <a:r>
              <a:rPr lang="en-ID" sz="2400" b="1" dirty="0" err="1">
                <a:latin typeface="Lato" panose="020F0502020204030203" pitchFamily="34" charset="0"/>
              </a:rPr>
              <a:t>Tanyakan</a:t>
            </a:r>
            <a:r>
              <a:rPr lang="en-ID" sz="2400" b="1" dirty="0">
                <a:latin typeface="Lato" panose="020F0502020204030203" pitchFamily="34" charset="0"/>
              </a:rPr>
              <a:t> Pada </a:t>
            </a:r>
            <a:r>
              <a:rPr lang="en-ID" sz="2400" b="1" dirty="0" err="1">
                <a:latin typeface="Lato" panose="020F0502020204030203" pitchFamily="34" charset="0"/>
              </a:rPr>
              <a:t>Diri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Sendiri</a:t>
            </a:r>
            <a:r>
              <a:rPr lang="en-ID" sz="2400" dirty="0">
                <a:latin typeface="Lato" panose="020F0502020204030203" pitchFamily="34" charset="0"/>
              </a:rPr>
              <a:t> – Apa yang </a:t>
            </a:r>
            <a:r>
              <a:rPr lang="en-ID" sz="2400" dirty="0" err="1">
                <a:latin typeface="Lato" panose="020F0502020204030203" pitchFamily="34" charset="0"/>
              </a:rPr>
              <a:t>bisa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aku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pelajari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dari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ini</a:t>
            </a:r>
            <a:r>
              <a:rPr lang="en-ID" sz="2400" dirty="0">
                <a:latin typeface="Lato" panose="020F0502020204030203" pitchFamily="34" charset="0"/>
              </a:rPr>
              <a:t>? Apa yang </a:t>
            </a:r>
            <a:r>
              <a:rPr lang="en-ID" sz="2400" dirty="0" err="1">
                <a:latin typeface="Lato" panose="020F0502020204030203" pitchFamily="34" charset="0"/>
              </a:rPr>
              <a:t>bisa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diperbaiki</a:t>
            </a:r>
            <a:r>
              <a:rPr lang="en-ID" sz="2400" dirty="0">
                <a:latin typeface="Lato" panose="020F0502020204030203" pitchFamily="34" charset="0"/>
              </a:rPr>
              <a:t>?</a:t>
            </a:r>
          </a:p>
          <a:p>
            <a:br>
              <a:rPr lang="en-ID" sz="1100" dirty="0">
                <a:latin typeface="Lato" panose="020F0502020204030203" pitchFamily="34" charset="0"/>
              </a:rPr>
            </a:br>
            <a:r>
              <a:rPr lang="en-ID" sz="2400" b="1" dirty="0" err="1">
                <a:latin typeface="Lato" panose="020F0502020204030203" pitchFamily="34" charset="0"/>
              </a:rPr>
              <a:t>Tuliskan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Pemikiranmu</a:t>
            </a:r>
            <a:r>
              <a:rPr lang="en-ID" sz="2400" dirty="0">
                <a:latin typeface="Lato" panose="020F0502020204030203" pitchFamily="34" charset="0"/>
              </a:rPr>
              <a:t> – </a:t>
            </a:r>
            <a:r>
              <a:rPr lang="en-ID" sz="2400" dirty="0" err="1">
                <a:latin typeface="Lato" panose="020F0502020204030203" pitchFamily="34" charset="0"/>
              </a:rPr>
              <a:t>Gunakan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jurnal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atau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catatan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untuk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mencatat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refleksi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diri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br>
              <a:rPr lang="en-ID" sz="1100" dirty="0">
                <a:latin typeface="Lato" panose="020F0502020204030203" pitchFamily="34" charset="0"/>
              </a:rPr>
            </a:br>
            <a:r>
              <a:rPr lang="en-ID" sz="2400" b="1" dirty="0">
                <a:latin typeface="Lato" panose="020F0502020204030203" pitchFamily="34" charset="0"/>
              </a:rPr>
              <a:t>Ambil Tindakan</a:t>
            </a:r>
            <a:r>
              <a:rPr lang="en-ID" sz="2400" dirty="0">
                <a:latin typeface="Lato" panose="020F0502020204030203" pitchFamily="34" charset="0"/>
              </a:rPr>
              <a:t> – </a:t>
            </a:r>
            <a:r>
              <a:rPr lang="en-ID" sz="2400" dirty="0" err="1">
                <a:latin typeface="Lato" panose="020F0502020204030203" pitchFamily="34" charset="0"/>
              </a:rPr>
              <a:t>Gunakan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hasil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refleksi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untuk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memperbaiki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kebiasaan</a:t>
            </a:r>
            <a:r>
              <a:rPr lang="en-ID" sz="2400" dirty="0">
                <a:latin typeface="Lato" panose="020F0502020204030203" pitchFamily="34" charset="0"/>
              </a:rPr>
              <a:t> dan </a:t>
            </a:r>
            <a:r>
              <a:rPr lang="en-ID" sz="2400" dirty="0" err="1">
                <a:latin typeface="Lato" panose="020F0502020204030203" pitchFamily="34" charset="0"/>
              </a:rPr>
              <a:t>sikap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857668-AD64-CA34-0DD8-927A3F2767F5}"/>
              </a:ext>
            </a:extLst>
          </p:cNvPr>
          <p:cNvSpPr txBox="1"/>
          <p:nvPr/>
        </p:nvSpPr>
        <p:spPr>
          <a:xfrm>
            <a:off x="673886" y="651774"/>
            <a:ext cx="85940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600" b="1" dirty="0">
                <a:latin typeface="Lato" panose="020F0502020204030203" pitchFamily="34" charset="0"/>
              </a:rPr>
              <a:t>Langkah-Langkah </a:t>
            </a:r>
            <a:r>
              <a:rPr lang="en-ID" sz="3600" b="1" dirty="0" err="1">
                <a:latin typeface="Lato" panose="020F0502020204030203" pitchFamily="34" charset="0"/>
              </a:rPr>
              <a:t>Melakukan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Refleksi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Diri</a:t>
            </a:r>
            <a:endParaRPr lang="en-ID" sz="3600" b="1" dirty="0">
              <a:latin typeface="Lato" panose="020F0502020204030203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D41DD59-6EA2-0F69-0827-36C0D041D2DE}"/>
              </a:ext>
            </a:extLst>
          </p:cNvPr>
          <p:cNvSpPr txBox="1"/>
          <p:nvPr/>
        </p:nvSpPr>
        <p:spPr>
          <a:xfrm>
            <a:off x="643696" y="1682822"/>
            <a:ext cx="69226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Lato" panose="020F0502020204030203" pitchFamily="34" charset="0"/>
              </a:rPr>
              <a:t>1️⃣</a:t>
            </a:r>
            <a:endParaRPr lang="en-ID" sz="2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737B3C-AD85-4188-FBD4-AB37BE7B1FFD}"/>
              </a:ext>
            </a:extLst>
          </p:cNvPr>
          <p:cNvSpPr txBox="1"/>
          <p:nvPr/>
        </p:nvSpPr>
        <p:spPr>
          <a:xfrm>
            <a:off x="643696" y="2569977"/>
            <a:ext cx="5445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Lato" panose="020F0502020204030203" pitchFamily="34" charset="0"/>
              </a:rPr>
              <a:t>2️⃣</a:t>
            </a:r>
            <a:endParaRPr lang="en-ID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2C23688-7DC0-4279-5EFA-CDB5230B7893}"/>
              </a:ext>
            </a:extLst>
          </p:cNvPr>
          <p:cNvSpPr txBox="1"/>
          <p:nvPr/>
        </p:nvSpPr>
        <p:spPr>
          <a:xfrm>
            <a:off x="673888" y="3477485"/>
            <a:ext cx="4842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Lato" panose="020F0502020204030203" pitchFamily="34" charset="0"/>
              </a:rPr>
              <a:t>3️⃣ </a:t>
            </a:r>
            <a:endParaRPr lang="en-ID" sz="24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30979AF-94E4-4858-BF50-FAB5ADA280CB}"/>
              </a:ext>
            </a:extLst>
          </p:cNvPr>
          <p:cNvSpPr txBox="1"/>
          <p:nvPr/>
        </p:nvSpPr>
        <p:spPr>
          <a:xfrm>
            <a:off x="673887" y="4340021"/>
            <a:ext cx="4842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Lato" panose="020F0502020204030203" pitchFamily="34" charset="0"/>
              </a:rPr>
              <a:t>4️⃣</a:t>
            </a:r>
            <a:endParaRPr lang="en-ID" sz="24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DAB2A50-5B54-EE12-3F3B-4A0131D577D3}"/>
              </a:ext>
            </a:extLst>
          </p:cNvPr>
          <p:cNvSpPr txBox="1"/>
          <p:nvPr/>
        </p:nvSpPr>
        <p:spPr>
          <a:xfrm>
            <a:off x="673886" y="5247529"/>
            <a:ext cx="4842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Lato" panose="020F0502020204030203" pitchFamily="34" charset="0"/>
              </a:rPr>
              <a:t>5️⃣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902296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7945DA4-103E-726C-AE17-37B80ECED1C3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C3DB33-F7D3-B8B7-24F3-29689F728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A3E571D-58E2-1CD6-6EFC-B0B0BAFEEF4E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1C6089A-9DF6-2374-C9FD-897022CCE2A6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A2718E-9214-9CD5-5A9D-6B5C70A465CF}"/>
              </a:ext>
            </a:extLst>
          </p:cNvPr>
          <p:cNvSpPr txBox="1"/>
          <p:nvPr/>
        </p:nvSpPr>
        <p:spPr>
          <a:xfrm>
            <a:off x="8550933" y="643010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CAD185-278F-86FE-43BC-4C4E359F2CCE}"/>
              </a:ext>
            </a:extLst>
          </p:cNvPr>
          <p:cNvSpPr txBox="1"/>
          <p:nvPr/>
        </p:nvSpPr>
        <p:spPr>
          <a:xfrm>
            <a:off x="1523590" y="2023120"/>
            <a:ext cx="941357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dirty="0" err="1">
                <a:latin typeface="Lato" panose="020F0502020204030203" pitchFamily="34" charset="0"/>
              </a:rPr>
              <a:t>Sulit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meluangkan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waktu</a:t>
            </a:r>
            <a:r>
              <a:rPr lang="en-ID" sz="2400" dirty="0">
                <a:latin typeface="Lato" panose="020F0502020204030203" pitchFamily="34" charset="0"/>
              </a:rPr>
              <a:t> → Solusi: </a:t>
            </a:r>
            <a:r>
              <a:rPr lang="en-ID" sz="2400" dirty="0" err="1">
                <a:latin typeface="Lato" panose="020F0502020204030203" pitchFamily="34" charset="0"/>
              </a:rPr>
              <a:t>Jadwalkan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waktu</a:t>
            </a:r>
            <a:r>
              <a:rPr lang="en-ID" sz="2400" dirty="0">
                <a:latin typeface="Lato" panose="020F0502020204030203" pitchFamily="34" charset="0"/>
              </a:rPr>
              <a:t> rutin </a:t>
            </a:r>
            <a:r>
              <a:rPr lang="en-ID" sz="2400" dirty="0" err="1">
                <a:latin typeface="Lato" panose="020F0502020204030203" pitchFamily="34" charset="0"/>
              </a:rPr>
              <a:t>untuk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refleksi</a:t>
            </a:r>
            <a:r>
              <a:rPr lang="en-ID" sz="2400" dirty="0">
                <a:latin typeface="Lato" panose="020F0502020204030203" pitchFamily="34" charset="0"/>
              </a:rPr>
              <a:t>, </a:t>
            </a:r>
            <a:r>
              <a:rPr lang="en-ID" sz="2400" dirty="0" err="1">
                <a:latin typeface="Lato" panose="020F0502020204030203" pitchFamily="34" charset="0"/>
              </a:rPr>
              <a:t>misalnya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sebelum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tidur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</a:p>
          <a:p>
            <a:br>
              <a:rPr lang="en-ID" sz="2400" dirty="0">
                <a:latin typeface="Lato" panose="020F0502020204030203" pitchFamily="34" charset="0"/>
              </a:rPr>
            </a:br>
            <a:r>
              <a:rPr lang="en-ID" sz="2400" b="1" dirty="0" err="1">
                <a:latin typeface="Lato" panose="020F0502020204030203" pitchFamily="34" charset="0"/>
              </a:rPr>
              <a:t>Takut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menghadapi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kesalahan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sendiri</a:t>
            </a:r>
            <a:r>
              <a:rPr lang="en-ID" sz="2400" dirty="0">
                <a:latin typeface="Lato" panose="020F0502020204030203" pitchFamily="34" charset="0"/>
              </a:rPr>
              <a:t> → Solusi: </a:t>
            </a:r>
            <a:r>
              <a:rPr lang="en-ID" sz="2400" dirty="0" err="1">
                <a:latin typeface="Lato" panose="020F0502020204030203" pitchFamily="34" charset="0"/>
              </a:rPr>
              <a:t>Ingat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bahwa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refleksi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bukan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untuk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menyalahkan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diri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sendiri</a:t>
            </a:r>
            <a:r>
              <a:rPr lang="en-ID" sz="2400" dirty="0">
                <a:latin typeface="Lato" panose="020F0502020204030203" pitchFamily="34" charset="0"/>
              </a:rPr>
              <a:t>, </a:t>
            </a:r>
            <a:r>
              <a:rPr lang="en-ID" sz="2400" dirty="0" err="1">
                <a:latin typeface="Lato" panose="020F0502020204030203" pitchFamily="34" charset="0"/>
              </a:rPr>
              <a:t>tetapi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untuk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berkembang</a:t>
            </a:r>
            <a:r>
              <a:rPr lang="en-ID" sz="2400" dirty="0">
                <a:latin typeface="Lato" panose="020F0502020204030203" pitchFamily="34" charset="0"/>
              </a:rPr>
              <a:t>.</a:t>
            </a:r>
            <a:br>
              <a:rPr lang="en-ID" sz="2400" dirty="0">
                <a:latin typeface="Lato" panose="020F0502020204030203" pitchFamily="34" charset="0"/>
              </a:rPr>
            </a:br>
            <a:endParaRPr lang="en-ID" sz="2400" dirty="0">
              <a:latin typeface="Lato" panose="020F0502020204030203" pitchFamily="34" charset="0"/>
            </a:endParaRPr>
          </a:p>
          <a:p>
            <a:r>
              <a:rPr lang="en-ID" sz="2400" b="1" dirty="0" err="1">
                <a:latin typeface="Lato" panose="020F0502020204030203" pitchFamily="34" charset="0"/>
              </a:rPr>
              <a:t>Tidak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tahu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harus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mulai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dari</a:t>
            </a:r>
            <a:r>
              <a:rPr lang="en-ID" sz="2400" b="1" dirty="0">
                <a:latin typeface="Lato" panose="020F0502020204030203" pitchFamily="34" charset="0"/>
              </a:rPr>
              <a:t> mana</a:t>
            </a:r>
            <a:r>
              <a:rPr lang="en-ID" sz="2400" dirty="0">
                <a:latin typeface="Lato" panose="020F0502020204030203" pitchFamily="34" charset="0"/>
              </a:rPr>
              <a:t> → Solusi: </a:t>
            </a:r>
            <a:r>
              <a:rPr lang="en-ID" sz="2400" dirty="0" err="1">
                <a:latin typeface="Lato" panose="020F0502020204030203" pitchFamily="34" charset="0"/>
              </a:rPr>
              <a:t>Gunakan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pertanyaan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sederhana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seperti</a:t>
            </a:r>
            <a:r>
              <a:rPr lang="en-ID" sz="2400" dirty="0">
                <a:latin typeface="Lato" panose="020F0502020204030203" pitchFamily="34" charset="0"/>
              </a:rPr>
              <a:t>: </a:t>
            </a:r>
            <a:r>
              <a:rPr lang="en-ID" sz="2400" i="1" dirty="0">
                <a:latin typeface="Lato" panose="020F0502020204030203" pitchFamily="34" charset="0"/>
              </a:rPr>
              <a:t>Apa yang </a:t>
            </a:r>
            <a:r>
              <a:rPr lang="en-ID" sz="2400" i="1" dirty="0" err="1">
                <a:latin typeface="Lato" panose="020F0502020204030203" pitchFamily="34" charset="0"/>
              </a:rPr>
              <a:t>berjalan</a:t>
            </a:r>
            <a:r>
              <a:rPr lang="en-ID" sz="2400" i="1" dirty="0">
                <a:latin typeface="Lato" panose="020F0502020204030203" pitchFamily="34" charset="0"/>
              </a:rPr>
              <a:t> </a:t>
            </a:r>
            <a:r>
              <a:rPr lang="en-ID" sz="2400" i="1" dirty="0" err="1">
                <a:latin typeface="Lato" panose="020F0502020204030203" pitchFamily="34" charset="0"/>
              </a:rPr>
              <a:t>baik</a:t>
            </a:r>
            <a:r>
              <a:rPr lang="en-ID" sz="2400" i="1" dirty="0">
                <a:latin typeface="Lato" panose="020F0502020204030203" pitchFamily="34" charset="0"/>
              </a:rPr>
              <a:t> </a:t>
            </a:r>
            <a:r>
              <a:rPr lang="en-ID" sz="2400" i="1" dirty="0" err="1">
                <a:latin typeface="Lato" panose="020F0502020204030203" pitchFamily="34" charset="0"/>
              </a:rPr>
              <a:t>hari</a:t>
            </a:r>
            <a:r>
              <a:rPr lang="en-ID" sz="2400" i="1" dirty="0">
                <a:latin typeface="Lato" panose="020F0502020204030203" pitchFamily="34" charset="0"/>
              </a:rPr>
              <a:t> </a:t>
            </a:r>
            <a:r>
              <a:rPr lang="en-ID" sz="2400" i="1" dirty="0" err="1">
                <a:latin typeface="Lato" panose="020F0502020204030203" pitchFamily="34" charset="0"/>
              </a:rPr>
              <a:t>ini</a:t>
            </a:r>
            <a:r>
              <a:rPr lang="en-ID" sz="2400" i="1" dirty="0">
                <a:latin typeface="Lato" panose="020F0502020204030203" pitchFamily="34" charset="0"/>
              </a:rPr>
              <a:t>? Apa yang </a:t>
            </a:r>
            <a:r>
              <a:rPr lang="en-ID" sz="2400" i="1" dirty="0" err="1">
                <a:latin typeface="Lato" panose="020F0502020204030203" pitchFamily="34" charset="0"/>
              </a:rPr>
              <a:t>bisa</a:t>
            </a:r>
            <a:r>
              <a:rPr lang="en-ID" sz="2400" i="1" dirty="0">
                <a:latin typeface="Lato" panose="020F0502020204030203" pitchFamily="34" charset="0"/>
              </a:rPr>
              <a:t> </a:t>
            </a:r>
            <a:r>
              <a:rPr lang="en-ID" sz="2400" i="1" dirty="0" err="1">
                <a:latin typeface="Lato" panose="020F0502020204030203" pitchFamily="34" charset="0"/>
              </a:rPr>
              <a:t>aku</a:t>
            </a:r>
            <a:r>
              <a:rPr lang="en-ID" sz="2400" i="1" dirty="0">
                <a:latin typeface="Lato" panose="020F0502020204030203" pitchFamily="34" charset="0"/>
              </a:rPr>
              <a:t> </a:t>
            </a:r>
            <a:r>
              <a:rPr lang="en-ID" sz="2400" i="1" dirty="0" err="1">
                <a:latin typeface="Lato" panose="020F0502020204030203" pitchFamily="34" charset="0"/>
              </a:rPr>
              <a:t>tingkatkan</a:t>
            </a:r>
            <a:r>
              <a:rPr lang="en-ID" sz="2400" i="1" dirty="0">
                <a:latin typeface="Lato" panose="020F0502020204030203" pitchFamily="34" charset="0"/>
              </a:rPr>
              <a:t>?</a:t>
            </a:r>
            <a:endParaRPr lang="en-ID" sz="2400" dirty="0">
              <a:latin typeface="Lato" panose="020F050202020403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59BC74-3363-6F0E-2B1B-8D36812E34AC}"/>
              </a:ext>
            </a:extLst>
          </p:cNvPr>
          <p:cNvSpPr txBox="1"/>
          <p:nvPr/>
        </p:nvSpPr>
        <p:spPr>
          <a:xfrm>
            <a:off x="859766" y="651338"/>
            <a:ext cx="92496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600" b="1" dirty="0" err="1">
                <a:latin typeface="Lato" panose="020F0502020204030203" pitchFamily="34" charset="0"/>
              </a:rPr>
              <a:t>Tantangan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dalam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Refleksi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Diri</a:t>
            </a:r>
            <a:r>
              <a:rPr lang="en-ID" sz="3600" b="1" dirty="0">
                <a:latin typeface="Lato" panose="020F0502020204030203" pitchFamily="34" charset="0"/>
              </a:rPr>
              <a:t> &amp; </a:t>
            </a:r>
            <a:r>
              <a:rPr lang="en-ID" sz="3600" b="1" dirty="0" err="1">
                <a:latin typeface="Lato" panose="020F0502020204030203" pitchFamily="34" charset="0"/>
              </a:rPr>
              <a:t>Solusinya</a:t>
            </a:r>
            <a:endParaRPr lang="en-ID" sz="3600" b="1" dirty="0">
              <a:latin typeface="Lato" panose="020F0502020204030203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874142B-7639-1D66-500D-8A91D8DAE0C6}"/>
              </a:ext>
            </a:extLst>
          </p:cNvPr>
          <p:cNvSpPr txBox="1"/>
          <p:nvPr/>
        </p:nvSpPr>
        <p:spPr>
          <a:xfrm>
            <a:off x="999897" y="2088394"/>
            <a:ext cx="4679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Lato" panose="020F0502020204030203" pitchFamily="34" charset="0"/>
              </a:rPr>
              <a:t>❌</a:t>
            </a:r>
            <a:endParaRPr lang="en-ID" sz="24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3EBD094-90AB-4F16-4E93-7E6F8D46AB48}"/>
              </a:ext>
            </a:extLst>
          </p:cNvPr>
          <p:cNvSpPr txBox="1"/>
          <p:nvPr/>
        </p:nvSpPr>
        <p:spPr>
          <a:xfrm>
            <a:off x="980487" y="3163821"/>
            <a:ext cx="4679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Lato" panose="020F0502020204030203" pitchFamily="34" charset="0"/>
              </a:rPr>
              <a:t>❌</a:t>
            </a:r>
            <a:endParaRPr lang="en-ID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168F910-319C-E461-9BCC-18507A28C5D8}"/>
              </a:ext>
            </a:extLst>
          </p:cNvPr>
          <p:cNvSpPr txBox="1"/>
          <p:nvPr/>
        </p:nvSpPr>
        <p:spPr>
          <a:xfrm>
            <a:off x="980125" y="4239248"/>
            <a:ext cx="4679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>
                <a:latin typeface="Lato" panose="020F0502020204030203" pitchFamily="34" charset="0"/>
              </a:rPr>
              <a:t>❌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2313517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CAB8CF-224F-2E8C-445C-AB9250713C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85B8E1-C44C-8FC0-A8D0-B824350E4927}"/>
              </a:ext>
            </a:extLst>
          </p:cNvPr>
          <p:cNvSpPr/>
          <p:nvPr/>
        </p:nvSpPr>
        <p:spPr>
          <a:xfrm>
            <a:off x="-100642" y="6348499"/>
            <a:ext cx="12292641" cy="50950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819CFB-6D6C-AD07-815F-B76EA5805F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53" y="6348499"/>
            <a:ext cx="1984075" cy="533220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8EC5591-AA85-BE91-36A9-637D3A0E56C2}"/>
              </a:ext>
            </a:extLst>
          </p:cNvPr>
          <p:cNvCxnSpPr/>
          <p:nvPr/>
        </p:nvCxnSpPr>
        <p:spPr>
          <a:xfrm>
            <a:off x="3209026" y="6469811"/>
            <a:ext cx="0" cy="41190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0D6877CB-7DD1-2AC1-273D-E6551CD93E51}"/>
              </a:ext>
            </a:extLst>
          </p:cNvPr>
          <p:cNvSpPr txBox="1"/>
          <p:nvPr/>
        </p:nvSpPr>
        <p:spPr>
          <a:xfrm>
            <a:off x="3808563" y="6427946"/>
            <a:ext cx="4218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latin typeface="Lato" panose="020F0502020204030203" pitchFamily="34" charset="0"/>
              </a:rPr>
              <a:t>Pengantar</a:t>
            </a:r>
            <a:r>
              <a:rPr lang="en-US" sz="1600" dirty="0">
                <a:latin typeface="Lato" panose="020F0502020204030203" pitchFamily="34" charset="0"/>
              </a:rPr>
              <a:t> – </a:t>
            </a:r>
            <a:r>
              <a:rPr lang="en-US" sz="1600" i="1" dirty="0">
                <a:latin typeface="Lato" panose="020F0502020204030203" pitchFamily="34" charset="0"/>
              </a:rPr>
              <a:t>Social Emotional Learning</a:t>
            </a:r>
            <a:endParaRPr lang="en-ID" sz="1600" i="1" dirty="0">
              <a:latin typeface="Lato" panose="020F050202020403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A937A4-4987-7C36-9CCB-24B9B9CD8D57}"/>
              </a:ext>
            </a:extLst>
          </p:cNvPr>
          <p:cNvSpPr txBox="1"/>
          <p:nvPr/>
        </p:nvSpPr>
        <p:spPr>
          <a:xfrm>
            <a:off x="8550933" y="6430106"/>
            <a:ext cx="31170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Lato" panose="020F0502020204030203" pitchFamily="34" charset="0"/>
              </a:rPr>
              <a:t>Skills To Succeed Global Grant 8</a:t>
            </a:r>
            <a:endParaRPr lang="en-ID" sz="1600" b="1" i="1" dirty="0">
              <a:latin typeface="Lato" panose="020F0502020204030203" pitchFamily="34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47FB079-8A57-6830-EA34-A5143E53EB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6362" y="1878500"/>
            <a:ext cx="5279366" cy="35195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7D650F7-8CA6-D7D7-1386-73001106BAAC}"/>
              </a:ext>
            </a:extLst>
          </p:cNvPr>
          <p:cNvSpPr txBox="1"/>
          <p:nvPr/>
        </p:nvSpPr>
        <p:spPr>
          <a:xfrm>
            <a:off x="998507" y="1878500"/>
            <a:ext cx="615494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dirty="0">
                <a:latin typeface="Lato" panose="020F0502020204030203" pitchFamily="34" charset="0"/>
              </a:rPr>
              <a:t>Tulis </a:t>
            </a:r>
            <a:r>
              <a:rPr lang="en-ID" sz="2400" b="1" dirty="0" err="1">
                <a:latin typeface="Lato" panose="020F0502020204030203" pitchFamily="34" charset="0"/>
              </a:rPr>
              <a:t>refleksi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singkat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tentang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hari</a:t>
            </a:r>
            <a:r>
              <a:rPr lang="en-ID" sz="2400" b="1" dirty="0">
                <a:latin typeface="Lato" panose="020F0502020204030203" pitchFamily="34" charset="0"/>
              </a:rPr>
              <a:t> </a:t>
            </a:r>
            <a:r>
              <a:rPr lang="en-ID" sz="2400" b="1" dirty="0" err="1">
                <a:latin typeface="Lato" panose="020F0502020204030203" pitchFamily="34" charset="0"/>
              </a:rPr>
              <a:t>ini</a:t>
            </a:r>
            <a:r>
              <a:rPr lang="en-ID" sz="2400" b="1" dirty="0">
                <a:latin typeface="Lato" panose="020F0502020204030203" pitchFamily="34" charset="0"/>
              </a:rPr>
              <a:t>:</a:t>
            </a:r>
          </a:p>
          <a:p>
            <a:br>
              <a:rPr lang="en-ID" sz="2400" dirty="0">
                <a:latin typeface="Lato" panose="020F0502020204030203" pitchFamily="34" charset="0"/>
              </a:rPr>
            </a:br>
            <a:r>
              <a:rPr lang="en-ID" sz="2400" dirty="0">
                <a:latin typeface="Lato" panose="020F0502020204030203" pitchFamily="34" charset="0"/>
              </a:rPr>
              <a:t>➡ Apa </a:t>
            </a:r>
            <a:r>
              <a:rPr lang="en-ID" sz="2400" dirty="0" err="1">
                <a:latin typeface="Lato" panose="020F0502020204030203" pitchFamily="34" charset="0"/>
              </a:rPr>
              <a:t>hal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terbaik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terjadi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hari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ini</a:t>
            </a:r>
            <a:r>
              <a:rPr lang="en-ID" sz="2400" dirty="0">
                <a:latin typeface="Lato" panose="020F0502020204030203" pitchFamily="34" charset="0"/>
              </a:rPr>
              <a:t>?</a:t>
            </a:r>
          </a:p>
          <a:p>
            <a:br>
              <a:rPr lang="en-ID" sz="2400" dirty="0">
                <a:latin typeface="Lato" panose="020F0502020204030203" pitchFamily="34" charset="0"/>
              </a:rPr>
            </a:br>
            <a:r>
              <a:rPr lang="en-ID" sz="2400" dirty="0">
                <a:latin typeface="Lato" panose="020F0502020204030203" pitchFamily="34" charset="0"/>
              </a:rPr>
              <a:t>➡ Apa </a:t>
            </a:r>
            <a:r>
              <a:rPr lang="en-ID" sz="2400" dirty="0" err="1">
                <a:latin typeface="Lato" panose="020F0502020204030203" pitchFamily="34" charset="0"/>
              </a:rPr>
              <a:t>tantangan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dihadapi</a:t>
            </a:r>
            <a:r>
              <a:rPr lang="en-ID" sz="2400" dirty="0">
                <a:latin typeface="Lato" panose="020F0502020204030203" pitchFamily="34" charset="0"/>
              </a:rPr>
              <a:t>, dan </a:t>
            </a:r>
            <a:r>
              <a:rPr lang="en-ID" sz="2400" dirty="0" err="1">
                <a:latin typeface="Lato" panose="020F0502020204030203" pitchFamily="34" charset="0"/>
              </a:rPr>
              <a:t>bagaimana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mengatasinya</a:t>
            </a:r>
            <a:r>
              <a:rPr lang="en-ID" sz="2400" dirty="0">
                <a:latin typeface="Lato" panose="020F0502020204030203" pitchFamily="34" charset="0"/>
              </a:rPr>
              <a:t>?</a:t>
            </a:r>
            <a:br>
              <a:rPr lang="en-ID" sz="2400" dirty="0">
                <a:latin typeface="Lato" panose="020F0502020204030203" pitchFamily="34" charset="0"/>
              </a:rPr>
            </a:br>
            <a:endParaRPr lang="en-ID" sz="2400" dirty="0">
              <a:latin typeface="Lato" panose="020F0502020204030203" pitchFamily="34" charset="0"/>
            </a:endParaRPr>
          </a:p>
          <a:p>
            <a:r>
              <a:rPr lang="en-ID" sz="2400" dirty="0">
                <a:latin typeface="Lato" panose="020F0502020204030203" pitchFamily="34" charset="0"/>
              </a:rPr>
              <a:t>➡ Apa </a:t>
            </a:r>
            <a:r>
              <a:rPr lang="en-ID" sz="2400" dirty="0" err="1">
                <a:latin typeface="Lato" panose="020F0502020204030203" pitchFamily="34" charset="0"/>
              </a:rPr>
              <a:t>satu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hal</a:t>
            </a:r>
            <a:r>
              <a:rPr lang="en-ID" sz="2400" dirty="0">
                <a:latin typeface="Lato" panose="020F0502020204030203" pitchFamily="34" charset="0"/>
              </a:rPr>
              <a:t> yang </a:t>
            </a:r>
            <a:r>
              <a:rPr lang="en-ID" sz="2400" dirty="0" err="1">
                <a:latin typeface="Lato" panose="020F0502020204030203" pitchFamily="34" charset="0"/>
              </a:rPr>
              <a:t>bisa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diperbaiki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untuk</a:t>
            </a:r>
            <a:r>
              <a:rPr lang="en-ID" sz="2400" dirty="0">
                <a:latin typeface="Lato" panose="020F0502020204030203" pitchFamily="34" charset="0"/>
              </a:rPr>
              <a:t> </a:t>
            </a:r>
            <a:r>
              <a:rPr lang="en-ID" sz="2400" dirty="0" err="1">
                <a:latin typeface="Lato" panose="020F0502020204030203" pitchFamily="34" charset="0"/>
              </a:rPr>
              <a:t>besok</a:t>
            </a:r>
            <a:r>
              <a:rPr lang="en-ID" sz="2400" dirty="0">
                <a:latin typeface="Lato" panose="020F0502020204030203" pitchFamily="34" charset="0"/>
              </a:rPr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EB7F864-0DD2-A56B-E4D4-BC622745D129}"/>
              </a:ext>
            </a:extLst>
          </p:cNvPr>
          <p:cNvSpPr txBox="1"/>
          <p:nvPr/>
        </p:nvSpPr>
        <p:spPr>
          <a:xfrm>
            <a:off x="998507" y="684196"/>
            <a:ext cx="61549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600" b="1" dirty="0">
                <a:latin typeface="Lato" panose="020F0502020204030203" pitchFamily="34" charset="0"/>
              </a:rPr>
              <a:t>Latihan </a:t>
            </a:r>
            <a:r>
              <a:rPr lang="en-ID" sz="3600" b="1" dirty="0" err="1">
                <a:latin typeface="Lato" panose="020F0502020204030203" pitchFamily="34" charset="0"/>
              </a:rPr>
              <a:t>Refleksi</a:t>
            </a:r>
            <a:r>
              <a:rPr lang="en-ID" sz="3600" b="1" dirty="0">
                <a:latin typeface="Lato" panose="020F0502020204030203" pitchFamily="34" charset="0"/>
              </a:rPr>
              <a:t> </a:t>
            </a:r>
            <a:r>
              <a:rPr lang="en-ID" sz="3600" b="1" dirty="0" err="1">
                <a:latin typeface="Lato" panose="020F0502020204030203" pitchFamily="34" charset="0"/>
              </a:rPr>
              <a:t>Diri</a:t>
            </a:r>
            <a:endParaRPr lang="en-ID" sz="3600" b="1" dirty="0"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10471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Custom 13">
      <a:dk1>
        <a:sysClr val="windowText" lastClr="000000"/>
      </a:dk1>
      <a:lt1>
        <a:sysClr val="window" lastClr="FFFFFF"/>
      </a:lt1>
      <a:dk2>
        <a:srgbClr val="12121E"/>
      </a:dk2>
      <a:lt2>
        <a:srgbClr val="F2F2F2"/>
      </a:lt2>
      <a:accent1>
        <a:srgbClr val="00B0F0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ECCF3"/>
      </a:hlink>
      <a:folHlink>
        <a:srgbClr val="7F7F7F"/>
      </a:folHlink>
    </a:clrScheme>
    <a:fontScheme name="Custom 13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story Timeline-01_SB - v2" id="{D03C1F27-3F5D-4716-800A-0D16E735E0BD}" vid="{5704E8DB-1056-4264-87E2-07512212C803}"/>
    </a:ext>
  </a:extLst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0168C0A34FC549848138E8D2F2195B" ma:contentTypeVersion="17" ma:contentTypeDescription="Create a new document." ma:contentTypeScope="" ma:versionID="566234c05167635c3decec9060d01b31">
  <xsd:schema xmlns:xsd="http://www.w3.org/2001/XMLSchema" xmlns:xs="http://www.w3.org/2001/XMLSchema" xmlns:p="http://schemas.microsoft.com/office/2006/metadata/properties" xmlns:ns2="600770ec-a37e-488b-aa54-d449cf31ca65" xmlns:ns3="1f33c448-6498-4fed-b02b-673a1c92fa22" targetNamespace="http://schemas.microsoft.com/office/2006/metadata/properties" ma:root="true" ma:fieldsID="5c7c89300d0b193b8bcde86fd0af2d70" ns2:_="" ns3:_="">
    <xsd:import namespace="600770ec-a37e-488b-aa54-d449cf31ca65"/>
    <xsd:import namespace="1f33c448-6498-4fed-b02b-673a1c92fa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770ec-a37e-488b-aa54-d449cf31ca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23ec234-cbf3-4cc2-a0ae-2bfafc310c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33c448-6498-4fed-b02b-673a1c92fa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786be1e0-d1d3-4da5-949b-4a1db8d8319d}" ma:internalName="TaxCatchAll" ma:showField="CatchAllData" ma:web="1f33c448-6498-4fed-b02b-673a1c92fa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33c448-6498-4fed-b02b-673a1c92fa22" xsi:nil="true"/>
    <SharedWithUsers xmlns="1f33c448-6498-4fed-b02b-673a1c92fa22">
      <UserInfo>
        <DisplayName>Donaher, Melissa</DisplayName>
        <AccountId>1535</AccountId>
        <AccountType/>
      </UserInfo>
      <UserInfo>
        <DisplayName>Tessema, Eyerusalem</DisplayName>
        <AccountId>512</AccountId>
        <AccountType/>
      </UserInfo>
      <UserInfo>
        <DisplayName>DiPangrazio, Steve</DisplayName>
        <AccountId>756</AccountId>
        <AccountType/>
      </UserInfo>
      <UserInfo>
        <DisplayName>Sarah Moorcroft</DisplayName>
        <AccountId>579</AccountId>
        <AccountType/>
      </UserInfo>
      <UserInfo>
        <DisplayName>Worku, Angaw</DisplayName>
        <AccountId>1694</AccountId>
        <AccountType/>
      </UserInfo>
    </SharedWithUsers>
    <lcf76f155ced4ddcb4097134ff3c332f xmlns="600770ec-a37e-488b-aa54-d449cf31ca6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7F7FC7-320F-4BE6-BA2E-1B3A953D95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770ec-a37e-488b-aa54-d449cf31ca65"/>
    <ds:schemaRef ds:uri="1f33c448-6498-4fed-b02b-673a1c92fa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8A6D45-05DB-4446-8D10-83E9CFDE8E9B}">
  <ds:schemaRefs>
    <ds:schemaRef ds:uri="http://schemas.microsoft.com/office/2006/metadata/properties"/>
    <ds:schemaRef ds:uri="420decf5-afdd-4ce0-b07b-c41cb74c88c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08a9aa9e-677d-4087-8684-0d81bb36c7b6"/>
    <ds:schemaRef ds:uri="http://www.w3.org/XML/1998/namespace"/>
    <ds:schemaRef ds:uri="1f33c448-6498-4fed-b02b-673a1c92fa22"/>
    <ds:schemaRef ds:uri="600770ec-a37e-488b-aa54-d449cf31ca65"/>
  </ds:schemaRefs>
</ds:datastoreItem>
</file>

<file path=customXml/itemProps3.xml><?xml version="1.0" encoding="utf-8"?>
<ds:datastoreItem xmlns:ds="http://schemas.openxmlformats.org/officeDocument/2006/customXml" ds:itemID="{E3DD3B96-61BA-417B-95FC-1E67A50941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Milestone timeline</Template>
  <TotalTime>0</TotalTime>
  <Words>631</Words>
  <Application>Microsoft Office PowerPoint</Application>
  <PresentationFormat>Widescreen</PresentationFormat>
  <Paragraphs>98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Arial</vt:lpstr>
      <vt:lpstr>Calibri</vt:lpstr>
      <vt:lpstr>Gill Sans MT</vt:lpstr>
      <vt:lpstr>Lato</vt:lpstr>
      <vt:lpstr>Trade Gothic LT Com Cn</vt:lpstr>
      <vt:lpstr>Trebuchet MS</vt:lpstr>
      <vt:lpstr>Tw Cen MT</vt:lpstr>
      <vt:lpstr>Tw Cen MT Condensed</vt:lpstr>
      <vt:lpstr>Wingdings 3</vt:lpstr>
      <vt:lpstr>Office Theme</vt:lpstr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</cp:revision>
  <dcterms:created xsi:type="dcterms:W3CDTF">2020-05-07T02:30:29Z</dcterms:created>
  <dcterms:modified xsi:type="dcterms:W3CDTF">2025-03-13T14:51:14Z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0x0101008D0168C0A34FC549848138E8D2F2195B</vt:lpwstr>
  </property>
  <property fmtid="{D5CDD505-2E9C-101B-9397-08002B2CF9AE}" pid="3" name="TaxKeyword">
    <vt:lpwstr/>
  </property>
</Properties>
</file>