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6" r:id="rId5"/>
  </p:sldMasterIdLst>
  <p:notesMasterIdLst>
    <p:notesMasterId r:id="rId18"/>
  </p:notesMasterIdLst>
  <p:sldIdLst>
    <p:sldId id="687" r:id="rId6"/>
    <p:sldId id="691" r:id="rId7"/>
    <p:sldId id="707" r:id="rId8"/>
    <p:sldId id="703" r:id="rId9"/>
    <p:sldId id="694" r:id="rId10"/>
    <p:sldId id="696" r:id="rId11"/>
    <p:sldId id="704" r:id="rId12"/>
    <p:sldId id="692" r:id="rId13"/>
    <p:sldId id="705" r:id="rId14"/>
    <p:sldId id="702" r:id="rId15"/>
    <p:sldId id="706" r:id="rId16"/>
    <p:sldId id="69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6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1797-AA6B-4131-8421-93CA49DDD13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3475-6D1E-440D-841A-2B58781B9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3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May 8,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210195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11879748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94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32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7994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06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6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95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8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274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403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1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88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9" r:id="rId1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ABA567-7F31-7A46-DC26-D2EBBA4CA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C7C930-EE73-9946-3CA0-848F0DF0F4E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9A79CD-511B-C9CE-DDD0-A84E86862ECC}"/>
              </a:ext>
            </a:extLst>
          </p:cNvPr>
          <p:cNvSpPr txBox="1"/>
          <p:nvPr/>
        </p:nvSpPr>
        <p:spPr>
          <a:xfrm>
            <a:off x="445301" y="1529080"/>
            <a:ext cx="10362979" cy="3799840"/>
          </a:xfrm>
          <a:prstGeom prst="rect">
            <a:avLst/>
          </a:prstGeom>
        </p:spPr>
        <p:txBody>
          <a:bodyPr vert="horz" lIns="0" tIns="0" rIns="0" bIns="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en-US" sz="58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endParaRPr lang="en-US" sz="70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700" b="1" dirty="0">
                <a:solidFill>
                  <a:schemeClr val="bg1"/>
                </a:solidFill>
                <a:latin typeface="Lato" panose="020F0502020204030203" pitchFamily="34" charset="0"/>
              </a:rPr>
              <a:t>SEL </a:t>
            </a:r>
            <a:r>
              <a:rPr lang="en-US" sz="6700" b="1" dirty="0" err="1">
                <a:solidFill>
                  <a:schemeClr val="bg1"/>
                </a:solidFill>
                <a:latin typeface="Lato" panose="020F0502020204030203" pitchFamily="34" charset="0"/>
              </a:rPr>
              <a:t>Lanjutan</a:t>
            </a:r>
            <a:br>
              <a:rPr lang="en-US" sz="8400" b="1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en-US" sz="9000" b="1" dirty="0">
                <a:solidFill>
                  <a:schemeClr val="bg1"/>
                </a:solidFill>
                <a:latin typeface="Lato" panose="020F0502020204030203" pitchFamily="34" charset="0"/>
              </a:rPr>
              <a:t>Modul 5</a:t>
            </a:r>
            <a:endParaRPr lang="en-US" sz="101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9300" b="1" kern="1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TANGGUNG JAWAB ETIS</a:t>
            </a:r>
            <a:endParaRPr lang="en-ID" sz="5100" b="1" kern="1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b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12D10-56C8-5576-1201-7FC27D655B7E}"/>
              </a:ext>
            </a:extLst>
          </p:cNvPr>
          <p:cNvSpPr txBox="1"/>
          <p:nvPr/>
        </p:nvSpPr>
        <p:spPr>
          <a:xfrm>
            <a:off x="1800660" y="480945"/>
            <a:ext cx="8490035" cy="490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dirty="0">
                <a:latin typeface="Lato" panose="020F0502020204030203" pitchFamily="34" charset="0"/>
              </a:rPr>
              <a:t>SOCIAL EMOTIONAL LEARNING  UNTUK KESIAPAN KERJA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1CC688-8DCA-77A2-F033-25B84BDD8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B5C3D3-BC29-BC3D-5F06-673D113167B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CF61190-9998-C169-C592-003DE1EE6B7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FBE034-0E17-EAB6-C005-F76439A14A64}"/>
              </a:ext>
            </a:extLst>
          </p:cNvPr>
          <p:cNvCxnSpPr/>
          <p:nvPr/>
        </p:nvCxnSpPr>
        <p:spPr>
          <a:xfrm>
            <a:off x="8088702" y="6430443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14B4B9C-7038-36F9-5AD7-9E616FA0822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78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A3F1A-8545-045A-7B45-2918E6013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2B1C63-FE61-6EF9-C02A-8B22BF0D49E4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E43B69-A414-A773-1CED-7B686A8E6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7417F-EE21-4422-E533-9AC5C12A5116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3AEF20A-9F23-9EA9-BC4D-F76DA52B500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B36B37-42E8-C2D6-BA89-AB47048E3778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3CD8A4F-0ACA-676D-3978-D7248A7DF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89" y="152709"/>
            <a:ext cx="75481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Checklist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3A2F21-25BA-CEC5-D10E-E1AB7ACB810A}"/>
              </a:ext>
            </a:extLst>
          </p:cNvPr>
          <p:cNvSpPr txBox="1"/>
          <p:nvPr/>
        </p:nvSpPr>
        <p:spPr>
          <a:xfrm>
            <a:off x="2327799" y="1809004"/>
            <a:ext cx="863719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perhatian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penuh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orang lain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tidak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menyela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orang lain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menggunakan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bahasa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tubuh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menunjukkan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</a:p>
          <a:p>
            <a:r>
              <a:rPr lang="en-ID" sz="2400" dirty="0" err="1">
                <a:latin typeface="Lato" panose="020F0502020204030203" pitchFamily="34" charset="0"/>
              </a:rPr>
              <a:t>bahwa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saya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mendengarkan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mencoba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perasaan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sudut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pandang</a:t>
            </a:r>
            <a:r>
              <a:rPr lang="en-ID" sz="2400" dirty="0">
                <a:latin typeface="Lato" panose="020F0502020204030203" pitchFamily="34" charset="0"/>
              </a:rPr>
              <a:t> orang lain.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respons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relevan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mendukung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DCA752-E052-A5EC-9EB0-9B96768E5F6B}"/>
              </a:ext>
            </a:extLst>
          </p:cNvPr>
          <p:cNvSpPr/>
          <p:nvPr/>
        </p:nvSpPr>
        <p:spPr>
          <a:xfrm>
            <a:off x="1650882" y="1973011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9B0AC0-774F-3EE1-1F08-F763C3A2B3A8}"/>
              </a:ext>
            </a:extLst>
          </p:cNvPr>
          <p:cNvSpPr/>
          <p:nvPr/>
        </p:nvSpPr>
        <p:spPr>
          <a:xfrm>
            <a:off x="1673400" y="2496347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C71F90-81BB-0490-48BD-00543233F84A}"/>
              </a:ext>
            </a:extLst>
          </p:cNvPr>
          <p:cNvSpPr/>
          <p:nvPr/>
        </p:nvSpPr>
        <p:spPr>
          <a:xfrm>
            <a:off x="1673400" y="3116320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C49154-CF37-99D6-D4C8-8EA83D771DDE}"/>
              </a:ext>
            </a:extLst>
          </p:cNvPr>
          <p:cNvSpPr/>
          <p:nvPr/>
        </p:nvSpPr>
        <p:spPr>
          <a:xfrm>
            <a:off x="1673400" y="3978566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BE566F-3EC3-ABD6-6E57-B2DF069039F5}"/>
              </a:ext>
            </a:extLst>
          </p:cNvPr>
          <p:cNvSpPr/>
          <p:nvPr/>
        </p:nvSpPr>
        <p:spPr>
          <a:xfrm>
            <a:off x="1673400" y="4875903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9414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C47997-75D7-D512-942F-219EA4044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B093D371-FF95-E986-A486-89185BB7C2FF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P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E7B157-1576-2D09-514B-D70B3341301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2E0471-3838-976A-E915-E177DC48B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5195B-0D80-59DB-9ECB-9BB5DE4B729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5267929-EDDF-98C9-DC47-8E22567C90AC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57260-A5A4-014F-566A-86498DEBDCDC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97FD1D-7213-F8C0-28B1-89157779F844}"/>
              </a:ext>
            </a:extLst>
          </p:cNvPr>
          <p:cNvSpPr txBox="1"/>
          <p:nvPr/>
        </p:nvSpPr>
        <p:spPr>
          <a:xfrm>
            <a:off x="3209026" y="1345497"/>
            <a:ext cx="5926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Lato" panose="020F0502020204030203" pitchFamily="34" charset="0"/>
              </a:rPr>
              <a:t>KAMPANYE SOSIAL</a:t>
            </a:r>
            <a:endParaRPr lang="en-ID" sz="4400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11D3CB-EC7E-D913-A62D-B099C42766F6}"/>
              </a:ext>
            </a:extLst>
          </p:cNvPr>
          <p:cNvSpPr txBox="1"/>
          <p:nvPr/>
        </p:nvSpPr>
        <p:spPr>
          <a:xfrm>
            <a:off x="8005313" y="523799"/>
            <a:ext cx="2648310" cy="37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Lato" panose="020F0502020204030203" pitchFamily="34" charset="0"/>
              </a:rPr>
              <a:t>Praktek</a:t>
            </a:r>
            <a:r>
              <a:rPr lang="en-US" b="1" dirty="0">
                <a:latin typeface="Lato" panose="020F0502020204030203" pitchFamily="34" charset="0"/>
              </a:rPr>
              <a:t> </a:t>
            </a:r>
            <a:r>
              <a:rPr lang="en-US" b="1" dirty="0" err="1">
                <a:latin typeface="Lato" panose="020F0502020204030203" pitchFamily="34" charset="0"/>
              </a:rPr>
              <a:t>Pembelajaran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C54691-9728-43CA-9BBA-DC2176BA04F3}"/>
              </a:ext>
            </a:extLst>
          </p:cNvPr>
          <p:cNvSpPr txBox="1"/>
          <p:nvPr/>
        </p:nvSpPr>
        <p:spPr>
          <a:xfrm>
            <a:off x="1740069" y="2398989"/>
            <a:ext cx="934395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Lato" panose="020F0502020204030203" pitchFamily="34" charset="0"/>
              </a:rPr>
              <a:t>Buat</a:t>
            </a:r>
            <a:r>
              <a:rPr lang="en-US" sz="2800" dirty="0">
                <a:latin typeface="Lato" panose="020F0502020204030203" pitchFamily="34" charset="0"/>
              </a:rPr>
              <a:t> poster, slogan </a:t>
            </a:r>
            <a:r>
              <a:rPr lang="en-US" sz="2800" dirty="0" err="1">
                <a:latin typeface="Lato" panose="020F0502020204030203" pitchFamily="34" charset="0"/>
              </a:rPr>
              <a:t>atau</a:t>
            </a:r>
            <a:r>
              <a:rPr lang="en-US" sz="2800" dirty="0">
                <a:latin typeface="Lato" panose="020F0502020204030203" pitchFamily="34" charset="0"/>
              </a:rPr>
              <a:t> photo </a:t>
            </a:r>
            <a:r>
              <a:rPr lang="en-US" sz="2800" dirty="0" err="1">
                <a:latin typeface="Lato" panose="020F0502020204030203" pitchFamily="34" charset="0"/>
              </a:rPr>
              <a:t>tentang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kepedulianmu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terhadap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satu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masalah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disekitarmu</a:t>
            </a:r>
            <a:endParaRPr lang="en-US" sz="2800" dirty="0">
              <a:latin typeface="Lato" panose="020F0502020204030203" pitchFamily="34" charset="0"/>
            </a:endParaRPr>
          </a:p>
          <a:p>
            <a:endParaRPr lang="en-US" sz="2800" dirty="0">
              <a:latin typeface="Lato" panose="020F0502020204030203" pitchFamily="34" charset="0"/>
            </a:endParaRPr>
          </a:p>
          <a:p>
            <a:r>
              <a:rPr lang="en-US" sz="2800" dirty="0">
                <a:latin typeface="Lato" panose="020F0502020204030203" pitchFamily="34" charset="0"/>
              </a:rPr>
              <a:t>Bisa </a:t>
            </a:r>
            <a:r>
              <a:rPr lang="en-US" sz="2800" dirty="0" err="1">
                <a:latin typeface="Lato" panose="020F0502020204030203" pitchFamily="34" charset="0"/>
              </a:rPr>
              <a:t>masalah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sampah</a:t>
            </a:r>
            <a:r>
              <a:rPr lang="en-US" sz="2800" dirty="0">
                <a:latin typeface="Lato" panose="020F0502020204030203" pitchFamily="34" charset="0"/>
              </a:rPr>
              <a:t>, remaja, Kesehatan, </a:t>
            </a:r>
            <a:r>
              <a:rPr lang="en-US" sz="2800" dirty="0" err="1">
                <a:latin typeface="Lato" panose="020F0502020204030203" pitchFamily="34" charset="0"/>
              </a:rPr>
              <a:t>atau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lainnya</a:t>
            </a:r>
            <a:endParaRPr lang="en-US" sz="2800" dirty="0">
              <a:latin typeface="Lato" panose="020F0502020204030203" pitchFamily="34" charset="0"/>
            </a:endParaRPr>
          </a:p>
          <a:p>
            <a:endParaRPr lang="en-US" sz="2800" dirty="0">
              <a:latin typeface="Lato" panose="020F0502020204030203" pitchFamily="34" charset="0"/>
            </a:endParaRPr>
          </a:p>
          <a:p>
            <a:r>
              <a:rPr lang="en-US" sz="2800" dirty="0">
                <a:latin typeface="Lato" panose="020F0502020204030203" pitchFamily="34" charset="0"/>
              </a:rPr>
              <a:t>Upload </a:t>
            </a:r>
            <a:r>
              <a:rPr lang="en-US" sz="2800" dirty="0" err="1">
                <a:latin typeface="Lato" panose="020F0502020204030203" pitchFamily="34" charset="0"/>
              </a:rPr>
              <a:t>disosial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mediamu</a:t>
            </a:r>
            <a:r>
              <a:rPr lang="en-US" sz="2800" dirty="0">
                <a:latin typeface="Lato" panose="020F0502020204030203" pitchFamily="34" charset="0"/>
              </a:rPr>
              <a:t> dan </a:t>
            </a:r>
            <a:r>
              <a:rPr lang="en-US" sz="2800" dirty="0" err="1">
                <a:latin typeface="Lato" panose="020F0502020204030203" pitchFamily="34" charset="0"/>
              </a:rPr>
              <a:t>ajak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teman-temamu</a:t>
            </a:r>
            <a:r>
              <a:rPr lang="en-US" sz="2800" dirty="0">
                <a:latin typeface="Lato" panose="020F0502020204030203" pitchFamily="34" charset="0"/>
              </a:rPr>
              <a:t> untuk </a:t>
            </a:r>
            <a:r>
              <a:rPr lang="en-US" sz="2800" dirty="0" err="1">
                <a:latin typeface="Lato" panose="020F0502020204030203" pitchFamily="34" charset="0"/>
              </a:rPr>
              <a:t>memebrikan</a:t>
            </a:r>
            <a:r>
              <a:rPr lang="en-US" sz="2800" dirty="0">
                <a:latin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</a:rPr>
              <a:t>komentar</a:t>
            </a:r>
            <a:r>
              <a:rPr lang="en-US" sz="2800" dirty="0">
                <a:latin typeface="Lato" panose="020F0502020204030203" pitchFamily="34" charset="0"/>
              </a:rPr>
              <a:t> dan </a:t>
            </a:r>
            <a:r>
              <a:rPr lang="en-US" sz="2800" dirty="0" err="1">
                <a:latin typeface="Lato" panose="020F0502020204030203" pitchFamily="34" charset="0"/>
              </a:rPr>
              <a:t>dukungan</a:t>
            </a:r>
            <a:endParaRPr lang="en-ID" sz="28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395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D2443-57BA-3437-129E-09C05A1E0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C59236-14D4-F513-3BDF-174AE5481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3D1D4E-2C3E-56D4-2979-B6C5E447D8B7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9D7372-F2C9-6A84-4E16-5F9334E064D9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U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18496C-CCA4-CC30-6BB8-CF3CC372D60F}"/>
              </a:ext>
            </a:extLst>
          </p:cNvPr>
          <p:cNvSpPr/>
          <p:nvPr/>
        </p:nvSpPr>
        <p:spPr>
          <a:xfrm>
            <a:off x="10574154" y="1299714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R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59E49E-EBEA-2116-8BBF-2101CBDA1C0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E66CF-7772-C880-145C-41971B675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6AE592-6724-92CC-E75C-3631286541D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07B65C-3368-E33B-133F-08F6E6D57FB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6F2F92-16DA-A408-7C1A-72BF116DA1F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9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812B53-905F-FC14-42B3-0948029669F6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D2F84-87DE-2A26-9631-F098AABEE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2FCA53-E63F-F64A-FF92-1BF544522B35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C533619-EDF1-D42C-7E35-C697C9A22C7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8CDF3-939F-C485-1684-009DBCA632E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A932B8-E73B-6BBE-7FC9-E63AB84107EA}"/>
              </a:ext>
            </a:extLst>
          </p:cNvPr>
          <p:cNvSpPr txBox="1"/>
          <p:nvPr/>
        </p:nvSpPr>
        <p:spPr>
          <a:xfrm>
            <a:off x="2082956" y="2008098"/>
            <a:ext cx="8918241" cy="3057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Setelah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mempelajari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materi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diharapkan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kamu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konsekuensi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berbuat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kesalahan</a:t>
            </a: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pentingnya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bertanggung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jawab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atas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sendiri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barang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/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properti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milik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sendiri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termasuk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perangkat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digital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Mampu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mengambil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tanggung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jawab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untuk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membuat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lingkungan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lebih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baik</a:t>
            </a: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algn="l">
              <a:buNone/>
            </a:pPr>
            <a:r>
              <a:rPr lang="en-ID" sz="2200" b="1" i="0" dirty="0">
                <a:solidFill>
                  <a:srgbClr val="FFFFFF"/>
                </a:solidFill>
                <a:effectLst/>
                <a:latin typeface="Lato" panose="020F0502020204030203" pitchFamily="34" charset="0"/>
              </a:rPr>
              <a:t>Lesson Content</a:t>
            </a:r>
          </a:p>
          <a:p>
            <a:pPr algn="l"/>
            <a:r>
              <a:rPr lang="en-ID" sz="2200" b="1" i="0" cap="all" dirty="0">
                <a:solidFill>
                  <a:srgbClr val="FFFFFF"/>
                </a:solidFill>
                <a:effectLst/>
                <a:latin typeface="Lato" panose="020F0502020204030203" pitchFamily="34" charset="0"/>
              </a:rPr>
              <a:t>80% </a:t>
            </a:r>
            <a:r>
              <a:rPr lang="en-ID" sz="2200" b="1" i="0" cap="all" dirty="0" err="1">
                <a:solidFill>
                  <a:srgbClr val="FFFFFF"/>
                </a:solidFill>
                <a:effectLst/>
                <a:latin typeface="Lato" panose="020F0502020204030203" pitchFamily="34" charset="0"/>
              </a:rPr>
              <a:t>Compl</a:t>
            </a:r>
            <a:endParaRPr lang="en-ID" sz="2200" b="1" i="0" dirty="0">
              <a:solidFill>
                <a:srgbClr val="FFFFFF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341754-3B83-FF0F-F210-FEF354D6C0D9}"/>
              </a:ext>
            </a:extLst>
          </p:cNvPr>
          <p:cNvSpPr txBox="1"/>
          <p:nvPr/>
        </p:nvSpPr>
        <p:spPr>
          <a:xfrm>
            <a:off x="1996818" y="929465"/>
            <a:ext cx="615374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US" sz="2600" b="1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TUJUAN PEMBELAJARAN </a:t>
            </a:r>
            <a:endParaRPr lang="en-ID" sz="2600" b="1" i="0" dirty="0">
              <a:solidFill>
                <a:srgbClr val="FF0000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2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90524-9B66-4AF2-4320-BEE534B38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AD80D35-244C-0C18-6429-432119346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244236-F1FD-4003-2C18-F974CAC5CA81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EFD2455-4B64-C95C-1481-ACE67AD78D4B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D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1CDEBB-69D0-1C73-99C3-AAE71DE2F598}"/>
              </a:ext>
            </a:extLst>
          </p:cNvPr>
          <p:cNvSpPr/>
          <p:nvPr/>
        </p:nvSpPr>
        <p:spPr>
          <a:xfrm>
            <a:off x="10600033" y="1291087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A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3DCDA6-265C-CD17-31A0-3B40401B57AD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DFF78B-6A8F-B313-FB16-DAB51F80E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68D714-E4EA-616A-2E3E-CFAD6514B8AF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B873F2D-7167-F205-2820-9BDF8BE1FD8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C2F239-193F-F207-4DFE-D75B41845707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7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7DA4B-9792-AD49-67B7-E81175FB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4B9719-0EDA-725B-278A-0C138EB6C37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08CC7-A55F-7BBA-0036-CA0C41111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F31F7D-5CB8-ADAC-8512-732C29715EB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2245436-4958-6AB5-9C9F-13BCBAC659D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5E777-A8E6-AE09-65FB-141AB20D3B8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B61388-0428-C2C0-C2B9-A89BB0E91BC9}"/>
              </a:ext>
            </a:extLst>
          </p:cNvPr>
          <p:cNvSpPr txBox="1"/>
          <p:nvPr/>
        </p:nvSpPr>
        <p:spPr>
          <a:xfrm>
            <a:off x="1411856" y="1784952"/>
            <a:ext cx="9368287" cy="3731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Jawab </a:t>
            </a:r>
            <a:r>
              <a:rPr lang="en-ID" sz="2400" b="1" dirty="0">
                <a:latin typeface="Lato" panose="020F0502020204030203" pitchFamily="34" charset="0"/>
              </a:rPr>
              <a:t>"Ya"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b="1" dirty="0">
                <a:latin typeface="Lato" panose="020F0502020204030203" pitchFamily="34" charset="0"/>
              </a:rPr>
              <a:t>"</a:t>
            </a:r>
            <a:r>
              <a:rPr lang="en-ID" sz="2400" b="1" dirty="0" err="1">
                <a:latin typeface="Lato" panose="020F0502020204030203" pitchFamily="34" charset="0"/>
              </a:rPr>
              <a:t>Tidak</a:t>
            </a:r>
            <a:r>
              <a:rPr lang="en-ID" sz="2400" b="1" dirty="0">
                <a:latin typeface="Lato" panose="020F0502020204030203" pitchFamily="34" charset="0"/>
              </a:rPr>
              <a:t>"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setiap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pertanyaan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berikut</a:t>
            </a:r>
            <a:r>
              <a:rPr lang="en-ID" sz="2400" dirty="0">
                <a:latin typeface="Lato" panose="020F0502020204030203" pitchFamily="34" charset="0"/>
              </a:rPr>
              <a:t>:</a:t>
            </a:r>
          </a:p>
          <a:p>
            <a:endParaRPr lang="en-ID" sz="2400" dirty="0">
              <a:latin typeface="Lato" panose="020F050202020403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teman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apakah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sering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menyela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mereka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selesai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ID" sz="1050" dirty="0">
              <a:latin typeface="Lato" panose="020F050202020403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>
                <a:latin typeface="Lato" panose="020F0502020204030203" pitchFamily="34" charset="0"/>
              </a:rPr>
              <a:t>Apakah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fokus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mendengarkan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malah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sibuk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HP </a:t>
            </a: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orang lain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ID" sz="1000" dirty="0">
              <a:latin typeface="Lato" panose="020F050202020403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400" dirty="0">
                <a:latin typeface="Lato" panose="020F0502020204030203" pitchFamily="34" charset="0"/>
              </a:rPr>
              <a:t>Jika </a:t>
            </a:r>
            <a:r>
              <a:rPr lang="en-ID" sz="2400" dirty="0" err="1">
                <a:latin typeface="Lato" panose="020F0502020204030203" pitchFamily="34" charset="0"/>
              </a:rPr>
              <a:t>seseorang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bercerita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tentang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masalahnya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apakah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benar-benar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mencoba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perasaannya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tanggapan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17FEDE-D557-89A8-49EB-F7A2986CCF35}"/>
              </a:ext>
            </a:extLst>
          </p:cNvPr>
          <p:cNvSpPr txBox="1"/>
          <p:nvPr/>
        </p:nvSpPr>
        <p:spPr>
          <a:xfrm>
            <a:off x="1358660" y="742674"/>
            <a:ext cx="92000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dirty="0" err="1">
                <a:solidFill>
                  <a:schemeClr val="accent6"/>
                </a:solidFill>
                <a:latin typeface="Lato" panose="020F0502020204030203" pitchFamily="34" charset="0"/>
              </a:rPr>
              <a:t>Kuiz</a:t>
            </a:r>
            <a:r>
              <a:rPr lang="en-ID" sz="3200" b="1" dirty="0">
                <a:solidFill>
                  <a:schemeClr val="accent6"/>
                </a:solidFill>
                <a:latin typeface="Lato" panose="020F0502020204030203" pitchFamily="34" charset="0"/>
              </a:rPr>
              <a:t> </a:t>
            </a:r>
            <a:r>
              <a:rPr lang="en-ID" sz="3200" b="1" dirty="0" err="1">
                <a:solidFill>
                  <a:schemeClr val="accent6"/>
                </a:solidFill>
                <a:latin typeface="Lato" panose="020F0502020204030203" pitchFamily="34" charset="0"/>
              </a:rPr>
              <a:t>Singkat</a:t>
            </a:r>
            <a:r>
              <a:rPr lang="en-ID" sz="3200" b="1" dirty="0">
                <a:latin typeface="Lato" panose="020F0502020204030203" pitchFamily="34" charset="0"/>
              </a:rPr>
              <a:t> – </a:t>
            </a:r>
            <a:r>
              <a:rPr lang="en-ID" sz="3200" b="1" dirty="0" err="1">
                <a:latin typeface="Lato" panose="020F0502020204030203" pitchFamily="34" charset="0"/>
              </a:rPr>
              <a:t>Seberapa</a:t>
            </a:r>
            <a:r>
              <a:rPr lang="en-ID" sz="3200" b="1" dirty="0">
                <a:latin typeface="Lato" panose="020F0502020204030203" pitchFamily="34" charset="0"/>
              </a:rPr>
              <a:t> Baik Kamu </a:t>
            </a:r>
            <a:r>
              <a:rPr lang="en-ID" sz="3200" b="1" dirty="0" err="1">
                <a:latin typeface="Lato" panose="020F0502020204030203" pitchFamily="34" charset="0"/>
              </a:rPr>
              <a:t>Mendengar</a:t>
            </a:r>
            <a:r>
              <a:rPr lang="en-ID" sz="3200" b="1" dirty="0">
                <a:latin typeface="Lato" panose="020F050202020403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118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2D408-4CE3-047B-2899-85E736853E29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8EF15B-BFAF-C10A-9CA1-F5BD9FCA2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CFC3FB-BC30-4C6E-059E-006409C56B0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DF475B8-6233-7EA6-B1F5-7F21B28D02AB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3EF51D-8369-634C-DF09-FCAF0023D304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8BD502D-360B-B279-E360-04EF21752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225" y="1391326"/>
            <a:ext cx="709091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Jika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sebagian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besar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jawabannya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"Ya"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mungkin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kamu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perlu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meningkatkan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keterampilan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mendengar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aktif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Jika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sebagian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besar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"Tidak"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selamat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! Kamu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sudah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cukup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baik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dalam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mendengarkan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tetapi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masih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bisa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terus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berkembang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4D83DA-1BF5-715E-4C82-C444D5780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19" y="973018"/>
            <a:ext cx="4640306" cy="464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86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C2A0E-569D-6FF3-B7EA-311778E4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ED57B-042E-5EDB-E1B3-F0E78C3E153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EB106C-7D86-3AFA-D10E-0F9D4DADD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BE6FD6-A784-F891-4A16-1170D11F3D9A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81E9A6B-92AD-4F4D-DF33-81B68DFDE52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452FF4-2608-88BE-53B8-F8E43084814C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8D4852-8231-407A-712D-702895B4817F}"/>
              </a:ext>
            </a:extLst>
          </p:cNvPr>
          <p:cNvSpPr txBox="1"/>
          <p:nvPr/>
        </p:nvSpPr>
        <p:spPr>
          <a:xfrm>
            <a:off x="721334" y="1497695"/>
            <a:ext cx="661974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 err="1">
                <a:latin typeface="Lato" panose="020F0502020204030203" pitchFamily="34" charset="0"/>
              </a:rPr>
              <a:t>Mendengar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aktif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adalah</a:t>
            </a:r>
            <a:r>
              <a:rPr lang="en-ID" sz="2400" dirty="0">
                <a:latin typeface="Lato" panose="020F0502020204030203" pitchFamily="34" charset="0"/>
              </a:rPr>
              <a:t> proses </a:t>
            </a:r>
            <a:r>
              <a:rPr lang="en-ID" sz="2400" dirty="0" err="1">
                <a:latin typeface="Lato" panose="020F0502020204030203" pitchFamily="34" charset="0"/>
              </a:rPr>
              <a:t>mendengarkan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penuh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perhatian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maksud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pembicara</a:t>
            </a:r>
            <a:r>
              <a:rPr lang="en-ID" sz="2400" dirty="0">
                <a:latin typeface="Lato" panose="020F0502020204030203" pitchFamily="34" charset="0"/>
              </a:rPr>
              <a:t>, dan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respons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tepat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13ECD5-1B25-F689-76BD-F0877A12507C}"/>
              </a:ext>
            </a:extLst>
          </p:cNvPr>
          <p:cNvSpPr txBox="1"/>
          <p:nvPr/>
        </p:nvSpPr>
        <p:spPr>
          <a:xfrm>
            <a:off x="721334" y="812261"/>
            <a:ext cx="61506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>
                <a:latin typeface="Lato" panose="020F0502020204030203" pitchFamily="34" charset="0"/>
              </a:rPr>
              <a:t>Apa </a:t>
            </a:r>
            <a:r>
              <a:rPr lang="en-ID" sz="3600" b="1" dirty="0" err="1">
                <a:latin typeface="Lato" panose="020F0502020204030203" pitchFamily="34" charset="0"/>
              </a:rPr>
              <a:t>Itu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Mendengar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Aktif</a:t>
            </a:r>
            <a:r>
              <a:rPr lang="en-ID" sz="3600" b="1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C83F41-4307-6C06-4D9F-E49D0BA32180}"/>
              </a:ext>
            </a:extLst>
          </p:cNvPr>
          <p:cNvSpPr txBox="1"/>
          <p:nvPr/>
        </p:nvSpPr>
        <p:spPr>
          <a:xfrm>
            <a:off x="721334" y="3557999"/>
            <a:ext cx="68095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Perbedaan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dengan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Mendengar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Pasif</a:t>
            </a:r>
            <a:r>
              <a:rPr lang="en-ID" sz="2400" dirty="0">
                <a:latin typeface="Lato" panose="020F0502020204030203" pitchFamily="34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D" sz="2400" b="1" dirty="0" err="1">
                <a:latin typeface="Lato" panose="020F0502020204030203" pitchFamily="34" charset="0"/>
              </a:rPr>
              <a:t>Mendengar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pasif</a:t>
            </a:r>
            <a:r>
              <a:rPr lang="en-ID" sz="2400" dirty="0">
                <a:latin typeface="Lato" panose="020F0502020204030203" pitchFamily="34" charset="0"/>
              </a:rPr>
              <a:t> → </a:t>
            </a:r>
            <a:r>
              <a:rPr lang="en-ID" sz="2400" dirty="0" err="1">
                <a:latin typeface="Lato" panose="020F0502020204030203" pitchFamily="34" charset="0"/>
              </a:rPr>
              <a:t>hanya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sekadar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mendengar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tanpa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D" sz="2400" b="1" dirty="0" err="1">
                <a:latin typeface="Lato" panose="020F0502020204030203" pitchFamily="34" charset="0"/>
              </a:rPr>
              <a:t>Mendengar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aktif</a:t>
            </a:r>
            <a:r>
              <a:rPr lang="en-ID" sz="2400" dirty="0">
                <a:latin typeface="Lato" panose="020F0502020204030203" pitchFamily="34" charset="0"/>
              </a:rPr>
              <a:t> → </a:t>
            </a:r>
            <a:r>
              <a:rPr lang="en-ID" sz="2400" dirty="0" err="1">
                <a:latin typeface="Lato" panose="020F0502020204030203" pitchFamily="34" charset="0"/>
              </a:rPr>
              <a:t>benar-benar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fokus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, dan </a:t>
            </a:r>
            <a:r>
              <a:rPr lang="en-ID" sz="2400" dirty="0" err="1">
                <a:latin typeface="Lato" panose="020F0502020204030203" pitchFamily="34" charset="0"/>
              </a:rPr>
              <a:t>merespons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D5D2C41-3033-D39E-7A15-F5C9012D6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1079" y="2034559"/>
            <a:ext cx="4850920" cy="346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80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363B1-033A-C08B-75A3-E1CC415DD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7C3480-58D9-EBE3-2917-89ACEA210F3A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BB0B59-635C-6DF6-585B-2380C2335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A68727-BF68-4944-9F6F-C012FE7834F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6FF9919-C252-B248-D2F3-026AE445BE1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FF7E0C-F778-A198-2DC6-512FF82B1A0B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71E917-6ACC-2E01-0925-007FF1CA1E6A}"/>
              </a:ext>
            </a:extLst>
          </p:cNvPr>
          <p:cNvSpPr txBox="1"/>
          <p:nvPr/>
        </p:nvSpPr>
        <p:spPr>
          <a:xfrm>
            <a:off x="5371211" y="2021942"/>
            <a:ext cx="6194598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Membangun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hubungan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teman</a:t>
            </a:r>
            <a:r>
              <a:rPr lang="en-ID" sz="2400" dirty="0">
                <a:latin typeface="Lato" panose="020F0502020204030203" pitchFamily="34" charset="0"/>
              </a:rPr>
              <a:t>, guru, dan </a:t>
            </a:r>
            <a:r>
              <a:rPr lang="en-ID" sz="2400" dirty="0" err="1">
                <a:latin typeface="Lato" panose="020F0502020204030203" pitchFamily="34" charset="0"/>
              </a:rPr>
              <a:t>rekan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kerja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2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Mencegah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kesalahpahaman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dalam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komunikasi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2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menyelesaikan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masalah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efektif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2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Menunjukkan</a:t>
            </a:r>
            <a:r>
              <a:rPr lang="en-ID" sz="2400" dirty="0">
                <a:latin typeface="Lato" panose="020F0502020204030203" pitchFamily="34" charset="0"/>
              </a:rPr>
              <a:t> rasa </a:t>
            </a:r>
            <a:r>
              <a:rPr lang="en-ID" sz="2400" dirty="0" err="1">
                <a:latin typeface="Lato" panose="020F0502020204030203" pitchFamily="34" charset="0"/>
              </a:rPr>
              <a:t>hormat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empati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kepada</a:t>
            </a:r>
            <a:r>
              <a:rPr lang="en-ID" sz="2400" dirty="0">
                <a:latin typeface="Lato" panose="020F0502020204030203" pitchFamily="34" charset="0"/>
              </a:rPr>
              <a:t> orang lain.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5C348A-FA5D-2FF1-7328-41D0E62388F4}"/>
              </a:ext>
            </a:extLst>
          </p:cNvPr>
          <p:cNvSpPr txBox="1"/>
          <p:nvPr/>
        </p:nvSpPr>
        <p:spPr>
          <a:xfrm>
            <a:off x="1220166" y="870486"/>
            <a:ext cx="724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dirty="0" err="1">
                <a:latin typeface="Lato" panose="020F0502020204030203" pitchFamily="34" charset="0"/>
              </a:rPr>
              <a:t>Mengapa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Mendengar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Aktif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Itu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Penting</a:t>
            </a:r>
            <a:r>
              <a:rPr lang="en-ID" sz="3200" b="1" dirty="0">
                <a:latin typeface="Lato" panose="020F0502020204030203" pitchFamily="34" charset="0"/>
              </a:rPr>
              <a:t>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C508862-B880-62E6-214E-8C02BF7E1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85241"/>
            <a:ext cx="5334199" cy="380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945DA4-103E-726C-AE17-37B80ECED1C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3DB33-F7D3-B8B7-24F3-29689F728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3E571D-58E2-1CD6-6EFC-B0B0BAFEEF4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C6089A-9DF6-2374-C9FD-897022CCE2A6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2718E-9214-9CD5-5A9D-6B5C70A465CF}"/>
              </a:ext>
            </a:extLst>
          </p:cNvPr>
          <p:cNvSpPr txBox="1"/>
          <p:nvPr/>
        </p:nvSpPr>
        <p:spPr>
          <a:xfrm>
            <a:off x="8550933" y="643010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B27E3E-EB2C-A90B-2097-3B7D7E7D74D9}"/>
              </a:ext>
            </a:extLst>
          </p:cNvPr>
          <p:cNvSpPr txBox="1"/>
          <p:nvPr/>
        </p:nvSpPr>
        <p:spPr>
          <a:xfrm>
            <a:off x="1927799" y="1563866"/>
            <a:ext cx="833640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Fokus</a:t>
            </a:r>
            <a:r>
              <a:rPr lang="en-ID" sz="2400" b="1" dirty="0">
                <a:latin typeface="Lato" panose="020F0502020204030203" pitchFamily="34" charset="0"/>
              </a:rPr>
              <a:t> pada </a:t>
            </a:r>
            <a:r>
              <a:rPr lang="en-ID" sz="2400" b="1" dirty="0" err="1">
                <a:latin typeface="Lato" panose="020F0502020204030203" pitchFamily="34" charset="0"/>
              </a:rPr>
              <a:t>Pembicara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Jauhkan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gangguan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perhatian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penuh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Gunakan</a:t>
            </a:r>
            <a:r>
              <a:rPr lang="en-ID" sz="2400" b="1" dirty="0">
                <a:latin typeface="Lato" panose="020F0502020204030203" pitchFamily="34" charset="0"/>
              </a:rPr>
              <a:t> Bahasa </a:t>
            </a:r>
            <a:r>
              <a:rPr lang="en-ID" sz="2400" b="1" dirty="0" err="1">
                <a:latin typeface="Lato" panose="020F0502020204030203" pitchFamily="34" charset="0"/>
              </a:rPr>
              <a:t>Tubuh</a:t>
            </a:r>
            <a:r>
              <a:rPr lang="en-ID" sz="2400" b="1" dirty="0">
                <a:latin typeface="Lato" panose="020F0502020204030203" pitchFamily="34" charset="0"/>
              </a:rPr>
              <a:t> yang </a:t>
            </a:r>
            <a:r>
              <a:rPr lang="en-ID" sz="2400" b="1" dirty="0" err="1">
                <a:latin typeface="Lato" panose="020F0502020204030203" pitchFamily="34" charset="0"/>
              </a:rPr>
              <a:t>Positif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Tatap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mata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anggukkan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kepala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tunjukkan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minat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Jangan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Menyela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Biarkan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lawan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bicara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menyelesaikan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kalimatnya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Tunjukkan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Empati</a:t>
            </a:r>
            <a:r>
              <a:rPr lang="en-ID" sz="2400" dirty="0">
                <a:latin typeface="Lato" panose="020F0502020204030203" pitchFamily="34" charset="0"/>
              </a:rPr>
              <a:t> – Coba </a:t>
            </a:r>
            <a:r>
              <a:rPr lang="en-ID" sz="2400" dirty="0" err="1">
                <a:latin typeface="Lato" panose="020F0502020204030203" pitchFamily="34" charset="0"/>
              </a:rPr>
              <a:t>pahami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perasaan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mereka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merespons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Berikan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Umpan</a:t>
            </a:r>
            <a:r>
              <a:rPr lang="en-ID" sz="2400" b="1" dirty="0">
                <a:latin typeface="Lato" panose="020F0502020204030203" pitchFamily="34" charset="0"/>
              </a:rPr>
              <a:t> Balik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Gunakan</a:t>
            </a:r>
            <a:r>
              <a:rPr lang="en-ID" sz="2400" dirty="0">
                <a:latin typeface="Lato" panose="020F0502020204030203" pitchFamily="34" charset="0"/>
              </a:rPr>
              <a:t> kata-kata </a:t>
            </a:r>
            <a:r>
              <a:rPr lang="en-ID" sz="2400" dirty="0" err="1">
                <a:latin typeface="Lato" panose="020F0502020204030203" pitchFamily="34" charset="0"/>
              </a:rPr>
              <a:t>seperti</a:t>
            </a:r>
            <a:r>
              <a:rPr lang="en-ID" sz="2400" dirty="0">
                <a:latin typeface="Lato" panose="020F0502020204030203" pitchFamily="34" charset="0"/>
              </a:rPr>
              <a:t> "Oh, </a:t>
            </a:r>
            <a:r>
              <a:rPr lang="en-ID" sz="2400" dirty="0" err="1">
                <a:latin typeface="Lato" panose="020F0502020204030203" pitchFamily="34" charset="0"/>
              </a:rPr>
              <a:t>jadi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maksudmu</a:t>
            </a:r>
            <a:r>
              <a:rPr lang="en-ID" sz="2400" dirty="0">
                <a:latin typeface="Lato" panose="020F0502020204030203" pitchFamily="34" charset="0"/>
              </a:rPr>
              <a:t>..."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"Saya </a:t>
            </a:r>
            <a:r>
              <a:rPr lang="en-ID" sz="2400" dirty="0" err="1">
                <a:latin typeface="Lato" panose="020F0502020204030203" pitchFamily="34" charset="0"/>
              </a:rPr>
              <a:t>paham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jadi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merasa</a:t>
            </a:r>
            <a:r>
              <a:rPr lang="en-ID" sz="2400" dirty="0">
                <a:latin typeface="Lato" panose="020F0502020204030203" pitchFamily="34" charset="0"/>
              </a:rPr>
              <a:t>..."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4B2019-8642-9DD0-588D-9E700973515B}"/>
              </a:ext>
            </a:extLst>
          </p:cNvPr>
          <p:cNvSpPr txBox="1"/>
          <p:nvPr/>
        </p:nvSpPr>
        <p:spPr>
          <a:xfrm>
            <a:off x="1126775" y="657218"/>
            <a:ext cx="61549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 err="1">
                <a:latin typeface="Lato" panose="020F0502020204030203" pitchFamily="34" charset="0"/>
              </a:rPr>
              <a:t>Kunci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Mendengar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Aktif</a:t>
            </a:r>
            <a:endParaRPr lang="en-ID" sz="3600" b="1" dirty="0">
              <a:latin typeface="Lato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4A8EB7-08AA-3049-619A-44EAF90B8FC5}"/>
              </a:ext>
            </a:extLst>
          </p:cNvPr>
          <p:cNvSpPr txBox="1"/>
          <p:nvPr/>
        </p:nvSpPr>
        <p:spPr>
          <a:xfrm>
            <a:off x="1463205" y="1655093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C0BBBE-D8B1-4503-FA66-564D44B7CDFC}"/>
              </a:ext>
            </a:extLst>
          </p:cNvPr>
          <p:cNvSpPr txBox="1"/>
          <p:nvPr/>
        </p:nvSpPr>
        <p:spPr>
          <a:xfrm>
            <a:off x="1459303" y="2557991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12C400-AF1C-E927-7F35-426E7C569FBA}"/>
              </a:ext>
            </a:extLst>
          </p:cNvPr>
          <p:cNvSpPr txBox="1"/>
          <p:nvPr/>
        </p:nvSpPr>
        <p:spPr>
          <a:xfrm>
            <a:off x="1459302" y="3491538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24558B-02B9-7DC9-6CAF-63FA2F97FC0D}"/>
              </a:ext>
            </a:extLst>
          </p:cNvPr>
          <p:cNvSpPr txBox="1"/>
          <p:nvPr/>
        </p:nvSpPr>
        <p:spPr>
          <a:xfrm>
            <a:off x="1491446" y="4425085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159CCB-1A79-AFAB-FEA5-FFC1A2C77114}"/>
              </a:ext>
            </a:extLst>
          </p:cNvPr>
          <p:cNvSpPr txBox="1"/>
          <p:nvPr/>
        </p:nvSpPr>
        <p:spPr>
          <a:xfrm>
            <a:off x="1491446" y="5313692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351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AB8CF-224F-2E8C-445C-AB9250713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85B8E1-C44C-8FC0-A8D0-B824350E492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819CFB-6D6C-AD07-815F-B76EA5805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8EC5591-AA85-BE91-36A9-637D3A0E56C2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D6877CB-7DD1-2AC1-273D-E6551CD93E5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937A4-4987-7C36-9CCB-24B9B9CD8D57}"/>
              </a:ext>
            </a:extLst>
          </p:cNvPr>
          <p:cNvSpPr txBox="1"/>
          <p:nvPr/>
        </p:nvSpPr>
        <p:spPr>
          <a:xfrm>
            <a:off x="8550933" y="643010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06495A-A5DF-A54B-6F71-86501E95A949}"/>
              </a:ext>
            </a:extLst>
          </p:cNvPr>
          <p:cNvSpPr txBox="1"/>
          <p:nvPr/>
        </p:nvSpPr>
        <p:spPr>
          <a:xfrm>
            <a:off x="1231421" y="2007896"/>
            <a:ext cx="56403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Gangguan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dari</a:t>
            </a:r>
            <a:r>
              <a:rPr lang="en-ID" sz="2400" b="1" dirty="0">
                <a:latin typeface="Lato" panose="020F0502020204030203" pitchFamily="34" charset="0"/>
              </a:rPr>
              <a:t> HP </a:t>
            </a:r>
            <a:r>
              <a:rPr lang="en-ID" sz="2400" b="1" dirty="0" err="1">
                <a:latin typeface="Lato" panose="020F0502020204030203" pitchFamily="34" charset="0"/>
              </a:rPr>
              <a:t>atau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lingkungan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Matikan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notifikasi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cari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tempat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tenang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2400" dirty="0">
              <a:latin typeface="Lato" panose="020F0502020204030203" pitchFamily="34" charset="0"/>
            </a:endParaRPr>
          </a:p>
          <a:p>
            <a:r>
              <a:rPr lang="en-ID" sz="2400" b="1" dirty="0" err="1">
                <a:latin typeface="Lato" panose="020F0502020204030203" pitchFamily="34" charset="0"/>
              </a:rPr>
              <a:t>Kurangnya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fokus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Latih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kesadaran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teknik</a:t>
            </a:r>
            <a:r>
              <a:rPr lang="en-ID" sz="2400" dirty="0">
                <a:latin typeface="Lato" panose="020F0502020204030203" pitchFamily="34" charset="0"/>
              </a:rPr>
              <a:t> mindfulness.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2400" dirty="0">
              <a:latin typeface="Lato" panose="020F0502020204030203" pitchFamily="34" charset="0"/>
            </a:endParaRPr>
          </a:p>
          <a:p>
            <a:r>
              <a:rPr lang="en-ID" sz="2400" b="1" dirty="0" err="1">
                <a:latin typeface="Lato" panose="020F0502020204030203" pitchFamily="34" charset="0"/>
              </a:rPr>
              <a:t>Ingin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cepat-cepat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memberi</a:t>
            </a:r>
            <a:r>
              <a:rPr lang="en-ID" sz="2400" b="1" dirty="0">
                <a:latin typeface="Lato" panose="020F0502020204030203" pitchFamily="34" charset="0"/>
              </a:rPr>
              <a:t> saran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Dengarkan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sampai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selesai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merespons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4C4A4-81DA-9B30-A5C0-49DD06F00706}"/>
              </a:ext>
            </a:extLst>
          </p:cNvPr>
          <p:cNvSpPr txBox="1"/>
          <p:nvPr/>
        </p:nvSpPr>
        <p:spPr>
          <a:xfrm>
            <a:off x="903618" y="806961"/>
            <a:ext cx="10483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 err="1">
                <a:latin typeface="Lato" panose="020F0502020204030203" pitchFamily="34" charset="0"/>
              </a:rPr>
              <a:t>Tantangan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dalam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Mendengar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Aktif</a:t>
            </a:r>
            <a:r>
              <a:rPr lang="en-ID" sz="3600" b="1" dirty="0">
                <a:latin typeface="Lato" panose="020F0502020204030203" pitchFamily="34" charset="0"/>
              </a:rPr>
              <a:t> &amp; </a:t>
            </a:r>
            <a:r>
              <a:rPr lang="en-ID" sz="3600" b="1" dirty="0" err="1">
                <a:latin typeface="Lato" panose="020F0502020204030203" pitchFamily="34" charset="0"/>
              </a:rPr>
              <a:t>Solusinya</a:t>
            </a:r>
            <a:endParaRPr lang="en-ID" sz="3600" b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AEE99D-D4D4-E532-D426-781DEBDACCF5}"/>
              </a:ext>
            </a:extLst>
          </p:cNvPr>
          <p:cNvSpPr txBox="1"/>
          <p:nvPr/>
        </p:nvSpPr>
        <p:spPr>
          <a:xfrm>
            <a:off x="678254" y="2089652"/>
            <a:ext cx="675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latin typeface="Lato" panose="020F0502020204030203" pitchFamily="34" charset="0"/>
              </a:rPr>
              <a:t>❌ </a:t>
            </a:r>
            <a:endParaRPr lang="en-ID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F633FF-540F-3FB7-431F-76FA90119AEE}"/>
              </a:ext>
            </a:extLst>
          </p:cNvPr>
          <p:cNvSpPr txBox="1"/>
          <p:nvPr/>
        </p:nvSpPr>
        <p:spPr>
          <a:xfrm>
            <a:off x="678254" y="3583018"/>
            <a:ext cx="675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latin typeface="Lato" panose="020F0502020204030203" pitchFamily="34" charset="0"/>
              </a:rPr>
              <a:t>❌ </a:t>
            </a:r>
            <a:endParaRPr lang="en-ID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1485FF-5845-F971-20D2-5ED82FEEE79F}"/>
              </a:ext>
            </a:extLst>
          </p:cNvPr>
          <p:cNvSpPr txBox="1"/>
          <p:nvPr/>
        </p:nvSpPr>
        <p:spPr>
          <a:xfrm>
            <a:off x="678254" y="4670467"/>
            <a:ext cx="675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latin typeface="Lato" panose="020F0502020204030203" pitchFamily="34" charset="0"/>
              </a:rPr>
              <a:t>❌ </a:t>
            </a:r>
            <a:endParaRPr lang="en-ID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47FB079-8A57-6830-EA34-A5143E53E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5207" y="2007896"/>
            <a:ext cx="5279366" cy="351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1047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tory Timeline-01_SB - v2" id="{D03C1F27-3F5D-4716-800A-0D16E735E0BD}" vid="{5704E8DB-1056-4264-87E2-07512212C803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168C0A34FC549848138E8D2F2195B" ma:contentTypeVersion="17" ma:contentTypeDescription="Create a new document." ma:contentTypeScope="" ma:versionID="566234c05167635c3decec9060d01b31">
  <xsd:schema xmlns:xsd="http://www.w3.org/2001/XMLSchema" xmlns:xs="http://www.w3.org/2001/XMLSchema" xmlns:p="http://schemas.microsoft.com/office/2006/metadata/properties" xmlns:ns2="600770ec-a37e-488b-aa54-d449cf31ca65" xmlns:ns3="1f33c448-6498-4fed-b02b-673a1c92fa22" targetNamespace="http://schemas.microsoft.com/office/2006/metadata/properties" ma:root="true" ma:fieldsID="5c7c89300d0b193b8bcde86fd0af2d70" ns2:_="" ns3:_="">
    <xsd:import namespace="600770ec-a37e-488b-aa54-d449cf31ca65"/>
    <xsd:import namespace="1f33c448-6498-4fed-b02b-673a1c92fa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770ec-a37e-488b-aa54-d449cf31c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3c448-6498-4fed-b02b-673a1c92fa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86be1e0-d1d3-4da5-949b-4a1db8d8319d}" ma:internalName="TaxCatchAll" ma:showField="CatchAllData" ma:web="1f33c448-6498-4fed-b02b-673a1c92fa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33c448-6498-4fed-b02b-673a1c92fa22" xsi:nil="true"/>
    <SharedWithUsers xmlns="1f33c448-6498-4fed-b02b-673a1c92fa22">
      <UserInfo>
        <DisplayName>Donaher, Melissa</DisplayName>
        <AccountId>1535</AccountId>
        <AccountType/>
      </UserInfo>
      <UserInfo>
        <DisplayName>Tessema, Eyerusalem</DisplayName>
        <AccountId>512</AccountId>
        <AccountType/>
      </UserInfo>
      <UserInfo>
        <DisplayName>DiPangrazio, Steve</DisplayName>
        <AccountId>756</AccountId>
        <AccountType/>
      </UserInfo>
      <UserInfo>
        <DisplayName>Sarah Moorcroft</DisplayName>
        <AccountId>579</AccountId>
        <AccountType/>
      </UserInfo>
      <UserInfo>
        <DisplayName>Worku, Angaw</DisplayName>
        <AccountId>1694</AccountId>
        <AccountType/>
      </UserInfo>
    </SharedWithUsers>
    <lcf76f155ced4ddcb4097134ff3c332f xmlns="600770ec-a37e-488b-aa54-d449cf31ca6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3DD3B96-61BA-417B-95FC-1E67A50941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F7FC7-320F-4BE6-BA2E-1B3A953D9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770ec-a37e-488b-aa54-d449cf31ca65"/>
    <ds:schemaRef ds:uri="1f33c448-6498-4fed-b02b-673a1c92f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8A6D45-05DB-4446-8D10-83E9CFDE8E9B}">
  <ds:schemaRefs>
    <ds:schemaRef ds:uri="http://schemas.microsoft.com/office/2006/metadata/properties"/>
    <ds:schemaRef ds:uri="420decf5-afdd-4ce0-b07b-c41cb74c88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08a9aa9e-677d-4087-8684-0d81bb36c7b6"/>
    <ds:schemaRef ds:uri="http://www.w3.org/XML/1998/namespace"/>
    <ds:schemaRef ds:uri="1f33c448-6498-4fed-b02b-673a1c92fa22"/>
    <ds:schemaRef ds:uri="600770ec-a37e-488b-aa54-d449cf31c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Milestone timeline</Template>
  <TotalTime>0</TotalTime>
  <Words>632</Words>
  <Application>Microsoft Office PowerPoint</Application>
  <PresentationFormat>Widescreen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Gill Sans MT</vt:lpstr>
      <vt:lpstr>Lato</vt:lpstr>
      <vt:lpstr>Trade Gothic LT Com Cn</vt:lpstr>
      <vt:lpstr>Trebuchet MS</vt:lpstr>
      <vt:lpstr>Tw Cen MT</vt:lpstr>
      <vt:lpstr>Tw Cen MT Condensed</vt:lpstr>
      <vt:lpstr>Wingdings 3</vt:lpstr>
      <vt:lpstr>Office Theme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2020-05-07T02:30:29Z</dcterms:created>
  <dcterms:modified xsi:type="dcterms:W3CDTF">2025-03-13T14:45:19Z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0x0101008D0168C0A34FC549848138E8D2F2195B</vt:lpwstr>
  </property>
  <property fmtid="{D5CDD505-2E9C-101B-9397-08002B2CF9AE}" pid="3" name="TaxKeyword">
    <vt:lpwstr/>
  </property>
</Properties>
</file>