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8"/>
  </p:notesMasterIdLst>
  <p:sldIdLst>
    <p:sldId id="687" r:id="rId6"/>
    <p:sldId id="691" r:id="rId7"/>
    <p:sldId id="707" r:id="rId8"/>
    <p:sldId id="703" r:id="rId9"/>
    <p:sldId id="694" r:id="rId10"/>
    <p:sldId id="696" r:id="rId11"/>
    <p:sldId id="704" r:id="rId12"/>
    <p:sldId id="692" r:id="rId13"/>
    <p:sldId id="705" r:id="rId14"/>
    <p:sldId id="702" r:id="rId15"/>
    <p:sldId id="697" r:id="rId16"/>
    <p:sldId id="7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-72284" y="1603540"/>
            <a:ext cx="6593841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 </a:t>
            </a:r>
            <a:r>
              <a:rPr lang="en-US" sz="6700" b="1" dirty="0" err="1">
                <a:solidFill>
                  <a:schemeClr val="bg1"/>
                </a:solidFill>
                <a:latin typeface="Lato" panose="020F0502020204030203" pitchFamily="34" charset="0"/>
              </a:rPr>
              <a:t>Lanjutan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9000" b="1" dirty="0">
                <a:solidFill>
                  <a:schemeClr val="bg1"/>
                </a:solidFill>
                <a:latin typeface="Lato" panose="020F0502020204030203" pitchFamily="34" charset="0"/>
              </a:rPr>
              <a:t>Modul 3</a:t>
            </a:r>
            <a:endParaRPr lang="en-US" sz="101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9300" b="1" kern="1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MENDENGAR AKTIF</a:t>
            </a:r>
            <a:endParaRPr lang="en-ID" sz="5100" b="1" kern="1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531553" y="329992"/>
            <a:ext cx="5386168" cy="79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46CEC-98DA-1AC7-E67B-B234ADD96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148" y="1569652"/>
            <a:ext cx="6077590" cy="4051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7C0427-82D9-2666-EC2E-0A76A222C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476763" y="3637761"/>
            <a:ext cx="5020376" cy="2180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512BEF-D0B6-BE41-3A22-E8E9B7CFF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1751" y="5234301"/>
            <a:ext cx="5870987" cy="11141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699399-97C3-9C1D-E91D-E0ED4D6CE4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1746" y="842531"/>
            <a:ext cx="5870986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A3F1A-8545-045A-7B45-2918E6013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B1C63-FE61-6EF9-C02A-8B22BF0D49E4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43B69-A414-A773-1CED-7B686A8E6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7417F-EE21-4422-E533-9AC5C12A511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AEF20A-9F23-9EA9-BC4D-F76DA52B500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36B37-42E8-C2D6-BA89-AB47048E3778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CD8A4F-0ACA-676D-3978-D7248A7D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89" y="152709"/>
            <a:ext cx="7548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Checklist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3A2F21-25BA-CEC5-D10E-E1AB7ACB810A}"/>
              </a:ext>
            </a:extLst>
          </p:cNvPr>
          <p:cNvSpPr txBox="1"/>
          <p:nvPr/>
        </p:nvSpPr>
        <p:spPr>
          <a:xfrm>
            <a:off x="2327799" y="1809004"/>
            <a:ext cx="86371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tidak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menggunakan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bahasa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tubuh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menunjukkan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</a:p>
          <a:p>
            <a:r>
              <a:rPr lang="en-ID" sz="2400" dirty="0" err="1">
                <a:latin typeface="Lato" panose="020F0502020204030203" pitchFamily="34" charset="0"/>
              </a:rPr>
              <a:t>bahwa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mencoba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sudut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pandang</a:t>
            </a:r>
            <a:r>
              <a:rPr lang="en-ID" sz="2400" dirty="0">
                <a:latin typeface="Lato" panose="020F0502020204030203" pitchFamily="34" charset="0"/>
              </a:rPr>
              <a:t> orang lain.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respons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relevan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mendukung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CA752-E052-A5EC-9EB0-9B96768E5F6B}"/>
              </a:ext>
            </a:extLst>
          </p:cNvPr>
          <p:cNvSpPr/>
          <p:nvPr/>
        </p:nvSpPr>
        <p:spPr>
          <a:xfrm>
            <a:off x="1650882" y="1973011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9B0AC0-774F-3EE1-1F08-F763C3A2B3A8}"/>
              </a:ext>
            </a:extLst>
          </p:cNvPr>
          <p:cNvSpPr/>
          <p:nvPr/>
        </p:nvSpPr>
        <p:spPr>
          <a:xfrm>
            <a:off x="1673400" y="2496347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C71F90-81BB-0490-48BD-00543233F84A}"/>
              </a:ext>
            </a:extLst>
          </p:cNvPr>
          <p:cNvSpPr/>
          <p:nvPr/>
        </p:nvSpPr>
        <p:spPr>
          <a:xfrm>
            <a:off x="1673400" y="3116320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C49154-CF37-99D6-D4C8-8EA83D771DDE}"/>
              </a:ext>
            </a:extLst>
          </p:cNvPr>
          <p:cNvSpPr/>
          <p:nvPr/>
        </p:nvSpPr>
        <p:spPr>
          <a:xfrm>
            <a:off x="1673400" y="3978566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BE566F-3EC3-ABD6-6E57-B2DF069039F5}"/>
              </a:ext>
            </a:extLst>
          </p:cNvPr>
          <p:cNvSpPr/>
          <p:nvPr/>
        </p:nvSpPr>
        <p:spPr>
          <a:xfrm>
            <a:off x="1673400" y="4875903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941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D2443-57BA-3437-129E-09C05A1E0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A9D7372-F2C9-6A84-4E16-5F9334E064D9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9E49E-EBEA-2116-8BBF-2101CBDA1C0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E66CF-7772-C880-145C-41971B675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6AE592-6724-92CC-E75C-3631286541D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07B65C-3368-E33B-133F-08F6E6D57FB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F2F92-16DA-A408-7C1A-72BF116DA1F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90B2AB-F648-3617-20E7-D2FD0165EB42}"/>
              </a:ext>
            </a:extLst>
          </p:cNvPr>
          <p:cNvSpPr txBox="1"/>
          <p:nvPr/>
        </p:nvSpPr>
        <p:spPr>
          <a:xfrm>
            <a:off x="3499810" y="1326260"/>
            <a:ext cx="4835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Lato" panose="020F0502020204030203" pitchFamily="34" charset="0"/>
              </a:rPr>
              <a:t>THANK  </a:t>
            </a:r>
            <a:r>
              <a:rPr lang="en-US" sz="4400" b="1" dirty="0">
                <a:latin typeface="Lato" panose="020F0502020204030203" pitchFamily="34" charset="0"/>
              </a:rPr>
              <a:t>-THINK- </a:t>
            </a:r>
            <a:r>
              <a:rPr lang="en-US" sz="2400" b="1" dirty="0">
                <a:latin typeface="Lato" panose="020F0502020204030203" pitchFamily="34" charset="0"/>
              </a:rPr>
              <a:t>THUNK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9DEFF7-6042-16A2-A047-C89CA88FC11C}"/>
              </a:ext>
            </a:extLst>
          </p:cNvPr>
          <p:cNvSpPr txBox="1"/>
          <p:nvPr/>
        </p:nvSpPr>
        <p:spPr>
          <a:xfrm>
            <a:off x="8005313" y="523799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2A428B-3FDC-C6EF-4330-A5ECCA52BB3C}"/>
              </a:ext>
            </a:extLst>
          </p:cNvPr>
          <p:cNvSpPr txBox="1"/>
          <p:nvPr/>
        </p:nvSpPr>
        <p:spPr>
          <a:xfrm>
            <a:off x="1621767" y="2398143"/>
            <a:ext cx="997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ato" panose="020F0502020204030203" pitchFamily="34" charset="0"/>
              </a:rPr>
              <a:t>Kamu </a:t>
            </a:r>
            <a:r>
              <a:rPr lang="en-US" sz="2000" dirty="0" err="1">
                <a:latin typeface="Lato" panose="020F0502020204030203" pitchFamily="34" charset="0"/>
              </a:rPr>
              <a:t>sudah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mengenal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Rumus</a:t>
            </a:r>
            <a:r>
              <a:rPr lang="en-US" sz="2000" dirty="0">
                <a:latin typeface="Lato" panose="020F0502020204030203" pitchFamily="34" charset="0"/>
              </a:rPr>
              <a:t> THINK dalam </a:t>
            </a:r>
            <a:r>
              <a:rPr lang="en-US" sz="2000" dirty="0" err="1">
                <a:latin typeface="Lato" panose="020F0502020204030203" pitchFamily="34" charset="0"/>
              </a:rPr>
              <a:t>komunikasi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atau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mendengar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aktif</a:t>
            </a:r>
            <a:endParaRPr lang="en-US" sz="2000" dirty="0">
              <a:latin typeface="Lato" panose="020F0502020204030203" pitchFamily="34" charset="0"/>
            </a:endParaRPr>
          </a:p>
          <a:p>
            <a:endParaRPr lang="en-US" sz="2000" dirty="0">
              <a:latin typeface="Lato" panose="020F0502020204030203" pitchFamily="34" charset="0"/>
            </a:endParaRPr>
          </a:p>
          <a:p>
            <a:r>
              <a:rPr lang="en-US" sz="2000" dirty="0" err="1">
                <a:latin typeface="Lato" panose="020F0502020204030203" pitchFamily="34" charset="0"/>
              </a:rPr>
              <a:t>Tugasnya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adalah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berpasangan</a:t>
            </a:r>
            <a:r>
              <a:rPr lang="en-US" sz="2000" dirty="0">
                <a:latin typeface="Lato" panose="020F0502020204030203" pitchFamily="34" charset="0"/>
              </a:rPr>
              <a:t> dengan </a:t>
            </a:r>
            <a:r>
              <a:rPr lang="en-US" sz="2000" dirty="0" err="1">
                <a:latin typeface="Lato" panose="020F0502020204030203" pitchFamily="34" charset="0"/>
              </a:rPr>
              <a:t>temanmu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kemudian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praktikan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komunikasi</a:t>
            </a:r>
            <a:r>
              <a:rPr lang="en-US" sz="2000" dirty="0">
                <a:latin typeface="Lato" panose="020F0502020204030203" pitchFamily="34" charset="0"/>
              </a:rPr>
              <a:t> THINK</a:t>
            </a:r>
          </a:p>
          <a:p>
            <a:r>
              <a:rPr lang="en-US" sz="2000" dirty="0" err="1">
                <a:latin typeface="Lato" panose="020F0502020204030203" pitchFamily="34" charset="0"/>
              </a:rPr>
              <a:t>Pilih</a:t>
            </a:r>
            <a:r>
              <a:rPr lang="en-US" sz="2000" dirty="0">
                <a:latin typeface="Lato" panose="020F0502020204030203" pitchFamily="34" charset="0"/>
              </a:rPr>
              <a:t> salah </a:t>
            </a:r>
            <a:r>
              <a:rPr lang="en-US" sz="2000" dirty="0" err="1">
                <a:latin typeface="Lato" panose="020F0502020204030203" pitchFamily="34" charset="0"/>
              </a:rPr>
              <a:t>satu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Topik</a:t>
            </a:r>
            <a:r>
              <a:rPr lang="en-US" sz="2000" dirty="0">
                <a:latin typeface="Lato" panose="020F0502020204030203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Piknik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akhir</a:t>
            </a:r>
            <a:r>
              <a:rPr lang="en-US" sz="2000" dirty="0">
                <a:latin typeface="Lato" panose="020F0502020204030203" pitchFamily="34" charset="0"/>
              </a:rPr>
              <a:t> pekan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Sampah</a:t>
            </a:r>
            <a:r>
              <a:rPr lang="en-US" sz="2000" dirty="0">
                <a:latin typeface="Lato" panose="020F0502020204030203" pitchFamily="34" charset="0"/>
              </a:rPr>
              <a:t> di </a:t>
            </a:r>
            <a:r>
              <a:rPr lang="en-US" sz="2000" dirty="0" err="1">
                <a:latin typeface="Lato" panose="020F0502020204030203" pitchFamily="34" charset="0"/>
              </a:rPr>
              <a:t>desamu</a:t>
            </a:r>
            <a:endParaRPr lang="en-US" sz="20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Pemilihan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ketua</a:t>
            </a:r>
            <a:r>
              <a:rPr lang="en-US" sz="2000" dirty="0">
                <a:latin typeface="Lato" panose="020F0502020204030203" pitchFamily="34" charset="0"/>
              </a:rPr>
              <a:t> 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Atau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bisa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topik</a:t>
            </a:r>
            <a:r>
              <a:rPr lang="en-US" sz="2000" dirty="0">
                <a:latin typeface="Lato" panose="020F0502020204030203" pitchFamily="34" charset="0"/>
              </a:rPr>
              <a:t>  yang lain</a:t>
            </a:r>
          </a:p>
          <a:p>
            <a:endParaRPr lang="en-US" sz="2000" dirty="0">
              <a:latin typeface="Lato" panose="020F0502020204030203" pitchFamily="34" charset="0"/>
            </a:endParaRPr>
          </a:p>
          <a:p>
            <a:r>
              <a:rPr lang="en-US" sz="2000" dirty="0" err="1">
                <a:latin typeface="Lato" panose="020F0502020204030203" pitchFamily="34" charset="0"/>
              </a:rPr>
              <a:t>Rekam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>
                <a:latin typeface="Lato" panose="020F0502020204030203" pitchFamily="34" charset="0"/>
              </a:rPr>
              <a:t>percakapan </a:t>
            </a:r>
            <a:r>
              <a:rPr lang="en-US" sz="2000" dirty="0">
                <a:latin typeface="Lato" panose="020F0502020204030203" pitchFamily="34" charset="0"/>
              </a:rPr>
              <a:t>kalian dalam video </a:t>
            </a:r>
            <a:r>
              <a:rPr lang="en-US" sz="2000" dirty="0" err="1">
                <a:latin typeface="Lato" panose="020F0502020204030203" pitchFamily="34" charset="0"/>
              </a:rPr>
              <a:t>atau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rekaman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suara</a:t>
            </a:r>
            <a:endParaRPr lang="en-US" sz="2000" dirty="0">
              <a:latin typeface="Lato" panose="020F0502020204030203" pitchFamily="34" charset="0"/>
            </a:endParaRPr>
          </a:p>
          <a:p>
            <a:r>
              <a:rPr lang="en-US" sz="2000" dirty="0">
                <a:latin typeface="Lato" panose="020F0502020204030203" pitchFamily="34" charset="0"/>
              </a:rPr>
              <a:t>Upload di LMS</a:t>
            </a:r>
            <a:endParaRPr lang="en-ID" sz="20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9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F9A740-4A9E-B11E-443B-8C33D3A9E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6B2554-62A7-E336-4CE1-EA8AD0A7A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C85BBF-0A0C-80AF-D123-AE03D8E92692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A5C2B2-A94E-D7A0-6823-962DE846F271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407834-C406-C164-90D5-575F026C9618}"/>
              </a:ext>
            </a:extLst>
          </p:cNvPr>
          <p:cNvSpPr/>
          <p:nvPr/>
        </p:nvSpPr>
        <p:spPr>
          <a:xfrm>
            <a:off x="10574154" y="1299714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DC3AB5-F2E8-53FF-0C77-51B531C983C2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EC29E8-ECD1-3814-BE97-EB6FFFF2F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B697E9-E769-EBF4-42D8-4EEBB17F965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B57F44-F230-57A5-0B6B-79BE6376C728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83241-A2F9-82FA-6506-A1868FD13A73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7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32F9BF-8D5F-ABFE-FEDB-F8487EE25719}"/>
              </a:ext>
            </a:extLst>
          </p:cNvPr>
          <p:cNvSpPr txBox="1"/>
          <p:nvPr/>
        </p:nvSpPr>
        <p:spPr>
          <a:xfrm>
            <a:off x="1770584" y="2381771"/>
            <a:ext cx="7941365" cy="204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materi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diharapkan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peserta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200" b="0" i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Memberikan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perhatian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kepada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 lain 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Memastikan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bagaimana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kita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apa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yang orang lain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sampaikan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Menghindari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gangguan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saat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berkomunikasi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071FD-3D32-F7E7-B01D-14815B2D8824}"/>
              </a:ext>
            </a:extLst>
          </p:cNvPr>
          <p:cNvSpPr txBox="1"/>
          <p:nvPr/>
        </p:nvSpPr>
        <p:spPr>
          <a:xfrm>
            <a:off x="1690126" y="1119975"/>
            <a:ext cx="6153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800" b="1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TUJUAN PEMBELAJARAN</a:t>
            </a: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DD07A-12BF-B122-6DB5-980D50E65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C2795A-3E67-BD59-A3E3-483470879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D1E7C6-47E2-F6E0-74A4-58BC995F1D08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23C350-B7B6-56EC-8F36-46423D14E40F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D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A5DDD2-0E65-B6FC-1AA5-03CB23837746}"/>
              </a:ext>
            </a:extLst>
          </p:cNvPr>
          <p:cNvSpPr/>
          <p:nvPr/>
        </p:nvSpPr>
        <p:spPr>
          <a:xfrm>
            <a:off x="10600033" y="1291087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A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C951BA-062D-48D1-ABCE-705860E7F07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3B931D-50AE-9952-902D-B9DE22FD2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AC3A79-27A2-9BEC-30C6-2D2C5D5219E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F3E280-5941-1BFA-7544-F97CF7DE0DFE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9BB14C-C9B4-7974-1A4D-515730F90C0E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4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DA4B-9792-AD49-67B7-E81175FB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B9719-0EDA-725B-278A-0C138EB6C37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08CC7-A55F-7BBA-0036-CA0C4111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F31F7D-5CB8-ADAC-8512-732C29715EB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245436-4958-6AB5-9C9F-13BCBAC659D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5E777-A8E6-AE09-65FB-141AB20D3B8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61388-0428-C2C0-C2B9-A89BB0E91BC9}"/>
              </a:ext>
            </a:extLst>
          </p:cNvPr>
          <p:cNvSpPr txBox="1"/>
          <p:nvPr/>
        </p:nvSpPr>
        <p:spPr>
          <a:xfrm>
            <a:off x="1411856" y="1784952"/>
            <a:ext cx="9368287" cy="373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Jawab </a:t>
            </a:r>
            <a:r>
              <a:rPr lang="en-ID" sz="2400" b="1" dirty="0">
                <a:latin typeface="Lato" panose="020F0502020204030203" pitchFamily="34" charset="0"/>
              </a:rPr>
              <a:t>"Ya"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b="1" dirty="0">
                <a:latin typeface="Lato" panose="020F0502020204030203" pitchFamily="34" charset="0"/>
              </a:rPr>
              <a:t>"</a:t>
            </a:r>
            <a:r>
              <a:rPr lang="en-ID" sz="2400" b="1" dirty="0" err="1">
                <a:latin typeface="Lato" panose="020F0502020204030203" pitchFamily="34" charset="0"/>
              </a:rPr>
              <a:t>Tidak</a:t>
            </a:r>
            <a:r>
              <a:rPr lang="en-ID" sz="2400" b="1" dirty="0">
                <a:latin typeface="Lato" panose="020F0502020204030203" pitchFamily="34" charset="0"/>
              </a:rPr>
              <a:t>"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setiap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pertanyaan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berikut</a:t>
            </a:r>
            <a:r>
              <a:rPr lang="en-ID" sz="2400" dirty="0">
                <a:latin typeface="Lato" panose="020F0502020204030203" pitchFamily="34" charset="0"/>
              </a:rPr>
              <a:t>:</a:t>
            </a:r>
          </a:p>
          <a:p>
            <a:endParaRPr lang="en-ID" sz="240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sering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selesai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ID" sz="105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malah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sibuk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HP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ID" sz="100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>
                <a:latin typeface="Lato" panose="020F0502020204030203" pitchFamily="34" charset="0"/>
              </a:rPr>
              <a:t>Jika </a:t>
            </a:r>
            <a:r>
              <a:rPr lang="en-ID" sz="2400" dirty="0" err="1">
                <a:latin typeface="Lato" panose="020F0502020204030203" pitchFamily="34" charset="0"/>
              </a:rPr>
              <a:t>seseorang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bercerita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tentang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masalahnya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benar-benar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mencoba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perasaannya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tanggapan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17FEDE-D557-89A8-49EB-F7A2986CCF35}"/>
              </a:ext>
            </a:extLst>
          </p:cNvPr>
          <p:cNvSpPr txBox="1"/>
          <p:nvPr/>
        </p:nvSpPr>
        <p:spPr>
          <a:xfrm>
            <a:off x="1358660" y="742674"/>
            <a:ext cx="92000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 err="1">
                <a:solidFill>
                  <a:schemeClr val="accent6"/>
                </a:solidFill>
                <a:latin typeface="Lato" panose="020F0502020204030203" pitchFamily="34" charset="0"/>
              </a:rPr>
              <a:t>Kuiz</a:t>
            </a:r>
            <a:r>
              <a:rPr lang="en-ID" sz="3200" b="1" dirty="0">
                <a:solidFill>
                  <a:schemeClr val="accent6"/>
                </a:solidFill>
                <a:latin typeface="Lato" panose="020F0502020204030203" pitchFamily="34" charset="0"/>
              </a:rPr>
              <a:t> </a:t>
            </a:r>
            <a:r>
              <a:rPr lang="en-ID" sz="3200" b="1" dirty="0" err="1">
                <a:solidFill>
                  <a:schemeClr val="accent6"/>
                </a:solidFill>
                <a:latin typeface="Lato" panose="020F0502020204030203" pitchFamily="34" charset="0"/>
              </a:rPr>
              <a:t>Singkat</a:t>
            </a:r>
            <a:r>
              <a:rPr lang="en-ID" sz="3200" b="1" dirty="0">
                <a:latin typeface="Lato" panose="020F0502020204030203" pitchFamily="34" charset="0"/>
              </a:rPr>
              <a:t> – </a:t>
            </a:r>
            <a:r>
              <a:rPr lang="en-ID" sz="3200" b="1" dirty="0" err="1">
                <a:latin typeface="Lato" panose="020F0502020204030203" pitchFamily="34" charset="0"/>
              </a:rPr>
              <a:t>Seberapa</a:t>
            </a:r>
            <a:r>
              <a:rPr lang="en-ID" sz="3200" b="1" dirty="0">
                <a:latin typeface="Lato" panose="020F0502020204030203" pitchFamily="34" charset="0"/>
              </a:rPr>
              <a:t> Baik Kamu </a:t>
            </a:r>
            <a:r>
              <a:rPr lang="en-ID" sz="3200" b="1" dirty="0" err="1">
                <a:latin typeface="Lato" panose="020F0502020204030203" pitchFamily="34" charset="0"/>
              </a:rPr>
              <a:t>Mendengar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11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8BD502D-360B-B279-E360-04EF21752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225" y="1391326"/>
            <a:ext cx="709091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Jika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sebagian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besar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jawabannya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"Ya"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mungkin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kamu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perlu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meningkatkan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keterampilan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mendengar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aktif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Jika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sebagian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besar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"Tidak"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selamat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! Kamu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sudah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cukup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baik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dalam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mendengarkan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tetapi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masih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bisa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terus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berkembang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D83DA-1BF5-715E-4C82-C444D5780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19" y="973018"/>
            <a:ext cx="4640306" cy="464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C2A0E-569D-6FF3-B7EA-311778E4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ED57B-042E-5EDB-E1B3-F0E78C3E153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106C-7D86-3AFA-D10E-0F9D4DADD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E6FD6-A784-F891-4A16-1170D11F3D9A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1E9A6B-92AD-4F4D-DF33-81B68DFDE52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52FF4-2608-88BE-53B8-F8E43084814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D4852-8231-407A-712D-702895B4817F}"/>
              </a:ext>
            </a:extLst>
          </p:cNvPr>
          <p:cNvSpPr txBox="1"/>
          <p:nvPr/>
        </p:nvSpPr>
        <p:spPr>
          <a:xfrm>
            <a:off x="721334" y="1497695"/>
            <a:ext cx="66197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Mendengar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aktif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adalah</a:t>
            </a:r>
            <a:r>
              <a:rPr lang="en-ID" sz="2400" dirty="0">
                <a:latin typeface="Lato" panose="020F0502020204030203" pitchFamily="34" charset="0"/>
              </a:rPr>
              <a:t> proses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maksud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pembicara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respons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tepat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3ECD5-1B25-F689-76BD-F0877A12507C}"/>
              </a:ext>
            </a:extLst>
          </p:cNvPr>
          <p:cNvSpPr txBox="1"/>
          <p:nvPr/>
        </p:nvSpPr>
        <p:spPr>
          <a:xfrm>
            <a:off x="721334" y="812261"/>
            <a:ext cx="615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>
                <a:latin typeface="Lato" panose="020F0502020204030203" pitchFamily="34" charset="0"/>
              </a:rPr>
              <a:t>Apa </a:t>
            </a:r>
            <a:r>
              <a:rPr lang="en-ID" sz="3600" b="1" dirty="0" err="1">
                <a:latin typeface="Lato" panose="020F0502020204030203" pitchFamily="34" charset="0"/>
              </a:rPr>
              <a:t>Itu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r>
              <a:rPr lang="en-ID" sz="3600" b="1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83F41-4307-6C06-4D9F-E49D0BA32180}"/>
              </a:ext>
            </a:extLst>
          </p:cNvPr>
          <p:cNvSpPr txBox="1"/>
          <p:nvPr/>
        </p:nvSpPr>
        <p:spPr>
          <a:xfrm>
            <a:off x="721334" y="3557999"/>
            <a:ext cx="68095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Perbedaan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dengan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Pasif</a:t>
            </a:r>
            <a:r>
              <a:rPr lang="en-ID" sz="2400" dirty="0">
                <a:latin typeface="Lato" panose="020F0502020204030203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pasif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hanya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sekadar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tanpa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aktif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benar-benar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5D2C41-3033-D39E-7A15-F5C9012D6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079" y="2034559"/>
            <a:ext cx="4850920" cy="346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0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63B1-033A-C08B-75A3-E1CC415DD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7C3480-58D9-EBE3-2917-89ACEA210F3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B0B59-635C-6DF6-585B-2380C233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A68727-BF68-4944-9F6F-C012FE7834F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6FF9919-C252-B248-D2F3-026AE445BE1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FF7E0C-F778-A198-2DC6-512FF82B1A0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1E917-6ACC-2E01-0925-007FF1CA1E6A}"/>
              </a:ext>
            </a:extLst>
          </p:cNvPr>
          <p:cNvSpPr txBox="1"/>
          <p:nvPr/>
        </p:nvSpPr>
        <p:spPr>
          <a:xfrm>
            <a:off x="5371211" y="2021942"/>
            <a:ext cx="6194598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Membangun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hubungan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teman</a:t>
            </a:r>
            <a:r>
              <a:rPr lang="en-ID" sz="2400" dirty="0">
                <a:latin typeface="Lato" panose="020F0502020204030203" pitchFamily="34" charset="0"/>
              </a:rPr>
              <a:t>, guru, dan </a:t>
            </a:r>
            <a:r>
              <a:rPr lang="en-ID" sz="2400" dirty="0" err="1">
                <a:latin typeface="Lato" panose="020F0502020204030203" pitchFamily="34" charset="0"/>
              </a:rPr>
              <a:t>rekan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kerja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Mencegah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kesalahpahaman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dalam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komunikasi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menyelesaikan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masalah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efektif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Menunjukkan</a:t>
            </a:r>
            <a:r>
              <a:rPr lang="en-ID" sz="2400" dirty="0">
                <a:latin typeface="Lato" panose="020F0502020204030203" pitchFamily="34" charset="0"/>
              </a:rPr>
              <a:t> rasa </a:t>
            </a:r>
            <a:r>
              <a:rPr lang="en-ID" sz="2400" dirty="0" err="1">
                <a:latin typeface="Lato" panose="020F0502020204030203" pitchFamily="34" charset="0"/>
              </a:rPr>
              <a:t>hormat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empati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kepada</a:t>
            </a:r>
            <a:r>
              <a:rPr lang="en-ID" sz="2400" dirty="0">
                <a:latin typeface="Lato" panose="020F0502020204030203" pitchFamily="34" charset="0"/>
              </a:rPr>
              <a:t> orang lain.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C348A-FA5D-2FF1-7328-41D0E62388F4}"/>
              </a:ext>
            </a:extLst>
          </p:cNvPr>
          <p:cNvSpPr txBox="1"/>
          <p:nvPr/>
        </p:nvSpPr>
        <p:spPr>
          <a:xfrm>
            <a:off x="1220166" y="870486"/>
            <a:ext cx="724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 err="1">
                <a:latin typeface="Lato" panose="020F0502020204030203" pitchFamily="34" charset="0"/>
              </a:rPr>
              <a:t>Mengapa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Mendengar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Aktif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Itu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Penting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508862-B880-62E6-214E-8C02BF7E1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85241"/>
            <a:ext cx="5334199" cy="380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B27E3E-EB2C-A90B-2097-3B7D7E7D74D9}"/>
              </a:ext>
            </a:extLst>
          </p:cNvPr>
          <p:cNvSpPr txBox="1"/>
          <p:nvPr/>
        </p:nvSpPr>
        <p:spPr>
          <a:xfrm>
            <a:off x="1927799" y="1563866"/>
            <a:ext cx="8336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Fokus</a:t>
            </a:r>
            <a:r>
              <a:rPr lang="en-ID" sz="2400" b="1" dirty="0">
                <a:latin typeface="Lato" panose="020F0502020204030203" pitchFamily="34" charset="0"/>
              </a:rPr>
              <a:t> pada </a:t>
            </a:r>
            <a:r>
              <a:rPr lang="en-ID" sz="2400" b="1" dirty="0" err="1">
                <a:latin typeface="Lato" panose="020F0502020204030203" pitchFamily="34" charset="0"/>
              </a:rPr>
              <a:t>Pembicara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Jauhkan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gangguan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Gunakan</a:t>
            </a:r>
            <a:r>
              <a:rPr lang="en-ID" sz="2400" b="1" dirty="0">
                <a:latin typeface="Lato" panose="020F0502020204030203" pitchFamily="34" charset="0"/>
              </a:rPr>
              <a:t> Bahasa </a:t>
            </a:r>
            <a:r>
              <a:rPr lang="en-ID" sz="2400" b="1" dirty="0" err="1">
                <a:latin typeface="Lato" panose="020F0502020204030203" pitchFamily="34" charset="0"/>
              </a:rPr>
              <a:t>Tubuh</a:t>
            </a:r>
            <a:r>
              <a:rPr lang="en-ID" sz="2400" b="1" dirty="0">
                <a:latin typeface="Lato" panose="020F0502020204030203" pitchFamily="34" charset="0"/>
              </a:rPr>
              <a:t> yang </a:t>
            </a:r>
            <a:r>
              <a:rPr lang="en-ID" sz="2400" b="1" dirty="0" err="1">
                <a:latin typeface="Lato" panose="020F0502020204030203" pitchFamily="34" charset="0"/>
              </a:rPr>
              <a:t>Positif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Tatap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mata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anggukkan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kepala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tunjukkan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minat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Jangan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Biarkan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lawan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bicara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menyelesaikan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kalimatnya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Tunjukkan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Empati</a:t>
            </a:r>
            <a:r>
              <a:rPr lang="en-ID" sz="2400" dirty="0">
                <a:latin typeface="Lato" panose="020F0502020204030203" pitchFamily="34" charset="0"/>
              </a:rPr>
              <a:t> – Coba </a:t>
            </a:r>
            <a:r>
              <a:rPr lang="en-ID" sz="2400" dirty="0" err="1">
                <a:latin typeface="Lato" panose="020F0502020204030203" pitchFamily="34" charset="0"/>
              </a:rPr>
              <a:t>pahami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Berikan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Umpan</a:t>
            </a:r>
            <a:r>
              <a:rPr lang="en-ID" sz="2400" b="1" dirty="0">
                <a:latin typeface="Lato" panose="020F0502020204030203" pitchFamily="34" charset="0"/>
              </a:rPr>
              <a:t> Balik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kata-kata </a:t>
            </a:r>
            <a:r>
              <a:rPr lang="en-ID" sz="2400" dirty="0" err="1">
                <a:latin typeface="Lato" panose="020F0502020204030203" pitchFamily="34" charset="0"/>
              </a:rPr>
              <a:t>seperti</a:t>
            </a:r>
            <a:r>
              <a:rPr lang="en-ID" sz="2400" dirty="0">
                <a:latin typeface="Lato" panose="020F0502020204030203" pitchFamily="34" charset="0"/>
              </a:rPr>
              <a:t> "Oh, </a:t>
            </a:r>
            <a:r>
              <a:rPr lang="en-ID" sz="2400" dirty="0" err="1">
                <a:latin typeface="Lato" panose="020F0502020204030203" pitchFamily="34" charset="0"/>
              </a:rPr>
              <a:t>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maksudmu</a:t>
            </a:r>
            <a:r>
              <a:rPr lang="en-ID" sz="2400" dirty="0">
                <a:latin typeface="Lato" panose="020F0502020204030203" pitchFamily="34" charset="0"/>
              </a:rPr>
              <a:t>..."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"Saya </a:t>
            </a:r>
            <a:r>
              <a:rPr lang="en-ID" sz="2400" dirty="0" err="1">
                <a:latin typeface="Lato" panose="020F0502020204030203" pitchFamily="34" charset="0"/>
              </a:rPr>
              <a:t>paham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merasa</a:t>
            </a:r>
            <a:r>
              <a:rPr lang="en-ID" sz="2400" dirty="0">
                <a:latin typeface="Lato" panose="020F0502020204030203" pitchFamily="34" charset="0"/>
              </a:rPr>
              <a:t>..."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4B2019-8642-9DD0-588D-9E700973515B}"/>
              </a:ext>
            </a:extLst>
          </p:cNvPr>
          <p:cNvSpPr txBox="1"/>
          <p:nvPr/>
        </p:nvSpPr>
        <p:spPr>
          <a:xfrm>
            <a:off x="1126775" y="657218"/>
            <a:ext cx="61549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Kunci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4A8EB7-08AA-3049-619A-44EAF90B8FC5}"/>
              </a:ext>
            </a:extLst>
          </p:cNvPr>
          <p:cNvSpPr txBox="1"/>
          <p:nvPr/>
        </p:nvSpPr>
        <p:spPr>
          <a:xfrm>
            <a:off x="1463205" y="1655093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C0BBBE-D8B1-4503-FA66-564D44B7CDFC}"/>
              </a:ext>
            </a:extLst>
          </p:cNvPr>
          <p:cNvSpPr txBox="1"/>
          <p:nvPr/>
        </p:nvSpPr>
        <p:spPr>
          <a:xfrm>
            <a:off x="1459303" y="2557991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12C400-AF1C-E927-7F35-426E7C569FBA}"/>
              </a:ext>
            </a:extLst>
          </p:cNvPr>
          <p:cNvSpPr txBox="1"/>
          <p:nvPr/>
        </p:nvSpPr>
        <p:spPr>
          <a:xfrm>
            <a:off x="1459302" y="3491538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24558B-02B9-7DC9-6CAF-63FA2F97FC0D}"/>
              </a:ext>
            </a:extLst>
          </p:cNvPr>
          <p:cNvSpPr txBox="1"/>
          <p:nvPr/>
        </p:nvSpPr>
        <p:spPr>
          <a:xfrm>
            <a:off x="1491446" y="4425085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159CCB-1A79-AFAB-FEA5-FFC1A2C77114}"/>
              </a:ext>
            </a:extLst>
          </p:cNvPr>
          <p:cNvSpPr txBox="1"/>
          <p:nvPr/>
        </p:nvSpPr>
        <p:spPr>
          <a:xfrm>
            <a:off x="1491446" y="5313692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AB8CF-224F-2E8C-445C-AB9250713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85B8E1-C44C-8FC0-A8D0-B824350E492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19CFB-6D6C-AD07-815F-B76EA5805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EC5591-AA85-BE91-36A9-637D3A0E56C2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6877CB-7DD1-2AC1-273D-E6551CD93E5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937A4-4987-7C36-9CCB-24B9B9CD8D57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06495A-A5DF-A54B-6F71-86501E95A949}"/>
              </a:ext>
            </a:extLst>
          </p:cNvPr>
          <p:cNvSpPr txBox="1"/>
          <p:nvPr/>
        </p:nvSpPr>
        <p:spPr>
          <a:xfrm>
            <a:off x="1231421" y="2007896"/>
            <a:ext cx="56403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Gangguan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dari</a:t>
            </a:r>
            <a:r>
              <a:rPr lang="en-ID" sz="2400" b="1" dirty="0">
                <a:latin typeface="Lato" panose="020F0502020204030203" pitchFamily="34" charset="0"/>
              </a:rPr>
              <a:t> HP </a:t>
            </a:r>
            <a:r>
              <a:rPr lang="en-ID" sz="2400" b="1" dirty="0" err="1">
                <a:latin typeface="Lato" panose="020F0502020204030203" pitchFamily="34" charset="0"/>
              </a:rPr>
              <a:t>atau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lingkungan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Matikan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notifikasi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cari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tempat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tenang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Kurangnya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Latih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kesadaran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teknik</a:t>
            </a:r>
            <a:r>
              <a:rPr lang="en-ID" sz="2400" dirty="0">
                <a:latin typeface="Lato" panose="020F0502020204030203" pitchFamily="34" charset="0"/>
              </a:rPr>
              <a:t> mindfulness.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Ingin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cepat-cepat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memberi</a:t>
            </a:r>
            <a:r>
              <a:rPr lang="en-ID" sz="2400" b="1" dirty="0">
                <a:latin typeface="Lato" panose="020F0502020204030203" pitchFamily="34" charset="0"/>
              </a:rPr>
              <a:t> saran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sampai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selesai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4C4A4-81DA-9B30-A5C0-49DD06F00706}"/>
              </a:ext>
            </a:extLst>
          </p:cNvPr>
          <p:cNvSpPr txBox="1"/>
          <p:nvPr/>
        </p:nvSpPr>
        <p:spPr>
          <a:xfrm>
            <a:off x="903618" y="806961"/>
            <a:ext cx="10483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Tantangan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dalam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r>
              <a:rPr lang="en-ID" sz="3600" b="1" dirty="0">
                <a:latin typeface="Lato" panose="020F0502020204030203" pitchFamily="34" charset="0"/>
              </a:rPr>
              <a:t> &amp; </a:t>
            </a:r>
            <a:r>
              <a:rPr lang="en-ID" sz="3600" b="1" dirty="0" err="1">
                <a:latin typeface="Lato" panose="020F0502020204030203" pitchFamily="34" charset="0"/>
              </a:rPr>
              <a:t>Solusinya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AEE99D-D4D4-E532-D426-781DEBDACCF5}"/>
              </a:ext>
            </a:extLst>
          </p:cNvPr>
          <p:cNvSpPr txBox="1"/>
          <p:nvPr/>
        </p:nvSpPr>
        <p:spPr>
          <a:xfrm>
            <a:off x="678254" y="2089652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633FF-540F-3FB7-431F-76FA90119AEE}"/>
              </a:ext>
            </a:extLst>
          </p:cNvPr>
          <p:cNvSpPr txBox="1"/>
          <p:nvPr/>
        </p:nvSpPr>
        <p:spPr>
          <a:xfrm>
            <a:off x="678254" y="3583018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1485FF-5845-F971-20D2-5ED82FEEE79F}"/>
              </a:ext>
            </a:extLst>
          </p:cNvPr>
          <p:cNvSpPr txBox="1"/>
          <p:nvPr/>
        </p:nvSpPr>
        <p:spPr>
          <a:xfrm>
            <a:off x="678254" y="4670467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47FB079-8A57-6830-EA34-A5143E53E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207" y="2007896"/>
            <a:ext cx="5279366" cy="351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047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customXml/itemProps3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633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2025-03-13T14:48:40Z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