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56" r:id="rId5"/>
  </p:sldMasterIdLst>
  <p:notesMasterIdLst>
    <p:notesMasterId r:id="rId17"/>
  </p:notesMasterIdLst>
  <p:sldIdLst>
    <p:sldId id="687" r:id="rId6"/>
    <p:sldId id="691" r:id="rId7"/>
    <p:sldId id="706" r:id="rId8"/>
    <p:sldId id="703" r:id="rId9"/>
    <p:sldId id="694" r:id="rId10"/>
    <p:sldId id="696" r:id="rId11"/>
    <p:sldId id="704" r:id="rId12"/>
    <p:sldId id="692" r:id="rId13"/>
    <p:sldId id="702" r:id="rId14"/>
    <p:sldId id="697" r:id="rId15"/>
    <p:sldId id="70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6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2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31797-AA6B-4131-8421-93CA49DDD13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3475-6D1E-440D-841A-2B58781B9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3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May 8,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210195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6308" y="149795"/>
            <a:ext cx="11879748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94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32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7994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065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6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0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27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951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8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274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403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12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88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9" r:id="rId12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ABA567-7F31-7A46-DC26-D2EBBA4CA6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C7C930-EE73-9946-3CA0-848F0DF0F4E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9A79CD-511B-C9CE-DDD0-A84E86862ECC}"/>
              </a:ext>
            </a:extLst>
          </p:cNvPr>
          <p:cNvSpPr txBox="1"/>
          <p:nvPr/>
        </p:nvSpPr>
        <p:spPr>
          <a:xfrm>
            <a:off x="-72284" y="1603540"/>
            <a:ext cx="6593841" cy="3799840"/>
          </a:xfrm>
          <a:prstGeom prst="rect">
            <a:avLst/>
          </a:prstGeom>
        </p:spPr>
        <p:txBody>
          <a:bodyPr vert="horz" lIns="0" tIns="0" rIns="0" bIns="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endParaRPr lang="en-US" sz="58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endParaRPr lang="en-US" sz="70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6700" b="1" dirty="0">
                <a:solidFill>
                  <a:schemeClr val="bg1"/>
                </a:solidFill>
                <a:latin typeface="Lato" panose="020F0502020204030203" pitchFamily="34" charset="0"/>
              </a:rPr>
              <a:t>SEL </a:t>
            </a:r>
            <a:r>
              <a:rPr lang="en-US" sz="6700" b="1" dirty="0" err="1">
                <a:solidFill>
                  <a:schemeClr val="bg1"/>
                </a:solidFill>
                <a:latin typeface="Lato" panose="020F0502020204030203" pitchFamily="34" charset="0"/>
              </a:rPr>
              <a:t>Lanjutan</a:t>
            </a:r>
            <a:br>
              <a:rPr lang="en-US" sz="8400" b="1" dirty="0">
                <a:solidFill>
                  <a:schemeClr val="bg1"/>
                </a:solidFill>
                <a:latin typeface="Lato" panose="020F0502020204030203" pitchFamily="34" charset="0"/>
              </a:rPr>
            </a:br>
            <a:r>
              <a:rPr lang="en-US" sz="9000" b="1" dirty="0">
                <a:solidFill>
                  <a:schemeClr val="bg1"/>
                </a:solidFill>
                <a:latin typeface="Lato" panose="020F0502020204030203" pitchFamily="34" charset="0"/>
              </a:rPr>
              <a:t>Modul 3</a:t>
            </a:r>
            <a:endParaRPr lang="en-US" sz="101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9300" b="1" kern="1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BEKERJA DALAM TIM</a:t>
            </a:r>
            <a:endParaRPr lang="en-ID" sz="5100" b="1" kern="1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b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12D10-56C8-5576-1201-7FC27D655B7E}"/>
              </a:ext>
            </a:extLst>
          </p:cNvPr>
          <p:cNvSpPr txBox="1"/>
          <p:nvPr/>
        </p:nvSpPr>
        <p:spPr>
          <a:xfrm>
            <a:off x="531553" y="329992"/>
            <a:ext cx="5386168" cy="79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Lato" panose="020F0502020204030203" pitchFamily="34" charset="0"/>
              </a:rPr>
              <a:t>SOCIAL EMOTIONAL LEARNING  UNTUK KESIAPAN KERJA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1CC688-8DCA-77A2-F033-25B84BDD8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B5C3D3-BC29-BC3D-5F06-673D113167B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CF61190-9998-C169-C592-003DE1EE6B72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FBE034-0E17-EAB6-C005-F76439A14A64}"/>
              </a:ext>
            </a:extLst>
          </p:cNvPr>
          <p:cNvCxnSpPr/>
          <p:nvPr/>
        </p:nvCxnSpPr>
        <p:spPr>
          <a:xfrm>
            <a:off x="8088702" y="6430443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14B4B9C-7038-36F9-5AD7-9E616FA0822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4B3AF1A-9743-B10C-AC3E-FCE122008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2326" y="764399"/>
            <a:ext cx="5622575" cy="562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8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D2443-57BA-3437-129E-09C05A1E0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6A9D7372-F2C9-6A84-4E16-5F9334E064D9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P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59E49E-EBEA-2116-8BBF-2101CBDA1C0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E66CF-7772-C880-145C-41971B675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6AE592-6724-92CC-E75C-3631286541D7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C07B65C-3368-E33B-133F-08F6E6D57FB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6F2F92-16DA-A408-7C1A-72BF116DA1F9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0596BC-3E1D-A129-5618-2B4ADCB81AC0}"/>
              </a:ext>
            </a:extLst>
          </p:cNvPr>
          <p:cNvSpPr txBox="1"/>
          <p:nvPr/>
        </p:nvSpPr>
        <p:spPr>
          <a:xfrm>
            <a:off x="1898171" y="1341297"/>
            <a:ext cx="8295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Lato" panose="020F0502020204030203" pitchFamily="34" charset="0"/>
              </a:rPr>
              <a:t>BEKERJA DALAM KELOMPOK</a:t>
            </a:r>
            <a:endParaRPr lang="en-ID" sz="4400" b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4A940A-7760-C292-8409-AFA0379C6D41}"/>
              </a:ext>
            </a:extLst>
          </p:cNvPr>
          <p:cNvSpPr txBox="1"/>
          <p:nvPr/>
        </p:nvSpPr>
        <p:spPr>
          <a:xfrm>
            <a:off x="8005313" y="523799"/>
            <a:ext cx="2648310" cy="37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Lato" panose="020F0502020204030203" pitchFamily="34" charset="0"/>
              </a:rPr>
              <a:t>Praktek</a:t>
            </a:r>
            <a:r>
              <a:rPr lang="en-US" b="1" dirty="0">
                <a:latin typeface="Lato" panose="020F0502020204030203" pitchFamily="34" charset="0"/>
              </a:rPr>
              <a:t> </a:t>
            </a:r>
            <a:r>
              <a:rPr lang="en-US" b="1" dirty="0" err="1">
                <a:latin typeface="Lato" panose="020F0502020204030203" pitchFamily="34" charset="0"/>
              </a:rPr>
              <a:t>Pembelajaran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BC53C0-05BB-5895-4634-5809990BB235}"/>
              </a:ext>
            </a:extLst>
          </p:cNvPr>
          <p:cNvSpPr txBox="1"/>
          <p:nvPr/>
        </p:nvSpPr>
        <p:spPr>
          <a:xfrm>
            <a:off x="1492823" y="2548674"/>
            <a:ext cx="8617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Lato" panose="020F0502020204030203" pitchFamily="34" charset="0"/>
              </a:rPr>
              <a:t>Tugasmu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adalah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melakukan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observasi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terhadap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kegiatan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kamu</a:t>
            </a:r>
            <a:r>
              <a:rPr lang="en-US" sz="2400" dirty="0">
                <a:latin typeface="Lato" panose="020F0502020204030203" pitchFamily="34" charset="0"/>
              </a:rPr>
              <a:t> dalam </a:t>
            </a:r>
            <a:r>
              <a:rPr lang="en-US" sz="2400" dirty="0" err="1">
                <a:latin typeface="Lato" panose="020F0502020204030203" pitchFamily="34" charset="0"/>
              </a:rPr>
              <a:t>Kelompok</a:t>
            </a:r>
            <a:endParaRPr lang="en-ID" sz="2400" dirty="0">
              <a:latin typeface="Lato" panose="020F050202020403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67DD98-90A1-8165-7019-1ABCA1F304EE}"/>
              </a:ext>
            </a:extLst>
          </p:cNvPr>
          <p:cNvSpPr txBox="1"/>
          <p:nvPr/>
        </p:nvSpPr>
        <p:spPr>
          <a:xfrm>
            <a:off x="1492823" y="3593321"/>
            <a:ext cx="981550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Apa nama </a:t>
            </a:r>
            <a:r>
              <a:rPr lang="en-US" dirty="0" err="1">
                <a:latin typeface="Lato" panose="020F0502020204030203" pitchFamily="34" charset="0"/>
              </a:rPr>
              <a:t>kelompok</a:t>
            </a:r>
            <a:r>
              <a:rPr lang="en-US" dirty="0">
                <a:latin typeface="Lato" panose="020F0502020204030203" pitchFamily="34" charset="0"/>
              </a:rPr>
              <a:t> </a:t>
            </a:r>
            <a:r>
              <a:rPr lang="en-US" dirty="0" err="1">
                <a:latin typeface="Lato" panose="020F0502020204030203" pitchFamily="34" charset="0"/>
              </a:rPr>
              <a:t>kamu</a:t>
            </a:r>
            <a:r>
              <a:rPr lang="en-US" dirty="0">
                <a:latin typeface="Lato" panose="020F0502020204030203" pitchFamily="34" charset="0"/>
              </a:rPr>
              <a:t> dan </a:t>
            </a:r>
            <a:r>
              <a:rPr lang="en-US" dirty="0" err="1">
                <a:latin typeface="Lato" panose="020F0502020204030203" pitchFamily="34" charset="0"/>
              </a:rPr>
              <a:t>apa</a:t>
            </a:r>
            <a:r>
              <a:rPr lang="en-US" dirty="0">
                <a:latin typeface="Lato" panose="020F0502020204030203" pitchFamily="34" charset="0"/>
              </a:rPr>
              <a:t> </a:t>
            </a:r>
            <a:r>
              <a:rPr lang="en-US" dirty="0" err="1">
                <a:latin typeface="Lato" panose="020F0502020204030203" pitchFamily="34" charset="0"/>
              </a:rPr>
              <a:t>kegiatannya</a:t>
            </a:r>
            <a:r>
              <a:rPr lang="en-US" dirty="0">
                <a:latin typeface="Lato" panose="020F0502020204030203" pitchFamily="34" charset="0"/>
              </a:rPr>
              <a:t>? (</a:t>
            </a:r>
            <a:r>
              <a:rPr lang="en-US" dirty="0" err="1">
                <a:latin typeface="Lato" panose="020F0502020204030203" pitchFamily="34" charset="0"/>
              </a:rPr>
              <a:t>bisa</a:t>
            </a:r>
            <a:r>
              <a:rPr lang="en-US" dirty="0">
                <a:latin typeface="Lato" panose="020F0502020204030203" pitchFamily="34" charset="0"/>
              </a:rPr>
              <a:t> </a:t>
            </a:r>
            <a:r>
              <a:rPr lang="en-US" dirty="0" err="1">
                <a:latin typeface="Lato" panose="020F0502020204030203" pitchFamily="34" charset="0"/>
              </a:rPr>
              <a:t>kolompok</a:t>
            </a:r>
            <a:r>
              <a:rPr lang="en-US" dirty="0">
                <a:latin typeface="Lato" panose="020F0502020204030203" pitchFamily="34" charset="0"/>
              </a:rPr>
              <a:t> </a:t>
            </a:r>
            <a:r>
              <a:rPr lang="en-US" dirty="0" err="1">
                <a:latin typeface="Lato" panose="020F0502020204030203" pitchFamily="34" charset="0"/>
              </a:rPr>
              <a:t>disekolah</a:t>
            </a:r>
            <a:r>
              <a:rPr lang="en-US" dirty="0">
                <a:latin typeface="Lato" panose="020F0502020204030203" pitchFamily="34" charset="0"/>
              </a:rPr>
              <a:t> </a:t>
            </a:r>
            <a:r>
              <a:rPr lang="en-US" dirty="0" err="1">
                <a:latin typeface="Lato" panose="020F0502020204030203" pitchFamily="34" charset="0"/>
              </a:rPr>
              <a:t>atau</a:t>
            </a:r>
            <a:r>
              <a:rPr lang="en-US" dirty="0">
                <a:latin typeface="Lato" panose="020F0502020204030203" pitchFamily="34" charset="0"/>
              </a:rPr>
              <a:t> </a:t>
            </a:r>
            <a:r>
              <a:rPr lang="en-US" dirty="0" err="1">
                <a:latin typeface="Lato" panose="020F0502020204030203" pitchFamily="34" charset="0"/>
              </a:rPr>
              <a:t>diluar</a:t>
            </a:r>
            <a:r>
              <a:rPr lang="en-US" dirty="0">
                <a:latin typeface="Lato" panose="020F0502020204030203" pitchFamily="34" charset="0"/>
              </a:rPr>
              <a:t> sekolah)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ato" panose="020F0502020204030203" pitchFamily="34" charset="0"/>
              </a:rPr>
              <a:t>Apa </a:t>
            </a:r>
            <a:r>
              <a:rPr lang="en-US" dirty="0" err="1">
                <a:latin typeface="Lato" panose="020F0502020204030203" pitchFamily="34" charset="0"/>
              </a:rPr>
              <a:t>tugas</a:t>
            </a:r>
            <a:r>
              <a:rPr lang="en-US" dirty="0">
                <a:latin typeface="Lato" panose="020F0502020204030203" pitchFamily="34" charset="0"/>
              </a:rPr>
              <a:t> </a:t>
            </a:r>
            <a:r>
              <a:rPr lang="en-US" dirty="0" err="1">
                <a:latin typeface="Lato" panose="020F0502020204030203" pitchFamily="34" charset="0"/>
              </a:rPr>
              <a:t>atau</a:t>
            </a:r>
            <a:r>
              <a:rPr lang="en-US" dirty="0">
                <a:latin typeface="Lato" panose="020F0502020204030203" pitchFamily="34" charset="0"/>
              </a:rPr>
              <a:t> </a:t>
            </a:r>
            <a:r>
              <a:rPr lang="en-US" dirty="0" err="1">
                <a:latin typeface="Lato" panose="020F0502020204030203" pitchFamily="34" charset="0"/>
              </a:rPr>
              <a:t>peran</a:t>
            </a:r>
            <a:r>
              <a:rPr lang="en-US" dirty="0">
                <a:latin typeface="Lato" panose="020F0502020204030203" pitchFamily="34" charset="0"/>
              </a:rPr>
              <a:t> </a:t>
            </a:r>
            <a:r>
              <a:rPr lang="en-US" dirty="0" err="1">
                <a:latin typeface="Lato" panose="020F0502020204030203" pitchFamily="34" charset="0"/>
              </a:rPr>
              <a:t>kamu</a:t>
            </a:r>
            <a:r>
              <a:rPr lang="en-US" dirty="0">
                <a:latin typeface="Lato" panose="020F0502020204030203" pitchFamily="34" charset="0"/>
              </a:rPr>
              <a:t> dalam </a:t>
            </a:r>
            <a:r>
              <a:rPr lang="en-US" dirty="0" err="1">
                <a:latin typeface="Lato" panose="020F0502020204030203" pitchFamily="34" charset="0"/>
              </a:rPr>
              <a:t>kelompok</a:t>
            </a:r>
            <a:r>
              <a:rPr lang="en-ID" dirty="0">
                <a:latin typeface="Lato" panose="020F0502020204030203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>
                <a:latin typeface="Lato" panose="020F0502020204030203" pitchFamily="34" charset="0"/>
              </a:rPr>
              <a:t>Kegiatan</a:t>
            </a:r>
            <a:r>
              <a:rPr lang="en-ID" dirty="0">
                <a:latin typeface="Lato" panose="020F0502020204030203" pitchFamily="34" charset="0"/>
              </a:rPr>
              <a:t> </a:t>
            </a:r>
            <a:r>
              <a:rPr lang="en-ID" dirty="0" err="1">
                <a:latin typeface="Lato" panose="020F0502020204030203" pitchFamily="34" charset="0"/>
              </a:rPr>
              <a:t>apa</a:t>
            </a:r>
            <a:r>
              <a:rPr lang="en-ID" dirty="0">
                <a:latin typeface="Lato" panose="020F0502020204030203" pitchFamily="34" charset="0"/>
              </a:rPr>
              <a:t> yang paling </a:t>
            </a:r>
            <a:r>
              <a:rPr lang="en-ID" dirty="0" err="1">
                <a:latin typeface="Lato" panose="020F0502020204030203" pitchFamily="34" charset="0"/>
              </a:rPr>
              <a:t>menyenangkan</a:t>
            </a:r>
            <a:r>
              <a:rPr lang="en-ID" dirty="0">
                <a:latin typeface="Lato" panose="020F0502020204030203" pitchFamily="34" charset="0"/>
              </a:rPr>
              <a:t> </a:t>
            </a:r>
            <a:r>
              <a:rPr lang="en-ID" dirty="0" err="1">
                <a:latin typeface="Lato" panose="020F0502020204030203" pitchFamily="34" charset="0"/>
              </a:rPr>
              <a:t>dikelompokmu</a:t>
            </a:r>
            <a:r>
              <a:rPr lang="en-ID" dirty="0">
                <a:latin typeface="Lato" panose="020F0502020204030203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>
                <a:latin typeface="Lato" panose="020F0502020204030203" pitchFamily="34" charset="0"/>
              </a:rPr>
              <a:t>Apakah</a:t>
            </a:r>
            <a:r>
              <a:rPr lang="en-ID" dirty="0">
                <a:latin typeface="Lato" panose="020F0502020204030203" pitchFamily="34" charset="0"/>
              </a:rPr>
              <a:t> </a:t>
            </a:r>
            <a:r>
              <a:rPr lang="en-ID" dirty="0" err="1">
                <a:latin typeface="Lato" panose="020F0502020204030203" pitchFamily="34" charset="0"/>
              </a:rPr>
              <a:t>ada</a:t>
            </a:r>
            <a:r>
              <a:rPr lang="en-ID" dirty="0">
                <a:latin typeface="Lato" panose="020F0502020204030203" pitchFamily="34" charset="0"/>
              </a:rPr>
              <a:t> </a:t>
            </a:r>
            <a:r>
              <a:rPr lang="en-ID" dirty="0" err="1">
                <a:latin typeface="Lato" panose="020F0502020204030203" pitchFamily="34" charset="0"/>
              </a:rPr>
              <a:t>teman</a:t>
            </a:r>
            <a:r>
              <a:rPr lang="en-ID" dirty="0">
                <a:latin typeface="Lato" panose="020F0502020204030203" pitchFamily="34" charset="0"/>
              </a:rPr>
              <a:t> </a:t>
            </a:r>
            <a:r>
              <a:rPr lang="en-ID" dirty="0" err="1">
                <a:latin typeface="Lato" panose="020F0502020204030203" pitchFamily="34" charset="0"/>
              </a:rPr>
              <a:t>dalam</a:t>
            </a:r>
            <a:r>
              <a:rPr lang="en-ID" dirty="0">
                <a:latin typeface="Lato" panose="020F0502020204030203" pitchFamily="34" charset="0"/>
              </a:rPr>
              <a:t> </a:t>
            </a:r>
            <a:r>
              <a:rPr lang="en-ID" dirty="0" err="1">
                <a:latin typeface="Lato" panose="020F0502020204030203" pitchFamily="34" charset="0"/>
              </a:rPr>
              <a:t>kelompok</a:t>
            </a:r>
            <a:r>
              <a:rPr lang="en-ID" dirty="0">
                <a:latin typeface="Lato" panose="020F0502020204030203" pitchFamily="34" charset="0"/>
              </a:rPr>
              <a:t> yang </a:t>
            </a:r>
            <a:r>
              <a:rPr lang="en-ID" dirty="0" err="1">
                <a:latin typeface="Lato" panose="020F0502020204030203" pitchFamily="34" charset="0"/>
              </a:rPr>
              <a:t>kurang</a:t>
            </a:r>
            <a:r>
              <a:rPr lang="en-ID" dirty="0">
                <a:latin typeface="Lato" panose="020F0502020204030203" pitchFamily="34" charset="0"/>
              </a:rPr>
              <a:t> </a:t>
            </a:r>
            <a:r>
              <a:rPr lang="en-ID" dirty="0" err="1">
                <a:latin typeface="Lato" panose="020F0502020204030203" pitchFamily="34" charset="0"/>
              </a:rPr>
              <a:t>aktif</a:t>
            </a:r>
            <a:r>
              <a:rPr lang="en-ID" dirty="0">
                <a:latin typeface="Lato" panose="020F0502020204030203" pitchFamily="34" charset="0"/>
              </a:rPr>
              <a:t>? </a:t>
            </a:r>
            <a:r>
              <a:rPr lang="en-ID" dirty="0" err="1">
                <a:latin typeface="Lato" panose="020F0502020204030203" pitchFamily="34" charset="0"/>
              </a:rPr>
              <a:t>Kenapa</a:t>
            </a:r>
            <a:r>
              <a:rPr lang="en-ID" dirty="0">
                <a:latin typeface="Lato" panose="020F0502020204030203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>
                <a:latin typeface="Lato" panose="020F0502020204030203" pitchFamily="34" charset="0"/>
              </a:rPr>
              <a:t>Bagaimana</a:t>
            </a:r>
            <a:r>
              <a:rPr lang="en-ID" dirty="0">
                <a:latin typeface="Lato" panose="020F0502020204030203" pitchFamily="34" charset="0"/>
              </a:rPr>
              <a:t> </a:t>
            </a:r>
            <a:r>
              <a:rPr lang="en-ID" dirty="0" err="1">
                <a:latin typeface="Lato" panose="020F0502020204030203" pitchFamily="34" charset="0"/>
              </a:rPr>
              <a:t>anda</a:t>
            </a:r>
            <a:r>
              <a:rPr lang="en-ID" dirty="0">
                <a:latin typeface="Lato" panose="020F0502020204030203" pitchFamily="34" charset="0"/>
              </a:rPr>
              <a:t> dan </a:t>
            </a:r>
            <a:r>
              <a:rPr lang="en-ID" dirty="0" err="1">
                <a:latin typeface="Lato" panose="020F0502020204030203" pitchFamily="34" charset="0"/>
              </a:rPr>
              <a:t>teman-teman</a:t>
            </a:r>
            <a:r>
              <a:rPr lang="en-ID" dirty="0">
                <a:latin typeface="Lato" panose="020F0502020204030203" pitchFamily="34" charset="0"/>
              </a:rPr>
              <a:t> </a:t>
            </a:r>
            <a:r>
              <a:rPr lang="en-ID" dirty="0" err="1">
                <a:latin typeface="Lato" panose="020F0502020204030203" pitchFamily="34" charset="0"/>
              </a:rPr>
              <a:t>menyelesaikan</a:t>
            </a:r>
            <a:r>
              <a:rPr lang="en-ID" dirty="0">
                <a:latin typeface="Lato" panose="020F0502020204030203" pitchFamily="34" charset="0"/>
              </a:rPr>
              <a:t> </a:t>
            </a:r>
            <a:r>
              <a:rPr lang="en-ID" dirty="0" err="1">
                <a:latin typeface="Lato" panose="020F0502020204030203" pitchFamily="34" charset="0"/>
              </a:rPr>
              <a:t>tugas</a:t>
            </a:r>
            <a:r>
              <a:rPr lang="en-ID" dirty="0">
                <a:latin typeface="Lato" panose="020F0502020204030203" pitchFamily="34" charset="0"/>
              </a:rPr>
              <a:t> </a:t>
            </a:r>
            <a:r>
              <a:rPr lang="en-ID" dirty="0" err="1">
                <a:latin typeface="Lato" panose="020F0502020204030203" pitchFamily="34" charset="0"/>
              </a:rPr>
              <a:t>kelompok</a:t>
            </a:r>
            <a:r>
              <a:rPr lang="en-ID" dirty="0">
                <a:latin typeface="Lato" panose="020F0502020204030203" pitchFamily="34" charset="0"/>
              </a:rPr>
              <a:t>?</a:t>
            </a:r>
          </a:p>
          <a:p>
            <a:endParaRPr lang="en-ID" dirty="0">
              <a:latin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C18720-3764-A3C1-494B-75FD639162BA}"/>
              </a:ext>
            </a:extLst>
          </p:cNvPr>
          <p:cNvSpPr txBox="1"/>
          <p:nvPr/>
        </p:nvSpPr>
        <p:spPr>
          <a:xfrm>
            <a:off x="1523590" y="5278606"/>
            <a:ext cx="8617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Lato" panose="020F0502020204030203" pitchFamily="34" charset="0"/>
              </a:rPr>
              <a:t>Buat</a:t>
            </a:r>
            <a:r>
              <a:rPr lang="en-US" sz="2400" dirty="0">
                <a:latin typeface="Lato" panose="020F0502020204030203" pitchFamily="34" charset="0"/>
              </a:rPr>
              <a:t> dalam format video, </a:t>
            </a:r>
            <a:r>
              <a:rPr lang="en-US" sz="2400" dirty="0" err="1">
                <a:latin typeface="Lato" panose="020F0502020204030203" pitchFamily="34" charset="0"/>
              </a:rPr>
              <a:t>rekaman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suara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atau</a:t>
            </a:r>
            <a:r>
              <a:rPr lang="en-US" sz="2400" dirty="0">
                <a:latin typeface="Lato" panose="020F0502020204030203" pitchFamily="34" charset="0"/>
              </a:rPr>
              <a:t> poster, </a:t>
            </a:r>
            <a:r>
              <a:rPr lang="en-US" sz="2400" dirty="0" err="1">
                <a:latin typeface="Lato" panose="020F0502020204030203" pitchFamily="34" charset="0"/>
              </a:rPr>
              <a:t>kemudian</a:t>
            </a:r>
            <a:r>
              <a:rPr lang="en-US" sz="2400" dirty="0">
                <a:latin typeface="Lato" panose="020F0502020204030203" pitchFamily="34" charset="0"/>
              </a:rPr>
              <a:t> upload di LMS</a:t>
            </a:r>
            <a:endParaRPr lang="en-ID" sz="24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9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61C4C7-9B86-1507-7C76-519A3C493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04AC2D-FC4C-8843-E723-4CD7CEADB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59" y="1138892"/>
            <a:ext cx="4171328" cy="417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61433E-A8CC-2138-F771-93E4460DDE51}"/>
              </a:ext>
            </a:extLst>
          </p:cNvPr>
          <p:cNvSpPr txBox="1"/>
          <p:nvPr/>
        </p:nvSpPr>
        <p:spPr>
          <a:xfrm>
            <a:off x="3025845" y="5405110"/>
            <a:ext cx="588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https//:lms.savethechildren.or.id/courses/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2FC375D-79E0-3D5B-DDA5-05163FF84FDB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U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548224-D46D-B904-7EB5-0A090A505139}"/>
              </a:ext>
            </a:extLst>
          </p:cNvPr>
          <p:cNvSpPr/>
          <p:nvPr/>
        </p:nvSpPr>
        <p:spPr>
          <a:xfrm>
            <a:off x="10574154" y="1299714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R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D148A9-1380-CD68-3ABD-1A05CE117AA3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5FC000-6C7C-8575-27FD-573F6909D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D94495C-4038-38C1-72ED-87EFAA9BE6E4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0E11CA7-2CF6-C88A-1684-D29BDA64CF6B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06F55F-8E04-0213-57AF-10D3CF8D9732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70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812B53-905F-FC14-42B3-0948029669F6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2D2F84-87DE-2A26-9631-F098AABEE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2FCA53-E63F-F64A-FF92-1BF544522B35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C533619-EDF1-D42C-7E35-C697C9A22C7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8CDF3-939F-C485-1684-009DBCA632E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949691-29CE-6D56-3EE8-6ADB28BFBE77}"/>
              </a:ext>
            </a:extLst>
          </p:cNvPr>
          <p:cNvSpPr txBox="1"/>
          <p:nvPr/>
        </p:nvSpPr>
        <p:spPr>
          <a:xfrm>
            <a:off x="2011473" y="2398810"/>
            <a:ext cx="9126032" cy="2380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950"/>
              </a:spcAft>
              <a:buNone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Setelah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mempelajari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materi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ini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diharapkan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peserta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Memahami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pentingnya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kerjasama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</a:t>
            </a:r>
          </a:p>
          <a:p>
            <a:pPr marL="457200" indent="-457200" algn="l">
              <a:buFont typeface="+mj-lt"/>
              <a:buAutoNum type="arabicPeriod"/>
            </a:pPr>
            <a:endParaRPr lang="en-ID" sz="22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Peran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dalam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tim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dalam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menyelesaikan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suatu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permasalahan</a:t>
            </a:r>
            <a:endParaRPr lang="en-ID" sz="22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en-ID" sz="22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Melatih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dalam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bekerja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sama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dengan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orang lain.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DB88EA-0D8F-F6AF-C0AE-F681850A8942}"/>
              </a:ext>
            </a:extLst>
          </p:cNvPr>
          <p:cNvSpPr txBox="1"/>
          <p:nvPr/>
        </p:nvSpPr>
        <p:spPr>
          <a:xfrm>
            <a:off x="1962742" y="1227886"/>
            <a:ext cx="61537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950"/>
              </a:spcAft>
              <a:buNone/>
            </a:pPr>
            <a:r>
              <a:rPr lang="en-ID" sz="2800" b="1" i="0" dirty="0">
                <a:solidFill>
                  <a:srgbClr val="FF0000"/>
                </a:solidFill>
                <a:effectLst/>
                <a:latin typeface="Lato" panose="020F0502020204030203" pitchFamily="34" charset="0"/>
              </a:rPr>
              <a:t>TUJUAN PEMBELAJARAN</a:t>
            </a:r>
          </a:p>
        </p:txBody>
      </p:sp>
    </p:spTree>
    <p:extLst>
      <p:ext uri="{BB962C8B-B14F-4D97-AF65-F5344CB8AC3E}">
        <p14:creationId xmlns:p14="http://schemas.microsoft.com/office/powerpoint/2010/main" val="35442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976491-972F-F9B8-5C83-8BA17FCAD4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2D331C-3F70-4BDB-9F20-646EEE229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59" y="1138892"/>
            <a:ext cx="4171328" cy="417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9AB29F-EF3B-A568-D617-377CC25AEB40}"/>
              </a:ext>
            </a:extLst>
          </p:cNvPr>
          <p:cNvSpPr txBox="1"/>
          <p:nvPr/>
        </p:nvSpPr>
        <p:spPr>
          <a:xfrm>
            <a:off x="3025845" y="5405110"/>
            <a:ext cx="588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https//:lms.savethechildren.or.id/courses/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BE900D4-B32C-81B7-9527-BB477D781185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D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348493F-7493-608E-FD29-EAE14962CED0}"/>
              </a:ext>
            </a:extLst>
          </p:cNvPr>
          <p:cNvSpPr/>
          <p:nvPr/>
        </p:nvSpPr>
        <p:spPr>
          <a:xfrm>
            <a:off x="10600033" y="1291087"/>
            <a:ext cx="778208" cy="733450"/>
          </a:xfrm>
          <a:prstGeom prst="ellipse">
            <a:avLst/>
          </a:prstGeom>
          <a:solidFill>
            <a:schemeClr val="accent5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A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F16027-20F1-1D08-5D24-F823F93A215E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F718AC-53D7-CC42-B0F8-9B53E8E6A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1A09AF9-B299-8D11-F66E-41810491905F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1433454-09B3-73A3-E6C9-F15C426B5FC5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54BD27-E61A-CD5D-AB0B-9836E6692A7B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4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7DA4B-9792-AD49-67B7-E81175FBE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B9719-0EDA-725B-278A-0C138EB6C377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D08CC7-A55F-7BBA-0036-CA0C41111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F31F7D-5CB8-ADAC-8512-732C29715EB7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2245436-4958-6AB5-9C9F-13BCBAC659D2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5E777-A8E6-AE09-65FB-141AB20D3B89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3209C2-9685-40F8-1CE4-FB8CE3C7AD23}"/>
              </a:ext>
            </a:extLst>
          </p:cNvPr>
          <p:cNvSpPr txBox="1"/>
          <p:nvPr/>
        </p:nvSpPr>
        <p:spPr>
          <a:xfrm>
            <a:off x="4701804" y="1710416"/>
            <a:ext cx="621163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6600" b="1" dirty="0">
                <a:latin typeface="Lato" panose="020F0502020204030203" pitchFamily="34" charset="0"/>
              </a:rPr>
              <a:t>KUIS</a:t>
            </a:r>
          </a:p>
          <a:p>
            <a:pPr algn="ctr"/>
            <a:r>
              <a:rPr lang="en-ID" sz="4000" b="1" dirty="0" err="1">
                <a:latin typeface="Lato" panose="020F0502020204030203" pitchFamily="34" charset="0"/>
              </a:rPr>
              <a:t>Seberapa</a:t>
            </a:r>
            <a:r>
              <a:rPr lang="en-ID" sz="4000" b="1" dirty="0">
                <a:latin typeface="Lato" panose="020F0502020204030203" pitchFamily="34" charset="0"/>
              </a:rPr>
              <a:t> Baik Kamu </a:t>
            </a:r>
            <a:r>
              <a:rPr lang="en-ID" sz="4000" b="1" dirty="0" err="1">
                <a:latin typeface="Lato" panose="020F0502020204030203" pitchFamily="34" charset="0"/>
              </a:rPr>
              <a:t>Bekerja</a:t>
            </a:r>
            <a:r>
              <a:rPr lang="en-ID" sz="4000" b="1" dirty="0">
                <a:latin typeface="Lato" panose="020F0502020204030203" pitchFamily="34" charset="0"/>
              </a:rPr>
              <a:t> </a:t>
            </a:r>
            <a:r>
              <a:rPr lang="en-ID" sz="4000" b="1" dirty="0" err="1">
                <a:latin typeface="Lato" panose="020F0502020204030203" pitchFamily="34" charset="0"/>
              </a:rPr>
              <a:t>dalam</a:t>
            </a:r>
            <a:r>
              <a:rPr lang="en-ID" sz="4000" b="1" dirty="0">
                <a:latin typeface="Lato" panose="020F0502020204030203" pitchFamily="34" charset="0"/>
              </a:rPr>
              <a:t> Tim?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F7BC79-26CE-51CB-65BC-DCEA79A3F4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610" y="1599663"/>
            <a:ext cx="3733799" cy="373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8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2D408-4CE3-047B-2899-85E736853E29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8EF15B-BFAF-C10A-9CA1-F5BD9FCA2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CFC3FB-BC30-4C6E-059E-006409C56B0B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DF475B8-6233-7EA6-B1F5-7F21B28D02AB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3EF51D-8369-634C-DF09-FCAF0023D304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238993-2D4E-E0D2-9C70-19D34040FE92}"/>
              </a:ext>
            </a:extLst>
          </p:cNvPr>
          <p:cNvSpPr txBox="1"/>
          <p:nvPr/>
        </p:nvSpPr>
        <p:spPr>
          <a:xfrm>
            <a:off x="1306902" y="1040946"/>
            <a:ext cx="10114471" cy="490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1" dirty="0">
                <a:latin typeface="Lato" panose="020F0502020204030203" pitchFamily="34" charset="0"/>
              </a:rPr>
              <a:t>1: Apa yang paling </a:t>
            </a:r>
            <a:r>
              <a:rPr lang="en-ID" sz="2000" b="1" dirty="0" err="1">
                <a:latin typeface="Lato" panose="020F0502020204030203" pitchFamily="34" charset="0"/>
              </a:rPr>
              <a:t>penting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dalam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tim</a:t>
            </a:r>
            <a:r>
              <a:rPr lang="en-ID" sz="2000" b="1" dirty="0">
                <a:latin typeface="Lato" panose="020F0502020204030203" pitchFamily="34" charset="0"/>
              </a:rPr>
              <a:t> yang </a:t>
            </a:r>
            <a:r>
              <a:rPr lang="en-ID" sz="2000" b="1" dirty="0" err="1">
                <a:latin typeface="Lato" panose="020F0502020204030203" pitchFamily="34" charset="0"/>
              </a:rPr>
              <a:t>efektif</a:t>
            </a:r>
            <a:r>
              <a:rPr lang="en-ID" sz="2000" b="1" dirty="0">
                <a:latin typeface="Lato" panose="020F0502020204030203" pitchFamily="34" charset="0"/>
              </a:rPr>
              <a:t>?</a:t>
            </a:r>
          </a:p>
          <a:p>
            <a:endParaRPr lang="en-ID" sz="1050" b="1" dirty="0">
              <a:latin typeface="Lato" panose="020F0502020204030203" pitchFamily="34" charset="0"/>
            </a:endParaRPr>
          </a:p>
          <a:p>
            <a:pPr lvl="1"/>
            <a:r>
              <a:rPr lang="en-ID" sz="2000" dirty="0">
                <a:latin typeface="Lato" panose="020F0502020204030203" pitchFamily="34" charset="0"/>
              </a:rPr>
              <a:t>a) </a:t>
            </a:r>
            <a:r>
              <a:rPr lang="en-ID" sz="2000" dirty="0" err="1">
                <a:latin typeface="Lato" panose="020F0502020204030203" pitchFamily="34" charset="0"/>
              </a:rPr>
              <a:t>Anggota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tim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bekerja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secara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individu</a:t>
            </a:r>
            <a:r>
              <a:rPr lang="en-ID" sz="2000" dirty="0">
                <a:latin typeface="Lato" panose="020F0502020204030203" pitchFamily="34" charset="0"/>
              </a:rPr>
              <a:t>.</a:t>
            </a:r>
          </a:p>
          <a:p>
            <a:pPr lvl="1"/>
            <a:r>
              <a:rPr lang="en-ID" sz="2000" dirty="0">
                <a:latin typeface="Lato" panose="020F0502020204030203" pitchFamily="34" charset="0"/>
              </a:rPr>
              <a:t>b) </a:t>
            </a:r>
            <a:r>
              <a:rPr lang="en-ID" sz="2000" dirty="0" err="1">
                <a:latin typeface="Lato" panose="020F0502020204030203" pitchFamily="34" charset="0"/>
              </a:rPr>
              <a:t>Semua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anggota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tim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tahu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tujuan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bersama</a:t>
            </a:r>
            <a:r>
              <a:rPr lang="en-ID" sz="2000" dirty="0">
                <a:latin typeface="Lato" panose="020F0502020204030203" pitchFamily="34" charset="0"/>
              </a:rPr>
              <a:t>.</a:t>
            </a:r>
          </a:p>
          <a:p>
            <a:pPr lvl="1"/>
            <a:r>
              <a:rPr lang="en-ID" sz="2000" dirty="0">
                <a:latin typeface="Lato" panose="020F0502020204030203" pitchFamily="34" charset="0"/>
              </a:rPr>
              <a:t>c) </a:t>
            </a:r>
            <a:r>
              <a:rPr lang="en-ID" sz="2000" dirty="0" err="1">
                <a:latin typeface="Lato" panose="020F0502020204030203" pitchFamily="34" charset="0"/>
              </a:rPr>
              <a:t>Anggota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tim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tidak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saling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berkomunikasi</a:t>
            </a:r>
            <a:r>
              <a:rPr lang="en-ID" sz="2000" dirty="0">
                <a:latin typeface="Lato" panose="020F0502020204030203" pitchFamily="34" charset="0"/>
              </a:rPr>
              <a:t>.</a:t>
            </a:r>
          </a:p>
          <a:p>
            <a:endParaRPr lang="en-ID" sz="2000" b="1" dirty="0">
              <a:latin typeface="Lato" panose="020F0502020204030203" pitchFamily="34" charset="0"/>
            </a:endParaRPr>
          </a:p>
          <a:p>
            <a:r>
              <a:rPr lang="en-ID" sz="2000" b="1" dirty="0">
                <a:latin typeface="Lato" panose="020F0502020204030203" pitchFamily="34" charset="0"/>
              </a:rPr>
              <a:t>2: </a:t>
            </a:r>
            <a:r>
              <a:rPr lang="en-ID" sz="2000" b="1" dirty="0" err="1">
                <a:latin typeface="Lato" panose="020F0502020204030203" pitchFamily="34" charset="0"/>
              </a:rPr>
              <a:t>Bagaimana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cara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mengatasi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konflik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dalam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tim</a:t>
            </a:r>
            <a:r>
              <a:rPr lang="en-ID" sz="2000" b="1" dirty="0">
                <a:latin typeface="Lato" panose="020F0502020204030203" pitchFamily="34" charset="0"/>
              </a:rPr>
              <a:t>?</a:t>
            </a:r>
          </a:p>
          <a:p>
            <a:endParaRPr lang="en-ID" sz="1050" b="1" dirty="0">
              <a:latin typeface="Lato" panose="020F0502020204030203" pitchFamily="34" charset="0"/>
            </a:endParaRPr>
          </a:p>
          <a:p>
            <a:pPr lvl="1"/>
            <a:r>
              <a:rPr lang="en-ID" sz="2000" dirty="0">
                <a:latin typeface="Lato" panose="020F0502020204030203" pitchFamily="34" charset="0"/>
              </a:rPr>
              <a:t>a) </a:t>
            </a:r>
            <a:r>
              <a:rPr lang="en-ID" sz="2000" dirty="0" err="1">
                <a:latin typeface="Lato" panose="020F0502020204030203" pitchFamily="34" charset="0"/>
              </a:rPr>
              <a:t>Mengabaikan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konflik</a:t>
            </a:r>
            <a:r>
              <a:rPr lang="en-ID" sz="2000" dirty="0">
                <a:latin typeface="Lato" panose="020F0502020204030203" pitchFamily="34" charset="0"/>
              </a:rPr>
              <a:t> dan </a:t>
            </a:r>
            <a:r>
              <a:rPr lang="en-ID" sz="2000" dirty="0" err="1">
                <a:latin typeface="Lato" panose="020F0502020204030203" pitchFamily="34" charset="0"/>
              </a:rPr>
              <a:t>berharap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akan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selesai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sendiri</a:t>
            </a:r>
            <a:r>
              <a:rPr lang="en-ID" sz="2000" dirty="0">
                <a:latin typeface="Lato" panose="020F0502020204030203" pitchFamily="34" charset="0"/>
              </a:rPr>
              <a:t>.</a:t>
            </a:r>
          </a:p>
          <a:p>
            <a:pPr lvl="1"/>
            <a:r>
              <a:rPr lang="en-ID" sz="2000" dirty="0">
                <a:latin typeface="Lato" panose="020F0502020204030203" pitchFamily="34" charset="0"/>
              </a:rPr>
              <a:t>b) </a:t>
            </a:r>
            <a:r>
              <a:rPr lang="en-ID" sz="2000" dirty="0" err="1">
                <a:latin typeface="Lato" panose="020F0502020204030203" pitchFamily="34" charset="0"/>
              </a:rPr>
              <a:t>Menghadapi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konflik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secara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terbuka</a:t>
            </a:r>
            <a:r>
              <a:rPr lang="en-ID" sz="2000" dirty="0">
                <a:latin typeface="Lato" panose="020F0502020204030203" pitchFamily="34" charset="0"/>
              </a:rPr>
              <a:t> dan </a:t>
            </a:r>
            <a:r>
              <a:rPr lang="en-ID" sz="2000" dirty="0" err="1">
                <a:latin typeface="Lato" panose="020F0502020204030203" pitchFamily="34" charset="0"/>
              </a:rPr>
              <a:t>mencari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solusi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bersama</a:t>
            </a:r>
            <a:r>
              <a:rPr lang="en-ID" sz="2000" dirty="0">
                <a:latin typeface="Lato" panose="020F0502020204030203" pitchFamily="34" charset="0"/>
              </a:rPr>
              <a:t>.</a:t>
            </a:r>
          </a:p>
          <a:p>
            <a:pPr lvl="1"/>
            <a:r>
              <a:rPr lang="en-ID" sz="2000" dirty="0">
                <a:latin typeface="Lato" panose="020F0502020204030203" pitchFamily="34" charset="0"/>
              </a:rPr>
              <a:t>c) </a:t>
            </a:r>
            <a:r>
              <a:rPr lang="en-ID" sz="2000" dirty="0" err="1">
                <a:latin typeface="Lato" panose="020F0502020204030203" pitchFamily="34" charset="0"/>
              </a:rPr>
              <a:t>Membiarkan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satu</a:t>
            </a:r>
            <a:r>
              <a:rPr lang="en-ID" sz="2000" dirty="0">
                <a:latin typeface="Lato" panose="020F0502020204030203" pitchFamily="34" charset="0"/>
              </a:rPr>
              <a:t> orang </a:t>
            </a:r>
            <a:r>
              <a:rPr lang="en-ID" sz="2000" dirty="0" err="1">
                <a:latin typeface="Lato" panose="020F0502020204030203" pitchFamily="34" charset="0"/>
              </a:rPr>
              <a:t>memutuskan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solusi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tanpa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diskusi</a:t>
            </a:r>
            <a:r>
              <a:rPr lang="en-ID" sz="2000" dirty="0">
                <a:latin typeface="Lato" panose="020F0502020204030203" pitchFamily="34" charset="0"/>
              </a:rPr>
              <a:t>.</a:t>
            </a:r>
          </a:p>
          <a:p>
            <a:endParaRPr lang="en-ID" sz="2000" b="1" dirty="0">
              <a:latin typeface="Lato" panose="020F0502020204030203" pitchFamily="34" charset="0"/>
            </a:endParaRPr>
          </a:p>
          <a:p>
            <a:r>
              <a:rPr lang="en-ID" sz="2000" b="1" dirty="0">
                <a:latin typeface="Lato" panose="020F0502020204030203" pitchFamily="34" charset="0"/>
              </a:rPr>
              <a:t>3: Apa </a:t>
            </a:r>
            <a:r>
              <a:rPr lang="en-ID" sz="2000" b="1" dirty="0" err="1">
                <a:latin typeface="Lato" panose="020F0502020204030203" pitchFamily="34" charset="0"/>
              </a:rPr>
              <a:t>manfaat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memberikan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kesempatan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kepada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anggota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tim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untuk</a:t>
            </a:r>
            <a:r>
              <a:rPr lang="en-ID" sz="2000" b="1" dirty="0">
                <a:latin typeface="Lato" panose="020F0502020204030203" pitchFamily="34" charset="0"/>
              </a:rPr>
              <a:t> </a:t>
            </a:r>
            <a:r>
              <a:rPr lang="en-ID" sz="2000" b="1" dirty="0" err="1">
                <a:latin typeface="Lato" panose="020F0502020204030203" pitchFamily="34" charset="0"/>
              </a:rPr>
              <a:t>memimpin</a:t>
            </a:r>
            <a:r>
              <a:rPr lang="en-ID" sz="2000" b="1" dirty="0">
                <a:latin typeface="Lato" panose="020F0502020204030203" pitchFamily="34" charset="0"/>
              </a:rPr>
              <a:t>?</a:t>
            </a:r>
          </a:p>
          <a:p>
            <a:endParaRPr lang="en-ID" sz="1050" b="1" dirty="0">
              <a:latin typeface="Lato" panose="020F0502020204030203" pitchFamily="34" charset="0"/>
            </a:endParaRPr>
          </a:p>
          <a:p>
            <a:pPr lvl="1"/>
            <a:r>
              <a:rPr lang="en-ID" sz="2000" dirty="0">
                <a:latin typeface="Lato" panose="020F0502020204030203" pitchFamily="34" charset="0"/>
              </a:rPr>
              <a:t>a) </a:t>
            </a:r>
            <a:r>
              <a:rPr lang="en-ID" sz="2000" dirty="0" err="1">
                <a:latin typeface="Lato" panose="020F0502020204030203" pitchFamily="34" charset="0"/>
              </a:rPr>
              <a:t>Membuat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anggota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tim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merasa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dihargai</a:t>
            </a:r>
            <a:r>
              <a:rPr lang="en-ID" sz="2000" dirty="0">
                <a:latin typeface="Lato" panose="020F0502020204030203" pitchFamily="34" charset="0"/>
              </a:rPr>
              <a:t> dan </a:t>
            </a:r>
            <a:r>
              <a:rPr lang="en-ID" sz="2000" dirty="0" err="1">
                <a:latin typeface="Lato" panose="020F0502020204030203" pitchFamily="34" charset="0"/>
              </a:rPr>
              <a:t>lebih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bertanggung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jawab</a:t>
            </a:r>
            <a:r>
              <a:rPr lang="en-ID" sz="2000" dirty="0">
                <a:latin typeface="Lato" panose="020F0502020204030203" pitchFamily="34" charset="0"/>
              </a:rPr>
              <a:t>.</a:t>
            </a:r>
          </a:p>
          <a:p>
            <a:pPr lvl="1"/>
            <a:r>
              <a:rPr lang="en-ID" sz="2000" dirty="0">
                <a:latin typeface="Lato" panose="020F0502020204030203" pitchFamily="34" charset="0"/>
              </a:rPr>
              <a:t>b) </a:t>
            </a:r>
            <a:r>
              <a:rPr lang="en-ID" sz="2000" dirty="0" err="1">
                <a:latin typeface="Lato" panose="020F0502020204030203" pitchFamily="34" charset="0"/>
              </a:rPr>
              <a:t>Mengurangi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efisiensi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kerja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tim.</a:t>
            </a:r>
            <a:endParaRPr lang="en-ID" sz="2000" dirty="0">
              <a:latin typeface="Lato" panose="020F0502020204030203" pitchFamily="34" charset="0"/>
            </a:endParaRPr>
          </a:p>
          <a:p>
            <a:pPr lvl="1"/>
            <a:r>
              <a:rPr lang="en-ID" sz="2000" dirty="0">
                <a:latin typeface="Lato" panose="020F0502020204030203" pitchFamily="34" charset="0"/>
              </a:rPr>
              <a:t>c) Hanya </a:t>
            </a:r>
            <a:r>
              <a:rPr lang="en-ID" sz="2000" dirty="0" err="1">
                <a:latin typeface="Lato" panose="020F0502020204030203" pitchFamily="34" charset="0"/>
              </a:rPr>
              <a:t>membuat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satu</a:t>
            </a:r>
            <a:r>
              <a:rPr lang="en-ID" sz="2000" dirty="0">
                <a:latin typeface="Lato" panose="020F0502020204030203" pitchFamily="34" charset="0"/>
              </a:rPr>
              <a:t> orang </a:t>
            </a:r>
            <a:r>
              <a:rPr lang="en-ID" sz="2000" dirty="0" err="1">
                <a:latin typeface="Lato" panose="020F0502020204030203" pitchFamily="34" charset="0"/>
              </a:rPr>
              <a:t>merasa</a:t>
            </a:r>
            <a:r>
              <a:rPr lang="en-ID" sz="2000" dirty="0">
                <a:latin typeface="Lato" panose="020F0502020204030203" pitchFamily="34" charset="0"/>
              </a:rPr>
              <a:t> </a:t>
            </a:r>
            <a:r>
              <a:rPr lang="en-ID" sz="2000" dirty="0" err="1">
                <a:latin typeface="Lato" panose="020F0502020204030203" pitchFamily="34" charset="0"/>
              </a:rPr>
              <a:t>penting</a:t>
            </a:r>
            <a:r>
              <a:rPr lang="en-ID" sz="2000" dirty="0">
                <a:latin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9386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C2A0E-569D-6FF3-B7EA-311778E4E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ED57B-042E-5EDB-E1B3-F0E78C3E153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EB106C-7D86-3AFA-D10E-0F9D4DADD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BE6FD6-A784-F891-4A16-1170D11F3D9A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81E9A6B-92AD-4F4D-DF33-81B68DFDE52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452FF4-2608-88BE-53B8-F8E43084814C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3ABEB0B5-7FFE-2AE1-EFC3-42927DC5D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1" y="1575957"/>
            <a:ext cx="8919713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Tujuan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yang Sama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Semua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anggota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tim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memiliki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tujuan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yang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jelas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diketahui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bersama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Antusiasme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yang Tinggi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Anggota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tim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bekerja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dengan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semangat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merasa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dihargai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Peran dan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Tanggung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Jawab yang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Jelas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Setiap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orang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tahu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tanggung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jawab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mereka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Komunikasi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yang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Efektif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Komunikasi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yang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lancar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antar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anggota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tim.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D06D7F-0F99-2F1A-8372-158CD7200177}"/>
              </a:ext>
            </a:extLst>
          </p:cNvPr>
          <p:cNvSpPr txBox="1"/>
          <p:nvPr/>
        </p:nvSpPr>
        <p:spPr>
          <a:xfrm>
            <a:off x="828136" y="690244"/>
            <a:ext cx="79363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Bagaimana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Ciri-Ciri Tim yang 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Efektif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0980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363B1-033A-C08B-75A3-E1CC415DD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7C3480-58D9-EBE3-2917-89ACEA210F3A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BB0B59-635C-6DF6-585B-2380C2335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A68727-BF68-4944-9F6F-C012FE7834FB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6FF9919-C252-B248-D2F3-026AE445BE1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FF7E0C-F778-A198-2DC6-512FF82B1A0B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4C4883-6899-6B42-FB71-0BB17AF373F1}"/>
              </a:ext>
            </a:extLst>
          </p:cNvPr>
          <p:cNvSpPr txBox="1"/>
          <p:nvPr/>
        </p:nvSpPr>
        <p:spPr>
          <a:xfrm>
            <a:off x="1067519" y="594817"/>
            <a:ext cx="77637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600" b="1" dirty="0">
                <a:latin typeface="Lato" panose="020F0502020204030203" pitchFamily="34" charset="0"/>
              </a:rPr>
              <a:t>Apa </a:t>
            </a:r>
            <a:r>
              <a:rPr lang="en-ID" sz="3600" b="1" dirty="0" err="1">
                <a:latin typeface="Lato" panose="020F0502020204030203" pitchFamily="34" charset="0"/>
              </a:rPr>
              <a:t>tantangan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dalam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sebuah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tim</a:t>
            </a:r>
            <a:r>
              <a:rPr lang="en-ID" sz="3600" b="1" dirty="0">
                <a:latin typeface="Lato" panose="020F0502020204030203" pitchFamily="34" charset="0"/>
              </a:rPr>
              <a:t>?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759F7-CDA7-B9AD-AD7A-0E77F4EF49E5}"/>
              </a:ext>
            </a:extLst>
          </p:cNvPr>
          <p:cNvSpPr txBox="1"/>
          <p:nvPr/>
        </p:nvSpPr>
        <p:spPr>
          <a:xfrm>
            <a:off x="4399471" y="2024401"/>
            <a:ext cx="7349705" cy="3485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 err="1">
                <a:latin typeface="Lato" panose="020F0502020204030203" pitchFamily="34" charset="0"/>
              </a:rPr>
              <a:t>Tantangan</a:t>
            </a:r>
            <a:r>
              <a:rPr lang="en-ID" sz="2400" b="1" dirty="0">
                <a:latin typeface="Lato" panose="020F0502020204030203" pitchFamily="34" charset="0"/>
              </a:rPr>
              <a:t> yang </a:t>
            </a:r>
            <a:r>
              <a:rPr lang="en-ID" sz="2400" b="1" dirty="0" err="1">
                <a:latin typeface="Lato" panose="020F0502020204030203" pitchFamily="34" charset="0"/>
              </a:rPr>
              <a:t>Sering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Terjadi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dalam</a:t>
            </a:r>
            <a:r>
              <a:rPr lang="en-ID" sz="2400" b="1" dirty="0">
                <a:latin typeface="Lato" panose="020F0502020204030203" pitchFamily="34" charset="0"/>
              </a:rPr>
              <a:t> Tim:</a:t>
            </a:r>
            <a:endParaRPr lang="en-ID" sz="2400" dirty="0">
              <a:latin typeface="Lato" panose="020F0502020204030203" pitchFamily="34" charset="0"/>
            </a:endParaRPr>
          </a:p>
          <a:p>
            <a:endParaRPr lang="en-ID" sz="2400" b="1" dirty="0">
              <a:latin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b="1" dirty="0" err="1">
                <a:latin typeface="Lato" panose="020F0502020204030203" pitchFamily="34" charset="0"/>
              </a:rPr>
              <a:t>Perbedaan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Pendapat</a:t>
            </a:r>
            <a:r>
              <a:rPr lang="en-ID" sz="2400" dirty="0">
                <a:latin typeface="Lato" panose="020F0502020204030203" pitchFamily="34" charset="0"/>
              </a:rPr>
              <a:t> → Bisa </a:t>
            </a:r>
            <a:r>
              <a:rPr lang="en-ID" sz="2400" dirty="0" err="1">
                <a:latin typeface="Lato" panose="020F0502020204030203" pitchFamily="34" charset="0"/>
              </a:rPr>
              <a:t>memicu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konflik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jika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tidak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dikelola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baik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1050" dirty="0">
              <a:latin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b="1" dirty="0" err="1">
                <a:latin typeface="Lato" panose="020F0502020204030203" pitchFamily="34" charset="0"/>
              </a:rPr>
              <a:t>Ketimpangan</a:t>
            </a:r>
            <a:r>
              <a:rPr lang="en-ID" sz="2400" b="1" dirty="0">
                <a:latin typeface="Lato" panose="020F0502020204030203" pitchFamily="34" charset="0"/>
              </a:rPr>
              <a:t> Peran</a:t>
            </a:r>
            <a:r>
              <a:rPr lang="en-ID" sz="2400" dirty="0">
                <a:latin typeface="Lato" panose="020F0502020204030203" pitchFamily="34" charset="0"/>
              </a:rPr>
              <a:t> → Ada </a:t>
            </a:r>
            <a:r>
              <a:rPr lang="en-ID" sz="2400" dirty="0" err="1">
                <a:latin typeface="Lato" panose="020F0502020204030203" pitchFamily="34" charset="0"/>
              </a:rPr>
              <a:t>anggota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bekerja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lebih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banyak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ada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kurang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aktif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1100" dirty="0">
              <a:latin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b="1" dirty="0" err="1">
                <a:latin typeface="Lato" panose="020F0502020204030203" pitchFamily="34" charset="0"/>
              </a:rPr>
              <a:t>Kurangnya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Komunikasi</a:t>
            </a:r>
            <a:r>
              <a:rPr lang="en-ID" sz="2400" dirty="0">
                <a:latin typeface="Lato" panose="020F0502020204030203" pitchFamily="34" charset="0"/>
              </a:rPr>
              <a:t> → Bisa </a:t>
            </a:r>
            <a:r>
              <a:rPr lang="en-ID" sz="2400" dirty="0" err="1">
                <a:latin typeface="Lato" panose="020F0502020204030203" pitchFamily="34" charset="0"/>
              </a:rPr>
              <a:t>menyebabkan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miskomunikasi</a:t>
            </a:r>
            <a:r>
              <a:rPr lang="en-ID" sz="2400" dirty="0">
                <a:latin typeface="Lato" panose="020F0502020204030203" pitchFamily="34" charset="0"/>
              </a:rPr>
              <a:t> dan salah </a:t>
            </a:r>
            <a:r>
              <a:rPr lang="en-ID" sz="2400" dirty="0" err="1">
                <a:latin typeface="Lato" panose="020F0502020204030203" pitchFamily="34" charset="0"/>
              </a:rPr>
              <a:t>paham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0C2965-C209-DE4D-544D-26D8BF5A2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2490"/>
            <a:ext cx="4189392" cy="418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9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945DA4-103E-726C-AE17-37B80ECED1C3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C3DB33-F7D3-B8B7-24F3-29689F72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3E571D-58E2-1CD6-6EFC-B0B0BAFEEF4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C6089A-9DF6-2374-C9FD-897022CCE2A6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A2718E-9214-9CD5-5A9D-6B5C70A465CF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D62641-8F5D-E73A-CCBB-278D13DC5528}"/>
              </a:ext>
            </a:extLst>
          </p:cNvPr>
          <p:cNvSpPr txBox="1"/>
          <p:nvPr/>
        </p:nvSpPr>
        <p:spPr>
          <a:xfrm>
            <a:off x="826852" y="91500"/>
            <a:ext cx="104376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D" sz="3600" b="1" dirty="0">
              <a:latin typeface="Lato" panose="020F0502020204030203" pitchFamily="34" charset="0"/>
            </a:endParaRPr>
          </a:p>
          <a:p>
            <a:r>
              <a:rPr lang="en-ID" sz="3600" b="1" dirty="0" err="1">
                <a:latin typeface="Lato" panose="020F0502020204030203" pitchFamily="34" charset="0"/>
              </a:rPr>
              <a:t>Pernahkah</a:t>
            </a:r>
            <a:r>
              <a:rPr lang="en-ID" sz="3600" b="1" dirty="0">
                <a:latin typeface="Lato" panose="020F0502020204030203" pitchFamily="34" charset="0"/>
              </a:rPr>
              <a:t> kalian </a:t>
            </a:r>
            <a:r>
              <a:rPr lang="en-ID" sz="3600" b="1" dirty="0" err="1">
                <a:latin typeface="Lato" panose="020F0502020204030203" pitchFamily="34" charset="0"/>
              </a:rPr>
              <a:t>mengalami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tantangan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dalam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tim</a:t>
            </a:r>
            <a:r>
              <a:rPr lang="en-ID" sz="3600" b="1" dirty="0">
                <a:latin typeface="Lato" panose="020F0502020204030203" pitchFamily="34" charset="0"/>
              </a:rPr>
              <a:t>? </a:t>
            </a:r>
            <a:r>
              <a:rPr lang="en-ID" sz="3600" b="1" dirty="0" err="1">
                <a:latin typeface="Lato" panose="020F0502020204030203" pitchFamily="34" charset="0"/>
              </a:rPr>
              <a:t>Bagaimana</a:t>
            </a:r>
            <a:r>
              <a:rPr lang="en-ID" sz="3600" b="1" dirty="0">
                <a:latin typeface="Lato" panose="020F0502020204030203" pitchFamily="34" charset="0"/>
              </a:rPr>
              <a:t> kalian </a:t>
            </a:r>
            <a:r>
              <a:rPr lang="en-ID" sz="3600" b="1" dirty="0" err="1">
                <a:latin typeface="Lato" panose="020F0502020204030203" pitchFamily="34" charset="0"/>
              </a:rPr>
              <a:t>mengatasinya</a:t>
            </a:r>
            <a:r>
              <a:rPr lang="en-ID" sz="3600" b="1" dirty="0">
                <a:latin typeface="Lato" panose="020F0502020204030203" pitchFamily="34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398727-241A-E873-249E-81452289B087}"/>
              </a:ext>
            </a:extLst>
          </p:cNvPr>
          <p:cNvSpPr txBox="1"/>
          <p:nvPr/>
        </p:nvSpPr>
        <p:spPr>
          <a:xfrm>
            <a:off x="826852" y="2285128"/>
            <a:ext cx="7210090" cy="362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✅ </a:t>
            </a:r>
            <a:r>
              <a:rPr lang="en-ID" sz="2400" b="1" dirty="0" err="1">
                <a:latin typeface="Lato" panose="020F0502020204030203" pitchFamily="34" charset="0"/>
              </a:rPr>
              <a:t>Dengarkan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Semua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Pendapat</a:t>
            </a:r>
            <a:r>
              <a:rPr lang="en-ID" sz="2400" dirty="0">
                <a:latin typeface="Lato" panose="020F0502020204030203" pitchFamily="34" charset="0"/>
              </a:rPr>
              <a:t> → </a:t>
            </a:r>
            <a:r>
              <a:rPr lang="en-ID" sz="2400" dirty="0" err="1">
                <a:latin typeface="Lato" panose="020F0502020204030203" pitchFamily="34" charset="0"/>
              </a:rPr>
              <a:t>Semua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anggota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tim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harus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diberi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ruang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berbicara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05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✅ </a:t>
            </a:r>
            <a:r>
              <a:rPr lang="en-ID" sz="2400" b="1" dirty="0" err="1">
                <a:latin typeface="Lato" panose="020F0502020204030203" pitchFamily="34" charset="0"/>
              </a:rPr>
              <a:t>Bagi</a:t>
            </a:r>
            <a:r>
              <a:rPr lang="en-ID" sz="2400" b="1" dirty="0">
                <a:latin typeface="Lato" panose="020F0502020204030203" pitchFamily="34" charset="0"/>
              </a:rPr>
              <a:t> Peran </a:t>
            </a:r>
            <a:r>
              <a:rPr lang="en-ID" sz="2400" b="1" dirty="0" err="1">
                <a:latin typeface="Lato" panose="020F0502020204030203" pitchFamily="34" charset="0"/>
              </a:rPr>
              <a:t>Secara</a:t>
            </a:r>
            <a:r>
              <a:rPr lang="en-ID" sz="2400" b="1" dirty="0">
                <a:latin typeface="Lato" panose="020F0502020204030203" pitchFamily="34" charset="0"/>
              </a:rPr>
              <a:t> Adil</a:t>
            </a:r>
            <a:r>
              <a:rPr lang="en-ID" sz="2400" dirty="0">
                <a:latin typeface="Lato" panose="020F0502020204030203" pitchFamily="34" charset="0"/>
              </a:rPr>
              <a:t> → </a:t>
            </a:r>
            <a:r>
              <a:rPr lang="en-ID" sz="2400" dirty="0" err="1">
                <a:latin typeface="Lato" panose="020F0502020204030203" pitchFamily="34" charset="0"/>
              </a:rPr>
              <a:t>Pastikan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semua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anggota</a:t>
            </a:r>
            <a:r>
              <a:rPr lang="en-ID" sz="2400" dirty="0">
                <a:latin typeface="Lato" panose="020F0502020204030203" pitchFamily="34" charset="0"/>
              </a:rPr>
              <a:t> punya </a:t>
            </a:r>
            <a:r>
              <a:rPr lang="en-ID" sz="2400" dirty="0" err="1">
                <a:latin typeface="Lato" panose="020F0502020204030203" pitchFamily="34" charset="0"/>
              </a:rPr>
              <a:t>tanggung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jawab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jelas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10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✅ </a:t>
            </a:r>
            <a:r>
              <a:rPr lang="en-ID" sz="2400" b="1" dirty="0" err="1">
                <a:latin typeface="Lato" panose="020F0502020204030203" pitchFamily="34" charset="0"/>
              </a:rPr>
              <a:t>Komunikasi</a:t>
            </a:r>
            <a:r>
              <a:rPr lang="en-ID" sz="2400" b="1" dirty="0">
                <a:latin typeface="Lato" panose="020F0502020204030203" pitchFamily="34" charset="0"/>
              </a:rPr>
              <a:t> yang Terbuka &amp; </a:t>
            </a:r>
            <a:r>
              <a:rPr lang="en-ID" sz="2400" b="1" dirty="0" err="1">
                <a:latin typeface="Lato" panose="020F0502020204030203" pitchFamily="34" charset="0"/>
              </a:rPr>
              <a:t>Jelas</a:t>
            </a:r>
            <a:r>
              <a:rPr lang="en-ID" sz="2400" dirty="0">
                <a:latin typeface="Lato" panose="020F0502020204030203" pitchFamily="34" charset="0"/>
              </a:rPr>
              <a:t> → </a:t>
            </a:r>
            <a:r>
              <a:rPr lang="en-ID" sz="2400" dirty="0" err="1">
                <a:latin typeface="Lato" panose="020F0502020204030203" pitchFamily="34" charset="0"/>
              </a:rPr>
              <a:t>Gunakan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bahasa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sopan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jelas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saat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berdiskusi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20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✅ </a:t>
            </a:r>
            <a:r>
              <a:rPr lang="en-ID" sz="2400" b="1" dirty="0" err="1">
                <a:latin typeface="Lato" panose="020F0502020204030203" pitchFamily="34" charset="0"/>
              </a:rPr>
              <a:t>Gunakan</a:t>
            </a:r>
            <a:r>
              <a:rPr lang="en-ID" sz="2400" b="1" dirty="0">
                <a:latin typeface="Lato" panose="020F0502020204030203" pitchFamily="34" charset="0"/>
              </a:rPr>
              <a:t> "Shared Power"</a:t>
            </a:r>
            <a:r>
              <a:rPr lang="en-ID" sz="2400" dirty="0">
                <a:latin typeface="Lato" panose="020F0502020204030203" pitchFamily="34" charset="0"/>
              </a:rPr>
              <a:t> → Beri </a:t>
            </a:r>
            <a:r>
              <a:rPr lang="en-ID" sz="2400" dirty="0" err="1">
                <a:latin typeface="Lato" panose="020F0502020204030203" pitchFamily="34" charset="0"/>
              </a:rPr>
              <a:t>kesempatan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setiap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anggota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memimpin</a:t>
            </a:r>
            <a:r>
              <a:rPr lang="en-ID" sz="2400" dirty="0">
                <a:latin typeface="Lato" panose="020F0502020204030203" pitchFamily="34" charset="0"/>
              </a:rPr>
              <a:t> di </a:t>
            </a:r>
            <a:r>
              <a:rPr lang="en-ID" sz="2400" dirty="0" err="1">
                <a:latin typeface="Lato" panose="020F0502020204030203" pitchFamily="34" charset="0"/>
              </a:rPr>
              <a:t>bidang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mereka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C234B6-F3BD-93ED-BBC0-CBD235B13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311" y="2510286"/>
            <a:ext cx="4567688" cy="304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1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A3F1A-8545-045A-7B45-2918E6013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2B1C63-FE61-6EF9-C02A-8B22BF0D49E4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E43B69-A414-A773-1CED-7B686A8E6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07417F-EE21-4422-E533-9AC5C12A5116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3AEF20A-9F23-9EA9-BC4D-F76DA52B500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B36B37-42E8-C2D6-BA89-AB47048E3778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3CD8A4F-0ACA-676D-3978-D7248A7DF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509" y="171753"/>
            <a:ext cx="754811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Checklist 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Bekerja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dalam Tim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3A2F21-25BA-CEC5-D10E-E1AB7ACB810A}"/>
              </a:ext>
            </a:extLst>
          </p:cNvPr>
          <p:cNvSpPr txBox="1"/>
          <p:nvPr/>
        </p:nvSpPr>
        <p:spPr>
          <a:xfrm>
            <a:off x="2214833" y="1926079"/>
            <a:ext cx="8067854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 err="1">
                <a:latin typeface="Lato" panose="020F0502020204030203" pitchFamily="34" charset="0"/>
              </a:rPr>
              <a:t>Apakah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saya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memahami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tujuan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tim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dengan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jelas</a:t>
            </a:r>
            <a:r>
              <a:rPr lang="en-ID" sz="2800" dirty="0">
                <a:latin typeface="Lato" panose="020F0502020204030203" pitchFamily="34" charset="0"/>
              </a:rPr>
              <a:t>?</a:t>
            </a:r>
          </a:p>
          <a:p>
            <a:endParaRPr lang="en-ID" sz="1200" dirty="0">
              <a:latin typeface="Lato" panose="020F0502020204030203" pitchFamily="34" charset="0"/>
            </a:endParaRPr>
          </a:p>
          <a:p>
            <a:r>
              <a:rPr lang="en-ID" sz="2800" dirty="0" err="1">
                <a:latin typeface="Lato" panose="020F0502020204030203" pitchFamily="34" charset="0"/>
              </a:rPr>
              <a:t>Apakah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saya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memberikan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kontribusi</a:t>
            </a:r>
            <a:r>
              <a:rPr lang="en-ID" sz="2800" dirty="0">
                <a:latin typeface="Lato" panose="020F0502020204030203" pitchFamily="34" charset="0"/>
              </a:rPr>
              <a:t> yang </a:t>
            </a:r>
            <a:r>
              <a:rPr lang="en-ID" sz="2800" dirty="0" err="1">
                <a:latin typeface="Lato" panose="020F0502020204030203" pitchFamily="34" charset="0"/>
              </a:rPr>
              <a:t>maksimal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dalam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tim</a:t>
            </a:r>
            <a:r>
              <a:rPr lang="en-ID" sz="2800" dirty="0">
                <a:latin typeface="Lato" panose="020F0502020204030203" pitchFamily="34" charset="0"/>
              </a:rPr>
              <a:t>?</a:t>
            </a:r>
          </a:p>
          <a:p>
            <a:endParaRPr lang="en-ID" sz="1200" dirty="0">
              <a:latin typeface="Lato" panose="020F0502020204030203" pitchFamily="34" charset="0"/>
            </a:endParaRPr>
          </a:p>
          <a:p>
            <a:r>
              <a:rPr lang="en-ID" sz="2800" dirty="0" err="1">
                <a:latin typeface="Lato" panose="020F0502020204030203" pitchFamily="34" charset="0"/>
              </a:rPr>
              <a:t>Apakah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saya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berkomunikasi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dengan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baik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dengan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anggota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tim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lainnya</a:t>
            </a:r>
            <a:r>
              <a:rPr lang="en-ID" sz="2800" dirty="0">
                <a:latin typeface="Lato" panose="020F0502020204030203" pitchFamily="34" charset="0"/>
              </a:rPr>
              <a:t>?</a:t>
            </a:r>
          </a:p>
          <a:p>
            <a:endParaRPr lang="en-ID" sz="1200" dirty="0">
              <a:latin typeface="Lato" panose="020F0502020204030203" pitchFamily="34" charset="0"/>
            </a:endParaRPr>
          </a:p>
          <a:p>
            <a:r>
              <a:rPr lang="en-ID" sz="2800" dirty="0" err="1">
                <a:latin typeface="Lato" panose="020F0502020204030203" pitchFamily="34" charset="0"/>
              </a:rPr>
              <a:t>Apakah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saya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mampu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mengelola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konflik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dengan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bijak</a:t>
            </a:r>
            <a:r>
              <a:rPr lang="en-ID" sz="2800" dirty="0">
                <a:latin typeface="Lato" panose="020F0502020204030203" pitchFamily="34" charset="0"/>
              </a:rPr>
              <a:t>?</a:t>
            </a:r>
          </a:p>
          <a:p>
            <a:endParaRPr lang="en-ID" sz="2800" dirty="0">
              <a:latin typeface="Lato" panose="020F050202020403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DCA752-E052-A5EC-9EB0-9B96768E5F6B}"/>
              </a:ext>
            </a:extLst>
          </p:cNvPr>
          <p:cNvSpPr/>
          <p:nvPr/>
        </p:nvSpPr>
        <p:spPr>
          <a:xfrm>
            <a:off x="1227004" y="2039122"/>
            <a:ext cx="434608" cy="332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D29444-5AE8-E71E-D89A-03935EDF9C51}"/>
              </a:ext>
            </a:extLst>
          </p:cNvPr>
          <p:cNvSpPr/>
          <p:nvPr/>
        </p:nvSpPr>
        <p:spPr>
          <a:xfrm>
            <a:off x="1227004" y="2683228"/>
            <a:ext cx="434608" cy="332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B223D0-149F-60EF-F949-25E02C42213D}"/>
              </a:ext>
            </a:extLst>
          </p:cNvPr>
          <p:cNvSpPr/>
          <p:nvPr/>
        </p:nvSpPr>
        <p:spPr>
          <a:xfrm>
            <a:off x="1222075" y="3701830"/>
            <a:ext cx="434608" cy="332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47D7F4-D2AA-7D6F-C585-E0C03F35B2DB}"/>
              </a:ext>
            </a:extLst>
          </p:cNvPr>
          <p:cNvSpPr/>
          <p:nvPr/>
        </p:nvSpPr>
        <p:spPr>
          <a:xfrm>
            <a:off x="1222075" y="4779037"/>
            <a:ext cx="434608" cy="332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941438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tory Timeline-01_SB - v2" id="{D03C1F27-3F5D-4716-800A-0D16E735E0BD}" vid="{5704E8DB-1056-4264-87E2-07512212C803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168C0A34FC549848138E8D2F2195B" ma:contentTypeVersion="17" ma:contentTypeDescription="Create a new document." ma:contentTypeScope="" ma:versionID="566234c05167635c3decec9060d01b31">
  <xsd:schema xmlns:xsd="http://www.w3.org/2001/XMLSchema" xmlns:xs="http://www.w3.org/2001/XMLSchema" xmlns:p="http://schemas.microsoft.com/office/2006/metadata/properties" xmlns:ns2="600770ec-a37e-488b-aa54-d449cf31ca65" xmlns:ns3="1f33c448-6498-4fed-b02b-673a1c92fa22" targetNamespace="http://schemas.microsoft.com/office/2006/metadata/properties" ma:root="true" ma:fieldsID="5c7c89300d0b193b8bcde86fd0af2d70" ns2:_="" ns3:_="">
    <xsd:import namespace="600770ec-a37e-488b-aa54-d449cf31ca65"/>
    <xsd:import namespace="1f33c448-6498-4fed-b02b-673a1c92fa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770ec-a37e-488b-aa54-d449cf31c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3ec234-cbf3-4cc2-a0ae-2bfafc310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3c448-6498-4fed-b02b-673a1c92fa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86be1e0-d1d3-4da5-949b-4a1db8d8319d}" ma:internalName="TaxCatchAll" ma:showField="CatchAllData" ma:web="1f33c448-6498-4fed-b02b-673a1c92fa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33c448-6498-4fed-b02b-673a1c92fa22" xsi:nil="true"/>
    <SharedWithUsers xmlns="1f33c448-6498-4fed-b02b-673a1c92fa22">
      <UserInfo>
        <DisplayName>Donaher, Melissa</DisplayName>
        <AccountId>1535</AccountId>
        <AccountType/>
      </UserInfo>
      <UserInfo>
        <DisplayName>Tessema, Eyerusalem</DisplayName>
        <AccountId>512</AccountId>
        <AccountType/>
      </UserInfo>
      <UserInfo>
        <DisplayName>DiPangrazio, Steve</DisplayName>
        <AccountId>756</AccountId>
        <AccountType/>
      </UserInfo>
      <UserInfo>
        <DisplayName>Sarah Moorcroft</DisplayName>
        <AccountId>579</AccountId>
        <AccountType/>
      </UserInfo>
      <UserInfo>
        <DisplayName>Worku, Angaw</DisplayName>
        <AccountId>1694</AccountId>
        <AccountType/>
      </UserInfo>
    </SharedWithUsers>
    <lcf76f155ced4ddcb4097134ff3c332f xmlns="600770ec-a37e-488b-aa54-d449cf31ca6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A7F7FC7-320F-4BE6-BA2E-1B3A953D9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770ec-a37e-488b-aa54-d449cf31ca65"/>
    <ds:schemaRef ds:uri="1f33c448-6498-4fed-b02b-673a1c92fa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DD3B96-61BA-417B-95FC-1E67A50941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8A6D45-05DB-4446-8D10-83E9CFDE8E9B}">
  <ds:schemaRefs>
    <ds:schemaRef ds:uri="http://schemas.microsoft.com/office/2006/metadata/properties"/>
    <ds:schemaRef ds:uri="420decf5-afdd-4ce0-b07b-c41cb74c88c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08a9aa9e-677d-4087-8684-0d81bb36c7b6"/>
    <ds:schemaRef ds:uri="http://www.w3.org/XML/1998/namespace"/>
    <ds:schemaRef ds:uri="1f33c448-6498-4fed-b02b-673a1c92fa22"/>
    <ds:schemaRef ds:uri="600770ec-a37e-488b-aa54-d449cf31ca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Milestone timeline</Template>
  <TotalTime>0</TotalTime>
  <Words>623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Gill Sans MT</vt:lpstr>
      <vt:lpstr>Lato</vt:lpstr>
      <vt:lpstr>Trade Gothic LT Com Cn</vt:lpstr>
      <vt:lpstr>Trebuchet MS</vt:lpstr>
      <vt:lpstr>Tw Cen MT</vt:lpstr>
      <vt:lpstr>Tw Cen MT Condensed</vt:lpstr>
      <vt:lpstr>Wingdings 3</vt:lpstr>
      <vt:lpstr>Office Theme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2020-05-07T02:30:29Z</dcterms:created>
  <dcterms:modified xsi:type="dcterms:W3CDTF">2025-03-13T14:35:29Z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0x0101008D0168C0A34FC549848138E8D2F2195B</vt:lpwstr>
  </property>
  <property fmtid="{D5CDD505-2E9C-101B-9397-08002B2CF9AE}" pid="3" name="TaxKeyword">
    <vt:lpwstr/>
  </property>
</Properties>
</file>