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  <p:sldMasterId id="2147483656" r:id="rId5"/>
  </p:sldMasterIdLst>
  <p:notesMasterIdLst>
    <p:notesMasterId r:id="rId17"/>
  </p:notesMasterIdLst>
  <p:sldIdLst>
    <p:sldId id="687" r:id="rId6"/>
    <p:sldId id="691" r:id="rId7"/>
    <p:sldId id="706" r:id="rId8"/>
    <p:sldId id="703" r:id="rId9"/>
    <p:sldId id="694" r:id="rId10"/>
    <p:sldId id="696" r:id="rId11"/>
    <p:sldId id="704" r:id="rId12"/>
    <p:sldId id="692" r:id="rId13"/>
    <p:sldId id="702" r:id="rId14"/>
    <p:sldId id="697" r:id="rId15"/>
    <p:sldId id="705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7E633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927" autoAdjust="0"/>
    <p:restoredTop sz="94660"/>
  </p:normalViewPr>
  <p:slideViewPr>
    <p:cSldViewPr snapToGrid="0">
      <p:cViewPr varScale="1">
        <p:scale>
          <a:sx n="84" d="100"/>
          <a:sy n="84" d="100"/>
        </p:scale>
        <p:origin x="294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831797-AA6B-4131-8421-93CA49DDD132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A33475-6D1E-440D-841A-2B58781B9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3324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FB6233-FC4F-4628-BA1D-2782F649451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ZA" dirty="0"/>
              <a:t>May 8, 2020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A1D367-A9C7-46F9-B78E-724D1BEC06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3ADE164-D45A-44D8-82C5-2E0962BB70DA}" type="slidenum">
              <a:rPr lang="en-ZA" smtClean="0"/>
              <a:t>‹#›</a:t>
            </a:fld>
            <a:endParaRPr lang="en-ZA"/>
          </a:p>
        </p:txBody>
      </p:sp>
      <p:sp>
        <p:nvSpPr>
          <p:cNvPr id="5" name="Rectangle 4"/>
          <p:cNvSpPr/>
          <p:nvPr userDrawn="1"/>
        </p:nvSpPr>
        <p:spPr>
          <a:xfrm>
            <a:off x="-1" y="0"/>
            <a:ext cx="12210195" cy="1172308"/>
          </a:xfrm>
          <a:prstGeom prst="rect">
            <a:avLst/>
          </a:prstGeom>
          <a:gradFill flip="none" rotWithShape="1">
            <a:gsLst>
              <a:gs pos="40000">
                <a:srgbClr val="FA0007"/>
              </a:gs>
              <a:gs pos="100000">
                <a:srgbClr val="761706"/>
              </a:gs>
            </a:gsLst>
            <a:lin ang="189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156308" y="149795"/>
            <a:ext cx="11879748" cy="108112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783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450"/>
              </a:spcBef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E164-D45A-44D8-82C5-2E0962BB70D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77943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375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35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E164-D45A-44D8-82C5-2E0962BB70DA}" type="slidenum">
              <a:rPr lang="en-ZA" smtClean="0"/>
              <a:t>‹#›</a:t>
            </a:fld>
            <a:endParaRPr lang="en-ZA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23255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E164-D45A-44D8-82C5-2E0962BB70D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779943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2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E164-D45A-44D8-82C5-2E0962BB70DA}" type="slidenum">
              <a:rPr lang="en-ZA" smtClean="0"/>
              <a:t>‹#›</a:t>
            </a:fld>
            <a:endParaRPr lang="en-ZA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00651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Divi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0"/>
            <a:ext cx="12192000" cy="1172308"/>
          </a:xfrm>
          <a:prstGeom prst="rect">
            <a:avLst/>
          </a:prstGeom>
          <a:gradFill flip="none" rotWithShape="1">
            <a:gsLst>
              <a:gs pos="40000">
                <a:srgbClr val="FA0007"/>
              </a:gs>
              <a:gs pos="100000">
                <a:srgbClr val="761706"/>
              </a:gs>
            </a:gsLst>
            <a:lin ang="189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Rectangle 13"/>
          <p:cNvSpPr/>
          <p:nvPr userDrawn="1"/>
        </p:nvSpPr>
        <p:spPr>
          <a:xfrm>
            <a:off x="208413" y="149795"/>
            <a:ext cx="11766495" cy="108112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E0158-A657-4B22-8E15-5864576119AE}" type="datetime1">
              <a:rPr lang="en-US" smtClean="0"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SEL Training Palu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E51E-0052-334C-A4B2-C567FE9F326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66351" y="310836"/>
            <a:ext cx="11043524" cy="1348102"/>
          </a:xfrm>
        </p:spPr>
        <p:txBody>
          <a:bodyPr anchor="t">
            <a:normAutofit/>
          </a:bodyPr>
          <a:lstStyle>
            <a:lvl1pPr algn="l">
              <a:lnSpc>
                <a:spcPct val="85000"/>
              </a:lnSpc>
              <a:defRPr sz="3600" b="0" i="0" cap="none">
                <a:solidFill>
                  <a:schemeClr val="tx1"/>
                </a:solidFill>
                <a:latin typeface="Trade Gothic LT Com Cn" panose="020B0806040303020004" pitchFamily="34" charset="0"/>
                <a:cs typeface="Trade Gothic LT Com Cn" panose="020B08060403030200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pic>
        <p:nvPicPr>
          <p:cNvPr id="8" name="Picture 7" descr="Save_the_Children_logo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3548" y="6425702"/>
            <a:ext cx="2481821" cy="380442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 flipH="1">
            <a:off x="3288542" y="6432218"/>
            <a:ext cx="8684" cy="365125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 flipH="1">
            <a:off x="8520499" y="6432218"/>
            <a:ext cx="8684" cy="365125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207652" y="2200274"/>
            <a:ext cx="11766333" cy="4106864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965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Divi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0"/>
            <a:ext cx="12192000" cy="1172308"/>
          </a:xfrm>
          <a:prstGeom prst="rect">
            <a:avLst/>
          </a:prstGeom>
          <a:gradFill flip="none" rotWithShape="1">
            <a:gsLst>
              <a:gs pos="40000">
                <a:srgbClr val="FA0007"/>
              </a:gs>
              <a:gs pos="100000">
                <a:srgbClr val="761706"/>
              </a:gs>
            </a:gsLst>
            <a:lin ang="189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Rectangle 13"/>
          <p:cNvSpPr/>
          <p:nvPr userDrawn="1"/>
        </p:nvSpPr>
        <p:spPr>
          <a:xfrm>
            <a:off x="208413" y="149795"/>
            <a:ext cx="11766495" cy="108112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E0158-A657-4B22-8E15-5864576119AE}" type="datetime1">
              <a:rPr lang="en-US" smtClean="0"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SEL Training Palu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E51E-0052-334C-A4B2-C567FE9F326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66351" y="310836"/>
            <a:ext cx="11043524" cy="1348102"/>
          </a:xfrm>
        </p:spPr>
        <p:txBody>
          <a:bodyPr anchor="t">
            <a:normAutofit/>
          </a:bodyPr>
          <a:lstStyle>
            <a:lvl1pPr algn="l">
              <a:lnSpc>
                <a:spcPct val="85000"/>
              </a:lnSpc>
              <a:defRPr sz="3600" b="0" i="0" cap="none">
                <a:solidFill>
                  <a:schemeClr val="tx1"/>
                </a:solidFill>
                <a:latin typeface="Trade Gothic LT Com Cn" panose="020B0806040303020004" pitchFamily="34" charset="0"/>
                <a:cs typeface="Trade Gothic LT Com Cn" panose="020B08060403030200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pic>
        <p:nvPicPr>
          <p:cNvPr id="8" name="Picture 7" descr="Save_the_Children_logo.png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583548" y="6425702"/>
            <a:ext cx="2481821" cy="380442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 flipH="1">
            <a:off x="3288542" y="6432218"/>
            <a:ext cx="8684" cy="365125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 flipH="1">
            <a:off x="8520499" y="6432218"/>
            <a:ext cx="8684" cy="365125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207652" y="2200274"/>
            <a:ext cx="11766333" cy="4106864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307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2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375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35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 algn="ctr">
              <a:buNone/>
              <a:defRPr sz="135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350"/>
            </a:lvl4pPr>
            <a:lvl5pPr marL="1371600" indent="0" algn="ctr">
              <a:buNone/>
              <a:defRPr sz="1350"/>
            </a:lvl5pPr>
            <a:lvl6pPr marL="1714500" indent="0" algn="ctr">
              <a:buNone/>
              <a:defRPr sz="1350"/>
            </a:lvl6pPr>
            <a:lvl7pPr marL="2057400" indent="0" algn="ctr">
              <a:buNone/>
              <a:defRPr sz="1350"/>
            </a:lvl7pPr>
            <a:lvl8pPr marL="2400300" indent="0" algn="ctr">
              <a:buNone/>
              <a:defRPr sz="1350"/>
            </a:lvl8pPr>
            <a:lvl9pPr marL="2743200" indent="0" algn="ctr">
              <a:buNone/>
              <a:defRPr sz="135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E164-D45A-44D8-82C5-2E0962BB70DA}" type="slidenum">
              <a:rPr lang="en-ZA" smtClean="0"/>
              <a:t>‹#›</a:t>
            </a:fld>
            <a:endParaRPr lang="en-ZA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4276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E164-D45A-44D8-82C5-2E0962BB70D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79511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2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3750" b="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35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E164-D45A-44D8-82C5-2E0962BB70DA}" type="slidenum">
              <a:rPr lang="en-ZA" smtClean="0"/>
              <a:t>‹#›</a:t>
            </a:fld>
            <a:endParaRPr lang="en-ZA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0850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E164-D45A-44D8-82C5-2E0962BB70D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902745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725" b="0" cap="none" baseline="0">
                <a:solidFill>
                  <a:schemeClr val="accent1"/>
                </a:solidFill>
                <a:latin typeface="+mn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1725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marL="0" lvl="0" indent="0" algn="l" defTabSz="685800" rtl="0" eaLnBrk="1" latinLnBrk="0" hangingPunct="1">
              <a:lnSpc>
                <a:spcPct val="90000"/>
              </a:lnSpc>
              <a:spcBef>
                <a:spcPts val="135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E164-D45A-44D8-82C5-2E0962BB70D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7403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E164-D45A-44D8-82C5-2E0962BB70D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05121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E164-D45A-44D8-82C5-2E0962BB70D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9881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B02131-22DB-4754-A433-C2056EBF5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5400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150D3D-41CA-4DC7-907E-3C00ACD28A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1999" y="1224000"/>
            <a:ext cx="11339999" cy="48587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Z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06C7A0-E91C-4A95-B866-B5D3FEE093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1999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F51BA1-B199-498E-8F99-F7D1F5869B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28798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ADE164-D45A-44D8-82C5-2E0962BB70D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33287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83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9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30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8A87A34-81AB-432B-8DAE-1953F412C126}" type="datetimeFigureOut">
              <a:rPr lang="en-US" smtClean="0"/>
              <a:pPr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3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3ADE164-D45A-44D8-82C5-2E0962BB70DA}" type="slidenum">
              <a:rPr lang="en-ZA" smtClean="0"/>
              <a:t>‹#›</a:t>
            </a:fld>
            <a:endParaRPr lang="en-ZA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176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9" r:id="rId12"/>
  </p:sldLayoutIdLst>
  <p:txStyles>
    <p:titleStyle>
      <a:lvl1pPr algn="l" defTabSz="685800" rtl="0" eaLnBrk="1" latinLnBrk="0" hangingPunct="1">
        <a:lnSpc>
          <a:spcPct val="80000"/>
        </a:lnSpc>
        <a:spcBef>
          <a:spcPct val="0"/>
        </a:spcBef>
        <a:buNone/>
        <a:defRPr sz="3750" kern="1200" cap="all" spc="75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1650" kern="1200">
          <a:solidFill>
            <a:schemeClr val="tx1"/>
          </a:solidFill>
          <a:latin typeface="+mn-lt"/>
          <a:ea typeface="+mn-ea"/>
          <a:cs typeface="+mn-cs"/>
        </a:defRPr>
      </a:lvl1pPr>
      <a:lvl2pPr marL="198882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336042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445770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582930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685800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795528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912114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1021842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8ABA567-7F31-7A46-DC26-D2EBBA4CA6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4C7C930-EE73-9946-3CA0-848F0DF0F4EF}"/>
              </a:ext>
            </a:extLst>
          </p:cNvPr>
          <p:cNvSpPr/>
          <p:nvPr/>
        </p:nvSpPr>
        <p:spPr>
          <a:xfrm>
            <a:off x="-100642" y="6348499"/>
            <a:ext cx="12292641" cy="5095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69A79CD-511B-C9CE-DDD0-A84E86862ECC}"/>
              </a:ext>
            </a:extLst>
          </p:cNvPr>
          <p:cNvSpPr txBox="1"/>
          <p:nvPr/>
        </p:nvSpPr>
        <p:spPr>
          <a:xfrm>
            <a:off x="-72284" y="1603540"/>
            <a:ext cx="6593841" cy="3799840"/>
          </a:xfrm>
          <a:prstGeom prst="rect">
            <a:avLst/>
          </a:prstGeom>
        </p:spPr>
        <p:txBody>
          <a:bodyPr vert="horz" lIns="0" tIns="0" rIns="0" bIns="0" rtlCol="0" anchor="t">
            <a:normAutofit fontScale="4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</a:pPr>
            <a:endParaRPr lang="en-US" sz="5800" b="1" dirty="0">
              <a:solidFill>
                <a:schemeClr val="bg1"/>
              </a:solidFill>
              <a:latin typeface="Lato" panose="020F0502020204030203" pitchFamily="34" charset="0"/>
            </a:endParaRPr>
          </a:p>
          <a:p>
            <a:pPr algn="ctr">
              <a:lnSpc>
                <a:spcPct val="120000"/>
              </a:lnSpc>
            </a:pPr>
            <a:endParaRPr lang="en-US" sz="7000" b="1" dirty="0">
              <a:solidFill>
                <a:schemeClr val="bg1"/>
              </a:solidFill>
              <a:latin typeface="Lato" panose="020F0502020204030203" pitchFamily="34" charset="0"/>
            </a:endParaRPr>
          </a:p>
          <a:p>
            <a:pPr algn="ctr">
              <a:lnSpc>
                <a:spcPct val="120000"/>
              </a:lnSpc>
            </a:pPr>
            <a:r>
              <a:rPr lang="en-US" sz="6700" b="1" dirty="0">
                <a:solidFill>
                  <a:schemeClr val="bg1"/>
                </a:solidFill>
                <a:latin typeface="Lato" panose="020F0502020204030203" pitchFamily="34" charset="0"/>
              </a:rPr>
              <a:t>SEL </a:t>
            </a:r>
            <a:r>
              <a:rPr lang="en-US" sz="6700" b="1" dirty="0" err="1">
                <a:solidFill>
                  <a:schemeClr val="bg1"/>
                </a:solidFill>
                <a:latin typeface="Lato" panose="020F0502020204030203" pitchFamily="34" charset="0"/>
              </a:rPr>
              <a:t>Lanjutan</a:t>
            </a:r>
            <a:br>
              <a:rPr lang="en-US" sz="8400" b="1" dirty="0">
                <a:solidFill>
                  <a:schemeClr val="bg1"/>
                </a:solidFill>
                <a:latin typeface="Lato" panose="020F0502020204030203" pitchFamily="34" charset="0"/>
              </a:rPr>
            </a:br>
            <a:r>
              <a:rPr lang="en-US" sz="9000" b="1" dirty="0">
                <a:solidFill>
                  <a:schemeClr val="bg1"/>
                </a:solidFill>
                <a:latin typeface="Lato" panose="020F0502020204030203" pitchFamily="34" charset="0"/>
              </a:rPr>
              <a:t>Modul 3</a:t>
            </a:r>
            <a:endParaRPr lang="en-US" sz="10100" b="1" dirty="0">
              <a:solidFill>
                <a:schemeClr val="bg1"/>
              </a:solidFill>
              <a:latin typeface="Lato" panose="020F0502020204030203" pitchFamily="34" charset="0"/>
            </a:endParaRPr>
          </a:p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9300" b="1" kern="1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BEKERJA DALAM TIM</a:t>
            </a:r>
            <a:endParaRPr lang="en-ID" sz="5100" b="1" kern="100" dirty="0">
              <a:solidFill>
                <a:schemeClr val="bg1"/>
              </a:solidFill>
              <a:effectLst/>
              <a:latin typeface="Lato" panose="020F050202020403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US" b="1" dirty="0">
              <a:solidFill>
                <a:schemeClr val="bg1"/>
              </a:solidFill>
              <a:latin typeface="Gill Sans MT" panose="020B0502020104020203" pitchFamily="34" charset="0"/>
            </a:endParaRPr>
          </a:p>
          <a:p>
            <a:pPr algn="ctr"/>
            <a:endParaRPr lang="en-US" b="1" dirty="0">
              <a:solidFill>
                <a:schemeClr val="bg1"/>
              </a:solidFill>
              <a:latin typeface="Gill Sans MT" panose="020B0502020104020203" pitchFamily="34" charset="0"/>
            </a:endParaRPr>
          </a:p>
          <a:p>
            <a:pPr algn="ctr"/>
            <a:endParaRPr lang="en-US" b="1" dirty="0">
              <a:solidFill>
                <a:schemeClr val="bg1"/>
              </a:solidFill>
              <a:latin typeface="Gill Sans MT" panose="020B0502020104020203" pitchFamily="34" charset="0"/>
            </a:endParaRPr>
          </a:p>
          <a:p>
            <a:pPr algn="ctr"/>
            <a:br>
              <a:rPr lang="en-US" b="1" dirty="0">
                <a:solidFill>
                  <a:schemeClr val="bg1"/>
                </a:solidFill>
                <a:latin typeface="Gill Sans MT" panose="020B0502020104020203" pitchFamily="34" charset="0"/>
              </a:rPr>
            </a:br>
            <a:r>
              <a:rPr lang="en-US" b="1" dirty="0">
                <a:solidFill>
                  <a:schemeClr val="bg1"/>
                </a:solidFill>
                <a:latin typeface="Gill Sans MT" panose="020B0502020104020203" pitchFamily="34" charset="0"/>
              </a:rPr>
              <a:t> 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2912D10-56C8-5576-1201-7FC27D655B7E}"/>
              </a:ext>
            </a:extLst>
          </p:cNvPr>
          <p:cNvSpPr txBox="1"/>
          <p:nvPr/>
        </p:nvSpPr>
        <p:spPr>
          <a:xfrm>
            <a:off x="531553" y="329992"/>
            <a:ext cx="5386168" cy="7932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2000" b="1" dirty="0">
                <a:latin typeface="Lato" panose="020F0502020204030203" pitchFamily="34" charset="0"/>
              </a:rPr>
              <a:t>SOCIAL EMOTIONAL LEARNING  UNTUK KESIAPAN KERJA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51CC688-8DCA-77A2-F033-25B84BDD80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553" y="6348499"/>
            <a:ext cx="1984075" cy="533220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0B5C3D3-BC29-BC3D-5F06-673D113167BE}"/>
              </a:ext>
            </a:extLst>
          </p:cNvPr>
          <p:cNvCxnSpPr/>
          <p:nvPr/>
        </p:nvCxnSpPr>
        <p:spPr>
          <a:xfrm>
            <a:off x="3209026" y="6469811"/>
            <a:ext cx="0" cy="41190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3CF61190-9998-C169-C592-003DE1EE6B72}"/>
              </a:ext>
            </a:extLst>
          </p:cNvPr>
          <p:cNvSpPr txBox="1"/>
          <p:nvPr/>
        </p:nvSpPr>
        <p:spPr>
          <a:xfrm>
            <a:off x="3808563" y="6427946"/>
            <a:ext cx="4218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Lato" panose="020F0502020204030203" pitchFamily="34" charset="0"/>
              </a:rPr>
              <a:t>Pengantar</a:t>
            </a:r>
            <a:r>
              <a:rPr lang="en-US" sz="1600" dirty="0">
                <a:latin typeface="Lato" panose="020F0502020204030203" pitchFamily="34" charset="0"/>
              </a:rPr>
              <a:t> – </a:t>
            </a:r>
            <a:r>
              <a:rPr lang="en-US" sz="1600" i="1" dirty="0">
                <a:latin typeface="Lato" panose="020F0502020204030203" pitchFamily="34" charset="0"/>
              </a:rPr>
              <a:t>Social Emotional Learning</a:t>
            </a:r>
            <a:endParaRPr lang="en-ID" sz="1600" i="1" dirty="0">
              <a:latin typeface="Lato" panose="020F0502020204030203" pitchFamily="34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8FBE034-0E17-EAB6-C005-F76439A14A64}"/>
              </a:ext>
            </a:extLst>
          </p:cNvPr>
          <p:cNvCxnSpPr/>
          <p:nvPr/>
        </p:nvCxnSpPr>
        <p:spPr>
          <a:xfrm>
            <a:off x="8088702" y="6430443"/>
            <a:ext cx="0" cy="41190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414B4B9C-7038-36F9-5AD7-9E616FA08226}"/>
              </a:ext>
            </a:extLst>
          </p:cNvPr>
          <p:cNvSpPr txBox="1"/>
          <p:nvPr/>
        </p:nvSpPr>
        <p:spPr>
          <a:xfrm>
            <a:off x="8543435" y="6427946"/>
            <a:ext cx="31170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Lato" panose="020F0502020204030203" pitchFamily="34" charset="0"/>
              </a:rPr>
              <a:t>Skills To Succeed Global Grant 8</a:t>
            </a:r>
            <a:endParaRPr lang="en-ID" sz="1600" b="1" i="1" dirty="0">
              <a:latin typeface="Lato" panose="020F0502020204030203" pitchFamily="34" charset="0"/>
            </a:endParaRP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04B3AF1A-9743-B10C-AC3E-FCE1220086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2326" y="764399"/>
            <a:ext cx="5622575" cy="5622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7838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CD2443-57BA-3437-129E-09C05A1E01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6A9D7372-F2C9-6A84-4E16-5F9334E064D9}"/>
              </a:ext>
            </a:extLst>
          </p:cNvPr>
          <p:cNvSpPr/>
          <p:nvPr/>
        </p:nvSpPr>
        <p:spPr>
          <a:xfrm>
            <a:off x="10574154" y="405442"/>
            <a:ext cx="778208" cy="733450"/>
          </a:xfrm>
          <a:prstGeom prst="ellipse">
            <a:avLst/>
          </a:prstGeom>
          <a:solidFill>
            <a:schemeClr val="accent5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Lato" panose="020F0502020204030203" pitchFamily="34" charset="0"/>
              </a:rPr>
              <a:t>P</a:t>
            </a:r>
            <a:endParaRPr lang="en-ID" b="1" dirty="0">
              <a:latin typeface="Lato" panose="020F0502020204030203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D59E49E-EBEA-2116-8BBF-2101CBDA1C0F}"/>
              </a:ext>
            </a:extLst>
          </p:cNvPr>
          <p:cNvSpPr/>
          <p:nvPr/>
        </p:nvSpPr>
        <p:spPr>
          <a:xfrm>
            <a:off x="-100642" y="6348499"/>
            <a:ext cx="12292641" cy="5095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7BE66CF-7772-C880-145C-41971B675F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553" y="6348499"/>
            <a:ext cx="1984075" cy="533220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46AE592-6724-92CC-E75C-3631286541D7}"/>
              </a:ext>
            </a:extLst>
          </p:cNvPr>
          <p:cNvCxnSpPr/>
          <p:nvPr/>
        </p:nvCxnSpPr>
        <p:spPr>
          <a:xfrm>
            <a:off x="3209026" y="6469811"/>
            <a:ext cx="0" cy="41190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0C07B65C-3368-E33B-133F-08F6E6D57FB1}"/>
              </a:ext>
            </a:extLst>
          </p:cNvPr>
          <p:cNvSpPr txBox="1"/>
          <p:nvPr/>
        </p:nvSpPr>
        <p:spPr>
          <a:xfrm>
            <a:off x="3808563" y="6427946"/>
            <a:ext cx="4218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Lato" panose="020F0502020204030203" pitchFamily="34" charset="0"/>
              </a:rPr>
              <a:t>Pengantar</a:t>
            </a:r>
            <a:r>
              <a:rPr lang="en-US" sz="1600" dirty="0">
                <a:latin typeface="Lato" panose="020F0502020204030203" pitchFamily="34" charset="0"/>
              </a:rPr>
              <a:t> – </a:t>
            </a:r>
            <a:r>
              <a:rPr lang="en-US" sz="1600" i="1" dirty="0">
                <a:latin typeface="Lato" panose="020F0502020204030203" pitchFamily="34" charset="0"/>
              </a:rPr>
              <a:t>Social Emotional Learning</a:t>
            </a:r>
            <a:endParaRPr lang="en-ID" sz="1600" i="1" dirty="0">
              <a:latin typeface="Lato" panose="020F0502020204030203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C6F2F92-16DA-A408-7C1A-72BF116DA1F9}"/>
              </a:ext>
            </a:extLst>
          </p:cNvPr>
          <p:cNvSpPr txBox="1"/>
          <p:nvPr/>
        </p:nvSpPr>
        <p:spPr>
          <a:xfrm>
            <a:off x="8543435" y="6427946"/>
            <a:ext cx="31170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Lato" panose="020F0502020204030203" pitchFamily="34" charset="0"/>
              </a:rPr>
              <a:t>Skills To Succeed Global Grant 8</a:t>
            </a:r>
            <a:endParaRPr lang="en-ID" sz="1600" b="1" i="1" dirty="0">
              <a:latin typeface="Lato" panose="020F0502020204030203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C0596BC-3E1D-A129-5618-2B4ADCB81AC0}"/>
              </a:ext>
            </a:extLst>
          </p:cNvPr>
          <p:cNvSpPr txBox="1"/>
          <p:nvPr/>
        </p:nvSpPr>
        <p:spPr>
          <a:xfrm>
            <a:off x="1898171" y="1341297"/>
            <a:ext cx="82950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Lato" panose="020F0502020204030203" pitchFamily="34" charset="0"/>
              </a:rPr>
              <a:t>BEKERJA DALAM KELOMPOK</a:t>
            </a:r>
            <a:endParaRPr lang="en-ID" sz="4400" b="1" dirty="0">
              <a:latin typeface="Lato" panose="020F0502020204030203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24A940A-7760-C292-8409-AFA0379C6D41}"/>
              </a:ext>
            </a:extLst>
          </p:cNvPr>
          <p:cNvSpPr txBox="1"/>
          <p:nvPr/>
        </p:nvSpPr>
        <p:spPr>
          <a:xfrm>
            <a:off x="8005313" y="523799"/>
            <a:ext cx="2648310" cy="3795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latin typeface="Lato" panose="020F0502020204030203" pitchFamily="34" charset="0"/>
              </a:rPr>
              <a:t>Praktek</a:t>
            </a:r>
            <a:r>
              <a:rPr lang="en-US" b="1" dirty="0">
                <a:latin typeface="Lato" panose="020F0502020204030203" pitchFamily="34" charset="0"/>
              </a:rPr>
              <a:t> </a:t>
            </a:r>
            <a:r>
              <a:rPr lang="en-US" b="1" dirty="0" err="1">
                <a:latin typeface="Lato" panose="020F0502020204030203" pitchFamily="34" charset="0"/>
              </a:rPr>
              <a:t>Pembelajaran</a:t>
            </a:r>
            <a:endParaRPr lang="en-ID" b="1" dirty="0">
              <a:latin typeface="Lato" panose="020F0502020204030203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EBC53C0-05BB-5895-4634-5809990BB235}"/>
              </a:ext>
            </a:extLst>
          </p:cNvPr>
          <p:cNvSpPr txBox="1"/>
          <p:nvPr/>
        </p:nvSpPr>
        <p:spPr>
          <a:xfrm>
            <a:off x="1492823" y="2548674"/>
            <a:ext cx="86173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Lato" panose="020F0502020204030203" pitchFamily="34" charset="0"/>
              </a:rPr>
              <a:t>Tugasmu</a:t>
            </a:r>
            <a:r>
              <a:rPr lang="en-US" sz="2400" dirty="0">
                <a:latin typeface="Lato" panose="020F0502020204030203" pitchFamily="34" charset="0"/>
              </a:rPr>
              <a:t> </a:t>
            </a:r>
            <a:r>
              <a:rPr lang="en-US" sz="2400" dirty="0" err="1">
                <a:latin typeface="Lato" panose="020F0502020204030203" pitchFamily="34" charset="0"/>
              </a:rPr>
              <a:t>adalah</a:t>
            </a:r>
            <a:r>
              <a:rPr lang="en-US" sz="2400" dirty="0">
                <a:latin typeface="Lato" panose="020F0502020204030203" pitchFamily="34" charset="0"/>
              </a:rPr>
              <a:t> </a:t>
            </a:r>
            <a:r>
              <a:rPr lang="en-US" sz="2400" dirty="0" err="1">
                <a:latin typeface="Lato" panose="020F0502020204030203" pitchFamily="34" charset="0"/>
              </a:rPr>
              <a:t>melakukan</a:t>
            </a:r>
            <a:r>
              <a:rPr lang="en-US" sz="2400" dirty="0">
                <a:latin typeface="Lato" panose="020F0502020204030203" pitchFamily="34" charset="0"/>
              </a:rPr>
              <a:t> </a:t>
            </a:r>
            <a:r>
              <a:rPr lang="en-US" sz="2400" dirty="0" err="1">
                <a:latin typeface="Lato" panose="020F0502020204030203" pitchFamily="34" charset="0"/>
              </a:rPr>
              <a:t>observasi</a:t>
            </a:r>
            <a:r>
              <a:rPr lang="en-US" sz="2400" dirty="0">
                <a:latin typeface="Lato" panose="020F0502020204030203" pitchFamily="34" charset="0"/>
              </a:rPr>
              <a:t> </a:t>
            </a:r>
            <a:r>
              <a:rPr lang="en-US" sz="2400" dirty="0" err="1">
                <a:latin typeface="Lato" panose="020F0502020204030203" pitchFamily="34" charset="0"/>
              </a:rPr>
              <a:t>terhadap</a:t>
            </a:r>
            <a:r>
              <a:rPr lang="en-US" sz="2400" dirty="0">
                <a:latin typeface="Lato" panose="020F0502020204030203" pitchFamily="34" charset="0"/>
              </a:rPr>
              <a:t> </a:t>
            </a:r>
            <a:r>
              <a:rPr lang="en-US" sz="2400" dirty="0" err="1">
                <a:latin typeface="Lato" panose="020F0502020204030203" pitchFamily="34" charset="0"/>
              </a:rPr>
              <a:t>kegiatan</a:t>
            </a:r>
            <a:r>
              <a:rPr lang="en-US" sz="2400" dirty="0">
                <a:latin typeface="Lato" panose="020F0502020204030203" pitchFamily="34" charset="0"/>
              </a:rPr>
              <a:t> </a:t>
            </a:r>
            <a:r>
              <a:rPr lang="en-US" sz="2400" dirty="0" err="1">
                <a:latin typeface="Lato" panose="020F0502020204030203" pitchFamily="34" charset="0"/>
              </a:rPr>
              <a:t>kamu</a:t>
            </a:r>
            <a:r>
              <a:rPr lang="en-US" sz="2400" dirty="0">
                <a:latin typeface="Lato" panose="020F0502020204030203" pitchFamily="34" charset="0"/>
              </a:rPr>
              <a:t> dalam </a:t>
            </a:r>
            <a:r>
              <a:rPr lang="en-US" sz="2400" dirty="0" err="1">
                <a:latin typeface="Lato" panose="020F0502020204030203" pitchFamily="34" charset="0"/>
              </a:rPr>
              <a:t>Kelompok</a:t>
            </a:r>
            <a:endParaRPr lang="en-ID" sz="2400" dirty="0">
              <a:latin typeface="Lato" panose="020F0502020204030203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167DD98-90A1-8165-7019-1ABCA1F304EE}"/>
              </a:ext>
            </a:extLst>
          </p:cNvPr>
          <p:cNvSpPr txBox="1"/>
          <p:nvPr/>
        </p:nvSpPr>
        <p:spPr>
          <a:xfrm>
            <a:off x="1492823" y="3593321"/>
            <a:ext cx="9815508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Lato" panose="020F0502020204030203" pitchFamily="34" charset="0"/>
              </a:rPr>
              <a:t>Apa nama </a:t>
            </a:r>
            <a:r>
              <a:rPr lang="en-US" dirty="0" err="1">
                <a:latin typeface="Lato" panose="020F0502020204030203" pitchFamily="34" charset="0"/>
              </a:rPr>
              <a:t>kelompok</a:t>
            </a:r>
            <a:r>
              <a:rPr lang="en-US" dirty="0">
                <a:latin typeface="Lato" panose="020F0502020204030203" pitchFamily="34" charset="0"/>
              </a:rPr>
              <a:t> </a:t>
            </a:r>
            <a:r>
              <a:rPr lang="en-US" dirty="0" err="1">
                <a:latin typeface="Lato" panose="020F0502020204030203" pitchFamily="34" charset="0"/>
              </a:rPr>
              <a:t>kamu</a:t>
            </a:r>
            <a:r>
              <a:rPr lang="en-US" dirty="0">
                <a:latin typeface="Lato" panose="020F0502020204030203" pitchFamily="34" charset="0"/>
              </a:rPr>
              <a:t> dan </a:t>
            </a:r>
            <a:r>
              <a:rPr lang="en-US" dirty="0" err="1">
                <a:latin typeface="Lato" panose="020F0502020204030203" pitchFamily="34" charset="0"/>
              </a:rPr>
              <a:t>apa</a:t>
            </a:r>
            <a:r>
              <a:rPr lang="en-US" dirty="0">
                <a:latin typeface="Lato" panose="020F0502020204030203" pitchFamily="34" charset="0"/>
              </a:rPr>
              <a:t> </a:t>
            </a:r>
            <a:r>
              <a:rPr lang="en-US" dirty="0" err="1">
                <a:latin typeface="Lato" panose="020F0502020204030203" pitchFamily="34" charset="0"/>
              </a:rPr>
              <a:t>kegiatannya</a:t>
            </a:r>
            <a:r>
              <a:rPr lang="en-US" dirty="0">
                <a:latin typeface="Lato" panose="020F0502020204030203" pitchFamily="34" charset="0"/>
              </a:rPr>
              <a:t>? (</a:t>
            </a:r>
            <a:r>
              <a:rPr lang="en-US" dirty="0" err="1">
                <a:latin typeface="Lato" panose="020F0502020204030203" pitchFamily="34" charset="0"/>
              </a:rPr>
              <a:t>bisa</a:t>
            </a:r>
            <a:r>
              <a:rPr lang="en-US" dirty="0">
                <a:latin typeface="Lato" panose="020F0502020204030203" pitchFamily="34" charset="0"/>
              </a:rPr>
              <a:t> </a:t>
            </a:r>
            <a:r>
              <a:rPr lang="en-US" dirty="0" err="1">
                <a:latin typeface="Lato" panose="020F0502020204030203" pitchFamily="34" charset="0"/>
              </a:rPr>
              <a:t>kolompok</a:t>
            </a:r>
            <a:r>
              <a:rPr lang="en-US" dirty="0">
                <a:latin typeface="Lato" panose="020F0502020204030203" pitchFamily="34" charset="0"/>
              </a:rPr>
              <a:t> </a:t>
            </a:r>
            <a:r>
              <a:rPr lang="en-US" dirty="0" err="1">
                <a:latin typeface="Lato" panose="020F0502020204030203" pitchFamily="34" charset="0"/>
              </a:rPr>
              <a:t>disekolah</a:t>
            </a:r>
            <a:r>
              <a:rPr lang="en-US" dirty="0">
                <a:latin typeface="Lato" panose="020F0502020204030203" pitchFamily="34" charset="0"/>
              </a:rPr>
              <a:t> </a:t>
            </a:r>
            <a:r>
              <a:rPr lang="en-US" dirty="0" err="1">
                <a:latin typeface="Lato" panose="020F0502020204030203" pitchFamily="34" charset="0"/>
              </a:rPr>
              <a:t>atau</a:t>
            </a:r>
            <a:r>
              <a:rPr lang="en-US" dirty="0">
                <a:latin typeface="Lato" panose="020F0502020204030203" pitchFamily="34" charset="0"/>
              </a:rPr>
              <a:t> </a:t>
            </a:r>
            <a:r>
              <a:rPr lang="en-US" dirty="0" err="1">
                <a:latin typeface="Lato" panose="020F0502020204030203" pitchFamily="34" charset="0"/>
              </a:rPr>
              <a:t>diluar</a:t>
            </a:r>
            <a:r>
              <a:rPr lang="en-US" dirty="0">
                <a:latin typeface="Lato" panose="020F0502020204030203" pitchFamily="34" charset="0"/>
              </a:rPr>
              <a:t> sekolah)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Lato" panose="020F0502020204030203" pitchFamily="34" charset="0"/>
              </a:rPr>
              <a:t>Apa </a:t>
            </a:r>
            <a:r>
              <a:rPr lang="en-US" dirty="0" err="1">
                <a:latin typeface="Lato" panose="020F0502020204030203" pitchFamily="34" charset="0"/>
              </a:rPr>
              <a:t>tugas</a:t>
            </a:r>
            <a:r>
              <a:rPr lang="en-US" dirty="0">
                <a:latin typeface="Lato" panose="020F0502020204030203" pitchFamily="34" charset="0"/>
              </a:rPr>
              <a:t> </a:t>
            </a:r>
            <a:r>
              <a:rPr lang="en-US" dirty="0" err="1">
                <a:latin typeface="Lato" panose="020F0502020204030203" pitchFamily="34" charset="0"/>
              </a:rPr>
              <a:t>atau</a:t>
            </a:r>
            <a:r>
              <a:rPr lang="en-US" dirty="0">
                <a:latin typeface="Lato" panose="020F0502020204030203" pitchFamily="34" charset="0"/>
              </a:rPr>
              <a:t> </a:t>
            </a:r>
            <a:r>
              <a:rPr lang="en-US" dirty="0" err="1">
                <a:latin typeface="Lato" panose="020F0502020204030203" pitchFamily="34" charset="0"/>
              </a:rPr>
              <a:t>peran</a:t>
            </a:r>
            <a:r>
              <a:rPr lang="en-US" dirty="0">
                <a:latin typeface="Lato" panose="020F0502020204030203" pitchFamily="34" charset="0"/>
              </a:rPr>
              <a:t> </a:t>
            </a:r>
            <a:r>
              <a:rPr lang="en-US" dirty="0" err="1">
                <a:latin typeface="Lato" panose="020F0502020204030203" pitchFamily="34" charset="0"/>
              </a:rPr>
              <a:t>kamu</a:t>
            </a:r>
            <a:r>
              <a:rPr lang="en-US" dirty="0">
                <a:latin typeface="Lato" panose="020F0502020204030203" pitchFamily="34" charset="0"/>
              </a:rPr>
              <a:t> dalam </a:t>
            </a:r>
            <a:r>
              <a:rPr lang="en-US" dirty="0" err="1">
                <a:latin typeface="Lato" panose="020F0502020204030203" pitchFamily="34" charset="0"/>
              </a:rPr>
              <a:t>kelompok</a:t>
            </a:r>
            <a:r>
              <a:rPr lang="en-ID" dirty="0">
                <a:latin typeface="Lato" panose="020F0502020204030203" pitchFamily="34" charset="0"/>
              </a:rPr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D" dirty="0" err="1">
                <a:latin typeface="Lato" panose="020F0502020204030203" pitchFamily="34" charset="0"/>
              </a:rPr>
              <a:t>Kegiatan</a:t>
            </a:r>
            <a:r>
              <a:rPr lang="en-ID" dirty="0">
                <a:latin typeface="Lato" panose="020F0502020204030203" pitchFamily="34" charset="0"/>
              </a:rPr>
              <a:t> </a:t>
            </a:r>
            <a:r>
              <a:rPr lang="en-ID" dirty="0" err="1">
                <a:latin typeface="Lato" panose="020F0502020204030203" pitchFamily="34" charset="0"/>
              </a:rPr>
              <a:t>apa</a:t>
            </a:r>
            <a:r>
              <a:rPr lang="en-ID" dirty="0">
                <a:latin typeface="Lato" panose="020F0502020204030203" pitchFamily="34" charset="0"/>
              </a:rPr>
              <a:t> yang paling </a:t>
            </a:r>
            <a:r>
              <a:rPr lang="en-ID" dirty="0" err="1">
                <a:latin typeface="Lato" panose="020F0502020204030203" pitchFamily="34" charset="0"/>
              </a:rPr>
              <a:t>menyenangkan</a:t>
            </a:r>
            <a:r>
              <a:rPr lang="en-ID" dirty="0">
                <a:latin typeface="Lato" panose="020F0502020204030203" pitchFamily="34" charset="0"/>
              </a:rPr>
              <a:t> </a:t>
            </a:r>
            <a:r>
              <a:rPr lang="en-ID" dirty="0" err="1">
                <a:latin typeface="Lato" panose="020F0502020204030203" pitchFamily="34" charset="0"/>
              </a:rPr>
              <a:t>dikelompokmu</a:t>
            </a:r>
            <a:r>
              <a:rPr lang="en-ID" dirty="0">
                <a:latin typeface="Lato" panose="020F0502020204030203" pitchFamily="34" charset="0"/>
              </a:rPr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D" dirty="0" err="1">
                <a:latin typeface="Lato" panose="020F0502020204030203" pitchFamily="34" charset="0"/>
              </a:rPr>
              <a:t>Apakah</a:t>
            </a:r>
            <a:r>
              <a:rPr lang="en-ID" dirty="0">
                <a:latin typeface="Lato" panose="020F0502020204030203" pitchFamily="34" charset="0"/>
              </a:rPr>
              <a:t> </a:t>
            </a:r>
            <a:r>
              <a:rPr lang="en-ID" dirty="0" err="1">
                <a:latin typeface="Lato" panose="020F0502020204030203" pitchFamily="34" charset="0"/>
              </a:rPr>
              <a:t>ada</a:t>
            </a:r>
            <a:r>
              <a:rPr lang="en-ID" dirty="0">
                <a:latin typeface="Lato" panose="020F0502020204030203" pitchFamily="34" charset="0"/>
              </a:rPr>
              <a:t> </a:t>
            </a:r>
            <a:r>
              <a:rPr lang="en-ID" dirty="0" err="1">
                <a:latin typeface="Lato" panose="020F0502020204030203" pitchFamily="34" charset="0"/>
              </a:rPr>
              <a:t>teman</a:t>
            </a:r>
            <a:r>
              <a:rPr lang="en-ID" dirty="0">
                <a:latin typeface="Lato" panose="020F0502020204030203" pitchFamily="34" charset="0"/>
              </a:rPr>
              <a:t> </a:t>
            </a:r>
            <a:r>
              <a:rPr lang="en-ID" dirty="0" err="1">
                <a:latin typeface="Lato" panose="020F0502020204030203" pitchFamily="34" charset="0"/>
              </a:rPr>
              <a:t>dalam</a:t>
            </a:r>
            <a:r>
              <a:rPr lang="en-ID" dirty="0">
                <a:latin typeface="Lato" panose="020F0502020204030203" pitchFamily="34" charset="0"/>
              </a:rPr>
              <a:t> </a:t>
            </a:r>
            <a:r>
              <a:rPr lang="en-ID" dirty="0" err="1">
                <a:latin typeface="Lato" panose="020F0502020204030203" pitchFamily="34" charset="0"/>
              </a:rPr>
              <a:t>kelompok</a:t>
            </a:r>
            <a:r>
              <a:rPr lang="en-ID" dirty="0">
                <a:latin typeface="Lato" panose="020F0502020204030203" pitchFamily="34" charset="0"/>
              </a:rPr>
              <a:t> yang </a:t>
            </a:r>
            <a:r>
              <a:rPr lang="en-ID" dirty="0" err="1">
                <a:latin typeface="Lato" panose="020F0502020204030203" pitchFamily="34" charset="0"/>
              </a:rPr>
              <a:t>kurang</a:t>
            </a:r>
            <a:r>
              <a:rPr lang="en-ID" dirty="0">
                <a:latin typeface="Lato" panose="020F0502020204030203" pitchFamily="34" charset="0"/>
              </a:rPr>
              <a:t> </a:t>
            </a:r>
            <a:r>
              <a:rPr lang="en-ID" dirty="0" err="1">
                <a:latin typeface="Lato" panose="020F0502020204030203" pitchFamily="34" charset="0"/>
              </a:rPr>
              <a:t>aktif</a:t>
            </a:r>
            <a:r>
              <a:rPr lang="en-ID" dirty="0">
                <a:latin typeface="Lato" panose="020F0502020204030203" pitchFamily="34" charset="0"/>
              </a:rPr>
              <a:t>? </a:t>
            </a:r>
            <a:r>
              <a:rPr lang="en-ID" dirty="0" err="1">
                <a:latin typeface="Lato" panose="020F0502020204030203" pitchFamily="34" charset="0"/>
              </a:rPr>
              <a:t>Kenapa</a:t>
            </a:r>
            <a:r>
              <a:rPr lang="en-ID" dirty="0">
                <a:latin typeface="Lato" panose="020F0502020204030203" pitchFamily="34" charset="0"/>
              </a:rPr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D" dirty="0" err="1">
                <a:latin typeface="Lato" panose="020F0502020204030203" pitchFamily="34" charset="0"/>
              </a:rPr>
              <a:t>Bagaimana</a:t>
            </a:r>
            <a:r>
              <a:rPr lang="en-ID" dirty="0">
                <a:latin typeface="Lato" panose="020F0502020204030203" pitchFamily="34" charset="0"/>
              </a:rPr>
              <a:t> </a:t>
            </a:r>
            <a:r>
              <a:rPr lang="en-ID" dirty="0" err="1">
                <a:latin typeface="Lato" panose="020F0502020204030203" pitchFamily="34" charset="0"/>
              </a:rPr>
              <a:t>anda</a:t>
            </a:r>
            <a:r>
              <a:rPr lang="en-ID" dirty="0">
                <a:latin typeface="Lato" panose="020F0502020204030203" pitchFamily="34" charset="0"/>
              </a:rPr>
              <a:t> dan </a:t>
            </a:r>
            <a:r>
              <a:rPr lang="en-ID" dirty="0" err="1">
                <a:latin typeface="Lato" panose="020F0502020204030203" pitchFamily="34" charset="0"/>
              </a:rPr>
              <a:t>teman-teman</a:t>
            </a:r>
            <a:r>
              <a:rPr lang="en-ID" dirty="0">
                <a:latin typeface="Lato" panose="020F0502020204030203" pitchFamily="34" charset="0"/>
              </a:rPr>
              <a:t> </a:t>
            </a:r>
            <a:r>
              <a:rPr lang="en-ID" dirty="0" err="1">
                <a:latin typeface="Lato" panose="020F0502020204030203" pitchFamily="34" charset="0"/>
              </a:rPr>
              <a:t>menyelesaikan</a:t>
            </a:r>
            <a:r>
              <a:rPr lang="en-ID" dirty="0">
                <a:latin typeface="Lato" panose="020F0502020204030203" pitchFamily="34" charset="0"/>
              </a:rPr>
              <a:t> </a:t>
            </a:r>
            <a:r>
              <a:rPr lang="en-ID" dirty="0" err="1">
                <a:latin typeface="Lato" panose="020F0502020204030203" pitchFamily="34" charset="0"/>
              </a:rPr>
              <a:t>tugas</a:t>
            </a:r>
            <a:r>
              <a:rPr lang="en-ID" dirty="0">
                <a:latin typeface="Lato" panose="020F0502020204030203" pitchFamily="34" charset="0"/>
              </a:rPr>
              <a:t> </a:t>
            </a:r>
            <a:r>
              <a:rPr lang="en-ID" dirty="0" err="1">
                <a:latin typeface="Lato" panose="020F0502020204030203" pitchFamily="34" charset="0"/>
              </a:rPr>
              <a:t>kelompok</a:t>
            </a:r>
            <a:r>
              <a:rPr lang="en-ID" dirty="0">
                <a:latin typeface="Lato" panose="020F0502020204030203" pitchFamily="34" charset="0"/>
              </a:rPr>
              <a:t>?</a:t>
            </a:r>
          </a:p>
          <a:p>
            <a:endParaRPr lang="en-ID" dirty="0">
              <a:latin typeface="Lato" panose="020F0502020204030203" pitchFamily="34" charset="0"/>
            </a:endParaRPr>
          </a:p>
          <a:p>
            <a:endParaRPr lang="en-US" dirty="0">
              <a:latin typeface="Lato" panose="020F0502020204030203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DC18720-3764-A3C1-494B-75FD639162BA}"/>
              </a:ext>
            </a:extLst>
          </p:cNvPr>
          <p:cNvSpPr txBox="1"/>
          <p:nvPr/>
        </p:nvSpPr>
        <p:spPr>
          <a:xfrm>
            <a:off x="1523590" y="5278606"/>
            <a:ext cx="86173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Lato" panose="020F0502020204030203" pitchFamily="34" charset="0"/>
              </a:rPr>
              <a:t>Buat</a:t>
            </a:r>
            <a:r>
              <a:rPr lang="en-US" sz="2400" dirty="0">
                <a:latin typeface="Lato" panose="020F0502020204030203" pitchFamily="34" charset="0"/>
              </a:rPr>
              <a:t> dalam format video, </a:t>
            </a:r>
            <a:r>
              <a:rPr lang="en-US" sz="2400" dirty="0" err="1">
                <a:latin typeface="Lato" panose="020F0502020204030203" pitchFamily="34" charset="0"/>
              </a:rPr>
              <a:t>rekaman</a:t>
            </a:r>
            <a:r>
              <a:rPr lang="en-US" sz="2400" dirty="0">
                <a:latin typeface="Lato" panose="020F0502020204030203" pitchFamily="34" charset="0"/>
              </a:rPr>
              <a:t> </a:t>
            </a:r>
            <a:r>
              <a:rPr lang="en-US" sz="2400" dirty="0" err="1">
                <a:latin typeface="Lato" panose="020F0502020204030203" pitchFamily="34" charset="0"/>
              </a:rPr>
              <a:t>suara</a:t>
            </a:r>
            <a:r>
              <a:rPr lang="en-US" sz="2400" dirty="0">
                <a:latin typeface="Lato" panose="020F0502020204030203" pitchFamily="34" charset="0"/>
              </a:rPr>
              <a:t> </a:t>
            </a:r>
            <a:r>
              <a:rPr lang="en-US" sz="2400" dirty="0" err="1">
                <a:latin typeface="Lato" panose="020F0502020204030203" pitchFamily="34" charset="0"/>
              </a:rPr>
              <a:t>atau</a:t>
            </a:r>
            <a:r>
              <a:rPr lang="en-US" sz="2400" dirty="0">
                <a:latin typeface="Lato" panose="020F0502020204030203" pitchFamily="34" charset="0"/>
              </a:rPr>
              <a:t> poster, </a:t>
            </a:r>
            <a:r>
              <a:rPr lang="en-US" sz="2400" dirty="0" err="1">
                <a:latin typeface="Lato" panose="020F0502020204030203" pitchFamily="34" charset="0"/>
              </a:rPr>
              <a:t>kemudian</a:t>
            </a:r>
            <a:r>
              <a:rPr lang="en-US" sz="2400" dirty="0">
                <a:latin typeface="Lato" panose="020F0502020204030203" pitchFamily="34" charset="0"/>
              </a:rPr>
              <a:t> upload di LMS</a:t>
            </a:r>
            <a:endParaRPr lang="en-ID" sz="2400" dirty="0"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70934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61C4C7-9B86-1507-7C76-519A3C493B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704AC2D-FC4C-8843-E723-4CD7CEADB5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9359" y="1138892"/>
            <a:ext cx="4171328" cy="417132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C61433E-A8CC-2138-F771-93E4460DDE51}"/>
              </a:ext>
            </a:extLst>
          </p:cNvPr>
          <p:cNvSpPr txBox="1"/>
          <p:nvPr/>
        </p:nvSpPr>
        <p:spPr>
          <a:xfrm>
            <a:off x="3025845" y="5405110"/>
            <a:ext cx="588341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400" b="1" dirty="0">
                <a:latin typeface="Lato" panose="020F0502020204030203" pitchFamily="34" charset="0"/>
              </a:rPr>
              <a:t>https//:lms.savethechildren.or.id/courses/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2FC375D-79E0-3D5B-DDA5-05163FF84FDB}"/>
              </a:ext>
            </a:extLst>
          </p:cNvPr>
          <p:cNvSpPr/>
          <p:nvPr/>
        </p:nvSpPr>
        <p:spPr>
          <a:xfrm>
            <a:off x="10574154" y="405442"/>
            <a:ext cx="778208" cy="733450"/>
          </a:xfrm>
          <a:prstGeom prst="ellipse">
            <a:avLst/>
          </a:prstGeom>
          <a:solidFill>
            <a:schemeClr val="accent5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Lato" panose="020F0502020204030203" pitchFamily="34" charset="0"/>
              </a:rPr>
              <a:t>U</a:t>
            </a:r>
            <a:endParaRPr lang="en-ID" b="1" dirty="0">
              <a:latin typeface="Lato" panose="020F0502020204030203" pitchFamily="34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D548224-D46D-B904-7EB5-0A090A505139}"/>
              </a:ext>
            </a:extLst>
          </p:cNvPr>
          <p:cNvSpPr/>
          <p:nvPr/>
        </p:nvSpPr>
        <p:spPr>
          <a:xfrm>
            <a:off x="10574154" y="1299714"/>
            <a:ext cx="778208" cy="733450"/>
          </a:xfrm>
          <a:prstGeom prst="ellipse">
            <a:avLst/>
          </a:prstGeom>
          <a:solidFill>
            <a:schemeClr val="accent5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Lato" panose="020F0502020204030203" pitchFamily="34" charset="0"/>
              </a:rPr>
              <a:t>R</a:t>
            </a:r>
            <a:endParaRPr lang="en-ID" b="1" dirty="0">
              <a:latin typeface="Lato" panose="020F0502020204030203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6D148A9-1380-CD68-3ABD-1A05CE117AA3}"/>
              </a:ext>
            </a:extLst>
          </p:cNvPr>
          <p:cNvSpPr/>
          <p:nvPr/>
        </p:nvSpPr>
        <p:spPr>
          <a:xfrm>
            <a:off x="-100642" y="6348499"/>
            <a:ext cx="12292641" cy="5095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25FC000-6C7C-8575-27FD-573F6909DA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553" y="6348499"/>
            <a:ext cx="1984075" cy="533220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D94495C-4038-38C1-72ED-87EFAA9BE6E4}"/>
              </a:ext>
            </a:extLst>
          </p:cNvPr>
          <p:cNvCxnSpPr/>
          <p:nvPr/>
        </p:nvCxnSpPr>
        <p:spPr>
          <a:xfrm>
            <a:off x="3209026" y="6469811"/>
            <a:ext cx="0" cy="41190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00E11CA7-2CF6-C88A-1684-D29BDA64CF6B}"/>
              </a:ext>
            </a:extLst>
          </p:cNvPr>
          <p:cNvSpPr txBox="1"/>
          <p:nvPr/>
        </p:nvSpPr>
        <p:spPr>
          <a:xfrm>
            <a:off x="3808563" y="6427946"/>
            <a:ext cx="4218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Lato" panose="020F0502020204030203" pitchFamily="34" charset="0"/>
              </a:rPr>
              <a:t>Pengantar</a:t>
            </a:r>
            <a:r>
              <a:rPr lang="en-US" sz="1600" dirty="0">
                <a:latin typeface="Lato" panose="020F0502020204030203" pitchFamily="34" charset="0"/>
              </a:rPr>
              <a:t> – </a:t>
            </a:r>
            <a:r>
              <a:rPr lang="en-US" sz="1600" i="1" dirty="0">
                <a:latin typeface="Lato" panose="020F0502020204030203" pitchFamily="34" charset="0"/>
              </a:rPr>
              <a:t>Social Emotional Learning</a:t>
            </a:r>
            <a:endParaRPr lang="en-ID" sz="1600" i="1" dirty="0">
              <a:latin typeface="Lato" panose="020F0502020204030203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B06F55F-8E04-0213-57AF-10D3CF8D9732}"/>
              </a:ext>
            </a:extLst>
          </p:cNvPr>
          <p:cNvSpPr txBox="1"/>
          <p:nvPr/>
        </p:nvSpPr>
        <p:spPr>
          <a:xfrm>
            <a:off x="8543435" y="6427946"/>
            <a:ext cx="31170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Lato" panose="020F0502020204030203" pitchFamily="34" charset="0"/>
              </a:rPr>
              <a:t>Skills To Succeed Global Grant 8</a:t>
            </a:r>
            <a:endParaRPr lang="en-ID" sz="1600" b="1" i="1" dirty="0"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7708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1812B53-905F-FC14-42B3-0948029669F6}"/>
              </a:ext>
            </a:extLst>
          </p:cNvPr>
          <p:cNvSpPr/>
          <p:nvPr/>
        </p:nvSpPr>
        <p:spPr>
          <a:xfrm>
            <a:off x="-100642" y="6348499"/>
            <a:ext cx="12292641" cy="5095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D2D2F84-87DE-2A26-9631-F098AABEEA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553" y="6348499"/>
            <a:ext cx="1984075" cy="533220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52FCA53-E63F-F64A-FF92-1BF544522B35}"/>
              </a:ext>
            </a:extLst>
          </p:cNvPr>
          <p:cNvCxnSpPr/>
          <p:nvPr/>
        </p:nvCxnSpPr>
        <p:spPr>
          <a:xfrm>
            <a:off x="3209026" y="6469811"/>
            <a:ext cx="0" cy="41190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1C533619-EDF1-D42C-7E35-C697C9A22C74}"/>
              </a:ext>
            </a:extLst>
          </p:cNvPr>
          <p:cNvSpPr txBox="1"/>
          <p:nvPr/>
        </p:nvSpPr>
        <p:spPr>
          <a:xfrm>
            <a:off x="3808563" y="6427946"/>
            <a:ext cx="4218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Lato" panose="020F0502020204030203" pitchFamily="34" charset="0"/>
              </a:rPr>
              <a:t>Pengantar</a:t>
            </a:r>
            <a:r>
              <a:rPr lang="en-US" sz="1600" dirty="0">
                <a:latin typeface="Lato" panose="020F0502020204030203" pitchFamily="34" charset="0"/>
              </a:rPr>
              <a:t> – </a:t>
            </a:r>
            <a:r>
              <a:rPr lang="en-US" sz="1600" i="1" dirty="0">
                <a:latin typeface="Lato" panose="020F0502020204030203" pitchFamily="34" charset="0"/>
              </a:rPr>
              <a:t>Social Emotional Learning</a:t>
            </a:r>
            <a:endParaRPr lang="en-ID" sz="1600" i="1" dirty="0">
              <a:latin typeface="Lato" panose="020F0502020204030203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218CDF3-939F-C485-1684-009DBCA632E6}"/>
              </a:ext>
            </a:extLst>
          </p:cNvPr>
          <p:cNvSpPr txBox="1"/>
          <p:nvPr/>
        </p:nvSpPr>
        <p:spPr>
          <a:xfrm>
            <a:off x="8543435" y="6427946"/>
            <a:ext cx="31170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Lato" panose="020F0502020204030203" pitchFamily="34" charset="0"/>
              </a:rPr>
              <a:t>Skills To Succeed Global Grant 8</a:t>
            </a:r>
            <a:endParaRPr lang="en-ID" sz="1600" b="1" i="1" dirty="0">
              <a:latin typeface="Lato" panose="020F0502020204030203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9949691-29CE-6D56-3EE8-6ADB28BFBE77}"/>
              </a:ext>
            </a:extLst>
          </p:cNvPr>
          <p:cNvSpPr txBox="1"/>
          <p:nvPr/>
        </p:nvSpPr>
        <p:spPr>
          <a:xfrm>
            <a:off x="2011473" y="2398810"/>
            <a:ext cx="9126032" cy="23801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Aft>
                <a:spcPts val="1950"/>
              </a:spcAft>
              <a:buNone/>
            </a:pPr>
            <a:r>
              <a:rPr lang="en-ID" sz="22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Setelah</a:t>
            </a:r>
            <a:r>
              <a:rPr lang="en-ID" sz="22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2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mempelajari</a:t>
            </a:r>
            <a:r>
              <a:rPr lang="en-ID" sz="22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2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materi</a:t>
            </a:r>
            <a:r>
              <a:rPr lang="en-ID" sz="22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2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ini</a:t>
            </a:r>
            <a:r>
              <a:rPr lang="en-ID" sz="22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2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diharapkan</a:t>
            </a:r>
            <a:r>
              <a:rPr lang="en-ID" sz="22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2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peserta</a:t>
            </a:r>
            <a:r>
              <a:rPr lang="en-ID" sz="22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2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akan</a:t>
            </a:r>
            <a:r>
              <a:rPr lang="en-ID" sz="22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: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ID" sz="22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Memahami</a:t>
            </a:r>
            <a:r>
              <a:rPr lang="en-ID" sz="22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2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pentingnya</a:t>
            </a:r>
            <a:r>
              <a:rPr lang="en-ID" sz="22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2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kerjasama</a:t>
            </a:r>
            <a:r>
              <a:rPr lang="en-ID" sz="22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 </a:t>
            </a:r>
          </a:p>
          <a:p>
            <a:pPr marL="457200" indent="-457200" algn="l">
              <a:buFont typeface="+mj-lt"/>
              <a:buAutoNum type="arabicPeriod"/>
            </a:pPr>
            <a:endParaRPr lang="en-ID" sz="2200" b="0" i="0" dirty="0">
              <a:solidFill>
                <a:srgbClr val="000000"/>
              </a:solidFill>
              <a:effectLst/>
              <a:latin typeface="Lato" panose="020F0502020204030203" pitchFamily="34" charset="0"/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en-ID" sz="22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Peran </a:t>
            </a:r>
            <a:r>
              <a:rPr lang="en-ID" sz="22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dalam</a:t>
            </a:r>
            <a:r>
              <a:rPr lang="en-ID" sz="22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2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tim</a:t>
            </a:r>
            <a:r>
              <a:rPr lang="en-ID" sz="22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2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dalam</a:t>
            </a:r>
            <a:r>
              <a:rPr lang="en-ID" sz="22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2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menyelesaikan</a:t>
            </a:r>
            <a:r>
              <a:rPr lang="en-ID" sz="22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2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suatu</a:t>
            </a:r>
            <a:r>
              <a:rPr lang="en-ID" sz="22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2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permasalahan</a:t>
            </a:r>
            <a:endParaRPr lang="en-ID" sz="2200" b="0" i="0" dirty="0">
              <a:solidFill>
                <a:srgbClr val="000000"/>
              </a:solidFill>
              <a:effectLst/>
              <a:latin typeface="Lato" panose="020F0502020204030203" pitchFamily="34" charset="0"/>
            </a:endParaRPr>
          </a:p>
          <a:p>
            <a:pPr marL="457200" indent="-457200" algn="l">
              <a:buFont typeface="+mj-lt"/>
              <a:buAutoNum type="arabicPeriod"/>
            </a:pPr>
            <a:endParaRPr lang="en-ID" sz="2200" b="0" i="0" dirty="0">
              <a:solidFill>
                <a:srgbClr val="000000"/>
              </a:solidFill>
              <a:effectLst/>
              <a:latin typeface="Lato" panose="020F0502020204030203" pitchFamily="34" charset="0"/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en-ID" sz="22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Melatih</a:t>
            </a:r>
            <a:r>
              <a:rPr lang="en-ID" sz="22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2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diri</a:t>
            </a:r>
            <a:r>
              <a:rPr lang="en-ID" sz="22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2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dalam</a:t>
            </a:r>
            <a:r>
              <a:rPr lang="en-ID" sz="22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  </a:t>
            </a:r>
            <a:r>
              <a:rPr lang="en-ID" sz="22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bekerja</a:t>
            </a:r>
            <a:r>
              <a:rPr lang="en-ID" sz="22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2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sama</a:t>
            </a:r>
            <a:r>
              <a:rPr lang="en-ID" sz="22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2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dengan</a:t>
            </a:r>
            <a:r>
              <a:rPr lang="en-ID" sz="22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orang lain.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9DB88EA-0D8F-F6AF-C0AE-F681850A8942}"/>
              </a:ext>
            </a:extLst>
          </p:cNvPr>
          <p:cNvSpPr txBox="1"/>
          <p:nvPr/>
        </p:nvSpPr>
        <p:spPr>
          <a:xfrm>
            <a:off x="1962742" y="1227886"/>
            <a:ext cx="615374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Aft>
                <a:spcPts val="1950"/>
              </a:spcAft>
              <a:buNone/>
            </a:pPr>
            <a:r>
              <a:rPr lang="en-ID" sz="2800" b="1" i="0" dirty="0">
                <a:solidFill>
                  <a:srgbClr val="FF0000"/>
                </a:solidFill>
                <a:effectLst/>
                <a:latin typeface="Lato" panose="020F0502020204030203" pitchFamily="34" charset="0"/>
              </a:rPr>
              <a:t>TUJUAN PEMBELAJARAN</a:t>
            </a:r>
          </a:p>
        </p:txBody>
      </p:sp>
    </p:spTree>
    <p:extLst>
      <p:ext uri="{BB962C8B-B14F-4D97-AF65-F5344CB8AC3E}">
        <p14:creationId xmlns:p14="http://schemas.microsoft.com/office/powerpoint/2010/main" val="3544286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976491-972F-F9B8-5C83-8BA17FCAD4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42D331C-3F70-4BDB-9F20-646EEE2291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9359" y="1138892"/>
            <a:ext cx="4171328" cy="417132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A9AB29F-EF3B-A568-D617-377CC25AEB40}"/>
              </a:ext>
            </a:extLst>
          </p:cNvPr>
          <p:cNvSpPr txBox="1"/>
          <p:nvPr/>
        </p:nvSpPr>
        <p:spPr>
          <a:xfrm>
            <a:off x="3025845" y="5405110"/>
            <a:ext cx="588341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400" b="1" dirty="0">
                <a:latin typeface="Lato" panose="020F0502020204030203" pitchFamily="34" charset="0"/>
              </a:rPr>
              <a:t>https//:lms.savethechildren.or.id/courses/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3BE900D4-B32C-81B7-9527-BB477D781185}"/>
              </a:ext>
            </a:extLst>
          </p:cNvPr>
          <p:cNvSpPr/>
          <p:nvPr/>
        </p:nvSpPr>
        <p:spPr>
          <a:xfrm>
            <a:off x="10574154" y="405442"/>
            <a:ext cx="778208" cy="733450"/>
          </a:xfrm>
          <a:prstGeom prst="ellipse">
            <a:avLst/>
          </a:prstGeom>
          <a:solidFill>
            <a:schemeClr val="accent5"/>
          </a:solidFill>
          <a:ln>
            <a:solidFill>
              <a:schemeClr val="bg2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Lato" panose="020F0502020204030203" pitchFamily="34" charset="0"/>
              </a:rPr>
              <a:t>D</a:t>
            </a:r>
            <a:endParaRPr lang="en-ID" b="1" dirty="0">
              <a:latin typeface="Lato" panose="020F0502020204030203" pitchFamily="34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348493F-7493-608E-FD29-EAE14962CED0}"/>
              </a:ext>
            </a:extLst>
          </p:cNvPr>
          <p:cNvSpPr/>
          <p:nvPr/>
        </p:nvSpPr>
        <p:spPr>
          <a:xfrm>
            <a:off x="10600033" y="1291087"/>
            <a:ext cx="778208" cy="733450"/>
          </a:xfrm>
          <a:prstGeom prst="ellipse">
            <a:avLst/>
          </a:prstGeom>
          <a:solidFill>
            <a:schemeClr val="accent5"/>
          </a:solidFill>
          <a:ln>
            <a:solidFill>
              <a:schemeClr val="bg2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Lato" panose="020F0502020204030203" pitchFamily="34" charset="0"/>
              </a:rPr>
              <a:t>A</a:t>
            </a:r>
            <a:endParaRPr lang="en-ID" b="1" dirty="0">
              <a:latin typeface="Lato" panose="020F0502020204030203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8F16027-20F1-1D08-5D24-F823F93A215E}"/>
              </a:ext>
            </a:extLst>
          </p:cNvPr>
          <p:cNvSpPr/>
          <p:nvPr/>
        </p:nvSpPr>
        <p:spPr>
          <a:xfrm>
            <a:off x="-100642" y="6348499"/>
            <a:ext cx="12292641" cy="5095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6F718AC-53D7-CC42-B0F8-9B53E8E6A1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553" y="6348499"/>
            <a:ext cx="1984075" cy="533220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1A09AF9-B299-8D11-F66E-41810491905F}"/>
              </a:ext>
            </a:extLst>
          </p:cNvPr>
          <p:cNvCxnSpPr/>
          <p:nvPr/>
        </p:nvCxnSpPr>
        <p:spPr>
          <a:xfrm>
            <a:off x="3209026" y="6469811"/>
            <a:ext cx="0" cy="41190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31433454-09B3-73A3-E6C9-F15C426B5FC5}"/>
              </a:ext>
            </a:extLst>
          </p:cNvPr>
          <p:cNvSpPr txBox="1"/>
          <p:nvPr/>
        </p:nvSpPr>
        <p:spPr>
          <a:xfrm>
            <a:off x="3808563" y="6427946"/>
            <a:ext cx="4218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Lato" panose="020F0502020204030203" pitchFamily="34" charset="0"/>
              </a:rPr>
              <a:t>Pengantar</a:t>
            </a:r>
            <a:r>
              <a:rPr lang="en-US" sz="1600" dirty="0">
                <a:latin typeface="Lato" panose="020F0502020204030203" pitchFamily="34" charset="0"/>
              </a:rPr>
              <a:t> – </a:t>
            </a:r>
            <a:r>
              <a:rPr lang="en-US" sz="1600" i="1" dirty="0">
                <a:latin typeface="Lato" panose="020F0502020204030203" pitchFamily="34" charset="0"/>
              </a:rPr>
              <a:t>Social Emotional Learning</a:t>
            </a:r>
            <a:endParaRPr lang="en-ID" sz="1600" i="1" dirty="0">
              <a:latin typeface="Lato" panose="020F0502020204030203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554BD27-E61A-CD5D-AB0B-9836E6692A7B}"/>
              </a:ext>
            </a:extLst>
          </p:cNvPr>
          <p:cNvSpPr txBox="1"/>
          <p:nvPr/>
        </p:nvSpPr>
        <p:spPr>
          <a:xfrm>
            <a:off x="8543435" y="6427946"/>
            <a:ext cx="31170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Lato" panose="020F0502020204030203" pitchFamily="34" charset="0"/>
              </a:rPr>
              <a:t>Skills To Succeed Global Grant 8</a:t>
            </a:r>
            <a:endParaRPr lang="en-ID" sz="1600" b="1" i="1" dirty="0"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4546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F7DA4B-9792-AD49-67B7-E81175FBE7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94B9719-0EDA-725B-278A-0C138EB6C377}"/>
              </a:ext>
            </a:extLst>
          </p:cNvPr>
          <p:cNvSpPr/>
          <p:nvPr/>
        </p:nvSpPr>
        <p:spPr>
          <a:xfrm>
            <a:off x="-100642" y="6348499"/>
            <a:ext cx="12292641" cy="5095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4D08CC7-A55F-7BBA-0036-CA0C411114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553" y="6348499"/>
            <a:ext cx="1984075" cy="533220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AF31F7D-5CB8-ADAC-8512-732C29715EB7}"/>
              </a:ext>
            </a:extLst>
          </p:cNvPr>
          <p:cNvCxnSpPr/>
          <p:nvPr/>
        </p:nvCxnSpPr>
        <p:spPr>
          <a:xfrm>
            <a:off x="3209026" y="6469811"/>
            <a:ext cx="0" cy="41190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F2245436-4958-6AB5-9C9F-13BCBAC659D2}"/>
              </a:ext>
            </a:extLst>
          </p:cNvPr>
          <p:cNvSpPr txBox="1"/>
          <p:nvPr/>
        </p:nvSpPr>
        <p:spPr>
          <a:xfrm>
            <a:off x="3808563" y="6427946"/>
            <a:ext cx="4218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Lato" panose="020F0502020204030203" pitchFamily="34" charset="0"/>
              </a:rPr>
              <a:t>Pengantar</a:t>
            </a:r>
            <a:r>
              <a:rPr lang="en-US" sz="1600" dirty="0">
                <a:latin typeface="Lato" panose="020F0502020204030203" pitchFamily="34" charset="0"/>
              </a:rPr>
              <a:t> – </a:t>
            </a:r>
            <a:r>
              <a:rPr lang="en-US" sz="1600" i="1" dirty="0">
                <a:latin typeface="Lato" panose="020F0502020204030203" pitchFamily="34" charset="0"/>
              </a:rPr>
              <a:t>Social Emotional Learning</a:t>
            </a:r>
            <a:endParaRPr lang="en-ID" sz="1600" i="1" dirty="0">
              <a:latin typeface="Lato" panose="020F0502020204030203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D85E777-A8E6-AE09-65FB-141AB20D3B89}"/>
              </a:ext>
            </a:extLst>
          </p:cNvPr>
          <p:cNvSpPr txBox="1"/>
          <p:nvPr/>
        </p:nvSpPr>
        <p:spPr>
          <a:xfrm>
            <a:off x="8543435" y="6427946"/>
            <a:ext cx="31170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Lato" panose="020F0502020204030203" pitchFamily="34" charset="0"/>
              </a:rPr>
              <a:t>Skills To Succeed Global Grant 8</a:t>
            </a:r>
            <a:endParaRPr lang="en-ID" sz="1600" b="1" i="1" dirty="0">
              <a:latin typeface="Lato" panose="020F0502020204030203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43209C2-9685-40F8-1CE4-FB8CE3C7AD23}"/>
              </a:ext>
            </a:extLst>
          </p:cNvPr>
          <p:cNvSpPr txBox="1"/>
          <p:nvPr/>
        </p:nvSpPr>
        <p:spPr>
          <a:xfrm>
            <a:off x="4701804" y="1710416"/>
            <a:ext cx="6211637" cy="23391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D" sz="6600" b="1" dirty="0">
                <a:latin typeface="Lato" panose="020F0502020204030203" pitchFamily="34" charset="0"/>
              </a:rPr>
              <a:t>KUIS</a:t>
            </a:r>
          </a:p>
          <a:p>
            <a:pPr algn="ctr"/>
            <a:r>
              <a:rPr lang="en-ID" sz="4000" b="1" dirty="0" err="1">
                <a:latin typeface="Lato" panose="020F0502020204030203" pitchFamily="34" charset="0"/>
              </a:rPr>
              <a:t>Seberapa</a:t>
            </a:r>
            <a:r>
              <a:rPr lang="en-ID" sz="4000" b="1" dirty="0">
                <a:latin typeface="Lato" panose="020F0502020204030203" pitchFamily="34" charset="0"/>
              </a:rPr>
              <a:t> Baik Kamu </a:t>
            </a:r>
            <a:r>
              <a:rPr lang="en-ID" sz="4000" b="1" dirty="0" err="1">
                <a:latin typeface="Lato" panose="020F0502020204030203" pitchFamily="34" charset="0"/>
              </a:rPr>
              <a:t>Bekerja</a:t>
            </a:r>
            <a:r>
              <a:rPr lang="en-ID" sz="4000" b="1" dirty="0">
                <a:latin typeface="Lato" panose="020F0502020204030203" pitchFamily="34" charset="0"/>
              </a:rPr>
              <a:t> </a:t>
            </a:r>
            <a:r>
              <a:rPr lang="en-ID" sz="4000" b="1" dirty="0" err="1">
                <a:latin typeface="Lato" panose="020F0502020204030203" pitchFamily="34" charset="0"/>
              </a:rPr>
              <a:t>dalam</a:t>
            </a:r>
            <a:r>
              <a:rPr lang="en-ID" sz="4000" b="1" dirty="0">
                <a:latin typeface="Lato" panose="020F0502020204030203" pitchFamily="34" charset="0"/>
              </a:rPr>
              <a:t> Tim?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5F7BC79-26CE-51CB-65BC-DCEA79A3F4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610" y="1599663"/>
            <a:ext cx="3733799" cy="3733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1189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A42D408-4CE3-047B-2899-85E736853E29}"/>
              </a:ext>
            </a:extLst>
          </p:cNvPr>
          <p:cNvSpPr/>
          <p:nvPr/>
        </p:nvSpPr>
        <p:spPr>
          <a:xfrm>
            <a:off x="-100642" y="6348499"/>
            <a:ext cx="12292641" cy="5095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C8EF15B-BFAF-C10A-9CA1-F5BD9FCA25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553" y="6348499"/>
            <a:ext cx="1984075" cy="533220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DCFC3FB-BC30-4C6E-059E-006409C56B0B}"/>
              </a:ext>
            </a:extLst>
          </p:cNvPr>
          <p:cNvCxnSpPr/>
          <p:nvPr/>
        </p:nvCxnSpPr>
        <p:spPr>
          <a:xfrm>
            <a:off x="3209026" y="6469811"/>
            <a:ext cx="0" cy="41190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CDF475B8-6233-7EA6-B1F5-7F21B28D02AB}"/>
              </a:ext>
            </a:extLst>
          </p:cNvPr>
          <p:cNvSpPr txBox="1"/>
          <p:nvPr/>
        </p:nvSpPr>
        <p:spPr>
          <a:xfrm>
            <a:off x="3808563" y="6427946"/>
            <a:ext cx="4218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Lato" panose="020F0502020204030203" pitchFamily="34" charset="0"/>
              </a:rPr>
              <a:t>Pengantar</a:t>
            </a:r>
            <a:r>
              <a:rPr lang="en-US" sz="1600" dirty="0">
                <a:latin typeface="Lato" panose="020F0502020204030203" pitchFamily="34" charset="0"/>
              </a:rPr>
              <a:t> – </a:t>
            </a:r>
            <a:r>
              <a:rPr lang="en-US" sz="1600" i="1" dirty="0">
                <a:latin typeface="Lato" panose="020F0502020204030203" pitchFamily="34" charset="0"/>
              </a:rPr>
              <a:t>Social Emotional Learning</a:t>
            </a:r>
            <a:endParaRPr lang="en-ID" sz="1600" i="1" dirty="0">
              <a:latin typeface="Lato" panose="020F0502020204030203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13EF51D-8369-634C-DF09-FCAF0023D304}"/>
              </a:ext>
            </a:extLst>
          </p:cNvPr>
          <p:cNvSpPr txBox="1"/>
          <p:nvPr/>
        </p:nvSpPr>
        <p:spPr>
          <a:xfrm>
            <a:off x="8543435" y="6427946"/>
            <a:ext cx="31170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Lato" panose="020F0502020204030203" pitchFamily="34" charset="0"/>
              </a:rPr>
              <a:t>Skills To Succeed Global Grant 8</a:t>
            </a:r>
            <a:endParaRPr lang="en-ID" sz="1600" b="1" i="1" dirty="0">
              <a:latin typeface="Lato" panose="020F0502020204030203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9238993-2D4E-E0D2-9C70-19D34040FE92}"/>
              </a:ext>
            </a:extLst>
          </p:cNvPr>
          <p:cNvSpPr txBox="1"/>
          <p:nvPr/>
        </p:nvSpPr>
        <p:spPr>
          <a:xfrm>
            <a:off x="1306902" y="1040946"/>
            <a:ext cx="10114471" cy="49090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000" b="1" dirty="0">
                <a:latin typeface="Lato" panose="020F0502020204030203" pitchFamily="34" charset="0"/>
              </a:rPr>
              <a:t>1: Apa yang paling </a:t>
            </a:r>
            <a:r>
              <a:rPr lang="en-ID" sz="2000" b="1" dirty="0" err="1">
                <a:latin typeface="Lato" panose="020F0502020204030203" pitchFamily="34" charset="0"/>
              </a:rPr>
              <a:t>penting</a:t>
            </a:r>
            <a:r>
              <a:rPr lang="en-ID" sz="2000" b="1" dirty="0">
                <a:latin typeface="Lato" panose="020F0502020204030203" pitchFamily="34" charset="0"/>
              </a:rPr>
              <a:t> </a:t>
            </a:r>
            <a:r>
              <a:rPr lang="en-ID" sz="2000" b="1" dirty="0" err="1">
                <a:latin typeface="Lato" panose="020F0502020204030203" pitchFamily="34" charset="0"/>
              </a:rPr>
              <a:t>dalam</a:t>
            </a:r>
            <a:r>
              <a:rPr lang="en-ID" sz="2000" b="1" dirty="0">
                <a:latin typeface="Lato" panose="020F0502020204030203" pitchFamily="34" charset="0"/>
              </a:rPr>
              <a:t> </a:t>
            </a:r>
            <a:r>
              <a:rPr lang="en-ID" sz="2000" b="1" dirty="0" err="1">
                <a:latin typeface="Lato" panose="020F0502020204030203" pitchFamily="34" charset="0"/>
              </a:rPr>
              <a:t>tim</a:t>
            </a:r>
            <a:r>
              <a:rPr lang="en-ID" sz="2000" b="1" dirty="0">
                <a:latin typeface="Lato" panose="020F0502020204030203" pitchFamily="34" charset="0"/>
              </a:rPr>
              <a:t> yang </a:t>
            </a:r>
            <a:r>
              <a:rPr lang="en-ID" sz="2000" b="1" dirty="0" err="1">
                <a:latin typeface="Lato" panose="020F0502020204030203" pitchFamily="34" charset="0"/>
              </a:rPr>
              <a:t>efektif</a:t>
            </a:r>
            <a:r>
              <a:rPr lang="en-ID" sz="2000" b="1" dirty="0">
                <a:latin typeface="Lato" panose="020F0502020204030203" pitchFamily="34" charset="0"/>
              </a:rPr>
              <a:t>?</a:t>
            </a:r>
          </a:p>
          <a:p>
            <a:endParaRPr lang="en-ID" sz="1050" b="1" dirty="0">
              <a:latin typeface="Lato" panose="020F0502020204030203" pitchFamily="34" charset="0"/>
            </a:endParaRPr>
          </a:p>
          <a:p>
            <a:pPr lvl="1"/>
            <a:r>
              <a:rPr lang="en-ID" sz="2000" dirty="0">
                <a:latin typeface="Lato" panose="020F0502020204030203" pitchFamily="34" charset="0"/>
              </a:rPr>
              <a:t>a) </a:t>
            </a:r>
            <a:r>
              <a:rPr lang="en-ID" sz="2000" dirty="0" err="1">
                <a:latin typeface="Lato" panose="020F0502020204030203" pitchFamily="34" charset="0"/>
              </a:rPr>
              <a:t>Anggota</a:t>
            </a:r>
            <a:r>
              <a:rPr lang="en-ID" sz="2000" dirty="0">
                <a:latin typeface="Lato" panose="020F0502020204030203" pitchFamily="34" charset="0"/>
              </a:rPr>
              <a:t> </a:t>
            </a:r>
            <a:r>
              <a:rPr lang="en-ID" sz="2000" dirty="0" err="1">
                <a:latin typeface="Lato" panose="020F0502020204030203" pitchFamily="34" charset="0"/>
              </a:rPr>
              <a:t>tim</a:t>
            </a:r>
            <a:r>
              <a:rPr lang="en-ID" sz="2000" dirty="0">
                <a:latin typeface="Lato" panose="020F0502020204030203" pitchFamily="34" charset="0"/>
              </a:rPr>
              <a:t> </a:t>
            </a:r>
            <a:r>
              <a:rPr lang="en-ID" sz="2000" dirty="0" err="1">
                <a:latin typeface="Lato" panose="020F0502020204030203" pitchFamily="34" charset="0"/>
              </a:rPr>
              <a:t>bekerja</a:t>
            </a:r>
            <a:r>
              <a:rPr lang="en-ID" sz="2000" dirty="0">
                <a:latin typeface="Lato" panose="020F0502020204030203" pitchFamily="34" charset="0"/>
              </a:rPr>
              <a:t> </a:t>
            </a:r>
            <a:r>
              <a:rPr lang="en-ID" sz="2000" dirty="0" err="1">
                <a:latin typeface="Lato" panose="020F0502020204030203" pitchFamily="34" charset="0"/>
              </a:rPr>
              <a:t>secara</a:t>
            </a:r>
            <a:r>
              <a:rPr lang="en-ID" sz="2000" dirty="0">
                <a:latin typeface="Lato" panose="020F0502020204030203" pitchFamily="34" charset="0"/>
              </a:rPr>
              <a:t> </a:t>
            </a:r>
            <a:r>
              <a:rPr lang="en-ID" sz="2000" dirty="0" err="1">
                <a:latin typeface="Lato" panose="020F0502020204030203" pitchFamily="34" charset="0"/>
              </a:rPr>
              <a:t>individu</a:t>
            </a:r>
            <a:r>
              <a:rPr lang="en-ID" sz="2000" dirty="0">
                <a:latin typeface="Lato" panose="020F0502020204030203" pitchFamily="34" charset="0"/>
              </a:rPr>
              <a:t>.</a:t>
            </a:r>
          </a:p>
          <a:p>
            <a:pPr lvl="1"/>
            <a:r>
              <a:rPr lang="en-ID" sz="2000" dirty="0">
                <a:latin typeface="Lato" panose="020F0502020204030203" pitchFamily="34" charset="0"/>
              </a:rPr>
              <a:t>b) </a:t>
            </a:r>
            <a:r>
              <a:rPr lang="en-ID" sz="2000" dirty="0" err="1">
                <a:latin typeface="Lato" panose="020F0502020204030203" pitchFamily="34" charset="0"/>
              </a:rPr>
              <a:t>Semua</a:t>
            </a:r>
            <a:r>
              <a:rPr lang="en-ID" sz="2000" dirty="0">
                <a:latin typeface="Lato" panose="020F0502020204030203" pitchFamily="34" charset="0"/>
              </a:rPr>
              <a:t> </a:t>
            </a:r>
            <a:r>
              <a:rPr lang="en-ID" sz="2000" dirty="0" err="1">
                <a:latin typeface="Lato" panose="020F0502020204030203" pitchFamily="34" charset="0"/>
              </a:rPr>
              <a:t>anggota</a:t>
            </a:r>
            <a:r>
              <a:rPr lang="en-ID" sz="2000" dirty="0">
                <a:latin typeface="Lato" panose="020F0502020204030203" pitchFamily="34" charset="0"/>
              </a:rPr>
              <a:t> </a:t>
            </a:r>
            <a:r>
              <a:rPr lang="en-ID" sz="2000" dirty="0" err="1">
                <a:latin typeface="Lato" panose="020F0502020204030203" pitchFamily="34" charset="0"/>
              </a:rPr>
              <a:t>tim</a:t>
            </a:r>
            <a:r>
              <a:rPr lang="en-ID" sz="2000" dirty="0">
                <a:latin typeface="Lato" panose="020F0502020204030203" pitchFamily="34" charset="0"/>
              </a:rPr>
              <a:t> </a:t>
            </a:r>
            <a:r>
              <a:rPr lang="en-ID" sz="2000" dirty="0" err="1">
                <a:latin typeface="Lato" panose="020F0502020204030203" pitchFamily="34" charset="0"/>
              </a:rPr>
              <a:t>tahu</a:t>
            </a:r>
            <a:r>
              <a:rPr lang="en-ID" sz="2000" dirty="0">
                <a:latin typeface="Lato" panose="020F0502020204030203" pitchFamily="34" charset="0"/>
              </a:rPr>
              <a:t> </a:t>
            </a:r>
            <a:r>
              <a:rPr lang="en-ID" sz="2000" dirty="0" err="1">
                <a:latin typeface="Lato" panose="020F0502020204030203" pitchFamily="34" charset="0"/>
              </a:rPr>
              <a:t>tujuan</a:t>
            </a:r>
            <a:r>
              <a:rPr lang="en-ID" sz="2000" dirty="0">
                <a:latin typeface="Lato" panose="020F0502020204030203" pitchFamily="34" charset="0"/>
              </a:rPr>
              <a:t> </a:t>
            </a:r>
            <a:r>
              <a:rPr lang="en-ID" sz="2000" dirty="0" err="1">
                <a:latin typeface="Lato" panose="020F0502020204030203" pitchFamily="34" charset="0"/>
              </a:rPr>
              <a:t>bersama</a:t>
            </a:r>
            <a:r>
              <a:rPr lang="en-ID" sz="2000" dirty="0">
                <a:latin typeface="Lato" panose="020F0502020204030203" pitchFamily="34" charset="0"/>
              </a:rPr>
              <a:t>.</a:t>
            </a:r>
          </a:p>
          <a:p>
            <a:pPr lvl="1"/>
            <a:r>
              <a:rPr lang="en-ID" sz="2000" dirty="0">
                <a:latin typeface="Lato" panose="020F0502020204030203" pitchFamily="34" charset="0"/>
              </a:rPr>
              <a:t>c) </a:t>
            </a:r>
            <a:r>
              <a:rPr lang="en-ID" sz="2000" dirty="0" err="1">
                <a:latin typeface="Lato" panose="020F0502020204030203" pitchFamily="34" charset="0"/>
              </a:rPr>
              <a:t>Anggota</a:t>
            </a:r>
            <a:r>
              <a:rPr lang="en-ID" sz="2000" dirty="0">
                <a:latin typeface="Lato" panose="020F0502020204030203" pitchFamily="34" charset="0"/>
              </a:rPr>
              <a:t> </a:t>
            </a:r>
            <a:r>
              <a:rPr lang="en-ID" sz="2000" dirty="0" err="1">
                <a:latin typeface="Lato" panose="020F0502020204030203" pitchFamily="34" charset="0"/>
              </a:rPr>
              <a:t>tim</a:t>
            </a:r>
            <a:r>
              <a:rPr lang="en-ID" sz="2000" dirty="0">
                <a:latin typeface="Lato" panose="020F0502020204030203" pitchFamily="34" charset="0"/>
              </a:rPr>
              <a:t> </a:t>
            </a:r>
            <a:r>
              <a:rPr lang="en-ID" sz="2000" dirty="0" err="1">
                <a:latin typeface="Lato" panose="020F0502020204030203" pitchFamily="34" charset="0"/>
              </a:rPr>
              <a:t>tidak</a:t>
            </a:r>
            <a:r>
              <a:rPr lang="en-ID" sz="2000" dirty="0">
                <a:latin typeface="Lato" panose="020F0502020204030203" pitchFamily="34" charset="0"/>
              </a:rPr>
              <a:t> </a:t>
            </a:r>
            <a:r>
              <a:rPr lang="en-ID" sz="2000" dirty="0" err="1">
                <a:latin typeface="Lato" panose="020F0502020204030203" pitchFamily="34" charset="0"/>
              </a:rPr>
              <a:t>saling</a:t>
            </a:r>
            <a:r>
              <a:rPr lang="en-ID" sz="2000" dirty="0">
                <a:latin typeface="Lato" panose="020F0502020204030203" pitchFamily="34" charset="0"/>
              </a:rPr>
              <a:t> </a:t>
            </a:r>
            <a:r>
              <a:rPr lang="en-ID" sz="2000" dirty="0" err="1">
                <a:latin typeface="Lato" panose="020F0502020204030203" pitchFamily="34" charset="0"/>
              </a:rPr>
              <a:t>berkomunikasi</a:t>
            </a:r>
            <a:r>
              <a:rPr lang="en-ID" sz="2000" dirty="0">
                <a:latin typeface="Lato" panose="020F0502020204030203" pitchFamily="34" charset="0"/>
              </a:rPr>
              <a:t>.</a:t>
            </a:r>
          </a:p>
          <a:p>
            <a:endParaRPr lang="en-ID" sz="2000" b="1" dirty="0">
              <a:latin typeface="Lato" panose="020F0502020204030203" pitchFamily="34" charset="0"/>
            </a:endParaRPr>
          </a:p>
          <a:p>
            <a:r>
              <a:rPr lang="en-ID" sz="2000" b="1" dirty="0">
                <a:latin typeface="Lato" panose="020F0502020204030203" pitchFamily="34" charset="0"/>
              </a:rPr>
              <a:t>2: </a:t>
            </a:r>
            <a:r>
              <a:rPr lang="en-ID" sz="2000" b="1" dirty="0" err="1">
                <a:latin typeface="Lato" panose="020F0502020204030203" pitchFamily="34" charset="0"/>
              </a:rPr>
              <a:t>Bagaimana</a:t>
            </a:r>
            <a:r>
              <a:rPr lang="en-ID" sz="2000" b="1" dirty="0">
                <a:latin typeface="Lato" panose="020F0502020204030203" pitchFamily="34" charset="0"/>
              </a:rPr>
              <a:t> </a:t>
            </a:r>
            <a:r>
              <a:rPr lang="en-ID" sz="2000" b="1" dirty="0" err="1">
                <a:latin typeface="Lato" panose="020F0502020204030203" pitchFamily="34" charset="0"/>
              </a:rPr>
              <a:t>cara</a:t>
            </a:r>
            <a:r>
              <a:rPr lang="en-ID" sz="2000" b="1" dirty="0">
                <a:latin typeface="Lato" panose="020F0502020204030203" pitchFamily="34" charset="0"/>
              </a:rPr>
              <a:t> </a:t>
            </a:r>
            <a:r>
              <a:rPr lang="en-ID" sz="2000" b="1" dirty="0" err="1">
                <a:latin typeface="Lato" panose="020F0502020204030203" pitchFamily="34" charset="0"/>
              </a:rPr>
              <a:t>mengatasi</a:t>
            </a:r>
            <a:r>
              <a:rPr lang="en-ID" sz="2000" b="1" dirty="0">
                <a:latin typeface="Lato" panose="020F0502020204030203" pitchFamily="34" charset="0"/>
              </a:rPr>
              <a:t> </a:t>
            </a:r>
            <a:r>
              <a:rPr lang="en-ID" sz="2000" b="1" dirty="0" err="1">
                <a:latin typeface="Lato" panose="020F0502020204030203" pitchFamily="34" charset="0"/>
              </a:rPr>
              <a:t>konflik</a:t>
            </a:r>
            <a:r>
              <a:rPr lang="en-ID" sz="2000" b="1" dirty="0">
                <a:latin typeface="Lato" panose="020F0502020204030203" pitchFamily="34" charset="0"/>
              </a:rPr>
              <a:t> </a:t>
            </a:r>
            <a:r>
              <a:rPr lang="en-ID" sz="2000" b="1" dirty="0" err="1">
                <a:latin typeface="Lato" panose="020F0502020204030203" pitchFamily="34" charset="0"/>
              </a:rPr>
              <a:t>dalam</a:t>
            </a:r>
            <a:r>
              <a:rPr lang="en-ID" sz="2000" b="1" dirty="0">
                <a:latin typeface="Lato" panose="020F0502020204030203" pitchFamily="34" charset="0"/>
              </a:rPr>
              <a:t> </a:t>
            </a:r>
            <a:r>
              <a:rPr lang="en-ID" sz="2000" b="1" dirty="0" err="1">
                <a:latin typeface="Lato" panose="020F0502020204030203" pitchFamily="34" charset="0"/>
              </a:rPr>
              <a:t>tim</a:t>
            </a:r>
            <a:r>
              <a:rPr lang="en-ID" sz="2000" b="1" dirty="0">
                <a:latin typeface="Lato" panose="020F0502020204030203" pitchFamily="34" charset="0"/>
              </a:rPr>
              <a:t>?</a:t>
            </a:r>
          </a:p>
          <a:p>
            <a:endParaRPr lang="en-ID" sz="1050" b="1" dirty="0">
              <a:latin typeface="Lato" panose="020F0502020204030203" pitchFamily="34" charset="0"/>
            </a:endParaRPr>
          </a:p>
          <a:p>
            <a:pPr lvl="1"/>
            <a:r>
              <a:rPr lang="en-ID" sz="2000" dirty="0">
                <a:latin typeface="Lato" panose="020F0502020204030203" pitchFamily="34" charset="0"/>
              </a:rPr>
              <a:t>a) </a:t>
            </a:r>
            <a:r>
              <a:rPr lang="en-ID" sz="2000" dirty="0" err="1">
                <a:latin typeface="Lato" panose="020F0502020204030203" pitchFamily="34" charset="0"/>
              </a:rPr>
              <a:t>Mengabaikan</a:t>
            </a:r>
            <a:r>
              <a:rPr lang="en-ID" sz="2000" dirty="0">
                <a:latin typeface="Lato" panose="020F0502020204030203" pitchFamily="34" charset="0"/>
              </a:rPr>
              <a:t> </a:t>
            </a:r>
            <a:r>
              <a:rPr lang="en-ID" sz="2000" dirty="0" err="1">
                <a:latin typeface="Lato" panose="020F0502020204030203" pitchFamily="34" charset="0"/>
              </a:rPr>
              <a:t>konflik</a:t>
            </a:r>
            <a:r>
              <a:rPr lang="en-ID" sz="2000" dirty="0">
                <a:latin typeface="Lato" panose="020F0502020204030203" pitchFamily="34" charset="0"/>
              </a:rPr>
              <a:t> dan </a:t>
            </a:r>
            <a:r>
              <a:rPr lang="en-ID" sz="2000" dirty="0" err="1">
                <a:latin typeface="Lato" panose="020F0502020204030203" pitchFamily="34" charset="0"/>
              </a:rPr>
              <a:t>berharap</a:t>
            </a:r>
            <a:r>
              <a:rPr lang="en-ID" sz="2000" dirty="0">
                <a:latin typeface="Lato" panose="020F0502020204030203" pitchFamily="34" charset="0"/>
              </a:rPr>
              <a:t> </a:t>
            </a:r>
            <a:r>
              <a:rPr lang="en-ID" sz="2000" dirty="0" err="1">
                <a:latin typeface="Lato" panose="020F0502020204030203" pitchFamily="34" charset="0"/>
              </a:rPr>
              <a:t>akan</a:t>
            </a:r>
            <a:r>
              <a:rPr lang="en-ID" sz="2000" dirty="0">
                <a:latin typeface="Lato" panose="020F0502020204030203" pitchFamily="34" charset="0"/>
              </a:rPr>
              <a:t> </a:t>
            </a:r>
            <a:r>
              <a:rPr lang="en-ID" sz="2000" dirty="0" err="1">
                <a:latin typeface="Lato" panose="020F0502020204030203" pitchFamily="34" charset="0"/>
              </a:rPr>
              <a:t>selesai</a:t>
            </a:r>
            <a:r>
              <a:rPr lang="en-ID" sz="2000" dirty="0">
                <a:latin typeface="Lato" panose="020F0502020204030203" pitchFamily="34" charset="0"/>
              </a:rPr>
              <a:t> </a:t>
            </a:r>
            <a:r>
              <a:rPr lang="en-ID" sz="2000" dirty="0" err="1">
                <a:latin typeface="Lato" panose="020F0502020204030203" pitchFamily="34" charset="0"/>
              </a:rPr>
              <a:t>sendiri</a:t>
            </a:r>
            <a:r>
              <a:rPr lang="en-ID" sz="2000" dirty="0">
                <a:latin typeface="Lato" panose="020F0502020204030203" pitchFamily="34" charset="0"/>
              </a:rPr>
              <a:t>.</a:t>
            </a:r>
          </a:p>
          <a:p>
            <a:pPr lvl="1"/>
            <a:r>
              <a:rPr lang="en-ID" sz="2000" dirty="0">
                <a:latin typeface="Lato" panose="020F0502020204030203" pitchFamily="34" charset="0"/>
              </a:rPr>
              <a:t>b) </a:t>
            </a:r>
            <a:r>
              <a:rPr lang="en-ID" sz="2000" dirty="0" err="1">
                <a:latin typeface="Lato" panose="020F0502020204030203" pitchFamily="34" charset="0"/>
              </a:rPr>
              <a:t>Menghadapi</a:t>
            </a:r>
            <a:r>
              <a:rPr lang="en-ID" sz="2000" dirty="0">
                <a:latin typeface="Lato" panose="020F0502020204030203" pitchFamily="34" charset="0"/>
              </a:rPr>
              <a:t> </a:t>
            </a:r>
            <a:r>
              <a:rPr lang="en-ID" sz="2000" dirty="0" err="1">
                <a:latin typeface="Lato" panose="020F0502020204030203" pitchFamily="34" charset="0"/>
              </a:rPr>
              <a:t>konflik</a:t>
            </a:r>
            <a:r>
              <a:rPr lang="en-ID" sz="2000" dirty="0">
                <a:latin typeface="Lato" panose="020F0502020204030203" pitchFamily="34" charset="0"/>
              </a:rPr>
              <a:t> </a:t>
            </a:r>
            <a:r>
              <a:rPr lang="en-ID" sz="2000" dirty="0" err="1">
                <a:latin typeface="Lato" panose="020F0502020204030203" pitchFamily="34" charset="0"/>
              </a:rPr>
              <a:t>secara</a:t>
            </a:r>
            <a:r>
              <a:rPr lang="en-ID" sz="2000" dirty="0">
                <a:latin typeface="Lato" panose="020F0502020204030203" pitchFamily="34" charset="0"/>
              </a:rPr>
              <a:t> </a:t>
            </a:r>
            <a:r>
              <a:rPr lang="en-ID" sz="2000" dirty="0" err="1">
                <a:latin typeface="Lato" panose="020F0502020204030203" pitchFamily="34" charset="0"/>
              </a:rPr>
              <a:t>terbuka</a:t>
            </a:r>
            <a:r>
              <a:rPr lang="en-ID" sz="2000" dirty="0">
                <a:latin typeface="Lato" panose="020F0502020204030203" pitchFamily="34" charset="0"/>
              </a:rPr>
              <a:t> dan </a:t>
            </a:r>
            <a:r>
              <a:rPr lang="en-ID" sz="2000" dirty="0" err="1">
                <a:latin typeface="Lato" panose="020F0502020204030203" pitchFamily="34" charset="0"/>
              </a:rPr>
              <a:t>mencari</a:t>
            </a:r>
            <a:r>
              <a:rPr lang="en-ID" sz="2000" dirty="0">
                <a:latin typeface="Lato" panose="020F0502020204030203" pitchFamily="34" charset="0"/>
              </a:rPr>
              <a:t> </a:t>
            </a:r>
            <a:r>
              <a:rPr lang="en-ID" sz="2000" dirty="0" err="1">
                <a:latin typeface="Lato" panose="020F0502020204030203" pitchFamily="34" charset="0"/>
              </a:rPr>
              <a:t>solusi</a:t>
            </a:r>
            <a:r>
              <a:rPr lang="en-ID" sz="2000" dirty="0">
                <a:latin typeface="Lato" panose="020F0502020204030203" pitchFamily="34" charset="0"/>
              </a:rPr>
              <a:t> </a:t>
            </a:r>
            <a:r>
              <a:rPr lang="en-ID" sz="2000" dirty="0" err="1">
                <a:latin typeface="Lato" panose="020F0502020204030203" pitchFamily="34" charset="0"/>
              </a:rPr>
              <a:t>bersama</a:t>
            </a:r>
            <a:r>
              <a:rPr lang="en-ID" sz="2000" dirty="0">
                <a:latin typeface="Lato" panose="020F0502020204030203" pitchFamily="34" charset="0"/>
              </a:rPr>
              <a:t>.</a:t>
            </a:r>
          </a:p>
          <a:p>
            <a:pPr lvl="1"/>
            <a:r>
              <a:rPr lang="en-ID" sz="2000" dirty="0">
                <a:latin typeface="Lato" panose="020F0502020204030203" pitchFamily="34" charset="0"/>
              </a:rPr>
              <a:t>c) </a:t>
            </a:r>
            <a:r>
              <a:rPr lang="en-ID" sz="2000" dirty="0" err="1">
                <a:latin typeface="Lato" panose="020F0502020204030203" pitchFamily="34" charset="0"/>
              </a:rPr>
              <a:t>Membiarkan</a:t>
            </a:r>
            <a:r>
              <a:rPr lang="en-ID" sz="2000" dirty="0">
                <a:latin typeface="Lato" panose="020F0502020204030203" pitchFamily="34" charset="0"/>
              </a:rPr>
              <a:t> </a:t>
            </a:r>
            <a:r>
              <a:rPr lang="en-ID" sz="2000" dirty="0" err="1">
                <a:latin typeface="Lato" panose="020F0502020204030203" pitchFamily="34" charset="0"/>
              </a:rPr>
              <a:t>satu</a:t>
            </a:r>
            <a:r>
              <a:rPr lang="en-ID" sz="2000" dirty="0">
                <a:latin typeface="Lato" panose="020F0502020204030203" pitchFamily="34" charset="0"/>
              </a:rPr>
              <a:t> orang </a:t>
            </a:r>
            <a:r>
              <a:rPr lang="en-ID" sz="2000" dirty="0" err="1">
                <a:latin typeface="Lato" panose="020F0502020204030203" pitchFamily="34" charset="0"/>
              </a:rPr>
              <a:t>memutuskan</a:t>
            </a:r>
            <a:r>
              <a:rPr lang="en-ID" sz="2000" dirty="0">
                <a:latin typeface="Lato" panose="020F0502020204030203" pitchFamily="34" charset="0"/>
              </a:rPr>
              <a:t> </a:t>
            </a:r>
            <a:r>
              <a:rPr lang="en-ID" sz="2000" dirty="0" err="1">
                <a:latin typeface="Lato" panose="020F0502020204030203" pitchFamily="34" charset="0"/>
              </a:rPr>
              <a:t>solusi</a:t>
            </a:r>
            <a:r>
              <a:rPr lang="en-ID" sz="2000" dirty="0">
                <a:latin typeface="Lato" panose="020F0502020204030203" pitchFamily="34" charset="0"/>
              </a:rPr>
              <a:t> </a:t>
            </a:r>
            <a:r>
              <a:rPr lang="en-ID" sz="2000" dirty="0" err="1">
                <a:latin typeface="Lato" panose="020F0502020204030203" pitchFamily="34" charset="0"/>
              </a:rPr>
              <a:t>tanpa</a:t>
            </a:r>
            <a:r>
              <a:rPr lang="en-ID" sz="2000" dirty="0">
                <a:latin typeface="Lato" panose="020F0502020204030203" pitchFamily="34" charset="0"/>
              </a:rPr>
              <a:t> </a:t>
            </a:r>
            <a:r>
              <a:rPr lang="en-ID" sz="2000" dirty="0" err="1">
                <a:latin typeface="Lato" panose="020F0502020204030203" pitchFamily="34" charset="0"/>
              </a:rPr>
              <a:t>diskusi</a:t>
            </a:r>
            <a:r>
              <a:rPr lang="en-ID" sz="2000" dirty="0">
                <a:latin typeface="Lato" panose="020F0502020204030203" pitchFamily="34" charset="0"/>
              </a:rPr>
              <a:t>.</a:t>
            </a:r>
          </a:p>
          <a:p>
            <a:endParaRPr lang="en-ID" sz="2000" b="1" dirty="0">
              <a:latin typeface="Lato" panose="020F0502020204030203" pitchFamily="34" charset="0"/>
            </a:endParaRPr>
          </a:p>
          <a:p>
            <a:r>
              <a:rPr lang="en-ID" sz="2000" b="1" dirty="0">
                <a:latin typeface="Lato" panose="020F0502020204030203" pitchFamily="34" charset="0"/>
              </a:rPr>
              <a:t>3: Apa </a:t>
            </a:r>
            <a:r>
              <a:rPr lang="en-ID" sz="2000" b="1" dirty="0" err="1">
                <a:latin typeface="Lato" panose="020F0502020204030203" pitchFamily="34" charset="0"/>
              </a:rPr>
              <a:t>manfaat</a:t>
            </a:r>
            <a:r>
              <a:rPr lang="en-ID" sz="2000" b="1" dirty="0">
                <a:latin typeface="Lato" panose="020F0502020204030203" pitchFamily="34" charset="0"/>
              </a:rPr>
              <a:t> </a:t>
            </a:r>
            <a:r>
              <a:rPr lang="en-ID" sz="2000" b="1" dirty="0" err="1">
                <a:latin typeface="Lato" panose="020F0502020204030203" pitchFamily="34" charset="0"/>
              </a:rPr>
              <a:t>memberikan</a:t>
            </a:r>
            <a:r>
              <a:rPr lang="en-ID" sz="2000" b="1" dirty="0">
                <a:latin typeface="Lato" panose="020F0502020204030203" pitchFamily="34" charset="0"/>
              </a:rPr>
              <a:t> </a:t>
            </a:r>
            <a:r>
              <a:rPr lang="en-ID" sz="2000" b="1" dirty="0" err="1">
                <a:latin typeface="Lato" panose="020F0502020204030203" pitchFamily="34" charset="0"/>
              </a:rPr>
              <a:t>kesempatan</a:t>
            </a:r>
            <a:r>
              <a:rPr lang="en-ID" sz="2000" b="1" dirty="0">
                <a:latin typeface="Lato" panose="020F0502020204030203" pitchFamily="34" charset="0"/>
              </a:rPr>
              <a:t> </a:t>
            </a:r>
            <a:r>
              <a:rPr lang="en-ID" sz="2000" b="1" dirty="0" err="1">
                <a:latin typeface="Lato" panose="020F0502020204030203" pitchFamily="34" charset="0"/>
              </a:rPr>
              <a:t>kepada</a:t>
            </a:r>
            <a:r>
              <a:rPr lang="en-ID" sz="2000" b="1" dirty="0">
                <a:latin typeface="Lato" panose="020F0502020204030203" pitchFamily="34" charset="0"/>
              </a:rPr>
              <a:t> </a:t>
            </a:r>
            <a:r>
              <a:rPr lang="en-ID" sz="2000" b="1" dirty="0" err="1">
                <a:latin typeface="Lato" panose="020F0502020204030203" pitchFamily="34" charset="0"/>
              </a:rPr>
              <a:t>anggota</a:t>
            </a:r>
            <a:r>
              <a:rPr lang="en-ID" sz="2000" b="1" dirty="0">
                <a:latin typeface="Lato" panose="020F0502020204030203" pitchFamily="34" charset="0"/>
              </a:rPr>
              <a:t> </a:t>
            </a:r>
            <a:r>
              <a:rPr lang="en-ID" sz="2000" b="1" dirty="0" err="1">
                <a:latin typeface="Lato" panose="020F0502020204030203" pitchFamily="34" charset="0"/>
              </a:rPr>
              <a:t>tim</a:t>
            </a:r>
            <a:r>
              <a:rPr lang="en-ID" sz="2000" b="1" dirty="0">
                <a:latin typeface="Lato" panose="020F0502020204030203" pitchFamily="34" charset="0"/>
              </a:rPr>
              <a:t> </a:t>
            </a:r>
            <a:r>
              <a:rPr lang="en-ID" sz="2000" b="1" dirty="0" err="1">
                <a:latin typeface="Lato" panose="020F0502020204030203" pitchFamily="34" charset="0"/>
              </a:rPr>
              <a:t>untuk</a:t>
            </a:r>
            <a:r>
              <a:rPr lang="en-ID" sz="2000" b="1" dirty="0">
                <a:latin typeface="Lato" panose="020F0502020204030203" pitchFamily="34" charset="0"/>
              </a:rPr>
              <a:t> </a:t>
            </a:r>
            <a:r>
              <a:rPr lang="en-ID" sz="2000" b="1" dirty="0" err="1">
                <a:latin typeface="Lato" panose="020F0502020204030203" pitchFamily="34" charset="0"/>
              </a:rPr>
              <a:t>memimpin</a:t>
            </a:r>
            <a:r>
              <a:rPr lang="en-ID" sz="2000" b="1" dirty="0">
                <a:latin typeface="Lato" panose="020F0502020204030203" pitchFamily="34" charset="0"/>
              </a:rPr>
              <a:t>?</a:t>
            </a:r>
          </a:p>
          <a:p>
            <a:endParaRPr lang="en-ID" sz="1050" b="1" dirty="0">
              <a:latin typeface="Lato" panose="020F0502020204030203" pitchFamily="34" charset="0"/>
            </a:endParaRPr>
          </a:p>
          <a:p>
            <a:pPr lvl="1"/>
            <a:r>
              <a:rPr lang="en-ID" sz="2000" dirty="0">
                <a:latin typeface="Lato" panose="020F0502020204030203" pitchFamily="34" charset="0"/>
              </a:rPr>
              <a:t>a) </a:t>
            </a:r>
            <a:r>
              <a:rPr lang="en-ID" sz="2000" dirty="0" err="1">
                <a:latin typeface="Lato" panose="020F0502020204030203" pitchFamily="34" charset="0"/>
              </a:rPr>
              <a:t>Membuat</a:t>
            </a:r>
            <a:r>
              <a:rPr lang="en-ID" sz="2000" dirty="0">
                <a:latin typeface="Lato" panose="020F0502020204030203" pitchFamily="34" charset="0"/>
              </a:rPr>
              <a:t> </a:t>
            </a:r>
            <a:r>
              <a:rPr lang="en-ID" sz="2000" dirty="0" err="1">
                <a:latin typeface="Lato" panose="020F0502020204030203" pitchFamily="34" charset="0"/>
              </a:rPr>
              <a:t>anggota</a:t>
            </a:r>
            <a:r>
              <a:rPr lang="en-ID" sz="2000" dirty="0">
                <a:latin typeface="Lato" panose="020F0502020204030203" pitchFamily="34" charset="0"/>
              </a:rPr>
              <a:t> </a:t>
            </a:r>
            <a:r>
              <a:rPr lang="en-ID" sz="2000" dirty="0" err="1">
                <a:latin typeface="Lato" panose="020F0502020204030203" pitchFamily="34" charset="0"/>
              </a:rPr>
              <a:t>tim</a:t>
            </a:r>
            <a:r>
              <a:rPr lang="en-ID" sz="2000" dirty="0">
                <a:latin typeface="Lato" panose="020F0502020204030203" pitchFamily="34" charset="0"/>
              </a:rPr>
              <a:t> </a:t>
            </a:r>
            <a:r>
              <a:rPr lang="en-ID" sz="2000" dirty="0" err="1">
                <a:latin typeface="Lato" panose="020F0502020204030203" pitchFamily="34" charset="0"/>
              </a:rPr>
              <a:t>merasa</a:t>
            </a:r>
            <a:r>
              <a:rPr lang="en-ID" sz="2000" dirty="0">
                <a:latin typeface="Lato" panose="020F0502020204030203" pitchFamily="34" charset="0"/>
              </a:rPr>
              <a:t> </a:t>
            </a:r>
            <a:r>
              <a:rPr lang="en-ID" sz="2000" dirty="0" err="1">
                <a:latin typeface="Lato" panose="020F0502020204030203" pitchFamily="34" charset="0"/>
              </a:rPr>
              <a:t>dihargai</a:t>
            </a:r>
            <a:r>
              <a:rPr lang="en-ID" sz="2000" dirty="0">
                <a:latin typeface="Lato" panose="020F0502020204030203" pitchFamily="34" charset="0"/>
              </a:rPr>
              <a:t> dan </a:t>
            </a:r>
            <a:r>
              <a:rPr lang="en-ID" sz="2000" dirty="0" err="1">
                <a:latin typeface="Lato" panose="020F0502020204030203" pitchFamily="34" charset="0"/>
              </a:rPr>
              <a:t>lebih</a:t>
            </a:r>
            <a:r>
              <a:rPr lang="en-ID" sz="2000" dirty="0">
                <a:latin typeface="Lato" panose="020F0502020204030203" pitchFamily="34" charset="0"/>
              </a:rPr>
              <a:t> </a:t>
            </a:r>
            <a:r>
              <a:rPr lang="en-ID" sz="2000" dirty="0" err="1">
                <a:latin typeface="Lato" panose="020F0502020204030203" pitchFamily="34" charset="0"/>
              </a:rPr>
              <a:t>bertanggung</a:t>
            </a:r>
            <a:r>
              <a:rPr lang="en-ID" sz="2000" dirty="0">
                <a:latin typeface="Lato" panose="020F0502020204030203" pitchFamily="34" charset="0"/>
              </a:rPr>
              <a:t> </a:t>
            </a:r>
            <a:r>
              <a:rPr lang="en-ID" sz="2000" dirty="0" err="1">
                <a:latin typeface="Lato" panose="020F0502020204030203" pitchFamily="34" charset="0"/>
              </a:rPr>
              <a:t>jawab</a:t>
            </a:r>
            <a:r>
              <a:rPr lang="en-ID" sz="2000" dirty="0">
                <a:latin typeface="Lato" panose="020F0502020204030203" pitchFamily="34" charset="0"/>
              </a:rPr>
              <a:t>.</a:t>
            </a:r>
          </a:p>
          <a:p>
            <a:pPr lvl="1"/>
            <a:r>
              <a:rPr lang="en-ID" sz="2000" dirty="0">
                <a:latin typeface="Lato" panose="020F0502020204030203" pitchFamily="34" charset="0"/>
              </a:rPr>
              <a:t>b) </a:t>
            </a:r>
            <a:r>
              <a:rPr lang="en-ID" sz="2000" dirty="0" err="1">
                <a:latin typeface="Lato" panose="020F0502020204030203" pitchFamily="34" charset="0"/>
              </a:rPr>
              <a:t>Mengurangi</a:t>
            </a:r>
            <a:r>
              <a:rPr lang="en-ID" sz="2000" dirty="0">
                <a:latin typeface="Lato" panose="020F0502020204030203" pitchFamily="34" charset="0"/>
              </a:rPr>
              <a:t> </a:t>
            </a:r>
            <a:r>
              <a:rPr lang="en-ID" sz="2000" dirty="0" err="1">
                <a:latin typeface="Lato" panose="020F0502020204030203" pitchFamily="34" charset="0"/>
              </a:rPr>
              <a:t>efisiensi</a:t>
            </a:r>
            <a:r>
              <a:rPr lang="en-ID" sz="2000" dirty="0">
                <a:latin typeface="Lato" panose="020F0502020204030203" pitchFamily="34" charset="0"/>
              </a:rPr>
              <a:t> </a:t>
            </a:r>
            <a:r>
              <a:rPr lang="en-ID" sz="2000" dirty="0" err="1">
                <a:latin typeface="Lato" panose="020F0502020204030203" pitchFamily="34" charset="0"/>
              </a:rPr>
              <a:t>kerja</a:t>
            </a:r>
            <a:r>
              <a:rPr lang="en-ID" sz="2000" dirty="0">
                <a:latin typeface="Lato" panose="020F0502020204030203" pitchFamily="34" charset="0"/>
              </a:rPr>
              <a:t> </a:t>
            </a:r>
            <a:r>
              <a:rPr lang="en-ID" sz="2000" dirty="0" err="1">
                <a:latin typeface="Lato" panose="020F0502020204030203" pitchFamily="34" charset="0"/>
              </a:rPr>
              <a:t>tim.</a:t>
            </a:r>
            <a:endParaRPr lang="en-ID" sz="2000" dirty="0">
              <a:latin typeface="Lato" panose="020F0502020204030203" pitchFamily="34" charset="0"/>
            </a:endParaRPr>
          </a:p>
          <a:p>
            <a:pPr lvl="1"/>
            <a:r>
              <a:rPr lang="en-ID" sz="2000" dirty="0">
                <a:latin typeface="Lato" panose="020F0502020204030203" pitchFamily="34" charset="0"/>
              </a:rPr>
              <a:t>c) Hanya </a:t>
            </a:r>
            <a:r>
              <a:rPr lang="en-ID" sz="2000" dirty="0" err="1">
                <a:latin typeface="Lato" panose="020F0502020204030203" pitchFamily="34" charset="0"/>
              </a:rPr>
              <a:t>membuat</a:t>
            </a:r>
            <a:r>
              <a:rPr lang="en-ID" sz="2000" dirty="0">
                <a:latin typeface="Lato" panose="020F0502020204030203" pitchFamily="34" charset="0"/>
              </a:rPr>
              <a:t> </a:t>
            </a:r>
            <a:r>
              <a:rPr lang="en-ID" sz="2000" dirty="0" err="1">
                <a:latin typeface="Lato" panose="020F0502020204030203" pitchFamily="34" charset="0"/>
              </a:rPr>
              <a:t>satu</a:t>
            </a:r>
            <a:r>
              <a:rPr lang="en-ID" sz="2000" dirty="0">
                <a:latin typeface="Lato" panose="020F0502020204030203" pitchFamily="34" charset="0"/>
              </a:rPr>
              <a:t> orang </a:t>
            </a:r>
            <a:r>
              <a:rPr lang="en-ID" sz="2000" dirty="0" err="1">
                <a:latin typeface="Lato" panose="020F0502020204030203" pitchFamily="34" charset="0"/>
              </a:rPr>
              <a:t>merasa</a:t>
            </a:r>
            <a:r>
              <a:rPr lang="en-ID" sz="2000" dirty="0">
                <a:latin typeface="Lato" panose="020F0502020204030203" pitchFamily="34" charset="0"/>
              </a:rPr>
              <a:t> </a:t>
            </a:r>
            <a:r>
              <a:rPr lang="en-ID" sz="2000" dirty="0" err="1">
                <a:latin typeface="Lato" panose="020F0502020204030203" pitchFamily="34" charset="0"/>
              </a:rPr>
              <a:t>penting</a:t>
            </a:r>
            <a:r>
              <a:rPr lang="en-ID" sz="2000" dirty="0">
                <a:latin typeface="Lato" panose="020F0502020204030203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293862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5C2A0E-569D-6FF3-B7EA-311778E4E5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AED57B-042E-5EDB-E1B3-F0E78C3E153F}"/>
              </a:ext>
            </a:extLst>
          </p:cNvPr>
          <p:cNvSpPr/>
          <p:nvPr/>
        </p:nvSpPr>
        <p:spPr>
          <a:xfrm>
            <a:off x="-100642" y="6348499"/>
            <a:ext cx="12292641" cy="5095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9EB106C-7D86-3AFA-D10E-0F9D4DADD1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553" y="6348499"/>
            <a:ext cx="1984075" cy="533220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0BE6FD6-A784-F891-4A16-1170D11F3D9A}"/>
              </a:ext>
            </a:extLst>
          </p:cNvPr>
          <p:cNvCxnSpPr/>
          <p:nvPr/>
        </p:nvCxnSpPr>
        <p:spPr>
          <a:xfrm>
            <a:off x="3209026" y="6469811"/>
            <a:ext cx="0" cy="41190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181E9A6B-92AD-4F4D-DF33-81B68DFDE524}"/>
              </a:ext>
            </a:extLst>
          </p:cNvPr>
          <p:cNvSpPr txBox="1"/>
          <p:nvPr/>
        </p:nvSpPr>
        <p:spPr>
          <a:xfrm>
            <a:off x="3808563" y="6427946"/>
            <a:ext cx="4218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Lato" panose="020F0502020204030203" pitchFamily="34" charset="0"/>
              </a:rPr>
              <a:t>Pengantar</a:t>
            </a:r>
            <a:r>
              <a:rPr lang="en-US" sz="1600" dirty="0">
                <a:latin typeface="Lato" panose="020F0502020204030203" pitchFamily="34" charset="0"/>
              </a:rPr>
              <a:t> – </a:t>
            </a:r>
            <a:r>
              <a:rPr lang="en-US" sz="1600" i="1" dirty="0">
                <a:latin typeface="Lato" panose="020F0502020204030203" pitchFamily="34" charset="0"/>
              </a:rPr>
              <a:t>Social Emotional Learning</a:t>
            </a:r>
            <a:endParaRPr lang="en-ID" sz="1600" i="1" dirty="0">
              <a:latin typeface="Lato" panose="020F0502020204030203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A452FF4-2608-88BE-53B8-F8E43084814C}"/>
              </a:ext>
            </a:extLst>
          </p:cNvPr>
          <p:cNvSpPr txBox="1"/>
          <p:nvPr/>
        </p:nvSpPr>
        <p:spPr>
          <a:xfrm>
            <a:off x="8543435" y="6427946"/>
            <a:ext cx="31170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Lato" panose="020F0502020204030203" pitchFamily="34" charset="0"/>
              </a:rPr>
              <a:t>Skills To Succeed Global Grant 8</a:t>
            </a:r>
            <a:endParaRPr lang="en-ID" sz="1600" b="1" i="1" dirty="0">
              <a:latin typeface="Lato" panose="020F0502020204030203" pitchFamily="34" charset="0"/>
            </a:endParaRP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3ABEB0B5-7FFE-2AE1-EFC3-42927DC5D2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1" y="1575957"/>
            <a:ext cx="8919713" cy="4308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ato" panose="020F0502020204030203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Tujuan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yang Sama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: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Semua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anggota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tim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memiliki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tujuan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yang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jelas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dan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diketahui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bersama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ato" panose="020F0502020204030203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Antusiasme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yang Tinggi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: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Anggota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tim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bekerja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dengan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semangat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dan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merasa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dihargai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ato" panose="020F0502020204030203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Peran dan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Tanggung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Jawab yang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Jelas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: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Setiap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orang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tahu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peran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dan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tanggung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jawab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mereka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ato" panose="020F0502020204030203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Komunikasi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yang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Efektif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: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Komunikasi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yang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lancar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antar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anggota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tim.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ato" panose="020F0502020204030203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ato" panose="020F0502020204030203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3D06D7F-0F99-2F1A-8372-158CD7200177}"/>
              </a:ext>
            </a:extLst>
          </p:cNvPr>
          <p:cNvSpPr txBox="1"/>
          <p:nvPr/>
        </p:nvSpPr>
        <p:spPr>
          <a:xfrm>
            <a:off x="828136" y="690244"/>
            <a:ext cx="793630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3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Bagaimana</a:t>
            </a:r>
            <a:r>
              <a:rPr kumimoji="0" lang="en-US" altLang="en-US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Ciri-Ciri Tim yang </a:t>
            </a:r>
            <a:r>
              <a:rPr kumimoji="0" lang="en-US" altLang="en-US" sz="3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Efektif</a:t>
            </a:r>
            <a:r>
              <a:rPr kumimoji="0" lang="en-US" altLang="en-US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709806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F363B1-033A-C08B-75A3-E1CC415DD8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57C3480-58D9-EBE3-2917-89ACEA210F3A}"/>
              </a:ext>
            </a:extLst>
          </p:cNvPr>
          <p:cNvSpPr/>
          <p:nvPr/>
        </p:nvSpPr>
        <p:spPr>
          <a:xfrm>
            <a:off x="-100642" y="6348499"/>
            <a:ext cx="12292641" cy="5095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CBB0B59-635C-6DF6-585B-2380C23353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553" y="6348499"/>
            <a:ext cx="1984075" cy="533220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3A68727-BF68-4944-9F6F-C012FE7834FB}"/>
              </a:ext>
            </a:extLst>
          </p:cNvPr>
          <p:cNvCxnSpPr/>
          <p:nvPr/>
        </p:nvCxnSpPr>
        <p:spPr>
          <a:xfrm>
            <a:off x="3209026" y="6469811"/>
            <a:ext cx="0" cy="41190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F6FF9919-C252-B248-D2F3-026AE445BE11}"/>
              </a:ext>
            </a:extLst>
          </p:cNvPr>
          <p:cNvSpPr txBox="1"/>
          <p:nvPr/>
        </p:nvSpPr>
        <p:spPr>
          <a:xfrm>
            <a:off x="3808563" y="6427946"/>
            <a:ext cx="4218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Lato" panose="020F0502020204030203" pitchFamily="34" charset="0"/>
              </a:rPr>
              <a:t>Pengantar</a:t>
            </a:r>
            <a:r>
              <a:rPr lang="en-US" sz="1600" dirty="0">
                <a:latin typeface="Lato" panose="020F0502020204030203" pitchFamily="34" charset="0"/>
              </a:rPr>
              <a:t> – </a:t>
            </a:r>
            <a:r>
              <a:rPr lang="en-US" sz="1600" i="1" dirty="0">
                <a:latin typeface="Lato" panose="020F0502020204030203" pitchFamily="34" charset="0"/>
              </a:rPr>
              <a:t>Social Emotional Learning</a:t>
            </a:r>
            <a:endParaRPr lang="en-ID" sz="1600" i="1" dirty="0">
              <a:latin typeface="Lato" panose="020F0502020204030203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0FF7E0C-F778-A198-2DC6-512FF82B1A0B}"/>
              </a:ext>
            </a:extLst>
          </p:cNvPr>
          <p:cNvSpPr txBox="1"/>
          <p:nvPr/>
        </p:nvSpPr>
        <p:spPr>
          <a:xfrm>
            <a:off x="8543435" y="6427946"/>
            <a:ext cx="31170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Lato" panose="020F0502020204030203" pitchFamily="34" charset="0"/>
              </a:rPr>
              <a:t>Skills To Succeed Global Grant 8</a:t>
            </a:r>
            <a:endParaRPr lang="en-ID" sz="1600" b="1" i="1" dirty="0">
              <a:latin typeface="Lato" panose="020F05020202040302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A4C4883-6899-6B42-FB71-0BB17AF373F1}"/>
              </a:ext>
            </a:extLst>
          </p:cNvPr>
          <p:cNvSpPr txBox="1"/>
          <p:nvPr/>
        </p:nvSpPr>
        <p:spPr>
          <a:xfrm>
            <a:off x="1067519" y="594817"/>
            <a:ext cx="776377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3600" b="1" dirty="0">
                <a:latin typeface="Lato" panose="020F0502020204030203" pitchFamily="34" charset="0"/>
              </a:rPr>
              <a:t>Apa </a:t>
            </a:r>
            <a:r>
              <a:rPr lang="en-ID" sz="3600" b="1" dirty="0" err="1">
                <a:latin typeface="Lato" panose="020F0502020204030203" pitchFamily="34" charset="0"/>
              </a:rPr>
              <a:t>tantangan</a:t>
            </a:r>
            <a:r>
              <a:rPr lang="en-ID" sz="3600" b="1" dirty="0">
                <a:latin typeface="Lato" panose="020F0502020204030203" pitchFamily="34" charset="0"/>
              </a:rPr>
              <a:t> </a:t>
            </a:r>
            <a:r>
              <a:rPr lang="en-ID" sz="3600" b="1" dirty="0" err="1">
                <a:latin typeface="Lato" panose="020F0502020204030203" pitchFamily="34" charset="0"/>
              </a:rPr>
              <a:t>dalam</a:t>
            </a:r>
            <a:r>
              <a:rPr lang="en-ID" sz="3600" b="1" dirty="0">
                <a:latin typeface="Lato" panose="020F0502020204030203" pitchFamily="34" charset="0"/>
              </a:rPr>
              <a:t> </a:t>
            </a:r>
            <a:r>
              <a:rPr lang="en-ID" sz="3600" b="1" dirty="0" err="1">
                <a:latin typeface="Lato" panose="020F0502020204030203" pitchFamily="34" charset="0"/>
              </a:rPr>
              <a:t>sebuah</a:t>
            </a:r>
            <a:r>
              <a:rPr lang="en-ID" sz="3600" b="1" dirty="0">
                <a:latin typeface="Lato" panose="020F0502020204030203" pitchFamily="34" charset="0"/>
              </a:rPr>
              <a:t> </a:t>
            </a:r>
            <a:r>
              <a:rPr lang="en-ID" sz="3600" b="1" dirty="0" err="1">
                <a:latin typeface="Lato" panose="020F0502020204030203" pitchFamily="34" charset="0"/>
              </a:rPr>
              <a:t>tim</a:t>
            </a:r>
            <a:r>
              <a:rPr lang="en-ID" sz="3600" b="1" dirty="0">
                <a:latin typeface="Lato" panose="020F0502020204030203" pitchFamily="34" charset="0"/>
              </a:rPr>
              <a:t>?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71759F7-CDA7-B9AD-AD7A-0E77F4EF49E5}"/>
              </a:ext>
            </a:extLst>
          </p:cNvPr>
          <p:cNvSpPr txBox="1"/>
          <p:nvPr/>
        </p:nvSpPr>
        <p:spPr>
          <a:xfrm>
            <a:off x="4399471" y="2024401"/>
            <a:ext cx="7349705" cy="34855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400" b="1" dirty="0" err="1">
                <a:latin typeface="Lato" panose="020F0502020204030203" pitchFamily="34" charset="0"/>
              </a:rPr>
              <a:t>Tantangan</a:t>
            </a:r>
            <a:r>
              <a:rPr lang="en-ID" sz="2400" b="1" dirty="0">
                <a:latin typeface="Lato" panose="020F0502020204030203" pitchFamily="34" charset="0"/>
              </a:rPr>
              <a:t> yang </a:t>
            </a:r>
            <a:r>
              <a:rPr lang="en-ID" sz="2400" b="1" dirty="0" err="1">
                <a:latin typeface="Lato" panose="020F0502020204030203" pitchFamily="34" charset="0"/>
              </a:rPr>
              <a:t>Sering</a:t>
            </a:r>
            <a:r>
              <a:rPr lang="en-ID" sz="2400" b="1" dirty="0">
                <a:latin typeface="Lato" panose="020F0502020204030203" pitchFamily="34" charset="0"/>
              </a:rPr>
              <a:t> </a:t>
            </a:r>
            <a:r>
              <a:rPr lang="en-ID" sz="2400" b="1" dirty="0" err="1">
                <a:latin typeface="Lato" panose="020F0502020204030203" pitchFamily="34" charset="0"/>
              </a:rPr>
              <a:t>Terjadi</a:t>
            </a:r>
            <a:r>
              <a:rPr lang="en-ID" sz="2400" b="1" dirty="0">
                <a:latin typeface="Lato" panose="020F0502020204030203" pitchFamily="34" charset="0"/>
              </a:rPr>
              <a:t> </a:t>
            </a:r>
            <a:r>
              <a:rPr lang="en-ID" sz="2400" b="1" dirty="0" err="1">
                <a:latin typeface="Lato" panose="020F0502020204030203" pitchFamily="34" charset="0"/>
              </a:rPr>
              <a:t>dalam</a:t>
            </a:r>
            <a:r>
              <a:rPr lang="en-ID" sz="2400" b="1" dirty="0">
                <a:latin typeface="Lato" panose="020F0502020204030203" pitchFamily="34" charset="0"/>
              </a:rPr>
              <a:t> Tim:</a:t>
            </a:r>
            <a:endParaRPr lang="en-ID" sz="2400" dirty="0">
              <a:latin typeface="Lato" panose="020F0502020204030203" pitchFamily="34" charset="0"/>
            </a:endParaRPr>
          </a:p>
          <a:p>
            <a:endParaRPr lang="en-ID" sz="2400" b="1" dirty="0">
              <a:latin typeface="Lato" panose="020F050202020403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D" sz="2400" b="1" dirty="0" err="1">
                <a:latin typeface="Lato" panose="020F0502020204030203" pitchFamily="34" charset="0"/>
              </a:rPr>
              <a:t>Perbedaan</a:t>
            </a:r>
            <a:r>
              <a:rPr lang="en-ID" sz="2400" b="1" dirty="0">
                <a:latin typeface="Lato" panose="020F0502020204030203" pitchFamily="34" charset="0"/>
              </a:rPr>
              <a:t> </a:t>
            </a:r>
            <a:r>
              <a:rPr lang="en-ID" sz="2400" b="1" dirty="0" err="1">
                <a:latin typeface="Lato" panose="020F0502020204030203" pitchFamily="34" charset="0"/>
              </a:rPr>
              <a:t>Pendapat</a:t>
            </a:r>
            <a:r>
              <a:rPr lang="en-ID" sz="2400" dirty="0">
                <a:latin typeface="Lato" panose="020F0502020204030203" pitchFamily="34" charset="0"/>
              </a:rPr>
              <a:t> → Bisa </a:t>
            </a:r>
            <a:r>
              <a:rPr lang="en-ID" sz="2400" dirty="0" err="1">
                <a:latin typeface="Lato" panose="020F0502020204030203" pitchFamily="34" charset="0"/>
              </a:rPr>
              <a:t>memicu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konflik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jika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tidak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dikelola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dengan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baik</a:t>
            </a:r>
            <a:r>
              <a:rPr lang="en-ID" sz="2400" dirty="0">
                <a:latin typeface="Lato" panose="020F0502020204030203" pitchFamily="34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D" sz="1050" dirty="0">
              <a:latin typeface="Lato" panose="020F050202020403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D" sz="2400" b="1" dirty="0" err="1">
                <a:latin typeface="Lato" panose="020F0502020204030203" pitchFamily="34" charset="0"/>
              </a:rPr>
              <a:t>Ketimpangan</a:t>
            </a:r>
            <a:r>
              <a:rPr lang="en-ID" sz="2400" b="1" dirty="0">
                <a:latin typeface="Lato" panose="020F0502020204030203" pitchFamily="34" charset="0"/>
              </a:rPr>
              <a:t> Peran</a:t>
            </a:r>
            <a:r>
              <a:rPr lang="en-ID" sz="2400" dirty="0">
                <a:latin typeface="Lato" panose="020F0502020204030203" pitchFamily="34" charset="0"/>
              </a:rPr>
              <a:t> → Ada </a:t>
            </a:r>
            <a:r>
              <a:rPr lang="en-ID" sz="2400" dirty="0" err="1">
                <a:latin typeface="Lato" panose="020F0502020204030203" pitchFamily="34" charset="0"/>
              </a:rPr>
              <a:t>anggota</a:t>
            </a:r>
            <a:r>
              <a:rPr lang="en-ID" sz="2400" dirty="0">
                <a:latin typeface="Lato" panose="020F0502020204030203" pitchFamily="34" charset="0"/>
              </a:rPr>
              <a:t> yang </a:t>
            </a:r>
            <a:r>
              <a:rPr lang="en-ID" sz="2400" dirty="0" err="1">
                <a:latin typeface="Lato" panose="020F0502020204030203" pitchFamily="34" charset="0"/>
              </a:rPr>
              <a:t>bekerja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lebih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banyak</a:t>
            </a:r>
            <a:r>
              <a:rPr lang="en-ID" sz="2400" dirty="0">
                <a:latin typeface="Lato" panose="020F0502020204030203" pitchFamily="34" charset="0"/>
              </a:rPr>
              <a:t>, </a:t>
            </a:r>
            <a:r>
              <a:rPr lang="en-ID" sz="2400" dirty="0" err="1">
                <a:latin typeface="Lato" panose="020F0502020204030203" pitchFamily="34" charset="0"/>
              </a:rPr>
              <a:t>ada</a:t>
            </a:r>
            <a:r>
              <a:rPr lang="en-ID" sz="2400" dirty="0">
                <a:latin typeface="Lato" panose="020F0502020204030203" pitchFamily="34" charset="0"/>
              </a:rPr>
              <a:t> yang </a:t>
            </a:r>
            <a:r>
              <a:rPr lang="en-ID" sz="2400" dirty="0" err="1">
                <a:latin typeface="Lato" panose="020F0502020204030203" pitchFamily="34" charset="0"/>
              </a:rPr>
              <a:t>kurang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aktif</a:t>
            </a:r>
            <a:r>
              <a:rPr lang="en-ID" sz="2400" dirty="0">
                <a:latin typeface="Lato" panose="020F0502020204030203" pitchFamily="34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D" sz="1100" dirty="0">
              <a:latin typeface="Lato" panose="020F050202020403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D" sz="2400" b="1" dirty="0" err="1">
                <a:latin typeface="Lato" panose="020F0502020204030203" pitchFamily="34" charset="0"/>
              </a:rPr>
              <a:t>Kurangnya</a:t>
            </a:r>
            <a:r>
              <a:rPr lang="en-ID" sz="2400" b="1" dirty="0">
                <a:latin typeface="Lato" panose="020F0502020204030203" pitchFamily="34" charset="0"/>
              </a:rPr>
              <a:t> </a:t>
            </a:r>
            <a:r>
              <a:rPr lang="en-ID" sz="2400" b="1" dirty="0" err="1">
                <a:latin typeface="Lato" panose="020F0502020204030203" pitchFamily="34" charset="0"/>
              </a:rPr>
              <a:t>Komunikasi</a:t>
            </a:r>
            <a:r>
              <a:rPr lang="en-ID" sz="2400" dirty="0">
                <a:latin typeface="Lato" panose="020F0502020204030203" pitchFamily="34" charset="0"/>
              </a:rPr>
              <a:t> → Bisa </a:t>
            </a:r>
            <a:r>
              <a:rPr lang="en-ID" sz="2400" dirty="0" err="1">
                <a:latin typeface="Lato" panose="020F0502020204030203" pitchFamily="34" charset="0"/>
              </a:rPr>
              <a:t>menyebabkan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miskomunikasi</a:t>
            </a:r>
            <a:r>
              <a:rPr lang="en-ID" sz="2400" dirty="0">
                <a:latin typeface="Lato" panose="020F0502020204030203" pitchFamily="34" charset="0"/>
              </a:rPr>
              <a:t> dan salah </a:t>
            </a:r>
            <a:r>
              <a:rPr lang="en-ID" sz="2400" dirty="0" err="1">
                <a:latin typeface="Lato" panose="020F0502020204030203" pitchFamily="34" charset="0"/>
              </a:rPr>
              <a:t>paham</a:t>
            </a:r>
            <a:r>
              <a:rPr lang="en-ID" sz="2400" dirty="0">
                <a:latin typeface="Lato" panose="020F0502020204030203" pitchFamily="34" charset="0"/>
              </a:rPr>
              <a:t>.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E0C2965-C209-DE4D-544D-26D8BF5A22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672490"/>
            <a:ext cx="4189392" cy="4189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2296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7945DA4-103E-726C-AE17-37B80ECED1C3}"/>
              </a:ext>
            </a:extLst>
          </p:cNvPr>
          <p:cNvSpPr/>
          <p:nvPr/>
        </p:nvSpPr>
        <p:spPr>
          <a:xfrm>
            <a:off x="-100642" y="6348499"/>
            <a:ext cx="12292641" cy="5095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AC3DB33-F7D3-B8B7-24F3-29689F7285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553" y="6348499"/>
            <a:ext cx="1984075" cy="533220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A3E571D-58E2-1CD6-6EFC-B0B0BAFEEF4E}"/>
              </a:ext>
            </a:extLst>
          </p:cNvPr>
          <p:cNvCxnSpPr/>
          <p:nvPr/>
        </p:nvCxnSpPr>
        <p:spPr>
          <a:xfrm>
            <a:off x="3209026" y="6469811"/>
            <a:ext cx="0" cy="41190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F1C6089A-9DF6-2374-C9FD-897022CCE2A6}"/>
              </a:ext>
            </a:extLst>
          </p:cNvPr>
          <p:cNvSpPr txBox="1"/>
          <p:nvPr/>
        </p:nvSpPr>
        <p:spPr>
          <a:xfrm>
            <a:off x="3808563" y="6427946"/>
            <a:ext cx="4218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Lato" panose="020F0502020204030203" pitchFamily="34" charset="0"/>
              </a:rPr>
              <a:t>Pengantar</a:t>
            </a:r>
            <a:r>
              <a:rPr lang="en-US" sz="1600" dirty="0">
                <a:latin typeface="Lato" panose="020F0502020204030203" pitchFamily="34" charset="0"/>
              </a:rPr>
              <a:t> – </a:t>
            </a:r>
            <a:r>
              <a:rPr lang="en-US" sz="1600" i="1" dirty="0">
                <a:latin typeface="Lato" panose="020F0502020204030203" pitchFamily="34" charset="0"/>
              </a:rPr>
              <a:t>Social Emotional Learning</a:t>
            </a:r>
            <a:endParaRPr lang="en-ID" sz="1600" i="1" dirty="0">
              <a:latin typeface="Lato" panose="020F0502020204030203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DA2718E-9214-9CD5-5A9D-6B5C70A465CF}"/>
              </a:ext>
            </a:extLst>
          </p:cNvPr>
          <p:cNvSpPr txBox="1"/>
          <p:nvPr/>
        </p:nvSpPr>
        <p:spPr>
          <a:xfrm>
            <a:off x="8543435" y="6427946"/>
            <a:ext cx="31170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Lato" panose="020F0502020204030203" pitchFamily="34" charset="0"/>
              </a:rPr>
              <a:t>Skills To Succeed Global Grant 8</a:t>
            </a:r>
            <a:endParaRPr lang="en-ID" sz="1600" b="1" i="1" dirty="0">
              <a:latin typeface="Lato" panose="020F0502020204030203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3D62641-8F5D-E73A-CCBB-278D13DC5528}"/>
              </a:ext>
            </a:extLst>
          </p:cNvPr>
          <p:cNvSpPr txBox="1"/>
          <p:nvPr/>
        </p:nvSpPr>
        <p:spPr>
          <a:xfrm>
            <a:off x="826852" y="91500"/>
            <a:ext cx="10437652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ID" sz="3600" b="1" dirty="0">
              <a:latin typeface="Lato" panose="020F0502020204030203" pitchFamily="34" charset="0"/>
            </a:endParaRPr>
          </a:p>
          <a:p>
            <a:r>
              <a:rPr lang="en-ID" sz="3600" b="1" dirty="0" err="1">
                <a:latin typeface="Lato" panose="020F0502020204030203" pitchFamily="34" charset="0"/>
              </a:rPr>
              <a:t>Pernahkah</a:t>
            </a:r>
            <a:r>
              <a:rPr lang="en-ID" sz="3600" b="1" dirty="0">
                <a:latin typeface="Lato" panose="020F0502020204030203" pitchFamily="34" charset="0"/>
              </a:rPr>
              <a:t> kalian </a:t>
            </a:r>
            <a:r>
              <a:rPr lang="en-ID" sz="3600" b="1" dirty="0" err="1">
                <a:latin typeface="Lato" panose="020F0502020204030203" pitchFamily="34" charset="0"/>
              </a:rPr>
              <a:t>mengalami</a:t>
            </a:r>
            <a:r>
              <a:rPr lang="en-ID" sz="3600" b="1" dirty="0">
                <a:latin typeface="Lato" panose="020F0502020204030203" pitchFamily="34" charset="0"/>
              </a:rPr>
              <a:t> </a:t>
            </a:r>
            <a:r>
              <a:rPr lang="en-ID" sz="3600" b="1" dirty="0" err="1">
                <a:latin typeface="Lato" panose="020F0502020204030203" pitchFamily="34" charset="0"/>
              </a:rPr>
              <a:t>tantangan</a:t>
            </a:r>
            <a:r>
              <a:rPr lang="en-ID" sz="3600" b="1" dirty="0">
                <a:latin typeface="Lato" panose="020F0502020204030203" pitchFamily="34" charset="0"/>
              </a:rPr>
              <a:t> </a:t>
            </a:r>
            <a:r>
              <a:rPr lang="en-ID" sz="3600" b="1" dirty="0" err="1">
                <a:latin typeface="Lato" panose="020F0502020204030203" pitchFamily="34" charset="0"/>
              </a:rPr>
              <a:t>dalam</a:t>
            </a:r>
            <a:r>
              <a:rPr lang="en-ID" sz="3600" b="1" dirty="0">
                <a:latin typeface="Lato" panose="020F0502020204030203" pitchFamily="34" charset="0"/>
              </a:rPr>
              <a:t> </a:t>
            </a:r>
            <a:r>
              <a:rPr lang="en-ID" sz="3600" b="1" dirty="0" err="1">
                <a:latin typeface="Lato" panose="020F0502020204030203" pitchFamily="34" charset="0"/>
              </a:rPr>
              <a:t>tim</a:t>
            </a:r>
            <a:r>
              <a:rPr lang="en-ID" sz="3600" b="1" dirty="0">
                <a:latin typeface="Lato" panose="020F0502020204030203" pitchFamily="34" charset="0"/>
              </a:rPr>
              <a:t>? </a:t>
            </a:r>
            <a:r>
              <a:rPr lang="en-ID" sz="3600" b="1" dirty="0" err="1">
                <a:latin typeface="Lato" panose="020F0502020204030203" pitchFamily="34" charset="0"/>
              </a:rPr>
              <a:t>Bagaimana</a:t>
            </a:r>
            <a:r>
              <a:rPr lang="en-ID" sz="3600" b="1" dirty="0">
                <a:latin typeface="Lato" panose="020F0502020204030203" pitchFamily="34" charset="0"/>
              </a:rPr>
              <a:t> kalian </a:t>
            </a:r>
            <a:r>
              <a:rPr lang="en-ID" sz="3600" b="1" dirty="0" err="1">
                <a:latin typeface="Lato" panose="020F0502020204030203" pitchFamily="34" charset="0"/>
              </a:rPr>
              <a:t>mengatasinya</a:t>
            </a:r>
            <a:r>
              <a:rPr lang="en-ID" sz="3600" b="1" dirty="0">
                <a:latin typeface="Lato" panose="020F0502020204030203" pitchFamily="34" charset="0"/>
              </a:rPr>
              <a:t>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C398727-241A-E873-249E-81452289B087}"/>
              </a:ext>
            </a:extLst>
          </p:cNvPr>
          <p:cNvSpPr txBox="1"/>
          <p:nvPr/>
        </p:nvSpPr>
        <p:spPr>
          <a:xfrm>
            <a:off x="826852" y="2285128"/>
            <a:ext cx="7210090" cy="36240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400" dirty="0">
                <a:latin typeface="Lato" panose="020F0502020204030203" pitchFamily="34" charset="0"/>
              </a:rPr>
              <a:t>✅ </a:t>
            </a:r>
            <a:r>
              <a:rPr lang="en-ID" sz="2400" b="1" dirty="0" err="1">
                <a:latin typeface="Lato" panose="020F0502020204030203" pitchFamily="34" charset="0"/>
              </a:rPr>
              <a:t>Dengarkan</a:t>
            </a:r>
            <a:r>
              <a:rPr lang="en-ID" sz="2400" b="1" dirty="0">
                <a:latin typeface="Lato" panose="020F0502020204030203" pitchFamily="34" charset="0"/>
              </a:rPr>
              <a:t> </a:t>
            </a:r>
            <a:r>
              <a:rPr lang="en-ID" sz="2400" b="1" dirty="0" err="1">
                <a:latin typeface="Lato" panose="020F0502020204030203" pitchFamily="34" charset="0"/>
              </a:rPr>
              <a:t>Semua</a:t>
            </a:r>
            <a:r>
              <a:rPr lang="en-ID" sz="2400" b="1" dirty="0">
                <a:latin typeface="Lato" panose="020F0502020204030203" pitchFamily="34" charset="0"/>
              </a:rPr>
              <a:t> </a:t>
            </a:r>
            <a:r>
              <a:rPr lang="en-ID" sz="2400" b="1" dirty="0" err="1">
                <a:latin typeface="Lato" panose="020F0502020204030203" pitchFamily="34" charset="0"/>
              </a:rPr>
              <a:t>Pendapat</a:t>
            </a:r>
            <a:r>
              <a:rPr lang="en-ID" sz="2400" dirty="0">
                <a:latin typeface="Lato" panose="020F0502020204030203" pitchFamily="34" charset="0"/>
              </a:rPr>
              <a:t> → </a:t>
            </a:r>
            <a:r>
              <a:rPr lang="en-ID" sz="2400" dirty="0" err="1">
                <a:latin typeface="Lato" panose="020F0502020204030203" pitchFamily="34" charset="0"/>
              </a:rPr>
              <a:t>Semua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anggota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tim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harus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diberi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ruang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untuk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berbicara</a:t>
            </a:r>
            <a:r>
              <a:rPr lang="en-ID" sz="2400" dirty="0">
                <a:latin typeface="Lato" panose="020F0502020204030203" pitchFamily="34" charset="0"/>
              </a:rPr>
              <a:t>.</a:t>
            </a:r>
          </a:p>
          <a:p>
            <a:br>
              <a:rPr lang="en-ID" sz="1050" dirty="0">
                <a:latin typeface="Lato" panose="020F0502020204030203" pitchFamily="34" charset="0"/>
              </a:rPr>
            </a:br>
            <a:r>
              <a:rPr lang="en-ID" sz="2400" dirty="0">
                <a:latin typeface="Lato" panose="020F0502020204030203" pitchFamily="34" charset="0"/>
              </a:rPr>
              <a:t>✅ </a:t>
            </a:r>
            <a:r>
              <a:rPr lang="en-ID" sz="2400" b="1" dirty="0" err="1">
                <a:latin typeface="Lato" panose="020F0502020204030203" pitchFamily="34" charset="0"/>
              </a:rPr>
              <a:t>Bagi</a:t>
            </a:r>
            <a:r>
              <a:rPr lang="en-ID" sz="2400" b="1" dirty="0">
                <a:latin typeface="Lato" panose="020F0502020204030203" pitchFamily="34" charset="0"/>
              </a:rPr>
              <a:t> Peran </a:t>
            </a:r>
            <a:r>
              <a:rPr lang="en-ID" sz="2400" b="1" dirty="0" err="1">
                <a:latin typeface="Lato" panose="020F0502020204030203" pitchFamily="34" charset="0"/>
              </a:rPr>
              <a:t>Secara</a:t>
            </a:r>
            <a:r>
              <a:rPr lang="en-ID" sz="2400" b="1" dirty="0">
                <a:latin typeface="Lato" panose="020F0502020204030203" pitchFamily="34" charset="0"/>
              </a:rPr>
              <a:t> Adil</a:t>
            </a:r>
            <a:r>
              <a:rPr lang="en-ID" sz="2400" dirty="0">
                <a:latin typeface="Lato" panose="020F0502020204030203" pitchFamily="34" charset="0"/>
              </a:rPr>
              <a:t> → </a:t>
            </a:r>
            <a:r>
              <a:rPr lang="en-ID" sz="2400" dirty="0" err="1">
                <a:latin typeface="Lato" panose="020F0502020204030203" pitchFamily="34" charset="0"/>
              </a:rPr>
              <a:t>Pastikan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semua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anggota</a:t>
            </a:r>
            <a:r>
              <a:rPr lang="en-ID" sz="2400" dirty="0">
                <a:latin typeface="Lato" panose="020F0502020204030203" pitchFamily="34" charset="0"/>
              </a:rPr>
              <a:t> punya </a:t>
            </a:r>
            <a:r>
              <a:rPr lang="en-ID" sz="2400" dirty="0" err="1">
                <a:latin typeface="Lato" panose="020F0502020204030203" pitchFamily="34" charset="0"/>
              </a:rPr>
              <a:t>tanggung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jawab</a:t>
            </a:r>
            <a:r>
              <a:rPr lang="en-ID" sz="2400" dirty="0">
                <a:latin typeface="Lato" panose="020F0502020204030203" pitchFamily="34" charset="0"/>
              </a:rPr>
              <a:t> yang </a:t>
            </a:r>
            <a:r>
              <a:rPr lang="en-ID" sz="2400" dirty="0" err="1">
                <a:latin typeface="Lato" panose="020F0502020204030203" pitchFamily="34" charset="0"/>
              </a:rPr>
              <a:t>jelas</a:t>
            </a:r>
            <a:r>
              <a:rPr lang="en-ID" sz="2400" dirty="0">
                <a:latin typeface="Lato" panose="020F0502020204030203" pitchFamily="34" charset="0"/>
              </a:rPr>
              <a:t>.</a:t>
            </a:r>
          </a:p>
          <a:p>
            <a:br>
              <a:rPr lang="en-ID" sz="1100" dirty="0">
                <a:latin typeface="Lato" panose="020F0502020204030203" pitchFamily="34" charset="0"/>
              </a:rPr>
            </a:br>
            <a:r>
              <a:rPr lang="en-ID" sz="2400" dirty="0">
                <a:latin typeface="Lato" panose="020F0502020204030203" pitchFamily="34" charset="0"/>
              </a:rPr>
              <a:t>✅ </a:t>
            </a:r>
            <a:r>
              <a:rPr lang="en-ID" sz="2400" b="1" dirty="0" err="1">
                <a:latin typeface="Lato" panose="020F0502020204030203" pitchFamily="34" charset="0"/>
              </a:rPr>
              <a:t>Komunikasi</a:t>
            </a:r>
            <a:r>
              <a:rPr lang="en-ID" sz="2400" b="1" dirty="0">
                <a:latin typeface="Lato" panose="020F0502020204030203" pitchFamily="34" charset="0"/>
              </a:rPr>
              <a:t> yang Terbuka &amp; </a:t>
            </a:r>
            <a:r>
              <a:rPr lang="en-ID" sz="2400" b="1" dirty="0" err="1">
                <a:latin typeface="Lato" panose="020F0502020204030203" pitchFamily="34" charset="0"/>
              </a:rPr>
              <a:t>Jelas</a:t>
            </a:r>
            <a:r>
              <a:rPr lang="en-ID" sz="2400" dirty="0">
                <a:latin typeface="Lato" panose="020F0502020204030203" pitchFamily="34" charset="0"/>
              </a:rPr>
              <a:t> → </a:t>
            </a:r>
            <a:r>
              <a:rPr lang="en-ID" sz="2400" dirty="0" err="1">
                <a:latin typeface="Lato" panose="020F0502020204030203" pitchFamily="34" charset="0"/>
              </a:rPr>
              <a:t>Gunakan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bahasa</a:t>
            </a:r>
            <a:r>
              <a:rPr lang="en-ID" sz="2400" dirty="0">
                <a:latin typeface="Lato" panose="020F0502020204030203" pitchFamily="34" charset="0"/>
              </a:rPr>
              <a:t> yang </a:t>
            </a:r>
            <a:r>
              <a:rPr lang="en-ID" sz="2400" dirty="0" err="1">
                <a:latin typeface="Lato" panose="020F0502020204030203" pitchFamily="34" charset="0"/>
              </a:rPr>
              <a:t>sopan</a:t>
            </a:r>
            <a:r>
              <a:rPr lang="en-ID" sz="2400" dirty="0">
                <a:latin typeface="Lato" panose="020F0502020204030203" pitchFamily="34" charset="0"/>
              </a:rPr>
              <a:t> dan </a:t>
            </a:r>
            <a:r>
              <a:rPr lang="en-ID" sz="2400" dirty="0" err="1">
                <a:latin typeface="Lato" panose="020F0502020204030203" pitchFamily="34" charset="0"/>
              </a:rPr>
              <a:t>jelas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saat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berdiskusi</a:t>
            </a:r>
            <a:r>
              <a:rPr lang="en-ID" sz="2400" dirty="0">
                <a:latin typeface="Lato" panose="020F0502020204030203" pitchFamily="34" charset="0"/>
              </a:rPr>
              <a:t>.</a:t>
            </a:r>
          </a:p>
          <a:p>
            <a:br>
              <a:rPr lang="en-ID" sz="1200" dirty="0">
                <a:latin typeface="Lato" panose="020F0502020204030203" pitchFamily="34" charset="0"/>
              </a:rPr>
            </a:br>
            <a:r>
              <a:rPr lang="en-ID" sz="2400" dirty="0">
                <a:latin typeface="Lato" panose="020F0502020204030203" pitchFamily="34" charset="0"/>
              </a:rPr>
              <a:t>✅ </a:t>
            </a:r>
            <a:r>
              <a:rPr lang="en-ID" sz="2400" b="1" dirty="0" err="1">
                <a:latin typeface="Lato" panose="020F0502020204030203" pitchFamily="34" charset="0"/>
              </a:rPr>
              <a:t>Gunakan</a:t>
            </a:r>
            <a:r>
              <a:rPr lang="en-ID" sz="2400" b="1" dirty="0">
                <a:latin typeface="Lato" panose="020F0502020204030203" pitchFamily="34" charset="0"/>
              </a:rPr>
              <a:t> "Shared Power"</a:t>
            </a:r>
            <a:r>
              <a:rPr lang="en-ID" sz="2400" dirty="0">
                <a:latin typeface="Lato" panose="020F0502020204030203" pitchFamily="34" charset="0"/>
              </a:rPr>
              <a:t> → Beri </a:t>
            </a:r>
            <a:r>
              <a:rPr lang="en-ID" sz="2400" dirty="0" err="1">
                <a:latin typeface="Lato" panose="020F0502020204030203" pitchFamily="34" charset="0"/>
              </a:rPr>
              <a:t>kesempatan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setiap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anggota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untuk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memimpin</a:t>
            </a:r>
            <a:r>
              <a:rPr lang="en-ID" sz="2400" dirty="0">
                <a:latin typeface="Lato" panose="020F0502020204030203" pitchFamily="34" charset="0"/>
              </a:rPr>
              <a:t> di </a:t>
            </a:r>
            <a:r>
              <a:rPr lang="en-ID" sz="2400" dirty="0" err="1">
                <a:latin typeface="Lato" panose="020F0502020204030203" pitchFamily="34" charset="0"/>
              </a:rPr>
              <a:t>bidang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mereka</a:t>
            </a:r>
            <a:r>
              <a:rPr lang="en-ID" sz="2400" dirty="0">
                <a:latin typeface="Lato" panose="020F0502020204030203" pitchFamily="34" charset="0"/>
              </a:rPr>
              <a:t>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7C234B6-F3BD-93ED-BBC0-CBD235B13C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4311" y="2510286"/>
            <a:ext cx="4567688" cy="304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517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8A3F1A-8545-045A-7B45-2918E60138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A2B1C63-FE61-6EF9-C02A-8B22BF0D49E4}"/>
              </a:ext>
            </a:extLst>
          </p:cNvPr>
          <p:cNvSpPr/>
          <p:nvPr/>
        </p:nvSpPr>
        <p:spPr>
          <a:xfrm>
            <a:off x="-100642" y="6348499"/>
            <a:ext cx="12292641" cy="5095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0E43B69-A414-A773-1CED-7B686A8E69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553" y="6348499"/>
            <a:ext cx="1984075" cy="533220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F07417F-EE21-4422-E533-9AC5C12A5116}"/>
              </a:ext>
            </a:extLst>
          </p:cNvPr>
          <p:cNvCxnSpPr/>
          <p:nvPr/>
        </p:nvCxnSpPr>
        <p:spPr>
          <a:xfrm>
            <a:off x="3209026" y="6469811"/>
            <a:ext cx="0" cy="41190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83AEF20A-9F23-9EA9-BC4D-F76DA52B5004}"/>
              </a:ext>
            </a:extLst>
          </p:cNvPr>
          <p:cNvSpPr txBox="1"/>
          <p:nvPr/>
        </p:nvSpPr>
        <p:spPr>
          <a:xfrm>
            <a:off x="3808563" y="6427946"/>
            <a:ext cx="4218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Lato" panose="020F0502020204030203" pitchFamily="34" charset="0"/>
              </a:rPr>
              <a:t>Pengantar</a:t>
            </a:r>
            <a:r>
              <a:rPr lang="en-US" sz="1600" dirty="0">
                <a:latin typeface="Lato" panose="020F0502020204030203" pitchFamily="34" charset="0"/>
              </a:rPr>
              <a:t> – </a:t>
            </a:r>
            <a:r>
              <a:rPr lang="en-US" sz="1600" i="1" dirty="0">
                <a:latin typeface="Lato" panose="020F0502020204030203" pitchFamily="34" charset="0"/>
              </a:rPr>
              <a:t>Social Emotional Learning</a:t>
            </a:r>
            <a:endParaRPr lang="en-ID" sz="1600" i="1" dirty="0">
              <a:latin typeface="Lato" panose="020F0502020204030203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6B36B37-42E8-C2D6-BA89-AB47048E3778}"/>
              </a:ext>
            </a:extLst>
          </p:cNvPr>
          <p:cNvSpPr txBox="1"/>
          <p:nvPr/>
        </p:nvSpPr>
        <p:spPr>
          <a:xfrm>
            <a:off x="8543435" y="6427946"/>
            <a:ext cx="31170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Lato" panose="020F0502020204030203" pitchFamily="34" charset="0"/>
              </a:rPr>
              <a:t>Skills To Succeed Global Grant 8</a:t>
            </a:r>
            <a:endParaRPr lang="en-ID" sz="1600" b="1" i="1" dirty="0">
              <a:latin typeface="Lato" panose="020F0502020204030203" pitchFamily="34" charset="0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A3CD8A4F-0ACA-676D-3978-D7248A7DF8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9509" y="171753"/>
            <a:ext cx="7548113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3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ato" panose="020F0502020204030203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Checklist </a:t>
            </a:r>
            <a:r>
              <a:rPr kumimoji="0" lang="en-US" altLang="en-US" sz="3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Bekerja</a:t>
            </a:r>
            <a:r>
              <a:rPr kumimoji="0" lang="en-US" altLang="en-US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dalam Tim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3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ato" panose="020F05020202040302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33A2F21-25BA-CEC5-D10E-E1AB7ACB810A}"/>
              </a:ext>
            </a:extLst>
          </p:cNvPr>
          <p:cNvSpPr txBox="1"/>
          <p:nvPr/>
        </p:nvSpPr>
        <p:spPr>
          <a:xfrm>
            <a:off x="2214833" y="1926079"/>
            <a:ext cx="8067854" cy="42165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800" dirty="0" err="1">
                <a:latin typeface="Lato" panose="020F0502020204030203" pitchFamily="34" charset="0"/>
              </a:rPr>
              <a:t>Apakah</a:t>
            </a:r>
            <a:r>
              <a:rPr lang="en-ID" sz="2800" dirty="0">
                <a:latin typeface="Lato" panose="020F0502020204030203" pitchFamily="34" charset="0"/>
              </a:rPr>
              <a:t> </a:t>
            </a:r>
            <a:r>
              <a:rPr lang="en-ID" sz="2800" dirty="0" err="1">
                <a:latin typeface="Lato" panose="020F0502020204030203" pitchFamily="34" charset="0"/>
              </a:rPr>
              <a:t>saya</a:t>
            </a:r>
            <a:r>
              <a:rPr lang="en-ID" sz="2800" dirty="0">
                <a:latin typeface="Lato" panose="020F0502020204030203" pitchFamily="34" charset="0"/>
              </a:rPr>
              <a:t> </a:t>
            </a:r>
            <a:r>
              <a:rPr lang="en-ID" sz="2800" dirty="0" err="1">
                <a:latin typeface="Lato" panose="020F0502020204030203" pitchFamily="34" charset="0"/>
              </a:rPr>
              <a:t>memahami</a:t>
            </a:r>
            <a:r>
              <a:rPr lang="en-ID" sz="2800" dirty="0">
                <a:latin typeface="Lato" panose="020F0502020204030203" pitchFamily="34" charset="0"/>
              </a:rPr>
              <a:t> </a:t>
            </a:r>
            <a:r>
              <a:rPr lang="en-ID" sz="2800" dirty="0" err="1">
                <a:latin typeface="Lato" panose="020F0502020204030203" pitchFamily="34" charset="0"/>
              </a:rPr>
              <a:t>tujuan</a:t>
            </a:r>
            <a:r>
              <a:rPr lang="en-ID" sz="2800" dirty="0">
                <a:latin typeface="Lato" panose="020F0502020204030203" pitchFamily="34" charset="0"/>
              </a:rPr>
              <a:t> </a:t>
            </a:r>
            <a:r>
              <a:rPr lang="en-ID" sz="2800" dirty="0" err="1">
                <a:latin typeface="Lato" panose="020F0502020204030203" pitchFamily="34" charset="0"/>
              </a:rPr>
              <a:t>tim</a:t>
            </a:r>
            <a:r>
              <a:rPr lang="en-ID" sz="2800" dirty="0">
                <a:latin typeface="Lato" panose="020F0502020204030203" pitchFamily="34" charset="0"/>
              </a:rPr>
              <a:t> </a:t>
            </a:r>
            <a:r>
              <a:rPr lang="en-ID" sz="2800" dirty="0" err="1">
                <a:latin typeface="Lato" panose="020F0502020204030203" pitchFamily="34" charset="0"/>
              </a:rPr>
              <a:t>dengan</a:t>
            </a:r>
            <a:r>
              <a:rPr lang="en-ID" sz="2800" dirty="0">
                <a:latin typeface="Lato" panose="020F0502020204030203" pitchFamily="34" charset="0"/>
              </a:rPr>
              <a:t> </a:t>
            </a:r>
            <a:r>
              <a:rPr lang="en-ID" sz="2800" dirty="0" err="1">
                <a:latin typeface="Lato" panose="020F0502020204030203" pitchFamily="34" charset="0"/>
              </a:rPr>
              <a:t>jelas</a:t>
            </a:r>
            <a:r>
              <a:rPr lang="en-ID" sz="2800" dirty="0">
                <a:latin typeface="Lato" panose="020F0502020204030203" pitchFamily="34" charset="0"/>
              </a:rPr>
              <a:t>?</a:t>
            </a:r>
          </a:p>
          <a:p>
            <a:endParaRPr lang="en-ID" sz="1200" dirty="0">
              <a:latin typeface="Lato" panose="020F0502020204030203" pitchFamily="34" charset="0"/>
            </a:endParaRPr>
          </a:p>
          <a:p>
            <a:r>
              <a:rPr lang="en-ID" sz="2800" dirty="0" err="1">
                <a:latin typeface="Lato" panose="020F0502020204030203" pitchFamily="34" charset="0"/>
              </a:rPr>
              <a:t>Apakah</a:t>
            </a:r>
            <a:r>
              <a:rPr lang="en-ID" sz="2800" dirty="0">
                <a:latin typeface="Lato" panose="020F0502020204030203" pitchFamily="34" charset="0"/>
              </a:rPr>
              <a:t> </a:t>
            </a:r>
            <a:r>
              <a:rPr lang="en-ID" sz="2800" dirty="0" err="1">
                <a:latin typeface="Lato" panose="020F0502020204030203" pitchFamily="34" charset="0"/>
              </a:rPr>
              <a:t>saya</a:t>
            </a:r>
            <a:r>
              <a:rPr lang="en-ID" sz="2800" dirty="0">
                <a:latin typeface="Lato" panose="020F0502020204030203" pitchFamily="34" charset="0"/>
              </a:rPr>
              <a:t> </a:t>
            </a:r>
            <a:r>
              <a:rPr lang="en-ID" sz="2800" dirty="0" err="1">
                <a:latin typeface="Lato" panose="020F0502020204030203" pitchFamily="34" charset="0"/>
              </a:rPr>
              <a:t>memberikan</a:t>
            </a:r>
            <a:r>
              <a:rPr lang="en-ID" sz="2800" dirty="0">
                <a:latin typeface="Lato" panose="020F0502020204030203" pitchFamily="34" charset="0"/>
              </a:rPr>
              <a:t> </a:t>
            </a:r>
            <a:r>
              <a:rPr lang="en-ID" sz="2800" dirty="0" err="1">
                <a:latin typeface="Lato" panose="020F0502020204030203" pitchFamily="34" charset="0"/>
              </a:rPr>
              <a:t>kontribusi</a:t>
            </a:r>
            <a:r>
              <a:rPr lang="en-ID" sz="2800" dirty="0">
                <a:latin typeface="Lato" panose="020F0502020204030203" pitchFamily="34" charset="0"/>
              </a:rPr>
              <a:t> yang </a:t>
            </a:r>
            <a:r>
              <a:rPr lang="en-ID" sz="2800" dirty="0" err="1">
                <a:latin typeface="Lato" panose="020F0502020204030203" pitchFamily="34" charset="0"/>
              </a:rPr>
              <a:t>maksimal</a:t>
            </a:r>
            <a:r>
              <a:rPr lang="en-ID" sz="2800" dirty="0">
                <a:latin typeface="Lato" panose="020F0502020204030203" pitchFamily="34" charset="0"/>
              </a:rPr>
              <a:t> </a:t>
            </a:r>
            <a:r>
              <a:rPr lang="en-ID" sz="2800" dirty="0" err="1">
                <a:latin typeface="Lato" panose="020F0502020204030203" pitchFamily="34" charset="0"/>
              </a:rPr>
              <a:t>dalam</a:t>
            </a:r>
            <a:r>
              <a:rPr lang="en-ID" sz="2800" dirty="0">
                <a:latin typeface="Lato" panose="020F0502020204030203" pitchFamily="34" charset="0"/>
              </a:rPr>
              <a:t> </a:t>
            </a:r>
            <a:r>
              <a:rPr lang="en-ID" sz="2800" dirty="0" err="1">
                <a:latin typeface="Lato" panose="020F0502020204030203" pitchFamily="34" charset="0"/>
              </a:rPr>
              <a:t>tim</a:t>
            </a:r>
            <a:r>
              <a:rPr lang="en-ID" sz="2800" dirty="0">
                <a:latin typeface="Lato" panose="020F0502020204030203" pitchFamily="34" charset="0"/>
              </a:rPr>
              <a:t>?</a:t>
            </a:r>
          </a:p>
          <a:p>
            <a:endParaRPr lang="en-ID" sz="1200" dirty="0">
              <a:latin typeface="Lato" panose="020F0502020204030203" pitchFamily="34" charset="0"/>
            </a:endParaRPr>
          </a:p>
          <a:p>
            <a:r>
              <a:rPr lang="en-ID" sz="2800" dirty="0" err="1">
                <a:latin typeface="Lato" panose="020F0502020204030203" pitchFamily="34" charset="0"/>
              </a:rPr>
              <a:t>Apakah</a:t>
            </a:r>
            <a:r>
              <a:rPr lang="en-ID" sz="2800" dirty="0">
                <a:latin typeface="Lato" panose="020F0502020204030203" pitchFamily="34" charset="0"/>
              </a:rPr>
              <a:t> </a:t>
            </a:r>
            <a:r>
              <a:rPr lang="en-ID" sz="2800" dirty="0" err="1">
                <a:latin typeface="Lato" panose="020F0502020204030203" pitchFamily="34" charset="0"/>
              </a:rPr>
              <a:t>saya</a:t>
            </a:r>
            <a:r>
              <a:rPr lang="en-ID" sz="2800" dirty="0">
                <a:latin typeface="Lato" panose="020F0502020204030203" pitchFamily="34" charset="0"/>
              </a:rPr>
              <a:t> </a:t>
            </a:r>
            <a:r>
              <a:rPr lang="en-ID" sz="2800" dirty="0" err="1">
                <a:latin typeface="Lato" panose="020F0502020204030203" pitchFamily="34" charset="0"/>
              </a:rPr>
              <a:t>berkomunikasi</a:t>
            </a:r>
            <a:r>
              <a:rPr lang="en-ID" sz="2800" dirty="0">
                <a:latin typeface="Lato" panose="020F0502020204030203" pitchFamily="34" charset="0"/>
              </a:rPr>
              <a:t> </a:t>
            </a:r>
            <a:r>
              <a:rPr lang="en-ID" sz="2800" dirty="0" err="1">
                <a:latin typeface="Lato" panose="020F0502020204030203" pitchFamily="34" charset="0"/>
              </a:rPr>
              <a:t>dengan</a:t>
            </a:r>
            <a:r>
              <a:rPr lang="en-ID" sz="2800" dirty="0">
                <a:latin typeface="Lato" panose="020F0502020204030203" pitchFamily="34" charset="0"/>
              </a:rPr>
              <a:t> </a:t>
            </a:r>
            <a:r>
              <a:rPr lang="en-ID" sz="2800" dirty="0" err="1">
                <a:latin typeface="Lato" panose="020F0502020204030203" pitchFamily="34" charset="0"/>
              </a:rPr>
              <a:t>baik</a:t>
            </a:r>
            <a:r>
              <a:rPr lang="en-ID" sz="2800" dirty="0">
                <a:latin typeface="Lato" panose="020F0502020204030203" pitchFamily="34" charset="0"/>
              </a:rPr>
              <a:t> </a:t>
            </a:r>
            <a:r>
              <a:rPr lang="en-ID" sz="2800" dirty="0" err="1">
                <a:latin typeface="Lato" panose="020F0502020204030203" pitchFamily="34" charset="0"/>
              </a:rPr>
              <a:t>dengan</a:t>
            </a:r>
            <a:r>
              <a:rPr lang="en-ID" sz="2800" dirty="0">
                <a:latin typeface="Lato" panose="020F0502020204030203" pitchFamily="34" charset="0"/>
              </a:rPr>
              <a:t> </a:t>
            </a:r>
            <a:r>
              <a:rPr lang="en-ID" sz="2800" dirty="0" err="1">
                <a:latin typeface="Lato" panose="020F0502020204030203" pitchFamily="34" charset="0"/>
              </a:rPr>
              <a:t>anggota</a:t>
            </a:r>
            <a:r>
              <a:rPr lang="en-ID" sz="2800" dirty="0">
                <a:latin typeface="Lato" panose="020F0502020204030203" pitchFamily="34" charset="0"/>
              </a:rPr>
              <a:t> </a:t>
            </a:r>
            <a:r>
              <a:rPr lang="en-ID" sz="2800" dirty="0" err="1">
                <a:latin typeface="Lato" panose="020F0502020204030203" pitchFamily="34" charset="0"/>
              </a:rPr>
              <a:t>tim</a:t>
            </a:r>
            <a:r>
              <a:rPr lang="en-ID" sz="2800" dirty="0">
                <a:latin typeface="Lato" panose="020F0502020204030203" pitchFamily="34" charset="0"/>
              </a:rPr>
              <a:t> </a:t>
            </a:r>
            <a:r>
              <a:rPr lang="en-ID" sz="2800" dirty="0" err="1">
                <a:latin typeface="Lato" panose="020F0502020204030203" pitchFamily="34" charset="0"/>
              </a:rPr>
              <a:t>lainnya</a:t>
            </a:r>
            <a:r>
              <a:rPr lang="en-ID" sz="2800" dirty="0">
                <a:latin typeface="Lato" panose="020F0502020204030203" pitchFamily="34" charset="0"/>
              </a:rPr>
              <a:t>?</a:t>
            </a:r>
          </a:p>
          <a:p>
            <a:endParaRPr lang="en-ID" sz="1200" dirty="0">
              <a:latin typeface="Lato" panose="020F0502020204030203" pitchFamily="34" charset="0"/>
            </a:endParaRPr>
          </a:p>
          <a:p>
            <a:r>
              <a:rPr lang="en-ID" sz="2800" dirty="0" err="1">
                <a:latin typeface="Lato" panose="020F0502020204030203" pitchFamily="34" charset="0"/>
              </a:rPr>
              <a:t>Apakah</a:t>
            </a:r>
            <a:r>
              <a:rPr lang="en-ID" sz="2800" dirty="0">
                <a:latin typeface="Lato" panose="020F0502020204030203" pitchFamily="34" charset="0"/>
              </a:rPr>
              <a:t> </a:t>
            </a:r>
            <a:r>
              <a:rPr lang="en-ID" sz="2800" dirty="0" err="1">
                <a:latin typeface="Lato" panose="020F0502020204030203" pitchFamily="34" charset="0"/>
              </a:rPr>
              <a:t>saya</a:t>
            </a:r>
            <a:r>
              <a:rPr lang="en-ID" sz="2800" dirty="0">
                <a:latin typeface="Lato" panose="020F0502020204030203" pitchFamily="34" charset="0"/>
              </a:rPr>
              <a:t> </a:t>
            </a:r>
            <a:r>
              <a:rPr lang="en-ID" sz="2800" dirty="0" err="1">
                <a:latin typeface="Lato" panose="020F0502020204030203" pitchFamily="34" charset="0"/>
              </a:rPr>
              <a:t>mampu</a:t>
            </a:r>
            <a:r>
              <a:rPr lang="en-ID" sz="2800" dirty="0">
                <a:latin typeface="Lato" panose="020F0502020204030203" pitchFamily="34" charset="0"/>
              </a:rPr>
              <a:t> </a:t>
            </a:r>
            <a:r>
              <a:rPr lang="en-ID" sz="2800" dirty="0" err="1">
                <a:latin typeface="Lato" panose="020F0502020204030203" pitchFamily="34" charset="0"/>
              </a:rPr>
              <a:t>mengelola</a:t>
            </a:r>
            <a:r>
              <a:rPr lang="en-ID" sz="2800" dirty="0">
                <a:latin typeface="Lato" panose="020F0502020204030203" pitchFamily="34" charset="0"/>
              </a:rPr>
              <a:t> </a:t>
            </a:r>
            <a:r>
              <a:rPr lang="en-ID" sz="2800" dirty="0" err="1">
                <a:latin typeface="Lato" panose="020F0502020204030203" pitchFamily="34" charset="0"/>
              </a:rPr>
              <a:t>konflik</a:t>
            </a:r>
            <a:r>
              <a:rPr lang="en-ID" sz="2800" dirty="0">
                <a:latin typeface="Lato" panose="020F0502020204030203" pitchFamily="34" charset="0"/>
              </a:rPr>
              <a:t> </a:t>
            </a:r>
            <a:r>
              <a:rPr lang="en-ID" sz="2800" dirty="0" err="1">
                <a:latin typeface="Lato" panose="020F0502020204030203" pitchFamily="34" charset="0"/>
              </a:rPr>
              <a:t>dengan</a:t>
            </a:r>
            <a:r>
              <a:rPr lang="en-ID" sz="2800" dirty="0">
                <a:latin typeface="Lato" panose="020F0502020204030203" pitchFamily="34" charset="0"/>
              </a:rPr>
              <a:t> </a:t>
            </a:r>
            <a:r>
              <a:rPr lang="en-ID" sz="2800" dirty="0" err="1">
                <a:latin typeface="Lato" panose="020F0502020204030203" pitchFamily="34" charset="0"/>
              </a:rPr>
              <a:t>bijak</a:t>
            </a:r>
            <a:r>
              <a:rPr lang="en-ID" sz="2800" dirty="0">
                <a:latin typeface="Lato" panose="020F0502020204030203" pitchFamily="34" charset="0"/>
              </a:rPr>
              <a:t>?</a:t>
            </a:r>
          </a:p>
          <a:p>
            <a:endParaRPr lang="en-ID" sz="2800" dirty="0">
              <a:latin typeface="Lato" panose="020F0502020204030203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5DCA752-E052-A5EC-9EB0-9B96768E5F6B}"/>
              </a:ext>
            </a:extLst>
          </p:cNvPr>
          <p:cNvSpPr/>
          <p:nvPr/>
        </p:nvSpPr>
        <p:spPr>
          <a:xfrm>
            <a:off x="1227004" y="2039122"/>
            <a:ext cx="434608" cy="3325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ED29444-5AE8-E71E-D89A-03935EDF9C51}"/>
              </a:ext>
            </a:extLst>
          </p:cNvPr>
          <p:cNvSpPr/>
          <p:nvPr/>
        </p:nvSpPr>
        <p:spPr>
          <a:xfrm>
            <a:off x="1227004" y="2683228"/>
            <a:ext cx="434608" cy="3325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3B223D0-149F-60EF-F949-25E02C42213D}"/>
              </a:ext>
            </a:extLst>
          </p:cNvPr>
          <p:cNvSpPr/>
          <p:nvPr/>
        </p:nvSpPr>
        <p:spPr>
          <a:xfrm>
            <a:off x="1222075" y="3701830"/>
            <a:ext cx="434608" cy="3325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947D7F4-D2AA-7D6F-C585-E0C03F35B2DB}"/>
              </a:ext>
            </a:extLst>
          </p:cNvPr>
          <p:cNvSpPr/>
          <p:nvPr/>
        </p:nvSpPr>
        <p:spPr>
          <a:xfrm>
            <a:off x="1222075" y="4779037"/>
            <a:ext cx="434608" cy="3325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39414381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Office Theme">
  <a:themeElements>
    <a:clrScheme name="Custom 13">
      <a:dk1>
        <a:sysClr val="windowText" lastClr="000000"/>
      </a:dk1>
      <a:lt1>
        <a:sysClr val="window" lastClr="FFFFFF"/>
      </a:lt1>
      <a:dk2>
        <a:srgbClr val="12121E"/>
      </a:dk2>
      <a:lt2>
        <a:srgbClr val="F2F2F2"/>
      </a:lt2>
      <a:accent1>
        <a:srgbClr val="00B0F0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ECCF3"/>
      </a:hlink>
      <a:folHlink>
        <a:srgbClr val="7F7F7F"/>
      </a:folHlink>
    </a:clrScheme>
    <a:fontScheme name="Custom 13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story Timeline-01_SB - v2" id="{D03C1F27-3F5D-4716-800A-0D16E735E0BD}" vid="{5704E8DB-1056-4264-87E2-07512212C803}"/>
    </a:ext>
  </a:extLst>
</a:theme>
</file>

<file path=ppt/theme/theme2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D0168C0A34FC549848138E8D2F2195B" ma:contentTypeVersion="17" ma:contentTypeDescription="Create a new document." ma:contentTypeScope="" ma:versionID="566234c05167635c3decec9060d01b31">
  <xsd:schema xmlns:xsd="http://www.w3.org/2001/XMLSchema" xmlns:xs="http://www.w3.org/2001/XMLSchema" xmlns:p="http://schemas.microsoft.com/office/2006/metadata/properties" xmlns:ns2="600770ec-a37e-488b-aa54-d449cf31ca65" xmlns:ns3="1f33c448-6498-4fed-b02b-673a1c92fa22" targetNamespace="http://schemas.microsoft.com/office/2006/metadata/properties" ma:root="true" ma:fieldsID="5c7c89300d0b193b8bcde86fd0af2d70" ns2:_="" ns3:_="">
    <xsd:import namespace="600770ec-a37e-488b-aa54-d449cf31ca65"/>
    <xsd:import namespace="1f33c448-6498-4fed-b02b-673a1c92fa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0770ec-a37e-488b-aa54-d449cf31ca6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b23ec234-cbf3-4cc2-a0ae-2bfafc310c7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33c448-6498-4fed-b02b-673a1c92fa2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786be1e0-d1d3-4da5-949b-4a1db8d8319d}" ma:internalName="TaxCatchAll" ma:showField="CatchAllData" ma:web="1f33c448-6498-4fed-b02b-673a1c92fa2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f33c448-6498-4fed-b02b-673a1c92fa22" xsi:nil="true"/>
    <SharedWithUsers xmlns="1f33c448-6498-4fed-b02b-673a1c92fa22">
      <UserInfo>
        <DisplayName>Donaher, Melissa</DisplayName>
        <AccountId>1535</AccountId>
        <AccountType/>
      </UserInfo>
      <UserInfo>
        <DisplayName>Tessema, Eyerusalem</DisplayName>
        <AccountId>512</AccountId>
        <AccountType/>
      </UserInfo>
      <UserInfo>
        <DisplayName>DiPangrazio, Steve</DisplayName>
        <AccountId>756</AccountId>
        <AccountType/>
      </UserInfo>
      <UserInfo>
        <DisplayName>Sarah Moorcroft</DisplayName>
        <AccountId>579</AccountId>
        <AccountType/>
      </UserInfo>
      <UserInfo>
        <DisplayName>Worku, Angaw</DisplayName>
        <AccountId>1694</AccountId>
        <AccountType/>
      </UserInfo>
    </SharedWithUsers>
    <lcf76f155ced4ddcb4097134ff3c332f xmlns="600770ec-a37e-488b-aa54-d449cf31ca65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A7F7FC7-320F-4BE6-BA2E-1B3A953D953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0770ec-a37e-488b-aa54-d449cf31ca65"/>
    <ds:schemaRef ds:uri="1f33c448-6498-4fed-b02b-673a1c92fa2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3DD3B96-61BA-417B-95FC-1E67A50941E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58A6D45-05DB-4446-8D10-83E9CFDE8E9B}">
  <ds:schemaRefs>
    <ds:schemaRef ds:uri="http://schemas.microsoft.com/office/2006/metadata/properties"/>
    <ds:schemaRef ds:uri="420decf5-afdd-4ce0-b07b-c41cb74c88c4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08a9aa9e-677d-4087-8684-0d81bb36c7b6"/>
    <ds:schemaRef ds:uri="http://www.w3.org/XML/1998/namespace"/>
    <ds:schemaRef ds:uri="1f33c448-6498-4fed-b02b-673a1c92fa22"/>
    <ds:schemaRef ds:uri="600770ec-a37e-488b-aa54-d449cf31ca6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Milestone timeline</Template>
  <TotalTime>0</TotalTime>
  <Words>623</Words>
  <Application>Microsoft Office PowerPoint</Application>
  <PresentationFormat>Widescreen</PresentationFormat>
  <Paragraphs>105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22" baseType="lpstr">
      <vt:lpstr>Arial</vt:lpstr>
      <vt:lpstr>Calibri</vt:lpstr>
      <vt:lpstr>Gill Sans MT</vt:lpstr>
      <vt:lpstr>Lato</vt:lpstr>
      <vt:lpstr>Trade Gothic LT Com Cn</vt:lpstr>
      <vt:lpstr>Trebuchet MS</vt:lpstr>
      <vt:lpstr>Tw Cen MT</vt:lpstr>
      <vt:lpstr>Tw Cen MT Condensed</vt:lpstr>
      <vt:lpstr>Wingdings 3</vt:lpstr>
      <vt:lpstr>Office Theme</vt:lpstr>
      <vt:lpstr>Integral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2</cp:revision>
  <dcterms:created xsi:type="dcterms:W3CDTF">2020-05-07T02:30:29Z</dcterms:created>
  <dcterms:modified xsi:type="dcterms:W3CDTF">2025-03-13T14:35:29Z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0x0101008D0168C0A34FC549848138E8D2F2195B</vt:lpwstr>
  </property>
  <property fmtid="{D5CDD505-2E9C-101B-9397-08002B2CF9AE}" pid="3" name="TaxKeyword">
    <vt:lpwstr/>
  </property>
</Properties>
</file>