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  <p:sldMasterId id="2147483656" r:id="rId5"/>
  </p:sldMasterIdLst>
  <p:notesMasterIdLst>
    <p:notesMasterId r:id="rId16"/>
  </p:notesMasterIdLst>
  <p:sldIdLst>
    <p:sldId id="687" r:id="rId6"/>
    <p:sldId id="691" r:id="rId7"/>
    <p:sldId id="694" r:id="rId8"/>
    <p:sldId id="696" r:id="rId9"/>
    <p:sldId id="692" r:id="rId10"/>
    <p:sldId id="698" r:id="rId11"/>
    <p:sldId id="700" r:id="rId12"/>
    <p:sldId id="702" r:id="rId13"/>
    <p:sldId id="697" r:id="rId14"/>
    <p:sldId id="70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E633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27" autoAdjust="0"/>
    <p:restoredTop sz="94660"/>
  </p:normalViewPr>
  <p:slideViewPr>
    <p:cSldViewPr snapToGrid="0">
      <p:cViewPr varScale="1">
        <p:scale>
          <a:sx n="84" d="100"/>
          <a:sy n="84" d="100"/>
        </p:scale>
        <p:origin x="294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31797-AA6B-4131-8421-93CA49DDD132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33475-6D1E-440D-841A-2B58781B9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332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FB6233-FC4F-4628-BA1D-2782F64945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ZA" dirty="0"/>
              <a:t>May 8,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1D367-A9C7-46F9-B78E-724D1BEC06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  <p:sp>
        <p:nvSpPr>
          <p:cNvPr id="5" name="Rectangle 4"/>
          <p:cNvSpPr/>
          <p:nvPr userDrawn="1"/>
        </p:nvSpPr>
        <p:spPr>
          <a:xfrm>
            <a:off x="-1" y="0"/>
            <a:ext cx="12210195" cy="1172308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56308" y="149795"/>
            <a:ext cx="11879748" cy="10811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83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45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7943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375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2325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77994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2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0065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12192000" cy="1172308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 13"/>
          <p:cNvSpPr/>
          <p:nvPr userDrawn="1"/>
        </p:nvSpPr>
        <p:spPr>
          <a:xfrm>
            <a:off x="208413" y="149795"/>
            <a:ext cx="11766495" cy="10811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0158-A657-4B22-8E15-5864576119AE}" type="datetime1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SEL Training Palu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6351" y="310836"/>
            <a:ext cx="11043524" cy="1348102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3600" b="0" i="0" cap="none">
                <a:solidFill>
                  <a:schemeClr val="tx1"/>
                </a:solidFill>
                <a:latin typeface="Trade Gothic LT Com Cn" panose="020B0806040303020004" pitchFamily="34" charset="0"/>
                <a:cs typeface="Trade Gothic LT Com Cn" panose="020B08060403030200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pic>
        <p:nvPicPr>
          <p:cNvPr id="8" name="Picture 7" descr="Save_the_Children_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3548" y="6425702"/>
            <a:ext cx="2481821" cy="38044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H="1">
            <a:off x="3288542" y="6432218"/>
            <a:ext cx="8684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8520499" y="6432218"/>
            <a:ext cx="8684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207652" y="2200274"/>
            <a:ext cx="11766333" cy="4106864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965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12192000" cy="1172308"/>
          </a:xfrm>
          <a:prstGeom prst="rect">
            <a:avLst/>
          </a:prstGeom>
          <a:gradFill flip="none" rotWithShape="1">
            <a:gsLst>
              <a:gs pos="40000">
                <a:srgbClr val="FA0007"/>
              </a:gs>
              <a:gs pos="100000">
                <a:srgbClr val="761706"/>
              </a:gs>
            </a:gsLst>
            <a:lin ang="189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 13"/>
          <p:cNvSpPr/>
          <p:nvPr userDrawn="1"/>
        </p:nvSpPr>
        <p:spPr>
          <a:xfrm>
            <a:off x="208413" y="149795"/>
            <a:ext cx="11766495" cy="10811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0158-A657-4B22-8E15-5864576119AE}" type="datetime1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SEL Training Palu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6351" y="310836"/>
            <a:ext cx="11043524" cy="1348102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3600" b="0" i="0" cap="none">
                <a:solidFill>
                  <a:schemeClr val="tx1"/>
                </a:solidFill>
                <a:latin typeface="Trade Gothic LT Com Cn" panose="020B0806040303020004" pitchFamily="34" charset="0"/>
                <a:cs typeface="Trade Gothic LT Com Cn" panose="020B08060403030200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pic>
        <p:nvPicPr>
          <p:cNvPr id="8" name="Picture 7" descr="Save_the_Children_logo.pn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583548" y="6425702"/>
            <a:ext cx="2481821" cy="38044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H="1">
            <a:off x="3288542" y="6432218"/>
            <a:ext cx="8684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8520499" y="6432218"/>
            <a:ext cx="8684" cy="36512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207652" y="2200274"/>
            <a:ext cx="11766333" cy="4106864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307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2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375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350"/>
            </a:lvl4pPr>
            <a:lvl5pPr marL="1371600" indent="0" algn="ctr">
              <a:buNone/>
              <a:defRPr sz="1350"/>
            </a:lvl5pPr>
            <a:lvl6pPr marL="1714500" indent="0" algn="ctr">
              <a:buNone/>
              <a:defRPr sz="1350"/>
            </a:lvl6pPr>
            <a:lvl7pPr marL="2057400" indent="0" algn="ctr">
              <a:buNone/>
              <a:defRPr sz="1350"/>
            </a:lvl7pPr>
            <a:lvl8pPr marL="2400300" indent="0" algn="ctr">
              <a:buNone/>
              <a:defRPr sz="1350"/>
            </a:lvl8pPr>
            <a:lvl9pPr marL="2743200" indent="0" algn="ctr">
              <a:buNone/>
              <a:defRPr sz="135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427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79511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2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3750" b="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085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02745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725" b="0" cap="none" baseline="0">
                <a:solidFill>
                  <a:schemeClr val="accent1"/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725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35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7403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05121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9881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B02131-22DB-4754-A433-C2056EBF5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54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50D3D-41CA-4DC7-907E-3C00ACD28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999" y="1224000"/>
            <a:ext cx="11339999" cy="48587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6C7A0-E91C-4A95-B866-B5D3FEE093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1999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51BA1-B199-498E-8F99-F7D1F5869B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2879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33287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8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9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30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A87A34-81AB-432B-8DAE-1953F412C126}" type="datetimeFigureOut">
              <a:rPr lang="en-US" smtClean="0"/>
              <a:pPr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3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176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9" r:id="rId12"/>
  </p:sldLayoutIdLst>
  <p:txStyles>
    <p:titleStyle>
      <a:lvl1pPr algn="l" defTabSz="685800" rtl="0" eaLnBrk="1" latinLnBrk="0" hangingPunct="1">
        <a:lnSpc>
          <a:spcPct val="80000"/>
        </a:lnSpc>
        <a:spcBef>
          <a:spcPct val="0"/>
        </a:spcBef>
        <a:buNone/>
        <a:defRPr sz="3750" kern="1200" cap="all" spc="75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19888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3360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44577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58293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795528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912114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0218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8ABA567-7F31-7A46-DC26-D2EBBA4CA6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4C7C930-EE73-9946-3CA0-848F0DF0F4EF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69A79CD-511B-C9CE-DDD0-A84E86862ECC}"/>
              </a:ext>
            </a:extLst>
          </p:cNvPr>
          <p:cNvSpPr txBox="1"/>
          <p:nvPr/>
        </p:nvSpPr>
        <p:spPr>
          <a:xfrm>
            <a:off x="-72284" y="1603540"/>
            <a:ext cx="6593841" cy="3799840"/>
          </a:xfrm>
          <a:prstGeom prst="rect">
            <a:avLst/>
          </a:prstGeom>
        </p:spPr>
        <p:txBody>
          <a:bodyPr vert="horz" lIns="0" tIns="0" rIns="0" bIns="0" rtlCol="0" anchor="t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endParaRPr lang="en-US" sz="5800" b="1" dirty="0">
              <a:solidFill>
                <a:schemeClr val="bg1"/>
              </a:solidFill>
              <a:latin typeface="Lato" panose="020F0502020204030203" pitchFamily="34" charset="0"/>
            </a:endParaRPr>
          </a:p>
          <a:p>
            <a:pPr algn="ctr">
              <a:lnSpc>
                <a:spcPct val="120000"/>
              </a:lnSpc>
            </a:pPr>
            <a:endParaRPr lang="en-US" sz="7000" b="1" dirty="0">
              <a:solidFill>
                <a:schemeClr val="bg1"/>
              </a:solidFill>
              <a:latin typeface="Lato" panose="020F0502020204030203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6700" b="1" dirty="0">
                <a:solidFill>
                  <a:schemeClr val="bg1"/>
                </a:solidFill>
                <a:latin typeface="Lato" panose="020F0502020204030203" pitchFamily="34" charset="0"/>
              </a:rPr>
              <a:t>SEL </a:t>
            </a:r>
            <a:r>
              <a:rPr lang="en-US" sz="6700" b="1" dirty="0" err="1">
                <a:solidFill>
                  <a:schemeClr val="bg1"/>
                </a:solidFill>
                <a:latin typeface="Lato" panose="020F0502020204030203" pitchFamily="34" charset="0"/>
              </a:rPr>
              <a:t>Lanjutan</a:t>
            </a:r>
            <a:br>
              <a:rPr lang="en-US" sz="8400" b="1" dirty="0">
                <a:solidFill>
                  <a:schemeClr val="bg1"/>
                </a:solidFill>
                <a:latin typeface="Lato" panose="020F0502020204030203" pitchFamily="34" charset="0"/>
              </a:rPr>
            </a:br>
            <a:r>
              <a:rPr lang="en-US" sz="9000" b="1" dirty="0">
                <a:solidFill>
                  <a:schemeClr val="bg1"/>
                </a:solidFill>
                <a:latin typeface="Lato" panose="020F0502020204030203" pitchFamily="34" charset="0"/>
              </a:rPr>
              <a:t>Modul 2</a:t>
            </a:r>
            <a:endParaRPr lang="en-US" sz="10100" b="1" dirty="0">
              <a:solidFill>
                <a:schemeClr val="bg1"/>
              </a:solidFill>
              <a:latin typeface="Lato" panose="020F0502020204030203" pitchFamily="34" charset="0"/>
            </a:endParaRP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fi-FI" sz="5100" b="1" kern="1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Rasa Hormat Dan Apresiasi Atas Perbedaan</a:t>
            </a:r>
            <a:endParaRPr lang="en-ID" sz="5100" b="1" kern="100" dirty="0">
              <a:solidFill>
                <a:schemeClr val="bg1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b="1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algn="ctr"/>
            <a:endParaRPr lang="en-US" b="1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algn="ctr"/>
            <a:endParaRPr lang="en-US" b="1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algn="ctr"/>
            <a:br>
              <a:rPr lang="en-US" b="1" dirty="0">
                <a:solidFill>
                  <a:schemeClr val="bg1"/>
                </a:solidFill>
                <a:latin typeface="Gill Sans MT" panose="020B0502020104020203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Gill Sans MT" panose="020B0502020104020203" pitchFamily="34" charset="0"/>
              </a:rPr>
              <a:t>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912D10-56C8-5576-1201-7FC27D655B7E}"/>
              </a:ext>
            </a:extLst>
          </p:cNvPr>
          <p:cNvSpPr txBox="1"/>
          <p:nvPr/>
        </p:nvSpPr>
        <p:spPr>
          <a:xfrm>
            <a:off x="531553" y="329992"/>
            <a:ext cx="5386168" cy="7932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000" b="1" dirty="0">
                <a:latin typeface="Lato" panose="020F0502020204030203" pitchFamily="34" charset="0"/>
              </a:rPr>
              <a:t>SOCIAL EMOTIONAL LEARNING  UNTUK KESIAPAN KERJA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1CC688-8DCA-77A2-F033-25B84BDD80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0B5C3D3-BC29-BC3D-5F06-673D113167BE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CF61190-9998-C169-C592-003DE1EE6B72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8FBE034-0E17-EAB6-C005-F76439A14A64}"/>
              </a:ext>
            </a:extLst>
          </p:cNvPr>
          <p:cNvCxnSpPr/>
          <p:nvPr/>
        </p:nvCxnSpPr>
        <p:spPr>
          <a:xfrm>
            <a:off x="8088702" y="6430443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14B4B9C-7038-36F9-5AD7-9E616FA08226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EE882E36-6152-E807-D5E0-A1294CC38F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6626" y="1215787"/>
            <a:ext cx="5132712" cy="5132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783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A3AB83-D597-141A-4EA2-7CE360DB26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54ED761-4BB7-487A-DB9A-E8C21A7A97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9359" y="1138892"/>
            <a:ext cx="4171328" cy="417132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F529C6C-E598-60A0-7007-056D2E141BA7}"/>
              </a:ext>
            </a:extLst>
          </p:cNvPr>
          <p:cNvSpPr txBox="1"/>
          <p:nvPr/>
        </p:nvSpPr>
        <p:spPr>
          <a:xfrm>
            <a:off x="3025845" y="5405110"/>
            <a:ext cx="588341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b="1" dirty="0">
                <a:latin typeface="Lato" panose="020F0502020204030203" pitchFamily="34" charset="0"/>
              </a:rPr>
              <a:t>https//:lms.savethechildren.or.id/courses/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B48AE55-95C7-8E12-7A17-5E778CC87D85}"/>
              </a:ext>
            </a:extLst>
          </p:cNvPr>
          <p:cNvSpPr/>
          <p:nvPr/>
        </p:nvSpPr>
        <p:spPr>
          <a:xfrm>
            <a:off x="10574154" y="405442"/>
            <a:ext cx="778208" cy="73345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Lato" panose="020F0502020204030203" pitchFamily="34" charset="0"/>
              </a:rPr>
              <a:t>U</a:t>
            </a:r>
            <a:endParaRPr lang="en-ID" b="1" dirty="0">
              <a:latin typeface="Lato" panose="020F0502020204030203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B27D7B4-6DCE-3554-14B4-205E1D0F8718}"/>
              </a:ext>
            </a:extLst>
          </p:cNvPr>
          <p:cNvSpPr/>
          <p:nvPr/>
        </p:nvSpPr>
        <p:spPr>
          <a:xfrm>
            <a:off x="10574154" y="1299714"/>
            <a:ext cx="778208" cy="73345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Lato" panose="020F0502020204030203" pitchFamily="34" charset="0"/>
              </a:rPr>
              <a:t>R</a:t>
            </a:r>
            <a:endParaRPr lang="en-ID" b="1" dirty="0">
              <a:latin typeface="Lato" panose="020F0502020204030203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C721B02-C706-8C85-0CF4-63B4524413DE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73BA5A8-07B7-59FC-A844-C7F3BCFA90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DFBA937-5AF7-C908-157E-14E35035EED3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C0335A40-7F85-5AF6-C27E-399C50D447CF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79FC8E3-9A3B-541E-92BD-D85D52B11CBA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646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1812B53-905F-FC14-42B3-0948029669F6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D2D2F84-87DE-2A26-9631-F098AABEEA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52FCA53-E63F-F64A-FF92-1BF544522B35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C533619-EDF1-D42C-7E35-C697C9A22C74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18CDF3-939F-C485-1684-009DBCA632E6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0226F19-992A-16D6-8E10-E8AD82EA5A2F}"/>
              </a:ext>
            </a:extLst>
          </p:cNvPr>
          <p:cNvSpPr txBox="1"/>
          <p:nvPr/>
        </p:nvSpPr>
        <p:spPr>
          <a:xfrm>
            <a:off x="2255861" y="1872316"/>
            <a:ext cx="8410246" cy="37343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Aft>
                <a:spcPts val="1950"/>
              </a:spcAft>
              <a:buNone/>
            </a:pPr>
            <a:r>
              <a:rPr lang="en-ID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Setelah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mempelajari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materi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ini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diharapkan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kamu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akan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: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ID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Menghormati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semua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orang </a:t>
            </a:r>
            <a:r>
              <a:rPr lang="en-ID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akan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siapa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mereka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meski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mereka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berbeda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dari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saya</a:t>
            </a:r>
            <a:endParaRPr lang="en-ID" sz="2000" b="0" i="0" dirty="0">
              <a:solidFill>
                <a:srgbClr val="000000"/>
              </a:solidFill>
              <a:effectLst/>
              <a:latin typeface="Lato" panose="020F0502020204030203" pitchFamily="34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ID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Memahami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bahwa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setiap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orang </a:t>
            </a:r>
            <a:r>
              <a:rPr lang="en-ID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memiliki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hak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untuk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mengekspresikan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diri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dan </a:t>
            </a:r>
            <a:r>
              <a:rPr lang="en-ID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menghormati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mereka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meskipun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seandainya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saya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tidak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setuju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dengan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mereka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.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ID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Menghindari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penyebarluasan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informasi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yang </a:t>
            </a:r>
            <a:r>
              <a:rPr lang="en-ID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keliru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dan </a:t>
            </a:r>
            <a:r>
              <a:rPr lang="en-ID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stereotip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negatif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yang </a:t>
            </a:r>
            <a:r>
              <a:rPr lang="en-ID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bisa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menyakiti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orang-orang lain, </a:t>
            </a:r>
            <a:r>
              <a:rPr lang="en-ID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termasuk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tentang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gender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ID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Memahami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ada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banyak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sikap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dan </a:t>
            </a:r>
            <a:r>
              <a:rPr lang="en-ID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stereotip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negatif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yang </a:t>
            </a:r>
            <a:r>
              <a:rPr lang="en-ID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bisa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merugikan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dan </a:t>
            </a:r>
            <a:r>
              <a:rPr lang="en-ID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mengesampingkan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perempuan</a:t>
            </a:r>
            <a:r>
              <a:rPr lang="en-ID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dan </a:t>
            </a:r>
            <a:r>
              <a:rPr lang="en-ID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minoritas</a:t>
            </a:r>
            <a:endParaRPr lang="en-ID" sz="2000" b="0" i="0" dirty="0">
              <a:solidFill>
                <a:srgbClr val="000000"/>
              </a:solidFill>
              <a:effectLst/>
              <a:latin typeface="Lato" panose="020F050202020403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D791F2F-42D0-7B66-5268-ADBE54D69E2E}"/>
              </a:ext>
            </a:extLst>
          </p:cNvPr>
          <p:cNvSpPr txBox="1"/>
          <p:nvPr/>
        </p:nvSpPr>
        <p:spPr>
          <a:xfrm>
            <a:off x="2192441" y="1034855"/>
            <a:ext cx="615374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Aft>
                <a:spcPts val="1950"/>
              </a:spcAft>
              <a:buNone/>
            </a:pPr>
            <a:r>
              <a:rPr lang="en-ID" sz="2800" b="1" i="0" dirty="0">
                <a:solidFill>
                  <a:srgbClr val="FF0000"/>
                </a:solidFill>
                <a:effectLst/>
                <a:latin typeface="Lato" panose="020F0502020204030203" pitchFamily="34" charset="0"/>
              </a:rPr>
              <a:t>TUJUAN PEMBELAJARAN</a:t>
            </a:r>
          </a:p>
        </p:txBody>
      </p:sp>
    </p:spTree>
    <p:extLst>
      <p:ext uri="{BB962C8B-B14F-4D97-AF65-F5344CB8AC3E}">
        <p14:creationId xmlns:p14="http://schemas.microsoft.com/office/powerpoint/2010/main" val="3544286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A42D408-4CE3-047B-2899-85E736853E29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8EF15B-BFAF-C10A-9CA1-F5BD9FCA25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DCFC3FB-BC30-4C6E-059E-006409C56B0B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DF475B8-6233-7EA6-B1F5-7F21B28D02AB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3EF51D-8369-634C-DF09-FCAF0023D304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4312ABE6-6F30-B353-98A7-9B0EBA4F7F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8687" y="1455945"/>
            <a:ext cx="104013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ato" panose="020F0502020204030203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Bagi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siswa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ke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dalam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kelompok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kecil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Setiap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kelompok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harus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mencari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satu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perbedaan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yang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mereka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miliki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dengan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anggota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kelompok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lain (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misalnya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perbedaan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hobi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kebiasaan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atau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latar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belakang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budaya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).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Setelah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itu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mereka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harus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mendiskusikan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bagaimana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perbedaan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itu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bisa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menjadi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kekuatan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untuk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bekerja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bersama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ato" panose="020F050202020403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ato" panose="020F050202020403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Pertanyaan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Refleksi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: "Apa yang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kamu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pelajari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dari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perbedaan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yang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ada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di dalam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kelompokmu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?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Bagaimana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cara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kita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bisa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saling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menghargai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?"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7822CA5-7621-2F43-DA8F-72490C45FF9B}"/>
              </a:ext>
            </a:extLst>
          </p:cNvPr>
          <p:cNvSpPr txBox="1"/>
          <p:nvPr/>
        </p:nvSpPr>
        <p:spPr>
          <a:xfrm>
            <a:off x="927340" y="841110"/>
            <a:ext cx="615063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en-US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"Beda </a:t>
            </a:r>
            <a:r>
              <a:rPr kumimoji="0" lang="en-US" altLang="en-US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Itu</a:t>
            </a:r>
            <a:r>
              <a:rPr kumimoji="0" lang="en-US" altLang="en-US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4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Menarik</a:t>
            </a:r>
            <a:r>
              <a:rPr kumimoji="0" lang="en-US" altLang="en-US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!"</a:t>
            </a:r>
            <a:endParaRPr lang="en-ID" sz="4000" b="1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386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5C2A0E-569D-6FF3-B7EA-311778E4E5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5FC601E5-40ED-1560-17D5-09A627634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3196" y="1670668"/>
            <a:ext cx="4853593" cy="485359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EAED57B-042E-5EDB-E1B3-F0E78C3E153F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EB106C-7D86-3AFA-D10E-0F9D4DADD1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BE6FD6-A784-F891-4A16-1170D11F3D9A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81E9A6B-92AD-4F4D-DF33-81B68DFDE524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452FF4-2608-88BE-53B8-F8E43084814C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327ED0D4-D294-517A-C735-754AF2B351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9857" y="1962065"/>
            <a:ext cx="7332452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ato" panose="020F0502020204030203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ato" panose="020F0502020204030203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Rasa 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Hormat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: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Menghargai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orang lain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tanpa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memandang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latar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belakang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mereka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ato" panose="020F0502020204030203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Apresiasi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: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Mengakui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dan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menghormati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keberagaman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yang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ada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dalam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masyarakat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ato" panose="020F050202020403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C5BF2CF-22F1-32DC-B8CE-C201E002746C}"/>
              </a:ext>
            </a:extLst>
          </p:cNvPr>
          <p:cNvSpPr txBox="1"/>
          <p:nvPr/>
        </p:nvSpPr>
        <p:spPr>
          <a:xfrm>
            <a:off x="1006005" y="487207"/>
            <a:ext cx="639217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Apa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itu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Rasa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Hormat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dan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Apresiasi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Atas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Perbedaan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09806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7945DA4-103E-726C-AE17-37B80ECED1C3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AC3DB33-F7D3-B8B7-24F3-29689F7285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A3E571D-58E2-1CD6-6EFC-B0B0BAFEEF4E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1C6089A-9DF6-2374-C9FD-897022CCE2A6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DA2718E-9214-9CD5-5A9D-6B5C70A465CF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C020127E-2E0F-F94B-A0D7-C36DD0093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1348" y="1961620"/>
            <a:ext cx="7419099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ato" panose="020F0502020204030203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Setiap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orang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memiliki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hak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untuk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dihargai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,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terlepas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dari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perbedaan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apapun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ato" panose="020F0502020204030203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Menghormati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perbedaan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membantu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menciptakan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lingkungan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yang lebih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inklusif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dan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harmonis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ato" panose="020F0502020204030203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855BF4A-71CB-023B-0649-CC83E1536FA3}"/>
              </a:ext>
            </a:extLst>
          </p:cNvPr>
          <p:cNvSpPr txBox="1"/>
          <p:nvPr/>
        </p:nvSpPr>
        <p:spPr>
          <a:xfrm>
            <a:off x="983410" y="529397"/>
            <a:ext cx="861778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Mengapa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Kita Harus </a:t>
            </a:r>
            <a:r>
              <a:rPr kumimoji="0" lang="en-US" altLang="en-US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Menghormati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Perbedaan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?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E3B6FA9B-D205-ECFF-08E0-E667853E06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88516"/>
            <a:ext cx="4241348" cy="4241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517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206918-F502-B147-227B-01682356DF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D6F2ED63-DE3A-A602-94B8-CC7E6C8CD2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2824" y="2156604"/>
            <a:ext cx="4893648" cy="326243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5FE0DB9-BA43-F0DF-9E8A-B9752E0BFE6C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97A47F-3A0C-50C4-CB9B-730795D4EF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27E36E9-D7DB-6C25-6030-E56FBD0B00A8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009E3A5-23A0-800D-F0A7-338A4F2E5177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3EDE814-BFC0-C10E-8724-C6007F5FC45F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8150432C-DE72-0AC0-6DE8-9D0A93EC5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6313" y="1859160"/>
            <a:ext cx="6901132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ato" panose="020F0502020204030203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Membangun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hubungan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yang lebih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baik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dengan orang lain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ato" panose="020F0502020204030203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Meningkatkan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empati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dan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pemahaman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antar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individu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ato" panose="020F0502020204030203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ato" panose="020F0502020204030203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Menciptakan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masyarakat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yang lebih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adil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dan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terbuka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ato" panose="020F0502020204030203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ato" panose="020F050202020403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C5347D9-8AF5-B6E6-AA28-28593BDDC31F}"/>
              </a:ext>
            </a:extLst>
          </p:cNvPr>
          <p:cNvSpPr txBox="1"/>
          <p:nvPr/>
        </p:nvSpPr>
        <p:spPr>
          <a:xfrm>
            <a:off x="890678" y="617657"/>
            <a:ext cx="85293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3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Manfaat</a:t>
            </a:r>
            <a:r>
              <a:rPr kumimoji="0" lang="en-US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3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Menghargai</a:t>
            </a:r>
            <a:r>
              <a:rPr kumimoji="0" lang="en-US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3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Keberagaman</a:t>
            </a:r>
            <a:endParaRPr kumimoji="0" lang="en-US" altLang="en-US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118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4E63C0-D164-B525-8B70-E68DDDFC77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6882788-C4F6-5988-5789-3A586C85287A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B3B6F5E-D5B2-C13A-DBA5-F38CA9E429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18F6717-ECEA-F35E-FA6B-3A8E360FF7A6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39E62E6-56E2-E957-1058-2864A621F7B3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FF134E-02A0-AAB5-C233-FD0C75552659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88370C-8B8B-299D-E0A3-8E411C480BB7}"/>
              </a:ext>
            </a:extLst>
          </p:cNvPr>
          <p:cNvSpPr txBox="1"/>
          <p:nvPr/>
        </p:nvSpPr>
        <p:spPr>
          <a:xfrm>
            <a:off x="2904946" y="2290227"/>
            <a:ext cx="6154946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3400" b="1" dirty="0">
                <a:latin typeface="Lato" panose="020F0502020204030203" pitchFamily="34" charset="0"/>
              </a:rPr>
              <a:t>Apa yang Bisa Kita Lakukan untuk Menghormati Perbedaan?</a:t>
            </a:r>
            <a:endParaRPr lang="en-ID" sz="3400" b="1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370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8A3F1A-8545-045A-7B45-2918E60138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2B1C63-FE61-6EF9-C02A-8B22BF0D49E4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0E43B69-A414-A773-1CED-7B686A8E69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07417F-EE21-4422-E533-9AC5C12A5116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3AEF20A-9F23-9EA9-BC4D-F76DA52B5004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B36B37-42E8-C2D6-BA89-AB47048E3778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3CD8A4F-0ACA-676D-3978-D7248A7DF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135" y="444533"/>
            <a:ext cx="7548113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ato" panose="020F050202020403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Checklist </a:t>
            </a:r>
            <a:r>
              <a:rPr kumimoji="0" lang="en-US" altLang="en-US" sz="3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Menghormati</a:t>
            </a:r>
            <a:r>
              <a:rPr kumimoji="0" lang="en-US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 </a:t>
            </a:r>
            <a:r>
              <a:rPr kumimoji="0" lang="en-US" altLang="en-US" sz="3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Perbedaan</a:t>
            </a:r>
            <a:endParaRPr kumimoji="0" lang="en-US" altLang="en-US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ato" panose="020F050202020403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ato" panose="020F050202020403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3A2F21-25BA-CEC5-D10E-E1AB7ACB810A}"/>
              </a:ext>
            </a:extLst>
          </p:cNvPr>
          <p:cNvSpPr txBox="1"/>
          <p:nvPr/>
        </p:nvSpPr>
        <p:spPr>
          <a:xfrm>
            <a:off x="3025716" y="2085816"/>
            <a:ext cx="8067854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800" dirty="0" err="1">
                <a:latin typeface="Lato" panose="020F0502020204030203" pitchFamily="34" charset="0"/>
              </a:rPr>
              <a:t>Apakah</a:t>
            </a:r>
            <a:r>
              <a:rPr lang="en-ID" sz="2800" dirty="0">
                <a:latin typeface="Lato" panose="020F0502020204030203" pitchFamily="34" charset="0"/>
              </a:rPr>
              <a:t> </a:t>
            </a:r>
            <a:r>
              <a:rPr lang="en-ID" sz="2800" dirty="0" err="1">
                <a:latin typeface="Lato" panose="020F0502020204030203" pitchFamily="34" charset="0"/>
              </a:rPr>
              <a:t>saya</a:t>
            </a:r>
            <a:r>
              <a:rPr lang="en-ID" sz="2800" dirty="0">
                <a:latin typeface="Lato" panose="020F0502020204030203" pitchFamily="34" charset="0"/>
              </a:rPr>
              <a:t> </a:t>
            </a:r>
            <a:r>
              <a:rPr lang="en-ID" sz="2800" dirty="0" err="1">
                <a:latin typeface="Lato" panose="020F0502020204030203" pitchFamily="34" charset="0"/>
              </a:rPr>
              <a:t>menghargai</a:t>
            </a:r>
            <a:r>
              <a:rPr lang="en-ID" sz="2800" dirty="0">
                <a:latin typeface="Lato" panose="020F0502020204030203" pitchFamily="34" charset="0"/>
              </a:rPr>
              <a:t> orang lain </a:t>
            </a:r>
            <a:r>
              <a:rPr lang="en-ID" sz="2800" dirty="0" err="1">
                <a:latin typeface="Lato" panose="020F0502020204030203" pitchFamily="34" charset="0"/>
              </a:rPr>
              <a:t>meskipun</a:t>
            </a:r>
            <a:r>
              <a:rPr lang="en-ID" sz="2800" dirty="0">
                <a:latin typeface="Lato" panose="020F0502020204030203" pitchFamily="34" charset="0"/>
              </a:rPr>
              <a:t> </a:t>
            </a:r>
            <a:r>
              <a:rPr lang="en-ID" sz="2800" dirty="0" err="1">
                <a:latin typeface="Lato" panose="020F0502020204030203" pitchFamily="34" charset="0"/>
              </a:rPr>
              <a:t>mereka</a:t>
            </a:r>
            <a:r>
              <a:rPr lang="en-ID" sz="2800" dirty="0">
                <a:latin typeface="Lato" panose="020F0502020204030203" pitchFamily="34" charset="0"/>
              </a:rPr>
              <a:t> </a:t>
            </a:r>
            <a:r>
              <a:rPr lang="en-ID" sz="2800" dirty="0" err="1">
                <a:latin typeface="Lato" panose="020F0502020204030203" pitchFamily="34" charset="0"/>
              </a:rPr>
              <a:t>berbeda</a:t>
            </a:r>
            <a:r>
              <a:rPr lang="en-ID" sz="2800" dirty="0">
                <a:latin typeface="Lato" panose="020F0502020204030203" pitchFamily="34" charset="0"/>
              </a:rPr>
              <a:t> </a:t>
            </a:r>
            <a:r>
              <a:rPr lang="en-ID" sz="2800" dirty="0" err="1">
                <a:latin typeface="Lato" panose="020F0502020204030203" pitchFamily="34" charset="0"/>
              </a:rPr>
              <a:t>dari</a:t>
            </a:r>
            <a:r>
              <a:rPr lang="en-ID" sz="2800" dirty="0">
                <a:latin typeface="Lato" panose="020F0502020204030203" pitchFamily="34" charset="0"/>
              </a:rPr>
              <a:t> </a:t>
            </a:r>
            <a:r>
              <a:rPr lang="en-ID" sz="2800" dirty="0" err="1">
                <a:latin typeface="Lato" panose="020F0502020204030203" pitchFamily="34" charset="0"/>
              </a:rPr>
              <a:t>saya</a:t>
            </a:r>
            <a:r>
              <a:rPr lang="en-ID" sz="2800" dirty="0">
                <a:latin typeface="Lato" panose="020F0502020204030203" pitchFamily="34" charset="0"/>
              </a:rPr>
              <a:t>?</a:t>
            </a:r>
          </a:p>
          <a:p>
            <a:endParaRPr lang="en-ID" sz="2800" dirty="0">
              <a:latin typeface="Lato" panose="020F0502020204030203" pitchFamily="34" charset="0"/>
            </a:endParaRPr>
          </a:p>
          <a:p>
            <a:r>
              <a:rPr lang="en-ID" sz="2800" dirty="0" err="1">
                <a:latin typeface="Lato" panose="020F0502020204030203" pitchFamily="34" charset="0"/>
              </a:rPr>
              <a:t>Apakah</a:t>
            </a:r>
            <a:r>
              <a:rPr lang="en-ID" sz="2800" dirty="0">
                <a:latin typeface="Lato" panose="020F0502020204030203" pitchFamily="34" charset="0"/>
              </a:rPr>
              <a:t> </a:t>
            </a:r>
            <a:r>
              <a:rPr lang="en-ID" sz="2800" dirty="0" err="1">
                <a:latin typeface="Lato" panose="020F0502020204030203" pitchFamily="34" charset="0"/>
              </a:rPr>
              <a:t>saya</a:t>
            </a:r>
            <a:r>
              <a:rPr lang="en-ID" sz="2800" dirty="0">
                <a:latin typeface="Lato" panose="020F0502020204030203" pitchFamily="34" charset="0"/>
              </a:rPr>
              <a:t> </a:t>
            </a:r>
            <a:r>
              <a:rPr lang="en-ID" sz="2800" dirty="0" err="1">
                <a:latin typeface="Lato" panose="020F0502020204030203" pitchFamily="34" charset="0"/>
              </a:rPr>
              <a:t>menghindari</a:t>
            </a:r>
            <a:r>
              <a:rPr lang="en-ID" sz="2800" dirty="0">
                <a:latin typeface="Lato" panose="020F0502020204030203" pitchFamily="34" charset="0"/>
              </a:rPr>
              <a:t> </a:t>
            </a:r>
            <a:r>
              <a:rPr lang="en-ID" sz="2800" dirty="0" err="1">
                <a:latin typeface="Lato" panose="020F0502020204030203" pitchFamily="34" charset="0"/>
              </a:rPr>
              <a:t>menyebarkan</a:t>
            </a:r>
            <a:r>
              <a:rPr lang="en-ID" sz="2800" dirty="0">
                <a:latin typeface="Lato" panose="020F0502020204030203" pitchFamily="34" charset="0"/>
              </a:rPr>
              <a:t> </a:t>
            </a:r>
            <a:r>
              <a:rPr lang="en-ID" sz="2800" dirty="0" err="1">
                <a:latin typeface="Lato" panose="020F0502020204030203" pitchFamily="34" charset="0"/>
              </a:rPr>
              <a:t>informasi</a:t>
            </a:r>
            <a:r>
              <a:rPr lang="en-ID" sz="2800" dirty="0">
                <a:latin typeface="Lato" panose="020F0502020204030203" pitchFamily="34" charset="0"/>
              </a:rPr>
              <a:t> yang </a:t>
            </a:r>
            <a:r>
              <a:rPr lang="en-ID" sz="2800" dirty="0" err="1">
                <a:latin typeface="Lato" panose="020F0502020204030203" pitchFamily="34" charset="0"/>
              </a:rPr>
              <a:t>keliru</a:t>
            </a:r>
            <a:r>
              <a:rPr lang="en-ID" sz="2800" dirty="0">
                <a:latin typeface="Lato" panose="020F0502020204030203" pitchFamily="34" charset="0"/>
              </a:rPr>
              <a:t> </a:t>
            </a:r>
            <a:r>
              <a:rPr lang="en-ID" sz="2800" dirty="0" err="1">
                <a:latin typeface="Lato" panose="020F0502020204030203" pitchFamily="34" charset="0"/>
              </a:rPr>
              <a:t>atau</a:t>
            </a:r>
            <a:r>
              <a:rPr lang="en-ID" sz="2800" dirty="0">
                <a:latin typeface="Lato" panose="020F0502020204030203" pitchFamily="34" charset="0"/>
              </a:rPr>
              <a:t> </a:t>
            </a:r>
            <a:r>
              <a:rPr lang="en-ID" sz="2800" dirty="0" err="1">
                <a:latin typeface="Lato" panose="020F0502020204030203" pitchFamily="34" charset="0"/>
              </a:rPr>
              <a:t>stereotip</a:t>
            </a:r>
            <a:r>
              <a:rPr lang="en-ID" sz="2800" dirty="0">
                <a:latin typeface="Lato" panose="020F0502020204030203" pitchFamily="34" charset="0"/>
              </a:rPr>
              <a:t> </a:t>
            </a:r>
            <a:r>
              <a:rPr lang="en-ID" sz="2800" dirty="0" err="1">
                <a:latin typeface="Lato" panose="020F0502020204030203" pitchFamily="34" charset="0"/>
              </a:rPr>
              <a:t>negatif</a:t>
            </a:r>
            <a:r>
              <a:rPr lang="en-ID" sz="2800" dirty="0">
                <a:latin typeface="Lato" panose="020F0502020204030203" pitchFamily="34" charset="0"/>
              </a:rPr>
              <a:t>?</a:t>
            </a:r>
          </a:p>
          <a:p>
            <a:endParaRPr lang="en-ID" sz="2800" dirty="0">
              <a:latin typeface="Lato" panose="020F0502020204030203" pitchFamily="34" charset="0"/>
            </a:endParaRPr>
          </a:p>
          <a:p>
            <a:r>
              <a:rPr lang="en-ID" sz="2800" dirty="0" err="1">
                <a:latin typeface="Lato" panose="020F0502020204030203" pitchFamily="34" charset="0"/>
              </a:rPr>
              <a:t>Apakah</a:t>
            </a:r>
            <a:r>
              <a:rPr lang="en-ID" sz="2800" dirty="0">
                <a:latin typeface="Lato" panose="020F0502020204030203" pitchFamily="34" charset="0"/>
              </a:rPr>
              <a:t> </a:t>
            </a:r>
            <a:r>
              <a:rPr lang="en-ID" sz="2800" dirty="0" err="1">
                <a:latin typeface="Lato" panose="020F0502020204030203" pitchFamily="34" charset="0"/>
              </a:rPr>
              <a:t>saya</a:t>
            </a:r>
            <a:r>
              <a:rPr lang="en-ID" sz="2800" dirty="0">
                <a:latin typeface="Lato" panose="020F0502020204030203" pitchFamily="34" charset="0"/>
              </a:rPr>
              <a:t> </a:t>
            </a:r>
            <a:r>
              <a:rPr lang="en-ID" sz="2800" dirty="0" err="1">
                <a:latin typeface="Lato" panose="020F0502020204030203" pitchFamily="34" charset="0"/>
              </a:rPr>
              <a:t>siap</a:t>
            </a:r>
            <a:r>
              <a:rPr lang="en-ID" sz="2800" dirty="0">
                <a:latin typeface="Lato" panose="020F0502020204030203" pitchFamily="34" charset="0"/>
              </a:rPr>
              <a:t> </a:t>
            </a:r>
            <a:r>
              <a:rPr lang="en-ID" sz="2800" dirty="0" err="1">
                <a:latin typeface="Lato" panose="020F0502020204030203" pitchFamily="34" charset="0"/>
              </a:rPr>
              <a:t>untuk</a:t>
            </a:r>
            <a:r>
              <a:rPr lang="en-ID" sz="2800" dirty="0">
                <a:latin typeface="Lato" panose="020F0502020204030203" pitchFamily="34" charset="0"/>
              </a:rPr>
              <a:t> </a:t>
            </a:r>
            <a:r>
              <a:rPr lang="en-ID" sz="2800" dirty="0" err="1">
                <a:latin typeface="Lato" panose="020F0502020204030203" pitchFamily="34" charset="0"/>
              </a:rPr>
              <a:t>mendengarkan</a:t>
            </a:r>
            <a:r>
              <a:rPr lang="en-ID" sz="2800" dirty="0">
                <a:latin typeface="Lato" panose="020F0502020204030203" pitchFamily="34" charset="0"/>
              </a:rPr>
              <a:t> dan </a:t>
            </a:r>
            <a:r>
              <a:rPr lang="en-ID" sz="2800" dirty="0" err="1">
                <a:latin typeface="Lato" panose="020F0502020204030203" pitchFamily="34" charset="0"/>
              </a:rPr>
              <a:t>memahami</a:t>
            </a:r>
            <a:r>
              <a:rPr lang="en-ID" sz="2800" dirty="0">
                <a:latin typeface="Lato" panose="020F0502020204030203" pitchFamily="34" charset="0"/>
              </a:rPr>
              <a:t> orang yang </a:t>
            </a:r>
            <a:r>
              <a:rPr lang="en-ID" sz="2800" dirty="0" err="1">
                <a:latin typeface="Lato" panose="020F0502020204030203" pitchFamily="34" charset="0"/>
              </a:rPr>
              <a:t>berbeda</a:t>
            </a:r>
            <a:r>
              <a:rPr lang="en-ID" sz="2800" dirty="0">
                <a:latin typeface="Lato" panose="020F0502020204030203" pitchFamily="34" charset="0"/>
              </a:rPr>
              <a:t> </a:t>
            </a:r>
            <a:r>
              <a:rPr lang="en-ID" sz="2800" dirty="0" err="1">
                <a:latin typeface="Lato" panose="020F0502020204030203" pitchFamily="34" charset="0"/>
              </a:rPr>
              <a:t>pandangan</a:t>
            </a:r>
            <a:r>
              <a:rPr lang="en-ID" sz="2800" dirty="0">
                <a:latin typeface="Lato" panose="020F0502020204030203" pitchFamily="34" charset="0"/>
              </a:rPr>
              <a:t>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DCA752-E052-A5EC-9EB0-9B96768E5F6B}"/>
              </a:ext>
            </a:extLst>
          </p:cNvPr>
          <p:cNvSpPr/>
          <p:nvPr/>
        </p:nvSpPr>
        <p:spPr>
          <a:xfrm>
            <a:off x="1868645" y="2303122"/>
            <a:ext cx="603850" cy="5095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A69F74-A36F-FE90-F88F-243C84A479A5}"/>
              </a:ext>
            </a:extLst>
          </p:cNvPr>
          <p:cNvSpPr/>
          <p:nvPr/>
        </p:nvSpPr>
        <p:spPr>
          <a:xfrm>
            <a:off x="1868645" y="3558947"/>
            <a:ext cx="603850" cy="5095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10218F5-C165-9682-8045-BE0C1B523BAA}"/>
              </a:ext>
            </a:extLst>
          </p:cNvPr>
          <p:cNvSpPr/>
          <p:nvPr/>
        </p:nvSpPr>
        <p:spPr>
          <a:xfrm>
            <a:off x="1868645" y="4857572"/>
            <a:ext cx="603850" cy="5095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39414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CD2443-57BA-3437-129E-09C05A1E01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D59E49E-EBEA-2116-8BBF-2101CBDA1C0F}"/>
              </a:ext>
            </a:extLst>
          </p:cNvPr>
          <p:cNvSpPr/>
          <p:nvPr/>
        </p:nvSpPr>
        <p:spPr>
          <a:xfrm>
            <a:off x="-100642" y="6348499"/>
            <a:ext cx="12292641" cy="5095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7BE66CF-7772-C880-145C-41971B675F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53" y="6348499"/>
            <a:ext cx="1984075" cy="5332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46AE592-6724-92CC-E75C-3631286541D7}"/>
              </a:ext>
            </a:extLst>
          </p:cNvPr>
          <p:cNvCxnSpPr/>
          <p:nvPr/>
        </p:nvCxnSpPr>
        <p:spPr>
          <a:xfrm>
            <a:off x="3209026" y="6469811"/>
            <a:ext cx="0" cy="4119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C07B65C-3368-E33B-133F-08F6E6D57FB1}"/>
              </a:ext>
            </a:extLst>
          </p:cNvPr>
          <p:cNvSpPr txBox="1"/>
          <p:nvPr/>
        </p:nvSpPr>
        <p:spPr>
          <a:xfrm>
            <a:off x="3808563" y="6427946"/>
            <a:ext cx="421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Lato" panose="020F0502020204030203" pitchFamily="34" charset="0"/>
              </a:rPr>
              <a:t>Pengantar</a:t>
            </a:r>
            <a:r>
              <a:rPr lang="en-US" sz="1600" dirty="0">
                <a:latin typeface="Lato" panose="020F0502020204030203" pitchFamily="34" charset="0"/>
              </a:rPr>
              <a:t> – </a:t>
            </a:r>
            <a:r>
              <a:rPr lang="en-US" sz="1600" i="1" dirty="0">
                <a:latin typeface="Lato" panose="020F0502020204030203" pitchFamily="34" charset="0"/>
              </a:rPr>
              <a:t>Social Emotional Learning</a:t>
            </a:r>
            <a:endParaRPr lang="en-ID" sz="1600" i="1" dirty="0">
              <a:latin typeface="Lato" panose="020F050202020403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C6F2F92-16DA-A408-7C1A-72BF116DA1F9}"/>
              </a:ext>
            </a:extLst>
          </p:cNvPr>
          <p:cNvSpPr txBox="1"/>
          <p:nvPr/>
        </p:nvSpPr>
        <p:spPr>
          <a:xfrm>
            <a:off x="8543435" y="6427946"/>
            <a:ext cx="311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ato" panose="020F0502020204030203" pitchFamily="34" charset="0"/>
              </a:rPr>
              <a:t>Skills To Succeed Global Grant 8</a:t>
            </a:r>
            <a:endParaRPr lang="en-ID" sz="1600" b="1" i="1" dirty="0">
              <a:latin typeface="Lato" panose="020F050202020403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B1A3E5-466D-D4C3-79F9-262A21B545E7}"/>
              </a:ext>
            </a:extLst>
          </p:cNvPr>
          <p:cNvSpPr txBox="1"/>
          <p:nvPr/>
        </p:nvSpPr>
        <p:spPr>
          <a:xfrm>
            <a:off x="3600813" y="1233445"/>
            <a:ext cx="59263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Lato" panose="020F0502020204030203" pitchFamily="34" charset="0"/>
              </a:rPr>
              <a:t>Aku </a:t>
            </a:r>
            <a:r>
              <a:rPr lang="en-US" sz="4400" b="1" dirty="0" err="1">
                <a:latin typeface="Lato" panose="020F0502020204030203" pitchFamily="34" charset="0"/>
              </a:rPr>
              <a:t>dimata</a:t>
            </a:r>
            <a:r>
              <a:rPr lang="en-US" sz="4400" b="1" dirty="0">
                <a:latin typeface="Lato" panose="020F0502020204030203" pitchFamily="34" charset="0"/>
              </a:rPr>
              <a:t> </a:t>
            </a:r>
            <a:r>
              <a:rPr lang="en-US" sz="4400" b="1" dirty="0" err="1">
                <a:latin typeface="Lato" panose="020F0502020204030203" pitchFamily="34" charset="0"/>
              </a:rPr>
              <a:t>Mereka</a:t>
            </a:r>
            <a:endParaRPr lang="en-ID" sz="4400" b="1" dirty="0">
              <a:latin typeface="Lato" panose="020F05020202040302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70E0DA6-F053-108E-17A1-97CB71A0CFDE}"/>
              </a:ext>
            </a:extLst>
          </p:cNvPr>
          <p:cNvSpPr txBox="1"/>
          <p:nvPr/>
        </p:nvSpPr>
        <p:spPr>
          <a:xfrm>
            <a:off x="8005313" y="523799"/>
            <a:ext cx="2648310" cy="379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Lato" panose="020F0502020204030203" pitchFamily="34" charset="0"/>
              </a:rPr>
              <a:t>Praktek</a:t>
            </a:r>
            <a:r>
              <a:rPr lang="en-US" b="1" dirty="0">
                <a:latin typeface="Lato" panose="020F0502020204030203" pitchFamily="34" charset="0"/>
              </a:rPr>
              <a:t> </a:t>
            </a:r>
            <a:r>
              <a:rPr lang="en-US" b="1" dirty="0" err="1">
                <a:latin typeface="Lato" panose="020F0502020204030203" pitchFamily="34" charset="0"/>
              </a:rPr>
              <a:t>Pembelajaran</a:t>
            </a:r>
            <a:endParaRPr lang="en-ID" b="1" dirty="0">
              <a:latin typeface="Lato" panose="020F0502020204030203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8B236E0-F9BD-F556-2478-BA37EAC9A23C}"/>
              </a:ext>
            </a:extLst>
          </p:cNvPr>
          <p:cNvSpPr/>
          <p:nvPr/>
        </p:nvSpPr>
        <p:spPr>
          <a:xfrm>
            <a:off x="10574154" y="405442"/>
            <a:ext cx="778208" cy="73345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Lato" panose="020F0502020204030203" pitchFamily="34" charset="0"/>
              </a:rPr>
              <a:t>P</a:t>
            </a:r>
            <a:endParaRPr lang="en-ID" b="1" dirty="0">
              <a:latin typeface="Lato" panose="020F0502020204030203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F397888-F1C2-9908-FF0E-D9FE0C52D0E5}"/>
              </a:ext>
            </a:extLst>
          </p:cNvPr>
          <p:cNvSpPr txBox="1"/>
          <p:nvPr/>
        </p:nvSpPr>
        <p:spPr>
          <a:xfrm>
            <a:off x="2856781" y="2615957"/>
            <a:ext cx="678898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latin typeface="Lato" panose="020F0502020204030203" pitchFamily="34" charset="0"/>
              </a:rPr>
              <a:t>Buat</a:t>
            </a:r>
            <a:r>
              <a:rPr lang="en-US" sz="2000" dirty="0">
                <a:latin typeface="Lato" panose="020F0502020204030203" pitchFamily="34" charset="0"/>
              </a:rPr>
              <a:t> video </a:t>
            </a:r>
            <a:r>
              <a:rPr lang="en-US" sz="2000" dirty="0" err="1">
                <a:latin typeface="Lato" panose="020F0502020204030203" pitchFamily="34" charset="0"/>
              </a:rPr>
              <a:t>atau</a:t>
            </a:r>
            <a:r>
              <a:rPr lang="en-US" sz="2000" dirty="0">
                <a:latin typeface="Lato" panose="020F0502020204030203" pitchFamily="34" charset="0"/>
              </a:rPr>
              <a:t> </a:t>
            </a:r>
            <a:r>
              <a:rPr lang="en-US" sz="2000" dirty="0" err="1">
                <a:latin typeface="Lato" panose="020F0502020204030203" pitchFamily="34" charset="0"/>
              </a:rPr>
              <a:t>rekaman</a:t>
            </a:r>
            <a:r>
              <a:rPr lang="en-US" sz="2000" dirty="0">
                <a:latin typeface="Lato" panose="020F0502020204030203" pitchFamily="34" charset="0"/>
              </a:rPr>
              <a:t> </a:t>
            </a:r>
            <a:r>
              <a:rPr lang="en-US" sz="2000" dirty="0" err="1">
                <a:latin typeface="Lato" panose="020F0502020204030203" pitchFamily="34" charset="0"/>
              </a:rPr>
              <a:t>suara</a:t>
            </a:r>
            <a:r>
              <a:rPr lang="en-US" sz="2000" dirty="0">
                <a:latin typeface="Lato" panose="020F0502020204030203" pitchFamily="34" charset="0"/>
              </a:rPr>
              <a:t> yang </a:t>
            </a:r>
            <a:r>
              <a:rPr lang="en-US" sz="2000" dirty="0" err="1">
                <a:latin typeface="Lato" panose="020F0502020204030203" pitchFamily="34" charset="0"/>
              </a:rPr>
              <a:t>berisi</a:t>
            </a:r>
            <a:r>
              <a:rPr lang="en-US" sz="2000" dirty="0">
                <a:latin typeface="Lato" panose="020F0502020204030203" pitchFamily="34" charset="0"/>
              </a:rPr>
              <a:t> </a:t>
            </a:r>
            <a:r>
              <a:rPr lang="en-US" sz="2000" dirty="0" err="1">
                <a:latin typeface="Lato" panose="020F0502020204030203" pitchFamily="34" charset="0"/>
              </a:rPr>
              <a:t>pendapat</a:t>
            </a:r>
            <a:r>
              <a:rPr lang="en-US" sz="2000" dirty="0">
                <a:latin typeface="Lato" panose="020F0502020204030203" pitchFamily="34" charset="0"/>
              </a:rPr>
              <a:t> orang-orang </a:t>
            </a:r>
            <a:r>
              <a:rPr lang="en-US" sz="2000" dirty="0" err="1">
                <a:latin typeface="Lato" panose="020F0502020204030203" pitchFamily="34" charset="0"/>
              </a:rPr>
              <a:t>tentang</a:t>
            </a:r>
            <a:r>
              <a:rPr lang="en-US" sz="2000" dirty="0">
                <a:latin typeface="Lato" panose="020F0502020204030203" pitchFamily="34" charset="0"/>
              </a:rPr>
              <a:t> </a:t>
            </a:r>
            <a:r>
              <a:rPr lang="en-US" sz="2000" dirty="0" err="1">
                <a:latin typeface="Lato" panose="020F0502020204030203" pitchFamily="34" charset="0"/>
              </a:rPr>
              <a:t>kamu</a:t>
            </a:r>
            <a:endParaRPr lang="en-US" sz="2000" dirty="0">
              <a:latin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latin typeface="Lato" panose="020F0502020204030203" pitchFamily="34" charset="0"/>
              </a:rPr>
              <a:t>Tentang</a:t>
            </a:r>
            <a:r>
              <a:rPr lang="en-US" sz="2000" dirty="0">
                <a:latin typeface="Lato" panose="020F0502020204030203" pitchFamily="34" charset="0"/>
              </a:rPr>
              <a:t> 3 </a:t>
            </a:r>
            <a:r>
              <a:rPr lang="en-US" sz="2000" dirty="0" err="1">
                <a:latin typeface="Lato" panose="020F0502020204030203" pitchFamily="34" charset="0"/>
              </a:rPr>
              <a:t>hal</a:t>
            </a:r>
            <a:r>
              <a:rPr lang="en-US" sz="2000" dirty="0">
                <a:latin typeface="Lato" panose="020F0502020204030203" pitchFamily="34" charset="0"/>
              </a:rPr>
              <a:t> </a:t>
            </a:r>
            <a:r>
              <a:rPr lang="en-US" sz="2000" dirty="0" err="1">
                <a:latin typeface="Lato" panose="020F0502020204030203" pitchFamily="34" charset="0"/>
              </a:rPr>
              <a:t>positif</a:t>
            </a:r>
            <a:r>
              <a:rPr lang="en-US" sz="2000" dirty="0">
                <a:latin typeface="Lato" panose="020F0502020204030203" pitchFamily="34" charset="0"/>
              </a:rPr>
              <a:t> dan 2 </a:t>
            </a:r>
            <a:r>
              <a:rPr lang="en-US" sz="2000" dirty="0" err="1">
                <a:latin typeface="Lato" panose="020F0502020204030203" pitchFamily="34" charset="0"/>
              </a:rPr>
              <a:t>hal</a:t>
            </a:r>
            <a:r>
              <a:rPr lang="en-US" sz="2000" dirty="0">
                <a:latin typeface="Lato" panose="020F0502020204030203" pitchFamily="34" charset="0"/>
              </a:rPr>
              <a:t> yang </a:t>
            </a:r>
            <a:r>
              <a:rPr lang="en-US" sz="2000" dirty="0" err="1">
                <a:latin typeface="Lato" panose="020F0502020204030203" pitchFamily="34" charset="0"/>
              </a:rPr>
              <a:t>harus</a:t>
            </a:r>
            <a:r>
              <a:rPr lang="en-US" sz="2000" dirty="0">
                <a:latin typeface="Lato" panose="020F0502020204030203" pitchFamily="34" charset="0"/>
              </a:rPr>
              <a:t> </a:t>
            </a:r>
            <a:r>
              <a:rPr lang="en-US" sz="2000" dirty="0" err="1">
                <a:latin typeface="Lato" panose="020F0502020204030203" pitchFamily="34" charset="0"/>
              </a:rPr>
              <a:t>kamu</a:t>
            </a:r>
            <a:r>
              <a:rPr lang="en-US" sz="2000" dirty="0">
                <a:latin typeface="Lato" panose="020F0502020204030203" pitchFamily="34" charset="0"/>
              </a:rPr>
              <a:t> </a:t>
            </a:r>
            <a:r>
              <a:rPr lang="en-US" sz="2000" dirty="0" err="1">
                <a:latin typeface="Lato" panose="020F0502020204030203" pitchFamily="34" charset="0"/>
              </a:rPr>
              <a:t>perbaiki</a:t>
            </a:r>
            <a:endParaRPr lang="en-US" sz="2000" dirty="0">
              <a:latin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latin typeface="Lato" panose="020F0502020204030203" pitchFamily="34" charset="0"/>
              </a:rPr>
              <a:t>Durasi</a:t>
            </a:r>
            <a:r>
              <a:rPr lang="en-US" sz="2000" dirty="0">
                <a:latin typeface="Lato" panose="020F0502020204030203" pitchFamily="34" charset="0"/>
              </a:rPr>
              <a:t> </a:t>
            </a:r>
            <a:r>
              <a:rPr lang="en-US" sz="2000" dirty="0" err="1">
                <a:latin typeface="Lato" panose="020F0502020204030203" pitchFamily="34" charset="0"/>
              </a:rPr>
              <a:t>maksimal</a:t>
            </a:r>
            <a:r>
              <a:rPr lang="en-US" sz="2000" dirty="0">
                <a:latin typeface="Lato" panose="020F0502020204030203" pitchFamily="34" charset="0"/>
              </a:rPr>
              <a:t> 1 </a:t>
            </a:r>
            <a:r>
              <a:rPr lang="en-US" sz="2000" dirty="0" err="1">
                <a:latin typeface="Lato" panose="020F0502020204030203" pitchFamily="34" charset="0"/>
              </a:rPr>
              <a:t>menit</a:t>
            </a:r>
            <a:r>
              <a:rPr lang="en-US" sz="2000" dirty="0">
                <a:latin typeface="Lato" panose="020F0502020204030203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Lato" panose="020F0502020204030203" pitchFamily="34" charset="0"/>
              </a:rPr>
              <a:t>Upload di LMS</a:t>
            </a:r>
            <a:endParaRPr lang="en-ID" sz="2000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09346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Custom 13">
      <a:dk1>
        <a:sysClr val="windowText" lastClr="000000"/>
      </a:dk1>
      <a:lt1>
        <a:sysClr val="window" lastClr="FFFFFF"/>
      </a:lt1>
      <a:dk2>
        <a:srgbClr val="12121E"/>
      </a:dk2>
      <a:lt2>
        <a:srgbClr val="F2F2F2"/>
      </a:lt2>
      <a:accent1>
        <a:srgbClr val="00B0F0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ECCF3"/>
      </a:hlink>
      <a:folHlink>
        <a:srgbClr val="7F7F7F"/>
      </a:folHlink>
    </a:clrScheme>
    <a:fontScheme name="Custom 13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story Timeline-01_SB - v2" id="{D03C1F27-3F5D-4716-800A-0D16E735E0BD}" vid="{5704E8DB-1056-4264-87E2-07512212C803}"/>
    </a:ext>
  </a:extLst>
</a:theme>
</file>

<file path=ppt/theme/theme2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f33c448-6498-4fed-b02b-673a1c92fa22" xsi:nil="true"/>
    <SharedWithUsers xmlns="1f33c448-6498-4fed-b02b-673a1c92fa22">
      <UserInfo>
        <DisplayName>Donaher, Melissa</DisplayName>
        <AccountId>1535</AccountId>
        <AccountType/>
      </UserInfo>
      <UserInfo>
        <DisplayName>Tessema, Eyerusalem</DisplayName>
        <AccountId>512</AccountId>
        <AccountType/>
      </UserInfo>
      <UserInfo>
        <DisplayName>DiPangrazio, Steve</DisplayName>
        <AccountId>756</AccountId>
        <AccountType/>
      </UserInfo>
      <UserInfo>
        <DisplayName>Sarah Moorcroft</DisplayName>
        <AccountId>579</AccountId>
        <AccountType/>
      </UserInfo>
      <UserInfo>
        <DisplayName>Worku, Angaw</DisplayName>
        <AccountId>1694</AccountId>
        <AccountType/>
      </UserInfo>
    </SharedWithUsers>
    <lcf76f155ced4ddcb4097134ff3c332f xmlns="600770ec-a37e-488b-aa54-d449cf31ca65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0168C0A34FC549848138E8D2F2195B" ma:contentTypeVersion="17" ma:contentTypeDescription="Create a new document." ma:contentTypeScope="" ma:versionID="566234c05167635c3decec9060d01b31">
  <xsd:schema xmlns:xsd="http://www.w3.org/2001/XMLSchema" xmlns:xs="http://www.w3.org/2001/XMLSchema" xmlns:p="http://schemas.microsoft.com/office/2006/metadata/properties" xmlns:ns2="600770ec-a37e-488b-aa54-d449cf31ca65" xmlns:ns3="1f33c448-6498-4fed-b02b-673a1c92fa22" targetNamespace="http://schemas.microsoft.com/office/2006/metadata/properties" ma:root="true" ma:fieldsID="5c7c89300d0b193b8bcde86fd0af2d70" ns2:_="" ns3:_="">
    <xsd:import namespace="600770ec-a37e-488b-aa54-d449cf31ca65"/>
    <xsd:import namespace="1f33c448-6498-4fed-b02b-673a1c92fa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0770ec-a37e-488b-aa54-d449cf31ca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b23ec234-cbf3-4cc2-a0ae-2bfafc310c7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33c448-6498-4fed-b02b-673a1c92fa2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786be1e0-d1d3-4da5-949b-4a1db8d8319d}" ma:internalName="TaxCatchAll" ma:showField="CatchAllData" ma:web="1f33c448-6498-4fed-b02b-673a1c92fa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8A6D45-05DB-4446-8D10-83E9CFDE8E9B}">
  <ds:schemaRefs>
    <ds:schemaRef ds:uri="http://schemas.microsoft.com/office/2006/metadata/properties"/>
    <ds:schemaRef ds:uri="420decf5-afdd-4ce0-b07b-c41cb74c88c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08a9aa9e-677d-4087-8684-0d81bb36c7b6"/>
    <ds:schemaRef ds:uri="http://www.w3.org/XML/1998/namespace"/>
    <ds:schemaRef ds:uri="1f33c448-6498-4fed-b02b-673a1c92fa22"/>
    <ds:schemaRef ds:uri="600770ec-a37e-488b-aa54-d449cf31ca65"/>
  </ds:schemaRefs>
</ds:datastoreItem>
</file>

<file path=customXml/itemProps2.xml><?xml version="1.0" encoding="utf-8"?>
<ds:datastoreItem xmlns:ds="http://schemas.openxmlformats.org/officeDocument/2006/customXml" ds:itemID="{9A7F7FC7-320F-4BE6-BA2E-1B3A953D95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0770ec-a37e-488b-aa54-d449cf31ca65"/>
    <ds:schemaRef ds:uri="1f33c448-6498-4fed-b02b-673a1c92fa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3DD3B96-61BA-417B-95FC-1E67A50941E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Milestone timeline</Template>
  <TotalTime>0</TotalTime>
  <Words>459</Words>
  <Application>Microsoft Office PowerPoint</Application>
  <PresentationFormat>Widescreen</PresentationFormat>
  <Paragraphs>82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Calibri</vt:lpstr>
      <vt:lpstr>Gill Sans MT</vt:lpstr>
      <vt:lpstr>Lato</vt:lpstr>
      <vt:lpstr>Trade Gothic LT Com Cn</vt:lpstr>
      <vt:lpstr>Trebuchet MS</vt:lpstr>
      <vt:lpstr>Tw Cen MT</vt:lpstr>
      <vt:lpstr>Tw Cen MT Condensed</vt:lpstr>
      <vt:lpstr>Wingdings 3</vt:lpstr>
      <vt:lpstr>Office Theme</vt:lpstr>
      <vt:lpstr>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2</cp:revision>
  <dcterms:created xsi:type="dcterms:W3CDTF">2020-05-07T02:30:29Z</dcterms:created>
  <dcterms:modified xsi:type="dcterms:W3CDTF">2025-03-13T14:29:49Z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0x0101008D0168C0A34FC549848138E8D2F2195B</vt:lpwstr>
  </property>
  <property fmtid="{D5CDD505-2E9C-101B-9397-08002B2CF9AE}" pid="3" name="TaxKeyword">
    <vt:lpwstr/>
  </property>
</Properties>
</file>