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sldIdLst>
    <p:sldId id="547" r:id="rId5"/>
    <p:sldId id="691" r:id="rId6"/>
    <p:sldId id="726" r:id="rId7"/>
    <p:sldId id="719" r:id="rId8"/>
    <p:sldId id="708" r:id="rId9"/>
    <p:sldId id="710" r:id="rId10"/>
    <p:sldId id="716" r:id="rId11"/>
    <p:sldId id="721" r:id="rId12"/>
    <p:sldId id="715" r:id="rId13"/>
    <p:sldId id="720" r:id="rId14"/>
    <p:sldId id="722" r:id="rId15"/>
    <p:sldId id="723" r:id="rId16"/>
    <p:sldId id="725" r:id="rId17"/>
    <p:sldId id="7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1797-AA6B-4131-8421-93CA49DDD13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3475-6D1E-440D-841A-2B58781B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May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210195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11879748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E6DF5B-98CF-7642-DB56-E5C8C6E0109C}"/>
              </a:ext>
            </a:extLst>
          </p:cNvPr>
          <p:cNvSpPr/>
          <p:nvPr/>
        </p:nvSpPr>
        <p:spPr>
          <a:xfrm>
            <a:off x="5607170" y="100568"/>
            <a:ext cx="6374921" cy="6115003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itle 1"/>
          <p:cNvSpPr txBox="1"/>
          <p:nvPr/>
        </p:nvSpPr>
        <p:spPr>
          <a:xfrm>
            <a:off x="6122215" y="735996"/>
            <a:ext cx="5010174" cy="3799840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9600" b="1" dirty="0"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chemeClr val="bg1"/>
                </a:solidFill>
                <a:latin typeface="Lato" panose="020F0502020204030203" pitchFamily="34" charset="0"/>
              </a:rPr>
              <a:t>SOCIAL EMOTIONAL LEARNING </a:t>
            </a:r>
          </a:p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chemeClr val="bg1"/>
                </a:solidFill>
                <a:latin typeface="Lato" panose="020F0502020204030203" pitchFamily="34" charset="0"/>
              </a:rPr>
              <a:t>UNTUK KESIAPAN KERJA</a:t>
            </a:r>
          </a:p>
          <a:p>
            <a:pPr algn="ctr">
              <a:lnSpc>
                <a:spcPct val="120000"/>
              </a:lnSpc>
            </a:pPr>
            <a:endParaRPr lang="en-US" sz="112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br>
              <a:rPr lang="en-US" sz="112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4400" b="1" dirty="0">
                <a:solidFill>
                  <a:schemeClr val="bg1"/>
                </a:solidFill>
                <a:latin typeface="Lato" panose="020F0502020204030203" pitchFamily="34" charset="0"/>
              </a:rPr>
              <a:t>Modul</a:t>
            </a:r>
          </a:p>
          <a:p>
            <a:pPr algn="ctr">
              <a:lnSpc>
                <a:spcPct val="120000"/>
              </a:lnSpc>
            </a:pPr>
            <a:r>
              <a:rPr lang="en-US" sz="14400" b="1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17600" b="1" dirty="0">
                <a:solidFill>
                  <a:schemeClr val="bg1"/>
                </a:solidFill>
                <a:latin typeface="Lato" panose="020F0502020204030203" pitchFamily="34" charset="0"/>
              </a:rPr>
              <a:t>MEMBANGUN HUBUNGAN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21A14-F9BE-4981-1533-D0689CEB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73" y="966158"/>
            <a:ext cx="5249413" cy="52494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1DBCC2-27BE-2F87-FF0A-6D6782AD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D429F-4239-DA29-9864-D57964AFA60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9C7DD-B4C2-42E7-CF64-394BD6D9A17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50DB3-FF99-139C-01FF-0E7033C36161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C6BB3A66-D09E-4464-3BAA-C69AF40C683D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88D8D-E920-ECA8-3D12-91F03A8BF267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F8BDBF-70AB-6BBC-01E0-E79760A15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DFA773-C5FE-89E2-C60B-0A51620FC2E9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0403A2-6F77-66C1-3719-47A33F2921B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644F5-178A-7311-2F4F-1A0A0959A8E2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2BB119-E474-A2DA-7F41-E344D1C9C4A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EC312D-5D71-6046-C41D-6FC50845510D}"/>
              </a:ext>
            </a:extLst>
          </p:cNvPr>
          <p:cNvSpPr txBox="1"/>
          <p:nvPr/>
        </p:nvSpPr>
        <p:spPr>
          <a:xfrm>
            <a:off x="5408763" y="1565130"/>
            <a:ext cx="6400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Peluang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endParaRPr lang="en-ID" sz="24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Lato" panose="020F0502020204030203" pitchFamily="34" charset="0"/>
              </a:rPr>
              <a:t>Menambah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koneksi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jaringan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Lato" panose="020F0502020204030203" pitchFamily="34" charset="0"/>
              </a:rPr>
              <a:t>Menyebarkan</a:t>
            </a:r>
            <a:r>
              <a:rPr lang="en-ID" sz="2400" dirty="0">
                <a:latin typeface="Lato" panose="020F0502020204030203" pitchFamily="34" charset="0"/>
              </a:rPr>
              <a:t> ide dan </a:t>
            </a:r>
            <a:r>
              <a:rPr lang="en-ID" sz="2400" dirty="0" err="1">
                <a:latin typeface="Lato" panose="020F0502020204030203" pitchFamily="34" charset="0"/>
              </a:rPr>
              <a:t>informasi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2400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Tantangan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endParaRPr lang="en-ID" sz="2400" dirty="0">
              <a:solidFill>
                <a:srgbClr val="FF0000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Lato" panose="020F0502020204030203" pitchFamily="34" charset="0"/>
              </a:rPr>
              <a:t>Interaksi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dangkal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Lato" panose="020F0502020204030203" pitchFamily="34" charset="0"/>
              </a:rPr>
              <a:t>Risiko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kesalahpahaman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2400" dirty="0">
              <a:latin typeface="Lato" panose="020F0502020204030203" pitchFamily="34" charset="0"/>
            </a:endParaRPr>
          </a:p>
          <a:p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Tips:</a:t>
            </a:r>
            <a:r>
              <a:rPr lang="en-ID" sz="24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</a:p>
          <a:p>
            <a:pPr lvl="1"/>
            <a:r>
              <a:rPr lang="en-ID" sz="2400" dirty="0" err="1">
                <a:latin typeface="Lato" panose="020F0502020204030203" pitchFamily="34" charset="0"/>
              </a:rPr>
              <a:t>Gunakan</a:t>
            </a:r>
            <a:r>
              <a:rPr lang="en-ID" sz="2400" dirty="0">
                <a:latin typeface="Lato" panose="020F0502020204030203" pitchFamily="34" charset="0"/>
              </a:rPr>
              <a:t> media </a:t>
            </a:r>
            <a:r>
              <a:rPr lang="en-ID" sz="2400" dirty="0" err="1">
                <a:latin typeface="Lato" panose="020F0502020204030203" pitchFamily="34" charset="0"/>
              </a:rPr>
              <a:t>sosial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untuk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mendukung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komunikasi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nyata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BE3CF-0498-4174-1362-52D97A214691}"/>
              </a:ext>
            </a:extLst>
          </p:cNvPr>
          <p:cNvSpPr txBox="1"/>
          <p:nvPr/>
        </p:nvSpPr>
        <p:spPr>
          <a:xfrm>
            <a:off x="5408762" y="576368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Relasi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dalam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Kehidupan</a:t>
            </a:r>
            <a:r>
              <a:rPr lang="en-ID" sz="3200" b="1" dirty="0">
                <a:latin typeface="Lato" panose="020F0502020204030203" pitchFamily="34" charset="0"/>
              </a:rPr>
              <a:t> Digital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6FB72-EA8F-99A5-1D6F-C49D33D5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8" y="946283"/>
            <a:ext cx="4847243" cy="48472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4DFA85-C7D1-4B36-E831-72BB1212B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F20044-DCFC-A147-257F-316D3146421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B7122-5401-69E9-0C82-07A1D624830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E7AD-0DE4-2F6F-BB6E-587C77A74F0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84F0D383-4E87-8181-84D8-AE1B9AD15482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BCBF0-343A-DED5-B7C6-29EA5EDC5B8B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85C2A5-6AFE-0294-EB7C-83056C362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7369E6-052A-BCC0-D1F6-AA6E6B03D2D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6A1ED2-6B6A-4012-07E0-7B8A3C04D44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751497-5556-BE9E-0088-A72BE1F5C7C4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55FF7F-2D9D-73E8-5ED2-6F4BD9EDA28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89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3238E-AA90-CD1F-9846-5EFABE91E12B}"/>
              </a:ext>
            </a:extLst>
          </p:cNvPr>
          <p:cNvSpPr txBox="1"/>
          <p:nvPr/>
        </p:nvSpPr>
        <p:spPr>
          <a:xfrm>
            <a:off x="1140842" y="1720363"/>
            <a:ext cx="78823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latin typeface="Lato" panose="020F0502020204030203" pitchFamily="34" charset="0"/>
              </a:rPr>
              <a:t>Empati</a:t>
            </a:r>
            <a:r>
              <a:rPr lang="en-ID" dirty="0">
                <a:latin typeface="Lato" panose="020F0502020204030203" pitchFamily="34" charset="0"/>
              </a:rPr>
              <a:t>: </a:t>
            </a:r>
            <a:r>
              <a:rPr lang="en-ID" dirty="0" err="1">
                <a:latin typeface="Lato" panose="020F0502020204030203" pitchFamily="34" charset="0"/>
              </a:rPr>
              <a:t>Memahami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perasaan</a:t>
            </a:r>
            <a:r>
              <a:rPr lang="en-ID" dirty="0">
                <a:latin typeface="Lato" panose="020F0502020204030203" pitchFamily="34" charset="0"/>
              </a:rPr>
              <a:t> orang lain dan </a:t>
            </a:r>
            <a:r>
              <a:rPr lang="en-ID" dirty="0" err="1">
                <a:latin typeface="Lato" panose="020F0502020204030203" pitchFamily="34" charset="0"/>
              </a:rPr>
              <a:t>berusaha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merasakan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apa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mereka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rasakan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ID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Komunikasi</a:t>
            </a:r>
            <a:r>
              <a:rPr lang="en-ID" b="1" dirty="0">
                <a:latin typeface="Lato" panose="020F0502020204030203" pitchFamily="34" charset="0"/>
              </a:rPr>
              <a:t> yang </a:t>
            </a:r>
            <a:r>
              <a:rPr lang="en-ID" b="1" dirty="0" err="1">
                <a:latin typeface="Lato" panose="020F0502020204030203" pitchFamily="34" charset="0"/>
              </a:rPr>
              <a:t>Efektif</a:t>
            </a:r>
            <a:r>
              <a:rPr lang="en-ID" dirty="0">
                <a:latin typeface="Lato" panose="020F0502020204030203" pitchFamily="34" charset="0"/>
              </a:rPr>
              <a:t>: Mampu </a:t>
            </a:r>
            <a:r>
              <a:rPr lang="en-ID" dirty="0" err="1">
                <a:latin typeface="Lato" panose="020F0502020204030203" pitchFamily="34" charset="0"/>
              </a:rPr>
              <a:t>menyampaikan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pikiran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perasaan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jelas</a:t>
            </a:r>
            <a:r>
              <a:rPr lang="en-ID" dirty="0">
                <a:latin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</a:rPr>
              <a:t>serta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mendengarkan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penuh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perhatian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Pengelolaan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Konflik</a:t>
            </a:r>
            <a:r>
              <a:rPr lang="en-ID" dirty="0">
                <a:latin typeface="Lato" panose="020F0502020204030203" pitchFamily="34" charset="0"/>
              </a:rPr>
              <a:t>: </a:t>
            </a:r>
            <a:r>
              <a:rPr lang="en-ID" dirty="0" err="1">
                <a:latin typeface="Lato" panose="020F0502020204030203" pitchFamily="34" charset="0"/>
              </a:rPr>
              <a:t>Menyelesaikan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perbedaan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atau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perselisihan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cara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damai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konstruktif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Kerja</a:t>
            </a:r>
            <a:r>
              <a:rPr lang="en-ID" b="1" dirty="0">
                <a:latin typeface="Lato" panose="020F0502020204030203" pitchFamily="34" charset="0"/>
              </a:rPr>
              <a:t> Sama</a:t>
            </a:r>
            <a:r>
              <a:rPr lang="en-ID" dirty="0">
                <a:latin typeface="Lato" panose="020F0502020204030203" pitchFamily="34" charset="0"/>
              </a:rPr>
              <a:t>: Mampu </a:t>
            </a:r>
            <a:r>
              <a:rPr lang="en-ID" dirty="0" err="1">
                <a:latin typeface="Lato" panose="020F0502020204030203" pitchFamily="34" charset="0"/>
              </a:rPr>
              <a:t>bekerja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orang lain </a:t>
            </a:r>
            <a:r>
              <a:rPr lang="en-ID" dirty="0" err="1">
                <a:latin typeface="Lato" panose="020F0502020204030203" pitchFamily="34" charset="0"/>
              </a:rPr>
              <a:t>untuk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mencapai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tujuan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bersama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saling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menghargai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Kepercayaan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Diri</a:t>
            </a:r>
            <a:r>
              <a:rPr lang="en-ID" dirty="0">
                <a:latin typeface="Lato" panose="020F0502020204030203" pitchFamily="34" charset="0"/>
              </a:rPr>
              <a:t>: </a:t>
            </a:r>
            <a:r>
              <a:rPr lang="en-ID" dirty="0" err="1">
                <a:latin typeface="Lato" panose="020F0502020204030203" pitchFamily="34" charset="0"/>
              </a:rPr>
              <a:t>Memiliki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keyakinan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dalam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diri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sendiri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untuk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membangun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hubungan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sehat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saling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mendukung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86CBB-5525-9120-3DF9-40A6A40E3D20}"/>
              </a:ext>
            </a:extLst>
          </p:cNvPr>
          <p:cNvSpPr txBox="1"/>
          <p:nvPr/>
        </p:nvSpPr>
        <p:spPr>
          <a:xfrm>
            <a:off x="1140842" y="698610"/>
            <a:ext cx="8719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Keterampilan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untuk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Membangun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Relasi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Positif</a:t>
            </a:r>
            <a:endParaRPr lang="en-ID" sz="3200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34BB5-3142-459C-B8C2-9F631D01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0678C-3646-7804-04F5-4EF0A124E673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8CC27-2BA3-12BB-2C4A-EB4188005308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030E4-AC62-99D4-7CF3-E066E2120CF0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2691EB1E-CB2B-EB66-CE09-F6BD9A3872BF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5E4EC-D0A9-8BF3-84C4-AD14D8D1E435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0CED4-4616-5C55-4FC2-4475CF43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6D282A-C634-7B0E-D642-E815E4493712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3BA11A-0D2A-D378-D219-9D08DBFCF871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7F0A4-CEFC-836B-69D7-526B3F010C1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5E7F0E-4010-9868-D1ED-2D6D00EEFE0E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3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ADA870-9457-35D3-B5F4-D0AD28F25091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49B40D-8B4C-313C-8D3D-FE516A50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CC0D8-3538-BB8E-82CF-F548631F7A2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AE7FC-679C-DA58-0B65-C37189240E5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63-F9DF-9524-D673-F49442A3E1DE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46F6472C-9C63-42A3-CF13-C47283AE19A0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C68CE8-0B54-E060-62C0-17507D571867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EAAB5B-0AD4-A404-C6D3-3697A885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D3987A-402E-CF64-1FA2-52274E62AE01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FD27D9-9373-AFEC-FE53-521BD0C02686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4B05C-E865-1AA0-44E1-76BE04BE8363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BEB8F9-FC28-F59B-0D45-8EC806C92D2D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682832B-FC91-757B-ECB0-EDBA6394144D}"/>
              </a:ext>
            </a:extLst>
          </p:cNvPr>
          <p:cNvSpPr txBox="1"/>
          <p:nvPr/>
        </p:nvSpPr>
        <p:spPr>
          <a:xfrm>
            <a:off x="2595271" y="1041336"/>
            <a:ext cx="849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</a:rPr>
              <a:t>AKU TAHU-KAMU TAHU</a:t>
            </a:r>
            <a:endParaRPr lang="en-ID" sz="4400" b="1" dirty="0">
              <a:latin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AAE0F2-0DA2-6A15-28B2-CB7B22BC250B}"/>
              </a:ext>
            </a:extLst>
          </p:cNvPr>
          <p:cNvSpPr txBox="1"/>
          <p:nvPr/>
        </p:nvSpPr>
        <p:spPr>
          <a:xfrm>
            <a:off x="8169215" y="563181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CC53558-1E95-782B-1090-3F811FE7D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14190"/>
              </p:ext>
            </p:extLst>
          </p:nvPr>
        </p:nvGraphicFramePr>
        <p:xfrm>
          <a:off x="3040812" y="2553693"/>
          <a:ext cx="6452558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6279">
                  <a:extLst>
                    <a:ext uri="{9D8B030D-6E8A-4147-A177-3AD203B41FA5}">
                      <a16:colId xmlns:a16="http://schemas.microsoft.com/office/drawing/2014/main" val="4064502441"/>
                    </a:ext>
                  </a:extLst>
                </a:gridCol>
                <a:gridCol w="3226279">
                  <a:extLst>
                    <a:ext uri="{9D8B030D-6E8A-4147-A177-3AD203B41FA5}">
                      <a16:colId xmlns:a16="http://schemas.microsoft.com/office/drawing/2014/main" val="3508528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6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92183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0D42474-4322-E808-AF7A-3B9E0EAC33C4}"/>
              </a:ext>
            </a:extLst>
          </p:cNvPr>
          <p:cNvSpPr txBox="1"/>
          <p:nvPr/>
        </p:nvSpPr>
        <p:spPr>
          <a:xfrm>
            <a:off x="1128018" y="33865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Orang lain </a:t>
            </a:r>
            <a:r>
              <a:rPr lang="en-US" dirty="0" err="1">
                <a:latin typeface="Lato" panose="020F0502020204030203" pitchFamily="34" charset="0"/>
              </a:rPr>
              <a:t>tahu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3CB11-FDAA-EDA3-7F72-8FF39412FA5C}"/>
              </a:ext>
            </a:extLst>
          </p:cNvPr>
          <p:cNvSpPr txBox="1"/>
          <p:nvPr/>
        </p:nvSpPr>
        <p:spPr>
          <a:xfrm>
            <a:off x="1286266" y="4891329"/>
            <a:ext cx="151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Orang lain tidak </a:t>
            </a:r>
            <a:r>
              <a:rPr lang="en-US" dirty="0" err="1">
                <a:latin typeface="Lato" panose="020F0502020204030203" pitchFamily="34" charset="0"/>
              </a:rPr>
              <a:t>tahu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DA796-F0B0-A2C7-6F14-A84F7FC3168D}"/>
              </a:ext>
            </a:extLst>
          </p:cNvPr>
          <p:cNvSpPr txBox="1"/>
          <p:nvPr/>
        </p:nvSpPr>
        <p:spPr>
          <a:xfrm>
            <a:off x="4009942" y="20619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Saya </a:t>
            </a:r>
            <a:r>
              <a:rPr lang="en-US" dirty="0" err="1">
                <a:latin typeface="Lato" panose="020F0502020204030203" pitchFamily="34" charset="0"/>
              </a:rPr>
              <a:t>tahu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308977-50DB-D9CB-521F-94F8BE518DC6}"/>
              </a:ext>
            </a:extLst>
          </p:cNvPr>
          <p:cNvSpPr txBox="1"/>
          <p:nvPr/>
        </p:nvSpPr>
        <p:spPr>
          <a:xfrm>
            <a:off x="6832761" y="21179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</a:rPr>
              <a:t>Saya tidak </a:t>
            </a:r>
            <a:r>
              <a:rPr lang="en-US" dirty="0" err="1">
                <a:latin typeface="Lato" panose="020F0502020204030203" pitchFamily="34" charset="0"/>
              </a:rPr>
              <a:t>tahu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7397-A53D-5FA5-94ED-2EAC5B4B53A0}"/>
              </a:ext>
            </a:extLst>
          </p:cNvPr>
          <p:cNvSpPr txBox="1"/>
          <p:nvPr/>
        </p:nvSpPr>
        <p:spPr>
          <a:xfrm>
            <a:off x="4159766" y="25735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Lato" panose="020F0502020204030203" pitchFamily="34" charset="0"/>
              </a:rPr>
              <a:t>Open</a:t>
            </a:r>
            <a:endParaRPr lang="en-ID" i="1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753393-4B0F-97EE-33C8-AE12DB2FF853}"/>
              </a:ext>
            </a:extLst>
          </p:cNvPr>
          <p:cNvSpPr txBox="1"/>
          <p:nvPr/>
        </p:nvSpPr>
        <p:spPr>
          <a:xfrm>
            <a:off x="7050325" y="25588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Lato" panose="020F0502020204030203" pitchFamily="34" charset="0"/>
              </a:rPr>
              <a:t>Blind Spot</a:t>
            </a:r>
            <a:endParaRPr lang="en-ID" i="1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F86E22-5091-72A8-F0DF-3A300F111C05}"/>
              </a:ext>
            </a:extLst>
          </p:cNvPr>
          <p:cNvSpPr txBox="1"/>
          <p:nvPr/>
        </p:nvSpPr>
        <p:spPr>
          <a:xfrm>
            <a:off x="4111141" y="4330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</a:rPr>
              <a:t>Hidden</a:t>
            </a:r>
            <a:endParaRPr lang="en-ID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A5E337-FC7D-6B34-585A-E1A1065C99E3}"/>
              </a:ext>
            </a:extLst>
          </p:cNvPr>
          <p:cNvSpPr txBox="1"/>
          <p:nvPr/>
        </p:nvSpPr>
        <p:spPr>
          <a:xfrm>
            <a:off x="7236752" y="43300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</a:rPr>
              <a:t>Unknow</a:t>
            </a:r>
            <a:endParaRPr lang="en-ID" dirty="0">
              <a:solidFill>
                <a:srgbClr val="FF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A492-6103-9FC5-1E51-80EAFFDDC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6B816B1-0E85-A088-51D6-35F405295C67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90379-1988-3E95-D532-740A39E0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EC69E-3A5D-D278-B2E9-12323CA93B0C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312B0-221C-1899-4D2F-E540F5135A2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41907-1339-1348-2BFB-14973D5A8D1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7B8D25A4-DB4D-DB1F-961E-9AF29E87FCBD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59EB7-7265-99C1-0FFE-194C34924F38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BDD395-D52E-02B2-024C-215291AF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3D2942-7BA1-5601-C5C1-CAB67C26FCCB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C97AB2-09B1-C045-B83D-6B64718BB91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F5BF73-A9B2-E6C8-8791-70C4E9BDB55E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396B5B-1F26-015D-048A-C1D3750EFB01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EEFCA2F-1D5A-4322-3526-16709BA3909E}"/>
              </a:ext>
            </a:extLst>
          </p:cNvPr>
          <p:cNvSpPr txBox="1"/>
          <p:nvPr/>
        </p:nvSpPr>
        <p:spPr>
          <a:xfrm>
            <a:off x="8169215" y="563181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ADAB4-61E9-DACE-89B4-0C2473D27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999" y="1026978"/>
            <a:ext cx="2866858" cy="1340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C00F-9CDF-69DE-F131-76AA043BAEE4}"/>
              </a:ext>
            </a:extLst>
          </p:cNvPr>
          <p:cNvSpPr txBox="1"/>
          <p:nvPr/>
        </p:nvSpPr>
        <p:spPr>
          <a:xfrm>
            <a:off x="1449238" y="1921774"/>
            <a:ext cx="9635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Lato" panose="020F0502020204030203" pitchFamily="34" charset="0"/>
              </a:rPr>
              <a:t>Buat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kotak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seperti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ini</a:t>
            </a: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Lato" panose="020F0502020204030203" pitchFamily="34" charset="0"/>
              </a:rPr>
              <a:t>Dari 55 kata di Johari Window, </a:t>
            </a:r>
            <a:r>
              <a:rPr lang="en-US" dirty="0" err="1">
                <a:latin typeface="Lato" panose="020F0502020204030203" pitchFamily="34" charset="0"/>
              </a:rPr>
              <a:t>pilihlah</a:t>
            </a:r>
            <a:r>
              <a:rPr lang="en-US" dirty="0">
                <a:latin typeface="Lato" panose="020F0502020204030203" pitchFamily="34" charset="0"/>
              </a:rPr>
              <a:t> yang </a:t>
            </a:r>
            <a:r>
              <a:rPr lang="en-US" dirty="0" err="1">
                <a:latin typeface="Lato" panose="020F0502020204030203" pitchFamily="34" charset="0"/>
              </a:rPr>
              <a:t>menurutmu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pribadi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menggambarkan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dirimu</a:t>
            </a: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Lato" panose="020F0502020204030203" pitchFamily="34" charset="0"/>
              </a:rPr>
              <a:t>Setelah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kamu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selesai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memilih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mintalah</a:t>
            </a:r>
            <a:r>
              <a:rPr lang="en-US" dirty="0">
                <a:latin typeface="Lato" panose="020F0502020204030203" pitchFamily="34" charset="0"/>
              </a:rPr>
              <a:t> salah </a:t>
            </a:r>
            <a:r>
              <a:rPr lang="en-US" dirty="0" err="1">
                <a:latin typeface="Lato" panose="020F0502020204030203" pitchFamily="34" charset="0"/>
              </a:rPr>
              <a:t>seorang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sahabat</a:t>
            </a:r>
            <a:r>
              <a:rPr lang="en-US" dirty="0">
                <a:latin typeface="Lato" panose="020F0502020204030203" pitchFamily="34" charset="0"/>
              </a:rPr>
              <a:t> untuk </a:t>
            </a:r>
            <a:r>
              <a:rPr lang="en-US" dirty="0" err="1">
                <a:latin typeface="Lato" panose="020F0502020204030203" pitchFamily="34" charset="0"/>
              </a:rPr>
              <a:t>menilai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pribadimu</a:t>
            </a:r>
            <a:r>
              <a:rPr lang="en-US" dirty="0">
                <a:latin typeface="Lato" panose="020F0502020204030203" pitchFamily="34" charset="0"/>
              </a:rPr>
              <a:t> dan </a:t>
            </a:r>
            <a:r>
              <a:rPr lang="en-US" dirty="0" err="1">
                <a:latin typeface="Lato" panose="020F0502020204030203" pitchFamily="34" charset="0"/>
              </a:rPr>
              <a:t>memilih</a:t>
            </a:r>
            <a:r>
              <a:rPr lang="en-US" dirty="0">
                <a:latin typeface="Lato" panose="020F0502020204030203" pitchFamily="34" charset="0"/>
              </a:rPr>
              <a:t> kata </a:t>
            </a:r>
            <a:r>
              <a:rPr lang="en-US" dirty="0" err="1">
                <a:latin typeface="Lato" panose="020F0502020204030203" pitchFamily="34" charset="0"/>
              </a:rPr>
              <a:t>dari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sudut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pandangnya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melihatmu</a:t>
            </a:r>
            <a:r>
              <a:rPr lang="en-US" dirty="0">
                <a:latin typeface="Lato" panose="020F0502020204030203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Lato" panose="020F0502020204030203" pitchFamily="34" charset="0"/>
              </a:rPr>
              <a:t>jika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kamu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menemukan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penilaian</a:t>
            </a:r>
            <a:r>
              <a:rPr lang="en-US" dirty="0">
                <a:latin typeface="Lato" panose="020F0502020204030203" pitchFamily="34" charset="0"/>
              </a:rPr>
              <a:t> yang </a:t>
            </a:r>
            <a:r>
              <a:rPr lang="en-US" dirty="0" err="1">
                <a:latin typeface="Lato" panose="020F0502020204030203" pitchFamily="34" charset="0"/>
              </a:rPr>
              <a:t>sama</a:t>
            </a:r>
            <a:r>
              <a:rPr lang="en-US" dirty="0">
                <a:latin typeface="Lato" panose="020F0502020204030203" pitchFamily="34" charset="0"/>
              </a:rPr>
              <a:t> dengan kata yang </a:t>
            </a:r>
            <a:r>
              <a:rPr lang="en-US" dirty="0" err="1">
                <a:latin typeface="Lato" panose="020F0502020204030203" pitchFamily="34" charset="0"/>
              </a:rPr>
              <a:t>ditemukan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temanmu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maka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letakkan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atau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tuliskan</a:t>
            </a:r>
            <a:r>
              <a:rPr lang="en-US" dirty="0">
                <a:latin typeface="Lato" panose="020F0502020204030203" pitchFamily="34" charset="0"/>
              </a:rPr>
              <a:t> kata </a:t>
            </a:r>
            <a:r>
              <a:rPr lang="en-US" dirty="0" err="1">
                <a:latin typeface="Lato" panose="020F0502020204030203" pitchFamily="34" charset="0"/>
              </a:rPr>
              <a:t>itu</a:t>
            </a:r>
            <a:r>
              <a:rPr lang="en-US" dirty="0">
                <a:latin typeface="Lato" panose="020F0502020204030203" pitchFamily="34" charset="0"/>
              </a:rPr>
              <a:t> pada </a:t>
            </a:r>
            <a:r>
              <a:rPr lang="en-US" dirty="0" err="1">
                <a:latin typeface="Lato" panose="020F0502020204030203" pitchFamily="34" charset="0"/>
              </a:rPr>
              <a:t>kolom</a:t>
            </a:r>
            <a:r>
              <a:rPr lang="en-US" dirty="0">
                <a:latin typeface="Lato" panose="020F0502020204030203" pitchFamily="34" charset="0"/>
              </a:rPr>
              <a:t> Open. Jika </a:t>
            </a:r>
            <a:r>
              <a:rPr lang="en-US" dirty="0" err="1">
                <a:latin typeface="Lato" panose="020F0502020204030203" pitchFamily="34" charset="0"/>
              </a:rPr>
              <a:t>kamu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menemukan</a:t>
            </a:r>
            <a:r>
              <a:rPr lang="en-US" dirty="0">
                <a:latin typeface="Lato" panose="020F0502020204030203" pitchFamily="34" charset="0"/>
              </a:rPr>
              <a:t> kata yang </a:t>
            </a:r>
            <a:r>
              <a:rPr lang="en-US" dirty="0" err="1">
                <a:latin typeface="Lato" panose="020F0502020204030203" pitchFamily="34" charset="0"/>
              </a:rPr>
              <a:t>dipilih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temanmu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tapi</a:t>
            </a:r>
            <a:r>
              <a:rPr lang="en-US" dirty="0">
                <a:latin typeface="Lato" panose="020F0502020204030203" pitchFamily="34" charset="0"/>
              </a:rPr>
              <a:t> tidak </a:t>
            </a:r>
            <a:r>
              <a:rPr lang="en-US" dirty="0" err="1">
                <a:latin typeface="Lato" panose="020F0502020204030203" pitchFamily="34" charset="0"/>
              </a:rPr>
              <a:t>tercatat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olehmu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maka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letakkan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atau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tuliskan</a:t>
            </a:r>
            <a:r>
              <a:rPr lang="en-US" dirty="0">
                <a:latin typeface="Lato" panose="020F0502020204030203" pitchFamily="34" charset="0"/>
              </a:rPr>
              <a:t> kata </a:t>
            </a:r>
            <a:r>
              <a:rPr lang="en-US" dirty="0" err="1">
                <a:latin typeface="Lato" panose="020F0502020204030203" pitchFamily="34" charset="0"/>
              </a:rPr>
              <a:t>itu</a:t>
            </a:r>
            <a:r>
              <a:rPr lang="en-US" dirty="0">
                <a:latin typeface="Lato" panose="020F0502020204030203" pitchFamily="34" charset="0"/>
              </a:rPr>
              <a:t> pada </a:t>
            </a:r>
            <a:r>
              <a:rPr lang="en-US" dirty="0" err="1">
                <a:latin typeface="Lato" panose="020F0502020204030203" pitchFamily="34" charset="0"/>
              </a:rPr>
              <a:t>kolom</a:t>
            </a:r>
            <a:r>
              <a:rPr lang="en-US" dirty="0">
                <a:latin typeface="Lato" panose="020F0502020204030203" pitchFamily="34" charset="0"/>
              </a:rPr>
              <a:t> Blind. Lalu </a:t>
            </a:r>
            <a:r>
              <a:rPr lang="en-US" dirty="0" err="1">
                <a:latin typeface="Lato" panose="020F0502020204030203" pitchFamily="34" charset="0"/>
              </a:rPr>
              <a:t>jika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kamu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memilih</a:t>
            </a:r>
            <a:r>
              <a:rPr lang="en-US" dirty="0">
                <a:latin typeface="Lato" panose="020F0502020204030203" pitchFamily="34" charset="0"/>
              </a:rPr>
              <a:t> kata </a:t>
            </a:r>
            <a:r>
              <a:rPr lang="en-US" dirty="0" err="1">
                <a:latin typeface="Lato" panose="020F0502020204030203" pitchFamily="34" charset="0"/>
              </a:rPr>
              <a:t>berbeda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tapi</a:t>
            </a:r>
            <a:r>
              <a:rPr lang="en-US" dirty="0">
                <a:latin typeface="Lato" panose="020F0502020204030203" pitchFamily="34" charset="0"/>
              </a:rPr>
              <a:t> tidak </a:t>
            </a:r>
            <a:r>
              <a:rPr lang="en-US" dirty="0" err="1">
                <a:latin typeface="Lato" panose="020F0502020204030203" pitchFamily="34" charset="0"/>
              </a:rPr>
              <a:t>dipilih</a:t>
            </a:r>
            <a:r>
              <a:rPr lang="en-US" dirty="0">
                <a:latin typeface="Lato" panose="020F0502020204030203" pitchFamily="34" charset="0"/>
              </a:rPr>
              <a:t> oleh </a:t>
            </a:r>
            <a:r>
              <a:rPr lang="en-US" dirty="0" err="1">
                <a:latin typeface="Lato" panose="020F0502020204030203" pitchFamily="34" charset="0"/>
              </a:rPr>
              <a:t>temanmu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maka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letakkan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atau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tuliskan</a:t>
            </a:r>
            <a:r>
              <a:rPr lang="en-US" dirty="0">
                <a:latin typeface="Lato" panose="020F0502020204030203" pitchFamily="34" charset="0"/>
              </a:rPr>
              <a:t> kata </a:t>
            </a:r>
            <a:r>
              <a:rPr lang="en-US" dirty="0" err="1">
                <a:latin typeface="Lato" panose="020F0502020204030203" pitchFamily="34" charset="0"/>
              </a:rPr>
              <a:t>itu</a:t>
            </a:r>
            <a:r>
              <a:rPr lang="en-US" dirty="0">
                <a:latin typeface="Lato" panose="020F0502020204030203" pitchFamily="34" charset="0"/>
              </a:rPr>
              <a:t> pada </a:t>
            </a:r>
            <a:r>
              <a:rPr lang="en-US" dirty="0" err="1">
                <a:latin typeface="Lato" panose="020F0502020204030203" pitchFamily="34" charset="0"/>
              </a:rPr>
              <a:t>kolom</a:t>
            </a:r>
            <a:r>
              <a:rPr lang="en-US" dirty="0">
                <a:latin typeface="Lato" panose="020F0502020204030203" pitchFamily="34" charset="0"/>
              </a:rPr>
              <a:t> Hidden.</a:t>
            </a:r>
          </a:p>
          <a:p>
            <a:pPr marL="342900" indent="-342900">
              <a:buAutoNum type="arabicPeriod"/>
            </a:pPr>
            <a:endParaRPr lang="en-US" dirty="0">
              <a:latin typeface="Lato" panose="020F0502020204030203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latin typeface="Lato" panose="020F0502020204030203" pitchFamily="34" charset="0"/>
              </a:rPr>
              <a:t>Bagaimana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menurut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kamu</a:t>
            </a:r>
            <a:r>
              <a:rPr lang="en-US" dirty="0">
                <a:latin typeface="Lato" panose="020F0502020204030203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ID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8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D17D-3C59-442A-CF2A-AD4F43992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E6488-4B20-F230-F7A4-11F6DD6C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12498-9EB3-2466-7C38-3F69C80D52C5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87C1C-1EFC-CB06-0A90-0EBFCEF539E5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U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F03613-51BF-CF84-9396-A6DE181D47E1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R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88D9A1-B8B1-C41E-A5F8-E8FA5313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81DFA-58CC-28EF-511E-BA4D2DB1EB0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CB4C4-5BD5-D53C-FD51-98E3696D05EC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CDE3D-B780-D3B4-D312-EE9340620F4E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972918D6-26C9-54D1-CC0D-E093C775AC1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D2E87-5539-9AC9-73B0-99ED9CE5CFD7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D08DC-516E-CB74-872A-EE277E4B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F9DE33-B020-6A5A-AD5D-F67DE92CC3B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843C6B-C630-4836-B1A7-2CE8A1B6C1F1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45E8D3-C6E7-9754-77AA-F10559546F27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65F30-66A9-A6A5-B44A-049F13416FA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035FD7-60A8-A348-4064-F6FC9C66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7C885-3582-1E87-E1DD-B732117FE6C3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1DBD43-69F4-6B6A-BA97-73DA08759EBD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CD4BF-471A-F891-09B7-D39A30CD56A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58FF7F86-3722-FEC6-7767-6ACCE390A205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165D31-B49F-1A83-C3E1-B92F9683B271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9BF2B-D05D-E796-E79D-B28C1D6F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799E31-F18F-BE2D-C897-22615E6EB122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37D198-1B9E-AF34-B6F0-F26F991B0D31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7BA18-682D-59BC-7046-A67EAC9BE8E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B1384B-4280-A0D6-98E5-4A37E32B7DB6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DEFFED-4E60-90CA-6A68-67E2A9DB73FB}"/>
              </a:ext>
            </a:extLst>
          </p:cNvPr>
          <p:cNvSpPr txBox="1"/>
          <p:nvPr/>
        </p:nvSpPr>
        <p:spPr>
          <a:xfrm>
            <a:off x="2345634" y="2390291"/>
            <a:ext cx="835455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pentingnya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membangun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hubungan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orang lain</a:t>
            </a:r>
          </a:p>
          <a:p>
            <a:pPr marL="457200" indent="-457200" algn="l">
              <a:buFont typeface="+mj-lt"/>
              <a:buAutoNum type="arabicPeriod"/>
            </a:pPr>
            <a:endParaRPr lang="en-ID" sz="2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Membangun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serta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menjaga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hubungan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pertemanan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ada</a:t>
            </a:r>
            <a:endParaRPr lang="en-ID" sz="22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29B76-914F-9581-C7B6-7A3D53C51FE8}"/>
              </a:ext>
            </a:extLst>
          </p:cNvPr>
          <p:cNvSpPr txBox="1"/>
          <p:nvPr/>
        </p:nvSpPr>
        <p:spPr>
          <a:xfrm>
            <a:off x="2277481" y="1550505"/>
            <a:ext cx="4475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Gill Sans MT" panose="020B0502020104020203" pitchFamily="34" charset="0"/>
              </a:rPr>
              <a:t>TUJUAN PEMBELAJARAN</a:t>
            </a:r>
            <a:endParaRPr lang="en-ID" sz="2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D558-433C-9461-5AE6-33EDBAC8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6248D-7571-B6A0-687D-EAB95B1D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BAE0EC-DBE0-2D85-F5E0-6480324958ED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69F4F2-0A5B-F3BB-0D5F-14824C996B99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D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053061-1CAE-13DE-644A-E80EA7F1CDA3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A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B96E-51A2-35B1-B7D4-E77AD204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9E1EF-1BC5-6D02-A6FA-D071F23D8A26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33C0A-6C19-09E7-2727-841DBA5F98FE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08A01-39E0-6A0C-017D-F2AE2358603A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6437B651-4E4F-222A-00C3-7B3C39B1DF2A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A287D-E29F-D80C-9F91-164CE0B9A3A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EBF923-B475-38BA-43BC-F3F557FDE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4E4598-9748-ADF2-C10D-E229D44FA7AA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09C91BA-13F4-F2EC-CB2D-095E576304C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999810-5B3A-E98C-30AF-08FE188D452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2EE34C-E9B8-3077-7A99-0A2C225964D5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BA7D7A-1A56-7E0C-09DD-296829CA86AC}"/>
              </a:ext>
            </a:extLst>
          </p:cNvPr>
          <p:cNvSpPr txBox="1"/>
          <p:nvPr/>
        </p:nvSpPr>
        <p:spPr>
          <a:xfrm>
            <a:off x="3048719" y="2423871"/>
            <a:ext cx="75617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Lato" panose="020F0502020204030203" pitchFamily="34" charset="0"/>
              </a:rPr>
              <a:t>"</a:t>
            </a:r>
            <a:r>
              <a:rPr lang="en-ID" sz="3200" b="1" dirty="0" err="1">
                <a:latin typeface="Lato" panose="020F0502020204030203" pitchFamily="34" charset="0"/>
              </a:rPr>
              <a:t>Hubungan</a:t>
            </a:r>
            <a:r>
              <a:rPr lang="en-ID" sz="3200" b="1" dirty="0">
                <a:latin typeface="Lato" panose="020F0502020204030203" pitchFamily="34" charset="0"/>
              </a:rPr>
              <a:t> yang </a:t>
            </a:r>
            <a:r>
              <a:rPr lang="en-ID" sz="3200" b="1" dirty="0" err="1">
                <a:latin typeface="Lato" panose="020F0502020204030203" pitchFamily="34" charset="0"/>
              </a:rPr>
              <a:t>baik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adalah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tentang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memahami</a:t>
            </a:r>
            <a:r>
              <a:rPr lang="en-ID" sz="3200" b="1" dirty="0">
                <a:latin typeface="Lato" panose="020F0502020204030203" pitchFamily="34" charset="0"/>
              </a:rPr>
              <a:t>, </a:t>
            </a:r>
            <a:r>
              <a:rPr lang="en-ID" sz="3200" b="1" dirty="0" err="1">
                <a:latin typeface="Lato" panose="020F0502020204030203" pitchFamily="34" charset="0"/>
              </a:rPr>
              <a:t>saling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mendukung</a:t>
            </a:r>
            <a:r>
              <a:rPr lang="en-ID" sz="3200" b="1" dirty="0">
                <a:latin typeface="Lato" panose="020F0502020204030203" pitchFamily="34" charset="0"/>
              </a:rPr>
              <a:t>, dan </a:t>
            </a:r>
            <a:r>
              <a:rPr lang="en-ID" sz="3200" b="1" dirty="0" err="1">
                <a:latin typeface="Lato" panose="020F0502020204030203" pitchFamily="34" charset="0"/>
              </a:rPr>
              <a:t>tumbuh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bersama</a:t>
            </a:r>
            <a:r>
              <a:rPr lang="en-ID" sz="3200" b="1" dirty="0">
                <a:latin typeface="Lato" panose="020F0502020204030203" pitchFamily="34" charset="0"/>
              </a:rPr>
              <a:t>."</a:t>
            </a:r>
            <a:br>
              <a:rPr lang="en-ID" sz="3200" dirty="0">
                <a:latin typeface="Lato" panose="020F0502020204030203" pitchFamily="34" charset="0"/>
              </a:rPr>
            </a:br>
            <a:r>
              <a:rPr lang="en-ID" sz="3200" dirty="0">
                <a:latin typeface="Lato" panose="020F0502020204030203" pitchFamily="34" charset="0"/>
              </a:rPr>
              <a:t>					– Dalai Lama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A06A0E-F75A-8ED9-7927-2F7BFE9E7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9F37B-6BA3-72D4-CB64-122CC0BB92B1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15C5A-E469-213C-7962-FD2DAB7090BF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7946A-03A2-ED40-0FEB-9F3A4FD8D65D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247CCB5A-B20B-572E-C84B-8A96851CF7CD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CDA7A-D650-0AA2-1616-A24B7F85F3C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D31DE6-ED6F-72F1-4609-B4B650D9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D038F7-9D7B-6D92-4245-F5EDA7907D18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B8FD9-BF8C-6C6E-1E91-A53E5E83B06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EBE14-45B9-2679-07A8-6D1B7105B099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8AC1F4-5220-15E0-AA1C-112205C8795E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F43B8E-357A-6066-6038-CE61039188B4}"/>
              </a:ext>
            </a:extLst>
          </p:cNvPr>
          <p:cNvSpPr/>
          <p:nvPr/>
        </p:nvSpPr>
        <p:spPr>
          <a:xfrm>
            <a:off x="534838" y="534838"/>
            <a:ext cx="10852030" cy="56289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C832FC-ADAC-6AD6-C5AE-44182DC9C91C}"/>
              </a:ext>
            </a:extLst>
          </p:cNvPr>
          <p:cNvSpPr txBox="1">
            <a:spLocks/>
          </p:cNvSpPr>
          <p:nvPr/>
        </p:nvSpPr>
        <p:spPr>
          <a:xfrm>
            <a:off x="1025340" y="1315010"/>
            <a:ext cx="4220862" cy="27222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0" kern="1200" cap="none">
                <a:solidFill>
                  <a:schemeClr val="tx1"/>
                </a:solidFill>
                <a:latin typeface="Trade Gothic LT Com Cn" panose="020B0806040303020004" pitchFamily="34" charset="0"/>
                <a:ea typeface="+mj-ea"/>
                <a:cs typeface="Trade Gothic LT Com Cn" panose="020B0806040303020004" pitchFamily="34" charset="0"/>
              </a:defRPr>
            </a:lvl1pPr>
          </a:lstStyle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Seberapa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penting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menjalin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hubungan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orang lain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bagimu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? </a:t>
            </a:r>
          </a:p>
          <a:p>
            <a:pPr algn="l"/>
            <a:endParaRPr lang="en-ID" dirty="0">
              <a:solidFill>
                <a:srgbClr val="000000"/>
              </a:solidFill>
              <a:latin typeface="Lato" panose="020F0502020204030203" pitchFamily="34" charset="0"/>
            </a:endParaRP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apa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alasannya</a:t>
            </a:r>
            <a:r>
              <a:rPr lang="en-ID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538EF-A995-123B-377D-5E6331D0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09" y="1910711"/>
            <a:ext cx="6381239" cy="42530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B2968-9391-A1F5-A4D2-F0DEE6CA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79F5A-7A3A-0059-459F-E062D2D25D87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3D549-8DD3-92A0-11A7-0CA130253044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801EF-712F-2C52-25C6-A3B9D0A1F328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D822B55B-D3F7-FC72-49E9-AE5C2DD3F9E9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51C889-72A5-258A-ACD3-CBA420602B73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FB327-C375-EA87-DA4F-33F9D1FE3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0FFEC0-DB4B-E9C1-0ED0-C96010CF2672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908A83-0D58-6E23-F7F1-EFBE77F0EF12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2F7FD-A040-1D47-91B7-2FEF7F12CEE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8E4851-C7D6-A742-6738-87E1A7A9DB78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3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98E42A8-5D83-515B-3B33-D70F1C1E9A63}"/>
              </a:ext>
            </a:extLst>
          </p:cNvPr>
          <p:cNvSpPr txBox="1"/>
          <p:nvPr/>
        </p:nvSpPr>
        <p:spPr>
          <a:xfrm>
            <a:off x="2262278" y="1696392"/>
            <a:ext cx="85638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latin typeface="Lato" panose="020F0502020204030203" pitchFamily="34" charset="0"/>
              </a:rPr>
              <a:t>Membangun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relasi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adalah</a:t>
            </a:r>
            <a:r>
              <a:rPr lang="en-ID" sz="2800" dirty="0">
                <a:latin typeface="Lato" panose="020F0502020204030203" pitchFamily="34" charset="0"/>
              </a:rPr>
              <a:t> proses </a:t>
            </a:r>
            <a:r>
              <a:rPr lang="en-ID" sz="2800" dirty="0" err="1">
                <a:latin typeface="Lato" panose="020F0502020204030203" pitchFamily="34" charset="0"/>
              </a:rPr>
              <a:t>menciptakan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hubungan</a:t>
            </a:r>
            <a:r>
              <a:rPr lang="en-ID" sz="2800" dirty="0">
                <a:latin typeface="Lato" panose="020F0502020204030203" pitchFamily="34" charset="0"/>
              </a:rPr>
              <a:t> yang </a:t>
            </a:r>
            <a:r>
              <a:rPr lang="en-ID" sz="2800" dirty="0" err="1">
                <a:latin typeface="Lato" panose="020F0502020204030203" pitchFamily="34" charset="0"/>
              </a:rPr>
              <a:t>positif</a:t>
            </a:r>
            <a:r>
              <a:rPr lang="en-ID" sz="2800" dirty="0">
                <a:latin typeface="Lato" panose="020F0502020204030203" pitchFamily="34" charset="0"/>
              </a:rPr>
              <a:t> dan </a:t>
            </a:r>
            <a:r>
              <a:rPr lang="en-ID" sz="2800" dirty="0" err="1">
                <a:latin typeface="Lato" panose="020F0502020204030203" pitchFamily="34" charset="0"/>
              </a:rPr>
              <a:t>saling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mendukung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dengan</a:t>
            </a:r>
            <a:r>
              <a:rPr lang="en-ID" sz="2800" dirty="0">
                <a:latin typeface="Lato" panose="020F0502020204030203" pitchFamily="34" charset="0"/>
              </a:rPr>
              <a:t> orang lain.</a:t>
            </a:r>
          </a:p>
          <a:p>
            <a:endParaRPr lang="en-ID" sz="2800" b="1" dirty="0">
              <a:latin typeface="Lato" panose="020F0502020204030203" pitchFamily="34" charset="0"/>
            </a:endParaRPr>
          </a:p>
          <a:p>
            <a:endParaRPr lang="en-ID" sz="2800" b="1" dirty="0">
              <a:latin typeface="Lato" panose="020F0502020204030203" pitchFamily="34" charset="0"/>
            </a:endParaRPr>
          </a:p>
          <a:p>
            <a:r>
              <a:rPr lang="en-ID" sz="2800" b="1" dirty="0" err="1">
                <a:latin typeface="Lato" panose="020F0502020204030203" pitchFamily="34" charset="0"/>
              </a:rPr>
              <a:t>Kunci</a:t>
            </a:r>
            <a:r>
              <a:rPr lang="en-ID" sz="2800" b="1" dirty="0">
                <a:latin typeface="Lato" panose="020F0502020204030203" pitchFamily="34" charset="0"/>
              </a:rPr>
              <a:t> Utama:</a:t>
            </a:r>
            <a:endParaRPr lang="en-ID" sz="28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 err="1">
                <a:latin typeface="Lato" panose="020F0502020204030203" pitchFamily="34" charset="0"/>
              </a:rPr>
              <a:t>Komunikasi</a:t>
            </a:r>
            <a:r>
              <a:rPr lang="en-ID" sz="2800" dirty="0">
                <a:latin typeface="Lato" panose="020F0502020204030203" pitchFamily="34" charset="0"/>
              </a:rPr>
              <a:t> yang </a:t>
            </a:r>
            <a:r>
              <a:rPr lang="en-ID" sz="2800" dirty="0" err="1">
                <a:latin typeface="Lato" panose="020F0502020204030203" pitchFamily="34" charset="0"/>
              </a:rPr>
              <a:t>efektif</a:t>
            </a:r>
            <a:endParaRPr lang="en-ID" sz="28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 err="1">
                <a:latin typeface="Lato" panose="020F0502020204030203" pitchFamily="34" charset="0"/>
              </a:rPr>
              <a:t>Kepercayaan</a:t>
            </a:r>
            <a:r>
              <a:rPr lang="en-ID" sz="2800" dirty="0">
                <a:latin typeface="Lato" panose="020F0502020204030203" pitchFamily="34" charset="0"/>
              </a:rPr>
              <a:t> dan </a:t>
            </a:r>
            <a:r>
              <a:rPr lang="en-ID" sz="2800" dirty="0" err="1">
                <a:latin typeface="Lato" panose="020F0502020204030203" pitchFamily="34" charset="0"/>
              </a:rPr>
              <a:t>pengertian</a:t>
            </a:r>
            <a:endParaRPr lang="en-ID" sz="28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dirty="0">
                <a:latin typeface="Lato" panose="020F0502020204030203" pitchFamily="34" charset="0"/>
              </a:rPr>
              <a:t>Kerjasama dan </a:t>
            </a:r>
            <a:r>
              <a:rPr lang="en-ID" sz="2800" dirty="0" err="1">
                <a:latin typeface="Lato" panose="020F0502020204030203" pitchFamily="34" charset="0"/>
              </a:rPr>
              <a:t>empati</a:t>
            </a:r>
            <a:endParaRPr lang="en-ID" sz="2800" dirty="0">
              <a:latin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9782B-46D8-3E93-A198-D45750CDFAD3}"/>
              </a:ext>
            </a:extLst>
          </p:cNvPr>
          <p:cNvSpPr txBox="1"/>
          <p:nvPr/>
        </p:nvSpPr>
        <p:spPr>
          <a:xfrm>
            <a:off x="2262278" y="645573"/>
            <a:ext cx="7744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 err="1">
                <a:latin typeface="Lato" panose="020F0502020204030203" pitchFamily="34" charset="0"/>
              </a:rPr>
              <a:t>Membangun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Hubungan</a:t>
            </a:r>
            <a:r>
              <a:rPr lang="en-ID" sz="3600" b="1" dirty="0">
                <a:latin typeface="Lato" panose="020F0502020204030203" pitchFamily="34" charset="0"/>
              </a:rPr>
              <a:t>/</a:t>
            </a:r>
            <a:r>
              <a:rPr lang="en-ID" sz="3600" b="1" dirty="0" err="1">
                <a:latin typeface="Lato" panose="020F0502020204030203" pitchFamily="34" charset="0"/>
              </a:rPr>
              <a:t>Relasi</a:t>
            </a:r>
            <a:endParaRPr lang="en-ID" sz="36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7E62A-2695-9F39-143B-C691BE8D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262A3-1DA7-A66C-8A86-F16CAB5B9B9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D23E7-7FD4-3B75-3FC9-488BA3AA226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581CA-59C3-42EA-2989-DB398BD1829F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6" name="Google Shape;552;p28">
            <a:extLst>
              <a:ext uri="{FF2B5EF4-FFF2-40B4-BE49-F238E27FC236}">
                <a16:creationId xmlns:a16="http://schemas.microsoft.com/office/drawing/2014/main" id="{73559785-B8FD-72CA-557B-54803C198CA0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5DC63-0619-7F26-FC6D-BDAC96E0EF9D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41855-51D2-ADE0-333F-85DE59A84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F8C530-765E-8172-B307-4CE8F98D844E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906327-F180-5356-7801-55418DD48834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7A1C8-07BC-D90A-E5F3-B9B51AA1BC68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D45AB2-E5D7-3710-EC80-E1A877DA1732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2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6915-37EB-3B25-710E-3F883EF4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7" y="897432"/>
            <a:ext cx="10694736" cy="134810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Lato" panose="020F0502020204030203" pitchFamily="34" charset="0"/>
              </a:rPr>
              <a:t>Mengapa</a:t>
            </a:r>
            <a:r>
              <a:rPr lang="en-US" sz="3200" b="1" dirty="0">
                <a:latin typeface="Lato" panose="020F0502020204030203" pitchFamily="34" charset="0"/>
              </a:rPr>
              <a:t> </a:t>
            </a:r>
            <a:r>
              <a:rPr lang="en-US" sz="3200" b="1" dirty="0" err="1">
                <a:latin typeface="Lato" panose="020F0502020204030203" pitchFamily="34" charset="0"/>
              </a:rPr>
              <a:t>penting</a:t>
            </a:r>
            <a:r>
              <a:rPr lang="en-US" sz="3200" b="1" dirty="0">
                <a:latin typeface="Lato" panose="020F0502020204030203" pitchFamily="34" charset="0"/>
              </a:rPr>
              <a:t> untuk </a:t>
            </a:r>
            <a:r>
              <a:rPr lang="en-US" sz="3200" b="1" dirty="0" err="1">
                <a:latin typeface="Lato" panose="020F0502020204030203" pitchFamily="34" charset="0"/>
              </a:rPr>
              <a:t>membangun</a:t>
            </a:r>
            <a:r>
              <a:rPr lang="en-US" sz="3200" b="1" dirty="0">
                <a:latin typeface="Lato" panose="020F0502020204030203" pitchFamily="34" charset="0"/>
              </a:rPr>
              <a:t> </a:t>
            </a:r>
            <a:r>
              <a:rPr lang="en-US" sz="3200" b="1" dirty="0" err="1">
                <a:latin typeface="Lato" panose="020F0502020204030203" pitchFamily="34" charset="0"/>
              </a:rPr>
              <a:t>hubungan</a:t>
            </a:r>
            <a:r>
              <a:rPr lang="en-US" sz="3200" b="1" dirty="0">
                <a:latin typeface="Lato" panose="020F0502020204030203" pitchFamily="34" charset="0"/>
              </a:rPr>
              <a:t> yang </a:t>
            </a:r>
            <a:r>
              <a:rPr lang="en-US" sz="3200" b="1" dirty="0" err="1">
                <a:latin typeface="Lato" panose="020F0502020204030203" pitchFamily="34" charset="0"/>
              </a:rPr>
              <a:t>Positif</a:t>
            </a:r>
            <a:r>
              <a:rPr lang="en-US" sz="3200" b="1" dirty="0">
                <a:latin typeface="Lato" panose="020F0502020204030203" pitchFamily="34" charset="0"/>
              </a:rPr>
              <a:t>? </a:t>
            </a:r>
            <a:endParaRPr lang="en-ID" sz="3200" b="1" dirty="0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00670-AAEF-A131-EC92-05B88754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3" y="1026544"/>
            <a:ext cx="8309314" cy="5538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163BA-D231-7B61-32E8-4A7E0422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59293-D835-E8C5-D655-DF2D56ED9F08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AE636-B119-0915-8C51-B4904B38766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F2BCB-D23F-7CA3-9DB6-F2F5FA8D099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FBD16D6C-6A16-FFD1-1A12-4F98C48644D8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1CAF1-2F1B-F47D-51D1-67B06745313A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F0AB0F-E14F-CA82-34EE-82EC0036F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B87A21-8B6F-FE6A-91BB-93DB717D674E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23762B-B1BD-A253-8109-FEF3156F90DD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8BD40-782F-987B-8E3F-259A9E89BA6F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2D663A-8810-E1E3-260C-5C1E4D6C9D38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3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E4E03-2474-8DB0-7B76-DA6AD443F75F}"/>
              </a:ext>
            </a:extLst>
          </p:cNvPr>
          <p:cNvSpPr txBox="1"/>
          <p:nvPr/>
        </p:nvSpPr>
        <p:spPr>
          <a:xfrm>
            <a:off x="1365131" y="1617323"/>
            <a:ext cx="6094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latin typeface="Lato" panose="020F0502020204030203" pitchFamily="34" charset="0"/>
              </a:rPr>
              <a:t>Kesejahteraan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Emosional</a:t>
            </a:r>
            <a:br>
              <a:rPr lang="en-ID" dirty="0">
                <a:latin typeface="Lato" panose="020F0502020204030203" pitchFamily="34" charset="0"/>
              </a:rPr>
            </a:br>
            <a:r>
              <a:rPr lang="en-ID" dirty="0" err="1">
                <a:latin typeface="Lato" panose="020F0502020204030203" pitchFamily="34" charset="0"/>
              </a:rPr>
              <a:t>Hubungan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baik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menciptakan</a:t>
            </a:r>
            <a:r>
              <a:rPr lang="en-ID" dirty="0">
                <a:latin typeface="Lato" panose="020F0502020204030203" pitchFamily="34" charset="0"/>
              </a:rPr>
              <a:t> rasa </a:t>
            </a:r>
            <a:r>
              <a:rPr lang="en-ID" dirty="0" err="1">
                <a:latin typeface="Lato" panose="020F0502020204030203" pitchFamily="34" charset="0"/>
              </a:rPr>
              <a:t>bahagia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dihargai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b="1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Dukungan</a:t>
            </a:r>
            <a:r>
              <a:rPr lang="en-ID" b="1" dirty="0">
                <a:latin typeface="Lato" panose="020F0502020204030203" pitchFamily="34" charset="0"/>
              </a:rPr>
              <a:t> Sosial</a:t>
            </a:r>
            <a:br>
              <a:rPr lang="en-ID" dirty="0">
                <a:latin typeface="Lato" panose="020F0502020204030203" pitchFamily="34" charset="0"/>
              </a:rPr>
            </a:br>
            <a:r>
              <a:rPr lang="en-ID" dirty="0" err="1">
                <a:latin typeface="Lato" panose="020F0502020204030203" pitchFamily="34" charset="0"/>
              </a:rPr>
              <a:t>Relasi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positif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membantu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saat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menghadapi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tantangan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b="1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Pengembangan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Diri</a:t>
            </a:r>
            <a:br>
              <a:rPr lang="en-ID" dirty="0">
                <a:latin typeface="Lato" panose="020F0502020204030203" pitchFamily="34" charset="0"/>
              </a:rPr>
            </a:br>
            <a:r>
              <a:rPr lang="en-ID" dirty="0" err="1">
                <a:latin typeface="Lato" panose="020F0502020204030203" pitchFamily="34" charset="0"/>
              </a:rPr>
              <a:t>Belajar</a:t>
            </a:r>
            <a:r>
              <a:rPr lang="en-ID" dirty="0">
                <a:latin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</a:rPr>
              <a:t>tumbuh</a:t>
            </a:r>
            <a:r>
              <a:rPr lang="en-ID" dirty="0">
                <a:latin typeface="Lato" panose="020F0502020204030203" pitchFamily="34" charset="0"/>
              </a:rPr>
              <a:t>, dan </a:t>
            </a:r>
            <a:r>
              <a:rPr lang="en-ID" dirty="0" err="1">
                <a:latin typeface="Lato" panose="020F0502020204030203" pitchFamily="34" charset="0"/>
              </a:rPr>
              <a:t>memperluas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perspektif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bersama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endParaRPr lang="en-ID" b="1" dirty="0">
              <a:latin typeface="Lato" panose="020F0502020204030203" pitchFamily="34" charset="0"/>
            </a:endParaRPr>
          </a:p>
          <a:p>
            <a:r>
              <a:rPr lang="en-ID" b="1" dirty="0" err="1">
                <a:latin typeface="Lato" panose="020F0502020204030203" pitchFamily="34" charset="0"/>
              </a:rPr>
              <a:t>Kesuksesan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Karier</a:t>
            </a:r>
            <a:br>
              <a:rPr lang="en-ID" dirty="0">
                <a:latin typeface="Lato" panose="020F0502020204030203" pitchFamily="34" charset="0"/>
              </a:rPr>
            </a:br>
            <a:r>
              <a:rPr lang="en-ID" dirty="0" err="1">
                <a:latin typeface="Lato" panose="020F0502020204030203" pitchFamily="34" charset="0"/>
              </a:rPr>
              <a:t>Relasi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baik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membuka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peluang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meningkatkan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kerja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sama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A751-F9D3-9EEA-62DC-E528B4D3256E}"/>
              </a:ext>
            </a:extLst>
          </p:cNvPr>
          <p:cNvSpPr txBox="1"/>
          <p:nvPr/>
        </p:nvSpPr>
        <p:spPr>
          <a:xfrm>
            <a:off x="850781" y="753627"/>
            <a:ext cx="7123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Pentingnya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Membangun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Relasi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Positif</a:t>
            </a:r>
            <a:endParaRPr lang="en-ID" sz="3200" b="1" dirty="0">
              <a:latin typeface="Lato" panose="020F0502020204030203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CF95713-8D39-4569-973A-FF31FA10E710}"/>
              </a:ext>
            </a:extLst>
          </p:cNvPr>
          <p:cNvSpPr/>
          <p:nvPr/>
        </p:nvSpPr>
        <p:spPr>
          <a:xfrm>
            <a:off x="949984" y="1863305"/>
            <a:ext cx="232913" cy="23291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6DCB731-9D3B-2696-A000-FA94557E798A}"/>
              </a:ext>
            </a:extLst>
          </p:cNvPr>
          <p:cNvSpPr/>
          <p:nvPr/>
        </p:nvSpPr>
        <p:spPr>
          <a:xfrm>
            <a:off x="949984" y="2654059"/>
            <a:ext cx="232913" cy="23291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EA8DFBA-5EBB-6CF9-8A56-756E28D79ED7}"/>
              </a:ext>
            </a:extLst>
          </p:cNvPr>
          <p:cNvSpPr/>
          <p:nvPr/>
        </p:nvSpPr>
        <p:spPr>
          <a:xfrm>
            <a:off x="949984" y="3490818"/>
            <a:ext cx="232913" cy="23291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356C1F5-14C8-F184-9BD8-F9288C7744F5}"/>
              </a:ext>
            </a:extLst>
          </p:cNvPr>
          <p:cNvSpPr/>
          <p:nvPr/>
        </p:nvSpPr>
        <p:spPr>
          <a:xfrm>
            <a:off x="949984" y="4327577"/>
            <a:ext cx="232913" cy="23291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CCC08C-1C75-1AE0-57EC-C701D7EC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29" y="2990489"/>
            <a:ext cx="5942069" cy="3960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18D5B0-AEC7-B1E6-5C08-DF48F325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F062F7-C070-DDE0-BB05-9FFBA2310248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0D5DB-6404-990E-2907-E9D2797F3EE0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A5CE6-2DC7-8F54-263F-F283B7F70D51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3" name="Google Shape;552;p28">
            <a:extLst>
              <a:ext uri="{FF2B5EF4-FFF2-40B4-BE49-F238E27FC236}">
                <a16:creationId xmlns:a16="http://schemas.microsoft.com/office/drawing/2014/main" id="{0C307817-8AF1-D1D2-8909-97EC1B5847D4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C774DB-ED1B-ECEF-2382-C31EB49FD04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3ECC3A-02A9-FA5B-8315-7A0F7A12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91CFAB-AF1E-71B0-ACF9-BC2BF5A43276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E96EA47-85AB-3C1D-BAC5-8958DDD8074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92D19-E3E0-0633-68E3-FBF1849868A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AE46F-E604-BFFC-7087-DA882A249381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3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66AC2C-89DB-9E0D-A759-70D27D81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83981" y="2501387"/>
            <a:ext cx="6096000" cy="4253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EFB6C9-D755-53A2-F558-F124079607EB}"/>
              </a:ext>
            </a:extLst>
          </p:cNvPr>
          <p:cNvSpPr txBox="1"/>
          <p:nvPr/>
        </p:nvSpPr>
        <p:spPr>
          <a:xfrm>
            <a:off x="1387414" y="1631903"/>
            <a:ext cx="655751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Respek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r>
              <a:rPr lang="en-ID" sz="24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Menghargai</a:t>
            </a:r>
            <a:r>
              <a:rPr lang="en-ID" sz="2400" dirty="0">
                <a:latin typeface="Lato" panose="020F0502020204030203" pitchFamily="34" charset="0"/>
              </a:rPr>
              <a:t> orang lain </a:t>
            </a:r>
            <a:r>
              <a:rPr lang="en-ID" sz="2400" dirty="0" err="1">
                <a:latin typeface="Lato" panose="020F0502020204030203" pitchFamily="34" charset="0"/>
              </a:rPr>
              <a:t>tanpa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memandang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latar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belakang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24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Empati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r>
              <a:rPr lang="en-ID" sz="24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Memahami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merasakan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dari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sudut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pandang</a:t>
            </a:r>
            <a:r>
              <a:rPr lang="en-ID" sz="2400" dirty="0">
                <a:latin typeface="Lato" panose="020F0502020204030203" pitchFamily="34" charset="0"/>
              </a:rPr>
              <a:t> orang lain.</a:t>
            </a:r>
          </a:p>
          <a:p>
            <a:endParaRPr lang="en-ID" sz="24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Komunikasi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r>
              <a:rPr lang="en-ID" sz="24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Mengungkapkan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pikiran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perasaan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secara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jelas</a:t>
            </a:r>
            <a:r>
              <a:rPr lang="en-ID" sz="2400" dirty="0">
                <a:latin typeface="Lato" panose="020F0502020204030203" pitchFamily="34" charset="0"/>
              </a:rPr>
              <a:t> dan </a:t>
            </a:r>
            <a:r>
              <a:rPr lang="en-ID" sz="2400" dirty="0" err="1">
                <a:latin typeface="Lato" panose="020F0502020204030203" pitchFamily="34" charset="0"/>
              </a:rPr>
              <a:t>jujur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  <a:p>
            <a:endParaRPr lang="en-ID" sz="2400" b="1" dirty="0">
              <a:latin typeface="Lato" panose="020F0502020204030203" pitchFamily="34" charset="0"/>
            </a:endParaRPr>
          </a:p>
          <a:p>
            <a:r>
              <a:rPr lang="en-ID" sz="2400" b="1" dirty="0" err="1">
                <a:solidFill>
                  <a:srgbClr val="FF0000"/>
                </a:solidFill>
                <a:latin typeface="Lato" panose="020F0502020204030203" pitchFamily="34" charset="0"/>
              </a:rPr>
              <a:t>Kepercayaan</a:t>
            </a:r>
            <a:r>
              <a:rPr lang="en-ID" sz="2400" b="1" dirty="0">
                <a:solidFill>
                  <a:srgbClr val="FF0000"/>
                </a:solidFill>
                <a:latin typeface="Lato" panose="020F0502020204030203" pitchFamily="34" charset="0"/>
              </a:rPr>
              <a:t>:</a:t>
            </a:r>
            <a:r>
              <a:rPr lang="en-ID" sz="2400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Fondasi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utama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dari</a:t>
            </a:r>
            <a:r>
              <a:rPr lang="en-ID" sz="2400" dirty="0">
                <a:latin typeface="Lato" panose="020F0502020204030203" pitchFamily="34" charset="0"/>
              </a:rPr>
              <a:t> </a:t>
            </a:r>
            <a:r>
              <a:rPr lang="en-ID" sz="2400" dirty="0" err="1">
                <a:latin typeface="Lato" panose="020F0502020204030203" pitchFamily="34" charset="0"/>
              </a:rPr>
              <a:t>relasi</a:t>
            </a:r>
            <a:r>
              <a:rPr lang="en-ID" sz="2400" dirty="0">
                <a:latin typeface="Lato" panose="020F0502020204030203" pitchFamily="34" charset="0"/>
              </a:rPr>
              <a:t> yang </a:t>
            </a:r>
            <a:r>
              <a:rPr lang="en-ID" sz="2400" dirty="0" err="1">
                <a:latin typeface="Lato" panose="020F0502020204030203" pitchFamily="34" charset="0"/>
              </a:rPr>
              <a:t>sehat</a:t>
            </a:r>
            <a:r>
              <a:rPr lang="en-ID" sz="24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A6806-D5F5-A7D1-996D-25A8802C28AD}"/>
              </a:ext>
            </a:extLst>
          </p:cNvPr>
          <p:cNvSpPr txBox="1"/>
          <p:nvPr/>
        </p:nvSpPr>
        <p:spPr>
          <a:xfrm>
            <a:off x="1387415" y="569669"/>
            <a:ext cx="8167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 err="1">
                <a:latin typeface="Lato" panose="020F0502020204030203" pitchFamily="34" charset="0"/>
              </a:rPr>
              <a:t>Konsep</a:t>
            </a:r>
            <a:r>
              <a:rPr lang="en-ID" sz="3600" b="1" dirty="0">
                <a:latin typeface="Lato" panose="020F0502020204030203" pitchFamily="34" charset="0"/>
              </a:rPr>
              <a:t> Dasar </a:t>
            </a:r>
            <a:r>
              <a:rPr lang="en-ID" sz="3600" b="1" dirty="0" err="1">
                <a:latin typeface="Lato" panose="020F0502020204030203" pitchFamily="34" charset="0"/>
              </a:rPr>
              <a:t>dalam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Membangun</a:t>
            </a:r>
            <a:r>
              <a:rPr lang="en-ID" sz="3600" b="1" dirty="0">
                <a:latin typeface="Lato" panose="020F0502020204030203" pitchFamily="34" charset="0"/>
              </a:rPr>
              <a:t> </a:t>
            </a:r>
            <a:r>
              <a:rPr lang="en-ID" sz="3600" b="1" dirty="0" err="1">
                <a:latin typeface="Lato" panose="020F0502020204030203" pitchFamily="34" charset="0"/>
              </a:rPr>
              <a:t>Relasi</a:t>
            </a:r>
            <a:br>
              <a:rPr lang="en-ID" sz="3600" b="1" dirty="0">
                <a:latin typeface="Lato" panose="020F0502020204030203" pitchFamily="34" charset="0"/>
              </a:rPr>
            </a:br>
            <a:endParaRPr lang="en-ID" sz="3600" b="1" dirty="0">
              <a:latin typeface="Lato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9603-0EDA-3885-9E3E-A7ABACAB3669}"/>
              </a:ext>
            </a:extLst>
          </p:cNvPr>
          <p:cNvSpPr/>
          <p:nvPr/>
        </p:nvSpPr>
        <p:spPr>
          <a:xfrm>
            <a:off x="11430000" y="2501387"/>
            <a:ext cx="2147977" cy="3985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4291-81C1-F3F5-10C3-89060A0A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00599" y="4270073"/>
            <a:ext cx="493548" cy="2311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A312B-2220-5A19-A26D-6F4C43B2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0599" y="2958658"/>
            <a:ext cx="876422" cy="91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2A588A-6ED2-C7B4-1FAC-0C64364A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140357-4E02-EAB5-7E12-9B2930CF3157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3C919-14BE-E237-B743-9B8AFBC52AE9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FD4026-0398-1498-705B-B2CB96B5B249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2" name="Google Shape;552;p28">
            <a:extLst>
              <a:ext uri="{FF2B5EF4-FFF2-40B4-BE49-F238E27FC236}">
                <a16:creationId xmlns:a16="http://schemas.microsoft.com/office/drawing/2014/main" id="{044473F6-0CCB-A312-3D77-8517A8280AB7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D01018-7443-2091-1F39-2639B345CF18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BE16CA-40CE-4C14-E6CF-FE479BF87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0196E-49E1-6F09-743B-F079CAB5CA00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CFC1B8-B5EA-DC69-8E17-019544ACAFC2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8CCFB6-0CBE-741A-3066-E96628DE7926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010F2B-F835-71B3-9692-DB5F2B03EEC2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44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 Timeline-01_SB - v2" id="{D03C1F27-3F5D-4716-800A-0D16E735E0BD}" vid="{5704E8DB-1056-4264-87E2-07512212C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3c448-6498-4fed-b02b-673a1c92fa22" xsi:nil="true"/>
    <SharedWithUsers xmlns="1f33c448-6498-4fed-b02b-673a1c92fa22">
      <UserInfo>
        <DisplayName>Donaher, Melissa</DisplayName>
        <AccountId>1535</AccountId>
        <AccountType/>
      </UserInfo>
      <UserInfo>
        <DisplayName>Tessema, Eyerusalem</DisplayName>
        <AccountId>512</AccountId>
        <AccountType/>
      </UserInfo>
      <UserInfo>
        <DisplayName>DiPangrazio, Steve</DisplayName>
        <AccountId>756</AccountId>
        <AccountType/>
      </UserInfo>
      <UserInfo>
        <DisplayName>Sarah Moorcroft</DisplayName>
        <AccountId>579</AccountId>
        <AccountType/>
      </UserInfo>
      <UserInfo>
        <DisplayName>Worku, Angaw</DisplayName>
        <AccountId>1694</AccountId>
        <AccountType/>
      </UserInfo>
    </SharedWithUsers>
    <lcf76f155ced4ddcb4097134ff3c332f xmlns="600770ec-a37e-488b-aa54-d449cf31ca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68C0A34FC549848138E8D2F2195B" ma:contentTypeVersion="17" ma:contentTypeDescription="Create a new document." ma:contentTypeScope="" ma:versionID="566234c05167635c3decec9060d01b31">
  <xsd:schema xmlns:xsd="http://www.w3.org/2001/XMLSchema" xmlns:xs="http://www.w3.org/2001/XMLSchema" xmlns:p="http://schemas.microsoft.com/office/2006/metadata/properties" xmlns:ns2="600770ec-a37e-488b-aa54-d449cf31ca65" xmlns:ns3="1f33c448-6498-4fed-b02b-673a1c92fa22" targetNamespace="http://schemas.microsoft.com/office/2006/metadata/properties" ma:root="true" ma:fieldsID="5c7c89300d0b193b8bcde86fd0af2d70" ns2:_="" ns3:_="">
    <xsd:import namespace="600770ec-a37e-488b-aa54-d449cf31ca65"/>
    <xsd:import namespace="1f33c448-6498-4fed-b02b-673a1c92f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770ec-a37e-488b-aa54-d449cf31c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c448-6498-4fed-b02b-673a1c92f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6be1e0-d1d3-4da5-949b-4a1db8d8319d}" ma:internalName="TaxCatchAll" ma:showField="CatchAllData" ma:web="1f33c448-6498-4fed-b02b-673a1c92f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420decf5-afdd-4ce0-b07b-c41cb74c88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8a9aa9e-677d-4087-8684-0d81bb36c7b6"/>
    <ds:schemaRef ds:uri="http://www.w3.org/XML/1998/namespace"/>
    <ds:schemaRef ds:uri="1f33c448-6498-4fed-b02b-673a1c92fa22"/>
    <ds:schemaRef ds:uri="600770ec-a37e-488b-aa54-d449cf31ca65"/>
  </ds:schemaRefs>
</ds:datastoreItem>
</file>

<file path=customXml/itemProps3.xml><?xml version="1.0" encoding="utf-8"?>
<ds:datastoreItem xmlns:ds="http://schemas.openxmlformats.org/officeDocument/2006/customXml" ds:itemID="{E6C6ECED-6EF8-4570-9EE8-80C105BCA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770ec-a37e-488b-aa54-d449cf31ca65"/>
    <ds:schemaRef ds:uri="1f33c448-6498-4fed-b02b-673a1c92f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Milestone timeline</Template>
  <TotalTime>0</TotalTime>
  <Words>887</Words>
  <Application>Microsoft Office PowerPoint</Application>
  <PresentationFormat>Widescreen</PresentationFormat>
  <Paragraphs>174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Lato</vt:lpstr>
      <vt:lpstr>Trade Gothic LT Com Cn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Mengapa penting untuk membangun hubungan yang Positif?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2020-05-07T02:30:29Z</dcterms:created>
  <dcterms:modified xsi:type="dcterms:W3CDTF">2025-03-13T13:57:11Z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0x0101008D0168C0A34FC549848138E8D2F2195B</vt:lpwstr>
  </property>
  <property fmtid="{D5CDD505-2E9C-101B-9397-08002B2CF9AE}" pid="3" name="TaxKeyword">
    <vt:lpwstr/>
  </property>
</Properties>
</file>