
<file path=[Content_Types].xml><?xml version="1.0" encoding="utf-8"?>
<Types xmlns="http://schemas.openxmlformats.org/package/2006/content-types">
  <Default Extension="avif" ContentType="image/av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6"/>
  </p:notesMasterIdLst>
  <p:sldIdLst>
    <p:sldId id="547" r:id="rId5"/>
    <p:sldId id="691" r:id="rId6"/>
    <p:sldId id="710" r:id="rId7"/>
    <p:sldId id="699" r:id="rId8"/>
    <p:sldId id="700" r:id="rId9"/>
    <p:sldId id="702" r:id="rId10"/>
    <p:sldId id="701" r:id="rId11"/>
    <p:sldId id="706" r:id="rId12"/>
    <p:sldId id="707" r:id="rId13"/>
    <p:sldId id="708" r:id="rId14"/>
    <p:sldId id="70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E633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27" autoAdjust="0"/>
    <p:restoredTop sz="94660"/>
  </p:normalViewPr>
  <p:slideViewPr>
    <p:cSldViewPr snapToGrid="0">
      <p:cViewPr varScale="1">
        <p:scale>
          <a:sx n="84" d="100"/>
          <a:sy n="84" d="100"/>
        </p:scale>
        <p:origin x="294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31797-AA6B-4131-8421-93CA49DDD132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33475-6D1E-440D-841A-2B58781B9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32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33475-6D1E-440D-841A-2B58781B99D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B6233-FC4F-4628-BA1D-2782F64945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 dirty="0"/>
              <a:t>May 8,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1D367-A9C7-46F9-B78E-724D1BEC06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ADE164-D45A-44D8-82C5-2E0962BB70DA}" type="slidenum">
              <a:rPr lang="en-ZA" smtClean="0"/>
              <a:t>‹#›</a:t>
            </a:fld>
            <a:endParaRPr lang="en-ZA"/>
          </a:p>
        </p:txBody>
      </p:sp>
      <p:sp>
        <p:nvSpPr>
          <p:cNvPr id="5" name="Rectangle 4"/>
          <p:cNvSpPr/>
          <p:nvPr userDrawn="1"/>
        </p:nvSpPr>
        <p:spPr>
          <a:xfrm>
            <a:off x="-1" y="0"/>
            <a:ext cx="12210195" cy="1172308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6308" y="149795"/>
            <a:ext cx="11879748" cy="1081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8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1172308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 userDrawn="1"/>
        </p:nvSpPr>
        <p:spPr>
          <a:xfrm>
            <a:off x="208413" y="149795"/>
            <a:ext cx="11766495" cy="1081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0158-A657-4B22-8E15-5864576119AE}" type="datetime1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 Training Palu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6351" y="310836"/>
            <a:ext cx="11043524" cy="1348102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3600" b="0" i="0" cap="none">
                <a:solidFill>
                  <a:schemeClr val="tx1"/>
                </a:solidFill>
                <a:latin typeface="Trade Gothic LT Com Cn" panose="020B0806040303020004" pitchFamily="34" charset="0"/>
                <a:cs typeface="Trade Gothic LT Com Cn" panose="020B08060403030200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 descr="Save_the_Children_logo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83548" y="6425702"/>
            <a:ext cx="2481821" cy="38044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3288542" y="6432218"/>
            <a:ext cx="8684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8520499" y="6432218"/>
            <a:ext cx="8684" cy="3651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07652" y="2200274"/>
            <a:ext cx="11766333" cy="410686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30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B02131-22DB-4754-A433-C2056EBF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54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50D3D-41CA-4DC7-907E-3C00ACD28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999" y="1224000"/>
            <a:ext cx="11339999" cy="4858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6C7A0-E91C-4A95-B866-B5D3FEE093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1BA1-B199-498E-8F99-F7D1F5869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879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E164-D45A-44D8-82C5-2E0962BB70D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3328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8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av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av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47642" y="0"/>
            <a:ext cx="6944358" cy="6255249"/>
          </a:xfrm>
          <a:prstGeom prst="rect">
            <a:avLst/>
          </a:prstGeom>
          <a:gradFill flip="none" rotWithShape="1">
            <a:gsLst>
              <a:gs pos="40000">
                <a:srgbClr val="FA0007"/>
              </a:gs>
              <a:gs pos="100000">
                <a:srgbClr val="761706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/>
          <p:nvPr/>
        </p:nvSpPr>
        <p:spPr>
          <a:xfrm>
            <a:off x="6096000" y="232221"/>
            <a:ext cx="5344160" cy="3799840"/>
          </a:xfrm>
          <a:prstGeom prst="rect">
            <a:avLst/>
          </a:prstGeom>
        </p:spPr>
        <p:txBody>
          <a:bodyPr vert="horz" lIns="0" tIns="0" rIns="0" bIns="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endParaRPr lang="en-US" sz="9600" b="1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11200" b="1" i="1" dirty="0">
                <a:solidFill>
                  <a:schemeClr val="bg1"/>
                </a:solidFill>
                <a:latin typeface="Lato" panose="020F0502020204030203" pitchFamily="34" charset="0"/>
              </a:rPr>
              <a:t>SOCIAL EMOTIONAL LEARNING </a:t>
            </a:r>
          </a:p>
          <a:p>
            <a:pPr algn="ctr">
              <a:lnSpc>
                <a:spcPct val="120000"/>
              </a:lnSpc>
            </a:pPr>
            <a:r>
              <a:rPr lang="en-US" sz="11200" b="1" i="1" dirty="0">
                <a:solidFill>
                  <a:schemeClr val="bg1"/>
                </a:solidFill>
                <a:latin typeface="Lato" panose="020F0502020204030203" pitchFamily="34" charset="0"/>
              </a:rPr>
              <a:t>UNTUK KESIAPAN KERJA</a:t>
            </a:r>
          </a:p>
          <a:p>
            <a:pPr algn="ctr">
              <a:lnSpc>
                <a:spcPct val="120000"/>
              </a:lnSpc>
            </a:pPr>
            <a:endParaRPr lang="en-US" sz="11200" b="1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11200" b="1" dirty="0">
                <a:solidFill>
                  <a:schemeClr val="bg1"/>
                </a:solidFill>
                <a:latin typeface="Lato" panose="020F0502020204030203" pitchFamily="34" charset="0"/>
              </a:rPr>
              <a:t>SOSIAL AWARENESS</a:t>
            </a:r>
            <a:br>
              <a:rPr lang="en-US" sz="11200" b="1" dirty="0">
                <a:solidFill>
                  <a:schemeClr val="bg1"/>
                </a:solidFill>
                <a:latin typeface="Lato" panose="020F0502020204030203" pitchFamily="34" charset="0"/>
              </a:rPr>
            </a:br>
            <a:endParaRPr lang="en-US" sz="11200" b="1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14400" b="1" dirty="0">
                <a:solidFill>
                  <a:schemeClr val="bg1"/>
                </a:solidFill>
                <a:latin typeface="Lato" panose="020F0502020204030203" pitchFamily="34" charset="0"/>
              </a:rPr>
              <a:t>Modul </a:t>
            </a:r>
          </a:p>
          <a:p>
            <a:pPr algn="ctr">
              <a:lnSpc>
                <a:spcPct val="120000"/>
              </a:lnSpc>
            </a:pPr>
            <a:endParaRPr lang="en-US" sz="13500" b="1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4000" b="1" dirty="0">
                <a:solidFill>
                  <a:schemeClr val="bg1"/>
                </a:solidFill>
                <a:latin typeface="Lato" panose="020F0502020204030203" pitchFamily="34" charset="0"/>
              </a:rPr>
              <a:t>EMPATI</a:t>
            </a:r>
          </a:p>
          <a:p>
            <a:pPr algn="ctr"/>
            <a:endParaRPr lang="en-US" b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ctr"/>
            <a:b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2E007-03F8-F930-09BE-79A024562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22" y="1433234"/>
            <a:ext cx="5696745" cy="39915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792CB82-E6D7-EE0B-F00A-2869DC7F8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982388-35AF-203E-CB31-D61A5CFFB3F5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76ECEC-8AEE-BDB5-E641-949D9868C98D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80E833-6E1F-B8A5-291F-C1604409AB3A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10" name="Google Shape;552;p28">
            <a:extLst>
              <a:ext uri="{FF2B5EF4-FFF2-40B4-BE49-F238E27FC236}">
                <a16:creationId xmlns:a16="http://schemas.microsoft.com/office/drawing/2014/main" id="{99897604-E894-33C3-7AB3-10165705571E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611434-0575-74B9-B9DB-D9E799AC2F59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83E5FC-7279-20EA-1A20-6DDDD03F0C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CD6CE1-251F-F0CF-97F9-A428A04E1CDB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B48067F-B45A-1870-8A95-928168D43162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997F88-B225-7C58-3A33-19BB3919AAB6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49AC4F-9FAD-EBFF-1FC2-7520E64DB744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35ADA870-9457-35D3-B5F4-D0AD28F25091}"/>
              </a:ext>
            </a:extLst>
          </p:cNvPr>
          <p:cNvSpPr/>
          <p:nvPr/>
        </p:nvSpPr>
        <p:spPr>
          <a:xfrm>
            <a:off x="10574155" y="405441"/>
            <a:ext cx="778208" cy="733451"/>
          </a:xfrm>
          <a:prstGeom prst="ellipse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P</a:t>
            </a:r>
            <a:endParaRPr lang="en-ID" sz="1400" b="1" dirty="0">
              <a:latin typeface="Lato" panose="020F050202020403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16294F-2487-F91A-044C-1608F0EF7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F66AC9-FE9C-9ED8-F871-5B261952955F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7FBB6B-1F40-1F33-76A8-3503E5680338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71FF3C-89FC-5562-1202-84FABF915F4B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10" name="Google Shape;552;p28">
            <a:extLst>
              <a:ext uri="{FF2B5EF4-FFF2-40B4-BE49-F238E27FC236}">
                <a16:creationId xmlns:a16="http://schemas.microsoft.com/office/drawing/2014/main" id="{5622D2CD-D4A7-1D80-721B-CA3295188F67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40865D-6E19-8228-845C-E828EA3D47B6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399000-D1D8-F0B5-BDFF-1A8100C88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45F78BA-C829-FE31-8547-C7F509235FBC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2E2C16B-50E3-FC80-E0CA-2DBCC7AD09BF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64E119-C021-4444-9206-B646B33CBE92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CA4BE54-BC53-9015-863D-656FCAF2CA40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D9E5EA4-C549-2076-0F27-1BA7CE7F7FD9}"/>
              </a:ext>
            </a:extLst>
          </p:cNvPr>
          <p:cNvSpPr txBox="1"/>
          <p:nvPr/>
        </p:nvSpPr>
        <p:spPr>
          <a:xfrm>
            <a:off x="874666" y="1019731"/>
            <a:ext cx="8497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Lato" panose="020F0502020204030203" pitchFamily="34" charset="0"/>
              </a:rPr>
              <a:t>SEBERAPA EMPATI KAMU?</a:t>
            </a:r>
            <a:endParaRPr lang="en-ID" sz="4400" b="1" dirty="0">
              <a:latin typeface="Lato" panose="020F050202020403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D9E8EB-2AA2-B177-961F-0C466C3F0FB3}"/>
              </a:ext>
            </a:extLst>
          </p:cNvPr>
          <p:cNvSpPr txBox="1"/>
          <p:nvPr/>
        </p:nvSpPr>
        <p:spPr>
          <a:xfrm>
            <a:off x="8169215" y="563181"/>
            <a:ext cx="2648310" cy="37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Lato" panose="020F0502020204030203" pitchFamily="34" charset="0"/>
              </a:rPr>
              <a:t>Praktek</a:t>
            </a:r>
            <a:r>
              <a:rPr lang="en-US" b="1" dirty="0">
                <a:latin typeface="Lato" panose="020F0502020204030203" pitchFamily="34" charset="0"/>
              </a:rPr>
              <a:t> </a:t>
            </a:r>
            <a:r>
              <a:rPr lang="en-US" b="1" dirty="0" err="1">
                <a:latin typeface="Lato" panose="020F0502020204030203" pitchFamily="34" charset="0"/>
              </a:rPr>
              <a:t>Pembelajaran</a:t>
            </a:r>
            <a:endParaRPr lang="en-ID" b="1" dirty="0">
              <a:latin typeface="Lato" panose="020F050202020403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1A6589-9B1C-10BB-D41F-46C2E2F3F39F}"/>
              </a:ext>
            </a:extLst>
          </p:cNvPr>
          <p:cNvSpPr txBox="1"/>
          <p:nvPr/>
        </p:nvSpPr>
        <p:spPr>
          <a:xfrm>
            <a:off x="1009108" y="2482391"/>
            <a:ext cx="1049853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D" dirty="0" err="1">
                <a:latin typeface="Lato" panose="020F0502020204030203" pitchFamily="34" charset="0"/>
              </a:rPr>
              <a:t>Temanmu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sedang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bersedih</a:t>
            </a:r>
            <a:r>
              <a:rPr lang="en-ID" dirty="0">
                <a:latin typeface="Lato" panose="020F0502020204030203" pitchFamily="34" charset="0"/>
              </a:rPr>
              <a:t>/</a:t>
            </a:r>
            <a:r>
              <a:rPr lang="en-ID" dirty="0" err="1">
                <a:latin typeface="Lato" panose="020F0502020204030203" pitchFamily="34" charset="0"/>
              </a:rPr>
              <a:t>menangis</a:t>
            </a:r>
            <a:r>
              <a:rPr lang="en-ID" dirty="0">
                <a:latin typeface="Lato" panose="020F0502020204030203" pitchFamily="34" charset="0"/>
              </a:rPr>
              <a:t>. </a:t>
            </a:r>
            <a:r>
              <a:rPr lang="en-ID" dirty="0" err="1">
                <a:latin typeface="Lato" panose="020F0502020204030203" pitchFamily="34" charset="0"/>
              </a:rPr>
              <a:t>Setelah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menanyakan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ternyata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ada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keluarganya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ada</a:t>
            </a:r>
            <a:r>
              <a:rPr lang="en-ID" dirty="0">
                <a:latin typeface="Lato" panose="020F0502020204030203" pitchFamily="34" charset="0"/>
              </a:rPr>
              <a:t> yang </a:t>
            </a:r>
            <a:r>
              <a:rPr lang="en-ID" dirty="0" err="1">
                <a:latin typeface="Lato" panose="020F0502020204030203" pitchFamily="34" charset="0"/>
              </a:rPr>
              <a:t>meninggal</a:t>
            </a:r>
            <a:r>
              <a:rPr lang="en-ID" dirty="0">
                <a:latin typeface="Lato" panose="020F0502020204030203" pitchFamily="34" charset="0"/>
              </a:rPr>
              <a:t> dunia. Apa yang </a:t>
            </a:r>
            <a:r>
              <a:rPr lang="en-ID" dirty="0" err="1">
                <a:latin typeface="Lato" panose="020F0502020204030203" pitchFamily="34" charset="0"/>
              </a:rPr>
              <a:t>ingin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kamu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sampaikan</a:t>
            </a:r>
            <a:r>
              <a:rPr lang="en-ID" dirty="0">
                <a:latin typeface="Lato" panose="020F0502020204030203" pitchFamily="34" charset="0"/>
              </a:rPr>
              <a:t> agar </a:t>
            </a:r>
            <a:r>
              <a:rPr lang="en-ID" dirty="0" err="1">
                <a:latin typeface="Lato" panose="020F0502020204030203" pitchFamily="34" charset="0"/>
              </a:rPr>
              <a:t>temanmu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lebih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merasa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tenang</a:t>
            </a:r>
            <a:r>
              <a:rPr lang="en-ID" dirty="0">
                <a:latin typeface="Lato" panose="020F0502020204030203" pitchFamily="34" charset="0"/>
              </a:rPr>
              <a:t>.?</a:t>
            </a:r>
          </a:p>
          <a:p>
            <a:pPr marL="342900" indent="-342900">
              <a:buFont typeface="+mj-lt"/>
              <a:buAutoNum type="arabicPeriod"/>
            </a:pPr>
            <a:endParaRPr lang="en-ID" dirty="0">
              <a:latin typeface="Lato" panose="020F050202020403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ID" dirty="0" err="1">
                <a:latin typeface="Lato" panose="020F0502020204030203" pitchFamily="34" charset="0"/>
              </a:rPr>
              <a:t>Atasan</a:t>
            </a:r>
            <a:r>
              <a:rPr lang="en-ID" dirty="0">
                <a:latin typeface="Lato" panose="020F0502020204030203" pitchFamily="34" charset="0"/>
              </a:rPr>
              <a:t>/Guru mu </a:t>
            </a:r>
            <a:r>
              <a:rPr lang="en-ID" dirty="0" err="1">
                <a:latin typeface="Lato" panose="020F0502020204030203" pitchFamily="34" charset="0"/>
              </a:rPr>
              <a:t>marah-marah</a:t>
            </a:r>
            <a:r>
              <a:rPr lang="en-ID" dirty="0">
                <a:latin typeface="Lato" panose="020F0502020204030203" pitchFamily="34" charset="0"/>
              </a:rPr>
              <a:t>. </a:t>
            </a:r>
            <a:r>
              <a:rPr lang="en-ID" dirty="0" err="1">
                <a:latin typeface="Lato" panose="020F0502020204030203" pitchFamily="34" charset="0"/>
              </a:rPr>
              <a:t>Kelas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terlihat</a:t>
            </a:r>
            <a:r>
              <a:rPr lang="en-ID" dirty="0">
                <a:latin typeface="Lato" panose="020F0502020204030203" pitchFamily="34" charset="0"/>
              </a:rPr>
              <a:t> sangat </a:t>
            </a:r>
            <a:r>
              <a:rPr lang="en-ID" dirty="0" err="1">
                <a:latin typeface="Lato" panose="020F0502020204030203" pitchFamily="34" charset="0"/>
              </a:rPr>
              <a:t>kacau</a:t>
            </a:r>
            <a:r>
              <a:rPr lang="en-ID" dirty="0">
                <a:latin typeface="Lato" panose="020F0502020204030203" pitchFamily="34" charset="0"/>
              </a:rPr>
              <a:t>, </a:t>
            </a:r>
            <a:r>
              <a:rPr lang="en-ID" dirty="0" err="1">
                <a:latin typeface="Lato" panose="020F0502020204030203" pitchFamily="34" charset="0"/>
              </a:rPr>
              <a:t>sampah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berserakan</a:t>
            </a:r>
            <a:r>
              <a:rPr lang="en-ID" dirty="0">
                <a:latin typeface="Lato" panose="020F0502020204030203" pitchFamily="34" charset="0"/>
              </a:rPr>
              <a:t> dan </a:t>
            </a:r>
            <a:r>
              <a:rPr lang="en-ID" dirty="0" err="1">
                <a:latin typeface="Lato" panose="020F0502020204030203" pitchFamily="34" charset="0"/>
              </a:rPr>
              <a:t>tidak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ada</a:t>
            </a:r>
            <a:r>
              <a:rPr lang="en-ID" dirty="0">
                <a:latin typeface="Lato" panose="020F0502020204030203" pitchFamily="34" charset="0"/>
              </a:rPr>
              <a:t> yang </a:t>
            </a:r>
            <a:r>
              <a:rPr lang="en-ID" dirty="0" err="1">
                <a:latin typeface="Lato" panose="020F0502020204030203" pitchFamily="34" charset="0"/>
              </a:rPr>
              <a:t>terlihat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memperbaikinya</a:t>
            </a:r>
            <a:r>
              <a:rPr lang="en-ID" dirty="0">
                <a:latin typeface="Lato" panose="020F0502020204030203" pitchFamily="34" charset="0"/>
              </a:rPr>
              <a:t>. Apa yang </a:t>
            </a:r>
            <a:r>
              <a:rPr lang="en-ID" dirty="0" err="1">
                <a:latin typeface="Lato" panose="020F0502020204030203" pitchFamily="34" charset="0"/>
              </a:rPr>
              <a:t>ingin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kamu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sampaikan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kepada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gurumu</a:t>
            </a:r>
            <a:r>
              <a:rPr lang="en-ID" dirty="0">
                <a:latin typeface="Lato" panose="020F0502020204030203" pitchFamily="34" charset="0"/>
              </a:rPr>
              <a:t> agar </a:t>
            </a:r>
            <a:r>
              <a:rPr lang="en-ID" dirty="0" err="1">
                <a:latin typeface="Lato" panose="020F0502020204030203" pitchFamily="34" charset="0"/>
              </a:rPr>
              <a:t>meredakan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amarahnya</a:t>
            </a:r>
            <a:r>
              <a:rPr lang="en-ID" dirty="0">
                <a:latin typeface="Lato" panose="020F0502020204030203" pitchFamily="34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endParaRPr lang="en-ID" dirty="0">
              <a:latin typeface="Lato" panose="020F050202020403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ID" dirty="0" err="1">
                <a:latin typeface="Lato" panose="020F0502020204030203" pitchFamily="34" charset="0"/>
              </a:rPr>
              <a:t>Adik</a:t>
            </a:r>
            <a:r>
              <a:rPr lang="en-ID" dirty="0">
                <a:latin typeface="Lato" panose="020F0502020204030203" pitchFamily="34" charset="0"/>
              </a:rPr>
              <a:t>/</a:t>
            </a:r>
            <a:r>
              <a:rPr lang="en-ID" dirty="0" err="1">
                <a:latin typeface="Lato" panose="020F0502020204030203" pitchFamily="34" charset="0"/>
              </a:rPr>
              <a:t>kakak</a:t>
            </a:r>
            <a:r>
              <a:rPr lang="en-ID" dirty="0">
                <a:latin typeface="Lato" panose="020F0502020204030203" pitchFamily="34" charset="0"/>
              </a:rPr>
              <a:t> mu </a:t>
            </a:r>
            <a:r>
              <a:rPr lang="en-ID" dirty="0" err="1">
                <a:latin typeface="Lato" panose="020F0502020204030203" pitchFamily="34" charset="0"/>
              </a:rPr>
              <a:t>terlihat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senyum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bahagia</a:t>
            </a:r>
            <a:r>
              <a:rPr lang="en-ID" dirty="0">
                <a:latin typeface="Lato" panose="020F0502020204030203" pitchFamily="34" charset="0"/>
              </a:rPr>
              <a:t>. </a:t>
            </a:r>
            <a:r>
              <a:rPr lang="en-ID" dirty="0" err="1">
                <a:latin typeface="Lato" panose="020F0502020204030203" pitchFamily="34" charset="0"/>
              </a:rPr>
              <a:t>Mendapatkan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hadiah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dari</a:t>
            </a:r>
            <a:r>
              <a:rPr lang="en-ID" dirty="0">
                <a:latin typeface="Lato" panose="020F0502020204030203" pitchFamily="34" charset="0"/>
              </a:rPr>
              <a:t> orang </a:t>
            </a:r>
            <a:r>
              <a:rPr lang="en-ID" dirty="0" err="1">
                <a:latin typeface="Lato" panose="020F0502020204030203" pitchFamily="34" charset="0"/>
              </a:rPr>
              <a:t>tua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sebuah</a:t>
            </a:r>
            <a:r>
              <a:rPr lang="en-ID" dirty="0">
                <a:latin typeface="Lato" panose="020F0502020204030203" pitchFamily="34" charset="0"/>
              </a:rPr>
              <a:t> handphone </a:t>
            </a:r>
            <a:r>
              <a:rPr lang="en-ID" dirty="0" err="1">
                <a:latin typeface="Lato" panose="020F0502020204030203" pitchFamily="34" charset="0"/>
              </a:rPr>
              <a:t>baru</a:t>
            </a:r>
            <a:r>
              <a:rPr lang="en-ID" dirty="0">
                <a:latin typeface="Lato" panose="020F0502020204030203" pitchFamily="34" charset="0"/>
              </a:rPr>
              <a:t> di </a:t>
            </a:r>
            <a:r>
              <a:rPr lang="en-ID" dirty="0" err="1">
                <a:latin typeface="Lato" panose="020F0502020204030203" pitchFamily="34" charset="0"/>
              </a:rPr>
              <a:t>hari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ulang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tahunnya</a:t>
            </a:r>
            <a:r>
              <a:rPr lang="en-ID" dirty="0">
                <a:latin typeface="Lato" panose="020F0502020204030203" pitchFamily="34" charset="0"/>
              </a:rPr>
              <a:t>. </a:t>
            </a:r>
            <a:r>
              <a:rPr lang="en-ID" dirty="0" err="1">
                <a:latin typeface="Lato" panose="020F0502020204030203" pitchFamily="34" charset="0"/>
              </a:rPr>
              <a:t>Sementara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kamu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merasa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membutuhkan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ponsel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baru</a:t>
            </a:r>
            <a:r>
              <a:rPr lang="en-ID" dirty="0">
                <a:latin typeface="Lato" panose="020F0502020204030203" pitchFamily="34" charset="0"/>
              </a:rPr>
              <a:t> juga. Apa yang </a:t>
            </a:r>
            <a:r>
              <a:rPr lang="en-ID" dirty="0" err="1">
                <a:latin typeface="Lato" panose="020F0502020204030203" pitchFamily="34" charset="0"/>
              </a:rPr>
              <a:t>terpikirkan</a:t>
            </a:r>
            <a:r>
              <a:rPr lang="en-ID" dirty="0">
                <a:latin typeface="Lato" panose="020F0502020204030203" pitchFamily="34" charset="0"/>
              </a:rPr>
              <a:t> oleh mu?</a:t>
            </a:r>
          </a:p>
          <a:p>
            <a:pPr marL="342900" indent="-342900">
              <a:buFont typeface="+mj-lt"/>
              <a:buAutoNum type="arabicPeriod"/>
            </a:pPr>
            <a:endParaRPr lang="en-ID" dirty="0">
              <a:latin typeface="Lato" panose="020F050202020403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ID" dirty="0">
                <a:latin typeface="Lato" panose="020F0502020204030203" pitchFamily="34" charset="0"/>
              </a:rPr>
              <a:t>Ibu mu </a:t>
            </a:r>
            <a:r>
              <a:rPr lang="en-ID" dirty="0" err="1">
                <a:latin typeface="Lato" panose="020F0502020204030203" pitchFamily="34" charset="0"/>
              </a:rPr>
              <a:t>sedang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mencuci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pakaianmu</a:t>
            </a:r>
            <a:r>
              <a:rPr lang="en-ID" dirty="0">
                <a:latin typeface="Lato" panose="020F0502020204030203" pitchFamily="34" charset="0"/>
              </a:rPr>
              <a:t> yang </a:t>
            </a:r>
            <a:r>
              <a:rPr lang="en-ID" dirty="0" err="1">
                <a:latin typeface="Lato" panose="020F0502020204030203" pitchFamily="34" charset="0"/>
              </a:rPr>
              <a:t>telah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banyak</a:t>
            </a:r>
            <a:r>
              <a:rPr lang="en-ID" dirty="0">
                <a:latin typeface="Lato" panose="020F0502020204030203" pitchFamily="34" charset="0"/>
              </a:rPr>
              <a:t> dan </a:t>
            </a:r>
            <a:r>
              <a:rPr lang="en-ID" dirty="0" err="1">
                <a:latin typeface="Lato" panose="020F0502020204030203" pitchFamily="34" charset="0"/>
              </a:rPr>
              <a:t>belum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dicuci</a:t>
            </a:r>
            <a:r>
              <a:rPr lang="en-ID" dirty="0">
                <a:latin typeface="Lato" panose="020F0502020204030203" pitchFamily="34" charset="0"/>
              </a:rPr>
              <a:t>. </a:t>
            </a:r>
            <a:r>
              <a:rPr lang="en-ID" dirty="0" err="1">
                <a:latin typeface="Lato" panose="020F0502020204030203" pitchFamily="34" charset="0"/>
              </a:rPr>
              <a:t>Ucapkan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kalimat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tawaran</a:t>
            </a:r>
            <a:r>
              <a:rPr lang="en-ID" dirty="0">
                <a:latin typeface="Lato" panose="020F0502020204030203" pitchFamily="34" charset="0"/>
              </a:rPr>
              <a:t> yang </a:t>
            </a:r>
            <a:r>
              <a:rPr lang="en-ID" dirty="0" err="1">
                <a:latin typeface="Lato" panose="020F0502020204030203" pitchFamily="34" charset="0"/>
              </a:rPr>
              <a:t>menunjukan</a:t>
            </a:r>
            <a:r>
              <a:rPr lang="en-ID" dirty="0">
                <a:latin typeface="Lato" panose="020F0502020204030203" pitchFamily="34" charset="0"/>
              </a:rPr>
              <a:t> kalian </a:t>
            </a:r>
            <a:r>
              <a:rPr lang="en-ID" dirty="0" err="1">
                <a:latin typeface="Lato" panose="020F0502020204030203" pitchFamily="34" charset="0"/>
              </a:rPr>
              <a:t>bersedia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untuk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membantu</a:t>
            </a:r>
            <a:endParaRPr lang="en-ID" dirty="0">
              <a:latin typeface="Lato" panose="020F050202020403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E21AD7-8769-C6D7-1FCB-979135D60F64}"/>
              </a:ext>
            </a:extLst>
          </p:cNvPr>
          <p:cNvSpPr txBox="1"/>
          <p:nvPr/>
        </p:nvSpPr>
        <p:spPr>
          <a:xfrm>
            <a:off x="874666" y="1789172"/>
            <a:ext cx="5149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Lato" panose="020F0502020204030203" pitchFamily="34" charset="0"/>
              </a:rPr>
              <a:t>Tulis </a:t>
            </a:r>
            <a:r>
              <a:rPr lang="en-US" sz="2000" b="1" dirty="0" err="1">
                <a:latin typeface="Lato" panose="020F0502020204030203" pitchFamily="34" charset="0"/>
              </a:rPr>
              <a:t>jawabanmu</a:t>
            </a:r>
            <a:r>
              <a:rPr lang="en-US" sz="2000" b="1" dirty="0">
                <a:latin typeface="Lato" panose="020F0502020204030203" pitchFamily="34" charset="0"/>
              </a:rPr>
              <a:t> dan upload di LMS</a:t>
            </a:r>
            <a:endParaRPr lang="en-ID" sz="2000" b="1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089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E10BC-F280-5401-7C7A-A9258A7EB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420295-E735-4B99-4807-2C2C8774D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359" y="1138892"/>
            <a:ext cx="4171328" cy="41713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3D589B-C17F-D260-0F8F-153CE95AF442}"/>
              </a:ext>
            </a:extLst>
          </p:cNvPr>
          <p:cNvSpPr txBox="1"/>
          <p:nvPr/>
        </p:nvSpPr>
        <p:spPr>
          <a:xfrm>
            <a:off x="3025845" y="5405111"/>
            <a:ext cx="58834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b="1" dirty="0">
                <a:latin typeface="Lato" panose="020F0502020204030203" pitchFamily="34" charset="0"/>
              </a:rPr>
              <a:t>https//:lms.savethechildren.or.id/courses/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D52FDB-F36F-6630-B72B-F1936AF52D8B}"/>
              </a:ext>
            </a:extLst>
          </p:cNvPr>
          <p:cNvSpPr/>
          <p:nvPr/>
        </p:nvSpPr>
        <p:spPr>
          <a:xfrm>
            <a:off x="10574155" y="405441"/>
            <a:ext cx="778208" cy="733451"/>
          </a:xfrm>
          <a:prstGeom prst="ellipse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U</a:t>
            </a:r>
            <a:endParaRPr lang="en-ID" sz="1400" b="1" dirty="0">
              <a:latin typeface="Lato" panose="020F050202020403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DD41CAA-EE3E-2E4D-4522-1DA6708EF9AB}"/>
              </a:ext>
            </a:extLst>
          </p:cNvPr>
          <p:cNvSpPr/>
          <p:nvPr/>
        </p:nvSpPr>
        <p:spPr>
          <a:xfrm>
            <a:off x="10600033" y="1291087"/>
            <a:ext cx="778208" cy="733451"/>
          </a:xfrm>
          <a:prstGeom prst="ellipse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R</a:t>
            </a:r>
            <a:endParaRPr lang="en-ID" sz="1400" b="1" dirty="0">
              <a:latin typeface="Lato" panose="020F050202020403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F4C10D-5E07-D5EC-3E0F-266870433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D45C57-7957-32BD-BB5F-8EC63EAA6C39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D08060-1365-976D-ACDF-F2193C699CA3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9E548D-F5D3-D59E-4A5D-7C1AA9E37B15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10" name="Google Shape;552;p28">
            <a:extLst>
              <a:ext uri="{FF2B5EF4-FFF2-40B4-BE49-F238E27FC236}">
                <a16:creationId xmlns:a16="http://schemas.microsoft.com/office/drawing/2014/main" id="{66FC1B2B-BBD3-A285-1D5E-ACE840F676FB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E18931-F0E8-0486-34C5-4EEC29428748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A0A7CF-871A-147C-8CBF-3DB244937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037F10-7077-FABD-8E48-7CB7EA449751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EBBD6BB-DD70-E03E-A236-0F9DA4CD4863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EF7E55-92BE-973D-68F0-5E42BE29A4EC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7509DA-F9B5-378F-4CF3-8342719DC59E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217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69B0CF-FC8B-A917-4913-614E6E10E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3D1DF6-A8EC-0300-B9C2-3F8D4A24125B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7F7343-CA6A-DCB1-7A3D-BA135A6436EB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63D9D0-A18D-9255-D146-43950298D5DC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11" name="Google Shape;552;p28">
            <a:extLst>
              <a:ext uri="{FF2B5EF4-FFF2-40B4-BE49-F238E27FC236}">
                <a16:creationId xmlns:a16="http://schemas.microsoft.com/office/drawing/2014/main" id="{3E4542FB-84EB-1090-13C5-275E1A53872E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92C647-C576-DB15-E133-D640677D9179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7D6A38-7988-DE0F-24B5-620AED1B8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D52771E-02E3-9E45-106C-AB2ED38A5ACB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1EFE533-F9B6-290B-BC3E-7E62DC69845A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587382-39CB-F641-2469-27D0A5662120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A216CE-C5A2-EB82-F30B-786A3DC17C86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395CE68-40AB-D6D6-CA5D-9C5320137AE1}"/>
              </a:ext>
            </a:extLst>
          </p:cNvPr>
          <p:cNvSpPr txBox="1"/>
          <p:nvPr/>
        </p:nvSpPr>
        <p:spPr>
          <a:xfrm>
            <a:off x="1732009" y="2285097"/>
            <a:ext cx="9042008" cy="2811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950"/>
              </a:spcAft>
              <a:buNone/>
            </a:pP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Setelah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mempelajari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materi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ini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diharapkan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peserta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akan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: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Menempatkan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diri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(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membayangkan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/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cerminan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)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dalam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kondisi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atau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situasi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seseorang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sehingga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memahami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bagaimana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perasaan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mereka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,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termasuk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seseorang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yang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berbeda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dengan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saya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(mis.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Memiliki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perbedaan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gender,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memiliki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disabilitas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tertentu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)</a:t>
            </a:r>
          </a:p>
          <a:p>
            <a:pPr marL="342900" indent="-342900" algn="l">
              <a:buFont typeface="+mj-lt"/>
              <a:buAutoNum type="arabicPeriod"/>
            </a:pPr>
            <a:endParaRPr lang="en-ID" sz="2000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Menumbuhkan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reaksi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dalam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cara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yang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tepat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untuk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membantu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seseorang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agar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merasa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lebih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baik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E3F555-B44B-01A1-13DF-79F3FB96E867}"/>
              </a:ext>
            </a:extLst>
          </p:cNvPr>
          <p:cNvSpPr txBox="1"/>
          <p:nvPr/>
        </p:nvSpPr>
        <p:spPr>
          <a:xfrm>
            <a:off x="1623152" y="1329993"/>
            <a:ext cx="90420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950"/>
              </a:spcAft>
              <a:buNone/>
            </a:pPr>
            <a:r>
              <a:rPr lang="en-ID" sz="2400" b="1" i="0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TUJUAN PEMBELAJARAN</a:t>
            </a:r>
          </a:p>
        </p:txBody>
      </p:sp>
    </p:spTree>
    <p:extLst>
      <p:ext uri="{BB962C8B-B14F-4D97-AF65-F5344CB8AC3E}">
        <p14:creationId xmlns:p14="http://schemas.microsoft.com/office/powerpoint/2010/main" val="3544286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31131-7908-F013-6739-7F1D9F969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18CF14-4344-204E-E5B2-C69EE3EEA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359" y="1138892"/>
            <a:ext cx="4171328" cy="41713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B50E32-08CE-6CCA-1437-5378963F4B51}"/>
              </a:ext>
            </a:extLst>
          </p:cNvPr>
          <p:cNvSpPr txBox="1"/>
          <p:nvPr/>
        </p:nvSpPr>
        <p:spPr>
          <a:xfrm>
            <a:off x="3025845" y="5405111"/>
            <a:ext cx="58834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400" b="1" dirty="0">
                <a:latin typeface="Lato" panose="020F0502020204030203" pitchFamily="34" charset="0"/>
              </a:rPr>
              <a:t>https//:lms.savethechildren.or.id/courses/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1665994-E9AB-2075-A312-F6A9BEA408E7}"/>
              </a:ext>
            </a:extLst>
          </p:cNvPr>
          <p:cNvSpPr/>
          <p:nvPr/>
        </p:nvSpPr>
        <p:spPr>
          <a:xfrm>
            <a:off x="10574155" y="405441"/>
            <a:ext cx="778208" cy="733451"/>
          </a:xfrm>
          <a:prstGeom prst="ellipse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D</a:t>
            </a:r>
            <a:endParaRPr lang="en-ID" sz="1400" b="1" dirty="0">
              <a:latin typeface="Lato" panose="020F050202020403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4E70663-F1E3-5DEF-16BD-CB85065549EE}"/>
              </a:ext>
            </a:extLst>
          </p:cNvPr>
          <p:cNvSpPr/>
          <p:nvPr/>
        </p:nvSpPr>
        <p:spPr>
          <a:xfrm>
            <a:off x="10600033" y="1291087"/>
            <a:ext cx="778208" cy="733451"/>
          </a:xfrm>
          <a:prstGeom prst="ellipse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A</a:t>
            </a:r>
            <a:endParaRPr lang="en-ID" sz="1400" b="1" dirty="0">
              <a:latin typeface="Lato" panose="020F050202020403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C6A904-137C-74F2-56DC-E6370C72F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8B99A4-DCD6-B907-D725-1A7539B28D4D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6D6152-5D05-A77F-1409-E3DF20E77E3B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FAC585-905E-63C3-B5C4-6CC31374F0BC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11" name="Google Shape;552;p28">
            <a:extLst>
              <a:ext uri="{FF2B5EF4-FFF2-40B4-BE49-F238E27FC236}">
                <a16:creationId xmlns:a16="http://schemas.microsoft.com/office/drawing/2014/main" id="{F0BD1A99-6C55-D4F3-BE50-E8EFAD564196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1F3823-6FDE-F2AF-0D59-1A4BE3119AA2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71069E-8D6A-CB88-1C87-06B3601C7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E54165-45C3-1BCF-05CC-5399C3F5C2E0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A9F509E-A3B0-4571-0FE9-B5F178BEAC83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D8A4BA-819B-0BBF-9004-181A7936487B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28EED78-BDDA-D0AB-4207-807022770841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1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95C9D4-C3D9-73A4-6DBA-882C5A35F377}"/>
              </a:ext>
            </a:extLst>
          </p:cNvPr>
          <p:cNvSpPr txBox="1"/>
          <p:nvPr/>
        </p:nvSpPr>
        <p:spPr>
          <a:xfrm>
            <a:off x="5465580" y="2061085"/>
            <a:ext cx="6094562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800" b="1" dirty="0">
                <a:latin typeface="Lato" panose="020F0502020204030203" pitchFamily="34" charset="0"/>
              </a:rPr>
              <a:t>Apa yang Akan Kamu </a:t>
            </a:r>
            <a:r>
              <a:rPr lang="en-ID" sz="2800" b="1" dirty="0" err="1">
                <a:latin typeface="Lato" panose="020F0502020204030203" pitchFamily="34" charset="0"/>
              </a:rPr>
              <a:t>Katakan</a:t>
            </a:r>
            <a:r>
              <a:rPr lang="en-ID" sz="2800" b="1" dirty="0">
                <a:latin typeface="Lato" panose="020F0502020204030203" pitchFamily="34" charset="0"/>
              </a:rPr>
              <a:t>?</a:t>
            </a:r>
            <a:br>
              <a:rPr lang="en-ID" dirty="0"/>
            </a:br>
            <a:endParaRPr lang="en-ID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800" dirty="0" err="1">
                <a:latin typeface="Lato" panose="020F0502020204030203" pitchFamily="34" charset="0"/>
              </a:rPr>
              <a:t>Temanmu</a:t>
            </a:r>
            <a:r>
              <a:rPr lang="en-ID" sz="2800" dirty="0">
                <a:latin typeface="Lato" panose="020F0502020204030203" pitchFamily="34" charset="0"/>
              </a:rPr>
              <a:t> </a:t>
            </a:r>
            <a:r>
              <a:rPr lang="en-ID" sz="2800" dirty="0" err="1">
                <a:latin typeface="Lato" panose="020F0502020204030203" pitchFamily="34" charset="0"/>
              </a:rPr>
              <a:t>tidak</a:t>
            </a:r>
            <a:r>
              <a:rPr lang="en-ID" sz="2800" dirty="0">
                <a:latin typeface="Lato" panose="020F0502020204030203" pitchFamily="34" charset="0"/>
              </a:rPr>
              <a:t> lulus </a:t>
            </a:r>
            <a:r>
              <a:rPr lang="en-ID" sz="2800" dirty="0" err="1">
                <a:latin typeface="Lato" panose="020F0502020204030203" pitchFamily="34" charset="0"/>
              </a:rPr>
              <a:t>ujian</a:t>
            </a:r>
            <a:endParaRPr lang="en-ID" sz="2800" dirty="0">
              <a:latin typeface="Lato" panose="020F050202020403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D" sz="2800" dirty="0">
              <a:latin typeface="Lato" panose="020F050202020403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800" dirty="0" err="1">
                <a:latin typeface="Lato" panose="020F0502020204030203" pitchFamily="34" charset="0"/>
              </a:rPr>
              <a:t>Termanmu</a:t>
            </a:r>
            <a:r>
              <a:rPr lang="en-ID" sz="2800" dirty="0">
                <a:latin typeface="Lato" panose="020F0502020204030203" pitchFamily="34" charset="0"/>
              </a:rPr>
              <a:t> </a:t>
            </a:r>
            <a:r>
              <a:rPr lang="en-ID" sz="2800" dirty="0" err="1">
                <a:latin typeface="Lato" panose="020F0502020204030203" pitchFamily="34" charset="0"/>
              </a:rPr>
              <a:t>baru</a:t>
            </a:r>
            <a:r>
              <a:rPr lang="en-ID" sz="2800" dirty="0">
                <a:latin typeface="Lato" panose="020F0502020204030203" pitchFamily="34" charset="0"/>
              </a:rPr>
              <a:t> </a:t>
            </a:r>
            <a:r>
              <a:rPr lang="en-ID" sz="2800" dirty="0" err="1">
                <a:latin typeface="Lato" panose="020F0502020204030203" pitchFamily="34" charset="0"/>
              </a:rPr>
              <a:t>saja</a:t>
            </a:r>
            <a:r>
              <a:rPr lang="en-ID" sz="2800" dirty="0">
                <a:latin typeface="Lato" panose="020F0502020204030203" pitchFamily="34" charset="0"/>
              </a:rPr>
              <a:t> </a:t>
            </a:r>
            <a:r>
              <a:rPr lang="en-ID" sz="2800" dirty="0" err="1">
                <a:latin typeface="Lato" panose="020F0502020204030203" pitchFamily="34" charset="0"/>
              </a:rPr>
              <a:t>ditolak</a:t>
            </a:r>
            <a:r>
              <a:rPr lang="en-ID" sz="2800" dirty="0">
                <a:latin typeface="Lato" panose="020F0502020204030203" pitchFamily="34" charset="0"/>
              </a:rPr>
              <a:t> </a:t>
            </a:r>
          </a:p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0410D7-CF1A-7DF7-4536-9206FC673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18" y="1841739"/>
            <a:ext cx="4761783" cy="317452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1D5FAF-E9C3-A036-1267-58AF8EED8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92DA3B-DA2D-6F46-3361-5E6CD434F010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791A24-A4F4-2B4F-A8DE-712FC37F4FA2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87CD0F-F720-6C1E-67FE-893FF51A02B7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8" name="Google Shape;552;p28">
            <a:extLst>
              <a:ext uri="{FF2B5EF4-FFF2-40B4-BE49-F238E27FC236}">
                <a16:creationId xmlns:a16="http://schemas.microsoft.com/office/drawing/2014/main" id="{854EF921-6E82-E653-B4EB-BE4A32B2DC5E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FF60A7-5087-48D6-14A4-A06D13FDE8C0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A81EA5-1204-4162-B211-2EB0C618F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041A66-FBC1-B7E6-D3AC-9C84EB12EABD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5D8E1B5-53EA-651A-2B21-54E82773B35E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A8E408-DE2B-B9F1-9E76-7B0010A0689B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0B210A5-615F-584F-043B-BCB16620312B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838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9B56E-28E7-6CC1-F532-E66F9F74C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15" y="693560"/>
            <a:ext cx="5438209" cy="776284"/>
          </a:xfrm>
        </p:spPr>
        <p:txBody>
          <a:bodyPr>
            <a:normAutofit fontScale="90000"/>
          </a:bodyPr>
          <a:lstStyle/>
          <a:p>
            <a:r>
              <a:rPr lang="en-US" sz="4400" dirty="0" err="1">
                <a:latin typeface="Lato" panose="020F0502020204030203" pitchFamily="34" charset="0"/>
              </a:rPr>
              <a:t>Apa</a:t>
            </a:r>
            <a:r>
              <a:rPr lang="en-US" sz="4400" dirty="0">
                <a:latin typeface="Lato" panose="020F0502020204030203" pitchFamily="34" charset="0"/>
              </a:rPr>
              <a:t> </a:t>
            </a:r>
            <a:r>
              <a:rPr lang="en-US" sz="4400" dirty="0" err="1">
                <a:latin typeface="Lato" panose="020F0502020204030203" pitchFamily="34" charset="0"/>
              </a:rPr>
              <a:t>itu</a:t>
            </a:r>
            <a:r>
              <a:rPr lang="en-US" sz="4400" dirty="0">
                <a:latin typeface="Lato" panose="020F0502020204030203" pitchFamily="34" charset="0"/>
              </a:rPr>
              <a:t> EMPATI????</a:t>
            </a:r>
            <a:br>
              <a:rPr lang="en-US" sz="2800" dirty="0">
                <a:latin typeface="Lato" panose="020F0502020204030203" pitchFamily="34" charset="0"/>
              </a:rPr>
            </a:br>
            <a:br>
              <a:rPr lang="en-US" sz="2800" dirty="0">
                <a:latin typeface="Lato" panose="020F0502020204030203" pitchFamily="34" charset="0"/>
              </a:rPr>
            </a:br>
            <a:br>
              <a:rPr lang="en-US" sz="2800" dirty="0">
                <a:latin typeface="Lato" panose="020F0502020204030203" pitchFamily="34" charset="0"/>
              </a:rPr>
            </a:br>
            <a:br>
              <a:rPr lang="en-US" sz="2800" dirty="0">
                <a:latin typeface="Lato" panose="020F0502020204030203" pitchFamily="34" charset="0"/>
              </a:rPr>
            </a:br>
            <a:br>
              <a:rPr lang="en-US" sz="2800" dirty="0">
                <a:latin typeface="Lato" panose="020F0502020204030203" pitchFamily="34" charset="0"/>
              </a:rPr>
            </a:br>
            <a:endParaRPr lang="en-ID" sz="2800" dirty="0">
              <a:latin typeface="Lato" panose="020F050202020403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4C087B-82BF-B3A1-FF4B-E7EB3B394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024" y="1151604"/>
            <a:ext cx="5309654" cy="530965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6AE7B67-5E4D-6857-4A24-135B691A837B}"/>
              </a:ext>
            </a:extLst>
          </p:cNvPr>
          <p:cNvSpPr txBox="1">
            <a:spLocks/>
          </p:cNvSpPr>
          <p:nvPr/>
        </p:nvSpPr>
        <p:spPr>
          <a:xfrm>
            <a:off x="1158815" y="1081702"/>
            <a:ext cx="7174302" cy="3915724"/>
          </a:xfrm>
          <a:prstGeom prst="rect">
            <a:avLst/>
          </a:prstGeom>
        </p:spPr>
        <p:txBody>
          <a:bodyPr vert="horz" lIns="0" tIns="0" rIns="0" bIns="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i="0" kern="1200" cap="none">
                <a:solidFill>
                  <a:schemeClr val="tx1"/>
                </a:solidFill>
                <a:latin typeface="Trade Gothic LT Com Cn" panose="020B0806040303020004" pitchFamily="34" charset="0"/>
                <a:ea typeface="+mj-ea"/>
                <a:cs typeface="Trade Gothic LT Com Cn" panose="020B0806040303020004" pitchFamily="34" charset="0"/>
              </a:defRPr>
            </a:lvl1pPr>
          </a:lstStyle>
          <a:p>
            <a:br>
              <a:rPr lang="en-US" sz="3200" dirty="0">
                <a:latin typeface="Lato" panose="020F0502020204030203" pitchFamily="34" charset="0"/>
              </a:rPr>
            </a:br>
            <a:br>
              <a:rPr lang="en-US" sz="3200" dirty="0">
                <a:latin typeface="Lato" panose="020F0502020204030203" pitchFamily="34" charset="0"/>
              </a:rPr>
            </a:br>
            <a:r>
              <a:rPr lang="fi-FI" sz="4400" dirty="0">
                <a:latin typeface="Lato" panose="020F0502020204030203" pitchFamily="34" charset="0"/>
              </a:rPr>
              <a:t>kemampuan untuk </a:t>
            </a:r>
            <a:r>
              <a:rPr lang="fi-FI" sz="4400" b="1" dirty="0">
                <a:latin typeface="Lato" panose="020F0502020204030203" pitchFamily="34" charset="0"/>
              </a:rPr>
              <a:t>memahami</a:t>
            </a:r>
            <a:r>
              <a:rPr lang="fi-FI" sz="4400" dirty="0">
                <a:latin typeface="Lato" panose="020F0502020204030203" pitchFamily="34" charset="0"/>
              </a:rPr>
              <a:t> dan </a:t>
            </a:r>
            <a:r>
              <a:rPr lang="fi-FI" sz="4400" b="1" dirty="0">
                <a:latin typeface="Lato" panose="020F0502020204030203" pitchFamily="34" charset="0"/>
              </a:rPr>
              <a:t>merasakan perasaan </a:t>
            </a:r>
            <a:r>
              <a:rPr lang="fi-FI" sz="4400" dirty="0">
                <a:latin typeface="Lato" panose="020F0502020204030203" pitchFamily="34" charset="0"/>
              </a:rPr>
              <a:t>dan </a:t>
            </a:r>
            <a:r>
              <a:rPr lang="fi-FI" sz="4400" b="1" dirty="0">
                <a:latin typeface="Lato" panose="020F0502020204030203" pitchFamily="34" charset="0"/>
              </a:rPr>
              <a:t>pengalaman</a:t>
            </a:r>
            <a:r>
              <a:rPr lang="fi-FI" sz="4400" dirty="0">
                <a:latin typeface="Lato" panose="020F0502020204030203" pitchFamily="34" charset="0"/>
              </a:rPr>
              <a:t> orang lain.</a:t>
            </a:r>
            <a:br>
              <a:rPr lang="en-US" sz="3200" dirty="0">
                <a:latin typeface="Lato" panose="020F0502020204030203" pitchFamily="34" charset="0"/>
              </a:rPr>
            </a:br>
            <a:br>
              <a:rPr lang="en-US" sz="3200" dirty="0">
                <a:latin typeface="Lato" panose="020F0502020204030203" pitchFamily="34" charset="0"/>
              </a:rPr>
            </a:br>
            <a:br>
              <a:rPr lang="en-US" sz="3200" dirty="0">
                <a:latin typeface="Lato" panose="020F0502020204030203" pitchFamily="34" charset="0"/>
              </a:rPr>
            </a:br>
            <a:endParaRPr lang="en-ID" sz="3200" dirty="0">
              <a:latin typeface="Lato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2503A3-2279-AF19-6F68-15F4CC123F61}"/>
              </a:ext>
            </a:extLst>
          </p:cNvPr>
          <p:cNvSpPr txBox="1"/>
          <p:nvPr/>
        </p:nvSpPr>
        <p:spPr>
          <a:xfrm>
            <a:off x="1111715" y="4321401"/>
            <a:ext cx="677282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800" b="1" dirty="0" err="1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</a:rPr>
              <a:t>Konsep</a:t>
            </a:r>
            <a:r>
              <a:rPr lang="en-ID" sz="2800" b="1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</a:rPr>
              <a:t> Utama</a:t>
            </a:r>
            <a:r>
              <a:rPr lang="en-ID" sz="2800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2800" dirty="0" err="1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</a:rPr>
              <a:t>Mendengarkan</a:t>
            </a:r>
            <a:r>
              <a:rPr lang="en-ID" sz="2800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ID" sz="2800" dirty="0" err="1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</a:rPr>
              <a:t>tanpa</a:t>
            </a:r>
            <a:r>
              <a:rPr lang="en-ID" sz="2800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ID" sz="2800" dirty="0" err="1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</a:rPr>
              <a:t>menghakimi</a:t>
            </a:r>
            <a:r>
              <a:rPr lang="en-ID" sz="2800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2800" dirty="0" err="1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</a:rPr>
              <a:t>Memahami</a:t>
            </a:r>
            <a:r>
              <a:rPr lang="en-ID" sz="2800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</a:rPr>
              <a:t>, </a:t>
            </a:r>
            <a:r>
              <a:rPr lang="en-ID" sz="2800" dirty="0" err="1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</a:rPr>
              <a:t>bukan</a:t>
            </a:r>
            <a:r>
              <a:rPr lang="en-ID" sz="2800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ID" sz="2800" dirty="0" err="1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</a:rPr>
              <a:t>hanya</a:t>
            </a:r>
            <a:r>
              <a:rPr lang="en-ID" sz="2800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ID" sz="2800" dirty="0" err="1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</a:rPr>
              <a:t>merasa</a:t>
            </a:r>
            <a:r>
              <a:rPr lang="en-ID" sz="2800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</a:rPr>
              <a:t> </a:t>
            </a:r>
            <a:r>
              <a:rPr lang="en-ID" sz="2800" dirty="0" err="1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</a:rPr>
              <a:t>kasihan</a:t>
            </a:r>
            <a:r>
              <a:rPr lang="en-ID" sz="2800" dirty="0">
                <a:solidFill>
                  <a:schemeClr val="accent2">
                    <a:lumMod val="50000"/>
                  </a:schemeClr>
                </a:solidFill>
                <a:latin typeface="Lato" panose="020F0502020204030203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EABC29-E6D5-99D8-E7D1-09F173C26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0CD2EC-9B3D-74BC-0E3D-650F552DE32C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CCC895-A732-BC46-22DA-F8CD12024836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3B8410-E41D-04DF-E9C6-E6EC04F0CEE7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9" name="Google Shape;552;p28">
            <a:extLst>
              <a:ext uri="{FF2B5EF4-FFF2-40B4-BE49-F238E27FC236}">
                <a16:creationId xmlns:a16="http://schemas.microsoft.com/office/drawing/2014/main" id="{87A85C77-779C-97A4-6095-F206585BA81E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77C1A0-B4B7-4C32-BB88-363798926A35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0FF7F2-8A1A-F1FC-0336-8DB8F147C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4D3B01-A32E-7F49-2CED-5D07F68B9D0C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CD044D3-CD2F-51FF-4507-37AFD743498C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E0A7A3-86C3-A4D1-32D0-CB4267B481DA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8841E62-38C2-689F-8EF7-22ADD041BB7A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893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F499C6-5FD2-07C7-038A-0A94836D0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04490"/>
            <a:ext cx="3942272" cy="39422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867502-2571-7D18-1B9A-CC3BAB97DA05}"/>
              </a:ext>
            </a:extLst>
          </p:cNvPr>
          <p:cNvSpPr txBox="1"/>
          <p:nvPr/>
        </p:nvSpPr>
        <p:spPr>
          <a:xfrm>
            <a:off x="4160089" y="643622"/>
            <a:ext cx="6881722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3200" b="1" dirty="0" err="1">
                <a:latin typeface="Lato" panose="020F0502020204030203" pitchFamily="34" charset="0"/>
              </a:rPr>
              <a:t>Kanapa</a:t>
            </a:r>
            <a:r>
              <a:rPr lang="en-ID" sz="3200" b="1" dirty="0">
                <a:latin typeface="Lato" panose="020F0502020204030203" pitchFamily="34" charset="0"/>
              </a:rPr>
              <a:t> </a:t>
            </a:r>
            <a:r>
              <a:rPr lang="en-ID" sz="3200" b="1" dirty="0" err="1">
                <a:latin typeface="Lato" panose="020F0502020204030203" pitchFamily="34" charset="0"/>
              </a:rPr>
              <a:t>Empati</a:t>
            </a:r>
            <a:r>
              <a:rPr lang="en-ID" sz="3200" b="1" dirty="0">
                <a:latin typeface="Lato" panose="020F0502020204030203" pitchFamily="34" charset="0"/>
              </a:rPr>
              <a:t> </a:t>
            </a:r>
            <a:r>
              <a:rPr lang="en-ID" sz="3200" b="1" dirty="0" err="1">
                <a:latin typeface="Lato" panose="020F0502020204030203" pitchFamily="34" charset="0"/>
              </a:rPr>
              <a:t>Penting</a:t>
            </a:r>
            <a:r>
              <a:rPr lang="en-ID" sz="3200" dirty="0">
                <a:latin typeface="Lato" panose="020F0502020204030203" pitchFamily="34" charset="0"/>
              </a:rPr>
              <a:t>:</a:t>
            </a:r>
          </a:p>
          <a:p>
            <a:endParaRPr lang="en-ID" dirty="0">
              <a:latin typeface="Lato" panose="020F0502020204030203" pitchFamily="34" charset="0"/>
            </a:endParaRPr>
          </a:p>
          <a:p>
            <a:endParaRPr lang="en-ID" dirty="0"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b="1" dirty="0" err="1">
                <a:latin typeface="Lato" panose="020F0502020204030203" pitchFamily="34" charset="0"/>
              </a:rPr>
              <a:t>Membangun</a:t>
            </a:r>
            <a:r>
              <a:rPr lang="en-ID" b="1" dirty="0">
                <a:latin typeface="Lato" panose="020F0502020204030203" pitchFamily="34" charset="0"/>
              </a:rPr>
              <a:t> </a:t>
            </a:r>
            <a:r>
              <a:rPr lang="en-ID" b="1" dirty="0" err="1">
                <a:latin typeface="Lato" panose="020F0502020204030203" pitchFamily="34" charset="0"/>
              </a:rPr>
              <a:t>Hubungan</a:t>
            </a:r>
            <a:r>
              <a:rPr lang="en-ID" b="1" dirty="0">
                <a:latin typeface="Lato" panose="020F0502020204030203" pitchFamily="34" charset="0"/>
              </a:rPr>
              <a:t> yang </a:t>
            </a:r>
            <a:r>
              <a:rPr lang="en-ID" b="1" dirty="0" err="1">
                <a:latin typeface="Lato" panose="020F0502020204030203" pitchFamily="34" charset="0"/>
              </a:rPr>
              <a:t>Lebih</a:t>
            </a:r>
            <a:r>
              <a:rPr lang="en-ID" b="1" dirty="0">
                <a:latin typeface="Lato" panose="020F0502020204030203" pitchFamily="34" charset="0"/>
              </a:rPr>
              <a:t> Baik</a:t>
            </a:r>
            <a:endParaRPr lang="en-ID" dirty="0">
              <a:latin typeface="Lato" panose="020F0502020204030203" pitchFamily="34" charset="0"/>
            </a:endParaRPr>
          </a:p>
          <a:p>
            <a:pPr lvl="1"/>
            <a:r>
              <a:rPr lang="en-ID" dirty="0" err="1">
                <a:latin typeface="Lato" panose="020F0502020204030203" pitchFamily="34" charset="0"/>
              </a:rPr>
              <a:t>Dengan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empati</a:t>
            </a:r>
            <a:r>
              <a:rPr lang="en-ID" dirty="0">
                <a:latin typeface="Lato" panose="020F0502020204030203" pitchFamily="34" charset="0"/>
              </a:rPr>
              <a:t>, </a:t>
            </a:r>
            <a:r>
              <a:rPr lang="en-ID" dirty="0" err="1">
                <a:latin typeface="Lato" panose="020F0502020204030203" pitchFamily="34" charset="0"/>
              </a:rPr>
              <a:t>kita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memahami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perasaan</a:t>
            </a:r>
            <a:r>
              <a:rPr lang="en-ID" dirty="0">
                <a:latin typeface="Lato" panose="020F0502020204030203" pitchFamily="34" charset="0"/>
              </a:rPr>
              <a:t> orang lain, </a:t>
            </a:r>
            <a:r>
              <a:rPr lang="en-ID" dirty="0" err="1">
                <a:latin typeface="Lato" panose="020F0502020204030203" pitchFamily="34" charset="0"/>
              </a:rPr>
              <a:t>menciptakan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hubungan</a:t>
            </a:r>
            <a:r>
              <a:rPr lang="en-ID" dirty="0">
                <a:latin typeface="Lato" panose="020F0502020204030203" pitchFamily="34" charset="0"/>
              </a:rPr>
              <a:t> yang </a:t>
            </a:r>
            <a:r>
              <a:rPr lang="en-ID" dirty="0" err="1">
                <a:latin typeface="Lato" panose="020F0502020204030203" pitchFamily="34" charset="0"/>
              </a:rPr>
              <a:t>saling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percaya</a:t>
            </a:r>
            <a:r>
              <a:rPr lang="en-ID" dirty="0">
                <a:latin typeface="Lato" panose="020F0502020204030203" pitchFamily="34" charset="0"/>
              </a:rPr>
              <a:t> dan </a:t>
            </a:r>
            <a:r>
              <a:rPr lang="en-ID" dirty="0" err="1">
                <a:latin typeface="Lato" panose="020F0502020204030203" pitchFamily="34" charset="0"/>
              </a:rPr>
              <a:t>mendalam</a:t>
            </a:r>
            <a:r>
              <a:rPr lang="en-ID" dirty="0">
                <a:latin typeface="Lato" panose="020F0502020204030203" pitchFamily="34" charset="0"/>
              </a:rPr>
              <a:t>.</a:t>
            </a:r>
          </a:p>
          <a:p>
            <a:pPr lvl="1"/>
            <a:endParaRPr lang="en-ID" dirty="0"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b="1" dirty="0" err="1">
                <a:latin typeface="Lato" panose="020F0502020204030203" pitchFamily="34" charset="0"/>
              </a:rPr>
              <a:t>Mengurangi</a:t>
            </a:r>
            <a:r>
              <a:rPr lang="en-ID" b="1" dirty="0">
                <a:latin typeface="Lato" panose="020F0502020204030203" pitchFamily="34" charset="0"/>
              </a:rPr>
              <a:t> </a:t>
            </a:r>
            <a:r>
              <a:rPr lang="en-ID" b="1" dirty="0" err="1">
                <a:latin typeface="Lato" panose="020F0502020204030203" pitchFamily="34" charset="0"/>
              </a:rPr>
              <a:t>Konflik</a:t>
            </a:r>
            <a:endParaRPr lang="en-ID" dirty="0">
              <a:latin typeface="Lato" panose="020F0502020204030203" pitchFamily="34" charset="0"/>
            </a:endParaRPr>
          </a:p>
          <a:p>
            <a:pPr lvl="1"/>
            <a:r>
              <a:rPr lang="en-ID" dirty="0" err="1">
                <a:latin typeface="Lato" panose="020F0502020204030203" pitchFamily="34" charset="0"/>
              </a:rPr>
              <a:t>Empati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membantu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kita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melihat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masalah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dari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perspektif</a:t>
            </a:r>
            <a:r>
              <a:rPr lang="en-ID" dirty="0">
                <a:latin typeface="Lato" panose="020F0502020204030203" pitchFamily="34" charset="0"/>
              </a:rPr>
              <a:t> orang lain, </a:t>
            </a:r>
            <a:r>
              <a:rPr lang="en-ID" dirty="0" err="1">
                <a:latin typeface="Lato" panose="020F0502020204030203" pitchFamily="34" charset="0"/>
              </a:rPr>
              <a:t>sehingga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lebih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mudah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menemukan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solusi</a:t>
            </a:r>
            <a:r>
              <a:rPr lang="en-ID" dirty="0">
                <a:latin typeface="Lato" panose="020F0502020204030203" pitchFamily="34" charset="0"/>
              </a:rPr>
              <a:t> yang </a:t>
            </a:r>
            <a:r>
              <a:rPr lang="en-ID" dirty="0" err="1">
                <a:latin typeface="Lato" panose="020F0502020204030203" pitchFamily="34" charset="0"/>
              </a:rPr>
              <a:t>damai</a:t>
            </a:r>
            <a:r>
              <a:rPr lang="en-ID" dirty="0">
                <a:latin typeface="Lato" panose="020F0502020204030203" pitchFamily="34" charset="0"/>
              </a:rPr>
              <a:t>.</a:t>
            </a:r>
          </a:p>
          <a:p>
            <a:pPr lvl="1"/>
            <a:endParaRPr lang="en-ID" dirty="0"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b="1" dirty="0" err="1">
                <a:latin typeface="Lato" panose="020F0502020204030203" pitchFamily="34" charset="0"/>
              </a:rPr>
              <a:t>Meningkatkan</a:t>
            </a:r>
            <a:r>
              <a:rPr lang="en-ID" b="1" dirty="0">
                <a:latin typeface="Lato" panose="020F0502020204030203" pitchFamily="34" charset="0"/>
              </a:rPr>
              <a:t> </a:t>
            </a:r>
            <a:r>
              <a:rPr lang="en-ID" b="1" dirty="0" err="1">
                <a:latin typeface="Lato" panose="020F0502020204030203" pitchFamily="34" charset="0"/>
              </a:rPr>
              <a:t>Komunikasi</a:t>
            </a:r>
            <a:r>
              <a:rPr lang="en-ID" b="1" dirty="0">
                <a:latin typeface="Lato" panose="020F0502020204030203" pitchFamily="34" charset="0"/>
              </a:rPr>
              <a:t> yang </a:t>
            </a:r>
            <a:r>
              <a:rPr lang="en-ID" b="1" dirty="0" err="1">
                <a:latin typeface="Lato" panose="020F0502020204030203" pitchFamily="34" charset="0"/>
              </a:rPr>
              <a:t>Efektif</a:t>
            </a:r>
            <a:endParaRPr lang="en-ID" dirty="0">
              <a:latin typeface="Lato" panose="020F0502020204030203" pitchFamily="34" charset="0"/>
            </a:endParaRPr>
          </a:p>
          <a:p>
            <a:pPr lvl="1"/>
            <a:r>
              <a:rPr lang="en-ID" dirty="0">
                <a:latin typeface="Lato" panose="020F0502020204030203" pitchFamily="34" charset="0"/>
              </a:rPr>
              <a:t>Orang </a:t>
            </a:r>
            <a:r>
              <a:rPr lang="en-ID" dirty="0" err="1">
                <a:latin typeface="Lato" panose="020F0502020204030203" pitchFamily="34" charset="0"/>
              </a:rPr>
              <a:t>merasa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lebih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nyaman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berbicara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dengan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seseorang</a:t>
            </a:r>
            <a:r>
              <a:rPr lang="en-ID" dirty="0">
                <a:latin typeface="Lato" panose="020F0502020204030203" pitchFamily="34" charset="0"/>
              </a:rPr>
              <a:t> yang </a:t>
            </a:r>
            <a:r>
              <a:rPr lang="en-ID" dirty="0" err="1">
                <a:latin typeface="Lato" panose="020F0502020204030203" pitchFamily="34" charset="0"/>
              </a:rPr>
              <a:t>mendengarkan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tanpa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menghakimi</a:t>
            </a:r>
            <a:r>
              <a:rPr lang="en-ID" dirty="0">
                <a:latin typeface="Lato" panose="020F0502020204030203" pitchFamily="34" charset="0"/>
              </a:rPr>
              <a:t>.</a:t>
            </a:r>
          </a:p>
          <a:p>
            <a:pPr lvl="1"/>
            <a:endParaRPr lang="en-ID" dirty="0">
              <a:latin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b="1" dirty="0" err="1">
                <a:latin typeface="Lato" panose="020F0502020204030203" pitchFamily="34" charset="0"/>
              </a:rPr>
              <a:t>Mengajarkan</a:t>
            </a:r>
            <a:r>
              <a:rPr lang="en-ID" b="1" dirty="0">
                <a:latin typeface="Lato" panose="020F0502020204030203" pitchFamily="34" charset="0"/>
              </a:rPr>
              <a:t> </a:t>
            </a:r>
            <a:r>
              <a:rPr lang="en-ID" b="1" dirty="0" err="1">
                <a:latin typeface="Lato" panose="020F0502020204030203" pitchFamily="34" charset="0"/>
              </a:rPr>
              <a:t>Toleransi</a:t>
            </a:r>
            <a:endParaRPr lang="en-ID" dirty="0">
              <a:latin typeface="Lato" panose="020F0502020204030203" pitchFamily="34" charset="0"/>
            </a:endParaRPr>
          </a:p>
          <a:p>
            <a:pPr lvl="1"/>
            <a:r>
              <a:rPr lang="en-ID" dirty="0" err="1">
                <a:latin typeface="Lato" panose="020F0502020204030203" pitchFamily="34" charset="0"/>
              </a:rPr>
              <a:t>Empati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membuat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kita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menerima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perbedaan</a:t>
            </a:r>
            <a:r>
              <a:rPr lang="en-ID" dirty="0">
                <a:latin typeface="Lato" panose="020F0502020204030203" pitchFamily="34" charset="0"/>
              </a:rPr>
              <a:t> dan </a:t>
            </a:r>
            <a:r>
              <a:rPr lang="en-ID" dirty="0" err="1">
                <a:latin typeface="Lato" panose="020F0502020204030203" pitchFamily="34" charset="0"/>
              </a:rPr>
              <a:t>menghormati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pengalaman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unik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setiap</a:t>
            </a:r>
            <a:r>
              <a:rPr lang="en-ID" dirty="0">
                <a:latin typeface="Lato" panose="020F0502020204030203" pitchFamily="34" charset="0"/>
              </a:rPr>
              <a:t> </a:t>
            </a:r>
            <a:r>
              <a:rPr lang="en-ID" dirty="0" err="1">
                <a:latin typeface="Lato" panose="020F0502020204030203" pitchFamily="34" charset="0"/>
              </a:rPr>
              <a:t>individu</a:t>
            </a:r>
            <a:r>
              <a:rPr lang="en-ID" dirty="0">
                <a:latin typeface="Lato" panose="020F0502020204030203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9D9E64-EC0B-A979-0611-BA4AB7274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CDEC42-B889-0559-64FE-5711FE88DA00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9CA5C5-D0BA-E2CD-7784-9A2F95B6185A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285FDD-0A07-0F41-EE3A-896A82787EF8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7" name="Google Shape;552;p28">
            <a:extLst>
              <a:ext uri="{FF2B5EF4-FFF2-40B4-BE49-F238E27FC236}">
                <a16:creationId xmlns:a16="http://schemas.microsoft.com/office/drawing/2014/main" id="{70A2AD4F-E8FE-0A05-2846-87000EC06E10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7C6191-BD5B-A46D-9397-81F1BBE3B984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760709-468D-684B-7EAC-82863AA05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A13B6D-6498-0C14-1406-6EF259803C83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7618E13-0919-7C41-36C4-010F1A8FA305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8716F8-192F-D707-EBBF-C0F9A7444800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C46575-D5B9-4F71-CB2B-28022730880F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313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07C940C-FDED-F5E6-D946-8F060E2195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218505"/>
              </p:ext>
            </p:extLst>
          </p:nvPr>
        </p:nvGraphicFramePr>
        <p:xfrm>
          <a:off x="1618890" y="1802402"/>
          <a:ext cx="8798943" cy="402336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475782">
                  <a:extLst>
                    <a:ext uri="{9D8B030D-6E8A-4147-A177-3AD203B41FA5}">
                      <a16:colId xmlns:a16="http://schemas.microsoft.com/office/drawing/2014/main" val="2289087651"/>
                    </a:ext>
                  </a:extLst>
                </a:gridCol>
                <a:gridCol w="3390180">
                  <a:extLst>
                    <a:ext uri="{9D8B030D-6E8A-4147-A177-3AD203B41FA5}">
                      <a16:colId xmlns:a16="http://schemas.microsoft.com/office/drawing/2014/main" val="288321839"/>
                    </a:ext>
                  </a:extLst>
                </a:gridCol>
                <a:gridCol w="2932981">
                  <a:extLst>
                    <a:ext uri="{9D8B030D-6E8A-4147-A177-3AD203B41FA5}">
                      <a16:colId xmlns:a16="http://schemas.microsoft.com/office/drawing/2014/main" val="1240655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ID" sz="2000" b="1" dirty="0" err="1">
                          <a:latin typeface="Lato" panose="020F0502020204030203" pitchFamily="34" charset="0"/>
                        </a:rPr>
                        <a:t>Aspek</a:t>
                      </a:r>
                      <a:endParaRPr lang="en-ID" sz="2000" dirty="0">
                        <a:latin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2000" b="1" dirty="0" err="1">
                          <a:latin typeface="Lato" panose="020F0502020204030203" pitchFamily="34" charset="0"/>
                        </a:rPr>
                        <a:t>Empati</a:t>
                      </a:r>
                      <a:endParaRPr lang="en-ID" sz="2000" dirty="0">
                        <a:latin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sz="2000" b="1" dirty="0" err="1">
                          <a:latin typeface="Lato" panose="020F0502020204030203" pitchFamily="34" charset="0"/>
                        </a:rPr>
                        <a:t>Simpati</a:t>
                      </a:r>
                      <a:endParaRPr lang="en-ID" sz="2000" dirty="0">
                        <a:latin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586255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ID" sz="2000" b="1" dirty="0" err="1">
                          <a:latin typeface="Lato" panose="020F0502020204030203" pitchFamily="34" charset="0"/>
                        </a:rPr>
                        <a:t>Definisi</a:t>
                      </a:r>
                      <a:endParaRPr lang="en-ID" sz="2000" dirty="0">
                        <a:latin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it-IT" sz="2000" dirty="0">
                        <a:latin typeface="Lato" panose="020F0502020204030203" pitchFamily="34" charset="0"/>
                      </a:endParaRPr>
                    </a:p>
                    <a:p>
                      <a:pPr algn="l"/>
                      <a:r>
                        <a:rPr lang="it-IT" sz="2000" dirty="0">
                          <a:latin typeface="Lato" panose="020F0502020204030203" pitchFamily="34" charset="0"/>
                        </a:rPr>
                        <a:t>Memahami perasaan orang lain secara mendalam.</a:t>
                      </a:r>
                    </a:p>
                    <a:p>
                      <a:pPr algn="l"/>
                      <a:endParaRPr lang="it-IT" sz="2000" dirty="0">
                        <a:latin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D" sz="2000" dirty="0" err="1">
                          <a:latin typeface="Lato" panose="020F0502020204030203" pitchFamily="34" charset="0"/>
                        </a:rPr>
                        <a:t>Merasa</a:t>
                      </a:r>
                      <a:r>
                        <a:rPr lang="en-ID" sz="2000" dirty="0"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Lato" panose="020F0502020204030203" pitchFamily="34" charset="0"/>
                        </a:rPr>
                        <a:t>kasihan</a:t>
                      </a:r>
                      <a:r>
                        <a:rPr lang="en-ID" sz="2000" dirty="0"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Lato" panose="020F0502020204030203" pitchFamily="34" charset="0"/>
                        </a:rPr>
                        <a:t>tanpa</a:t>
                      </a:r>
                      <a:r>
                        <a:rPr lang="en-ID" sz="2000" dirty="0"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Lato" panose="020F0502020204030203" pitchFamily="34" charset="0"/>
                        </a:rPr>
                        <a:t>mendalami</a:t>
                      </a:r>
                      <a:r>
                        <a:rPr lang="en-ID" sz="2000" dirty="0">
                          <a:latin typeface="Lato" panose="020F0502020204030203" pitchFamily="34" charset="0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487158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ID" sz="2000" b="1" dirty="0" err="1">
                          <a:latin typeface="Lato" panose="020F0502020204030203" pitchFamily="34" charset="0"/>
                        </a:rPr>
                        <a:t>Pendekatan</a:t>
                      </a:r>
                      <a:endParaRPr lang="en-ID" sz="2000" dirty="0">
                        <a:latin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s-ES" sz="2000" dirty="0">
                        <a:latin typeface="Lato" panose="020F0502020204030203" pitchFamily="34" charset="0"/>
                      </a:endParaRPr>
                    </a:p>
                    <a:p>
                      <a:pPr algn="l"/>
                      <a:r>
                        <a:rPr lang="es-ES" sz="2000" dirty="0" err="1">
                          <a:latin typeface="Lato" panose="020F0502020204030203" pitchFamily="34" charset="0"/>
                        </a:rPr>
                        <a:t>Aktif</a:t>
                      </a:r>
                      <a:r>
                        <a:rPr lang="es-ES" sz="2000" dirty="0">
                          <a:latin typeface="Lato" panose="020F0502020204030203" pitchFamily="34" charset="0"/>
                        </a:rPr>
                        <a:t>: </a:t>
                      </a:r>
                      <a:r>
                        <a:rPr lang="es-ES" sz="2000" dirty="0" err="1">
                          <a:latin typeface="Lato" panose="020F0502020204030203" pitchFamily="34" charset="0"/>
                        </a:rPr>
                        <a:t>Mencoba</a:t>
                      </a:r>
                      <a:r>
                        <a:rPr lang="es-ES" sz="2000" dirty="0">
                          <a:latin typeface="Lato" panose="020F0502020204030203" pitchFamily="34" charset="0"/>
                        </a:rPr>
                        <a:t> </a:t>
                      </a:r>
                      <a:r>
                        <a:rPr lang="es-ES" sz="2000" dirty="0" err="1">
                          <a:latin typeface="Lato" panose="020F0502020204030203" pitchFamily="34" charset="0"/>
                        </a:rPr>
                        <a:t>memahami</a:t>
                      </a:r>
                      <a:r>
                        <a:rPr lang="es-ES" sz="2000" dirty="0">
                          <a:latin typeface="Lato" panose="020F0502020204030203" pitchFamily="34" charset="0"/>
                        </a:rPr>
                        <a:t> dan </a:t>
                      </a:r>
                      <a:r>
                        <a:rPr lang="es-ES" sz="2000" dirty="0" err="1">
                          <a:latin typeface="Lato" panose="020F0502020204030203" pitchFamily="34" charset="0"/>
                        </a:rPr>
                        <a:t>membantu</a:t>
                      </a:r>
                      <a:r>
                        <a:rPr lang="es-ES" sz="2000" dirty="0">
                          <a:latin typeface="Lato" panose="020F0502020204030203" pitchFamily="34" charset="0"/>
                        </a:rPr>
                        <a:t>.</a:t>
                      </a:r>
                    </a:p>
                    <a:p>
                      <a:pPr algn="l"/>
                      <a:endParaRPr lang="es-ES" sz="2000" dirty="0">
                        <a:latin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D" sz="2000" dirty="0" err="1">
                          <a:latin typeface="Lato" panose="020F0502020204030203" pitchFamily="34" charset="0"/>
                        </a:rPr>
                        <a:t>Pasif</a:t>
                      </a:r>
                      <a:r>
                        <a:rPr lang="en-ID" sz="2000" dirty="0">
                          <a:latin typeface="Lato" panose="020F0502020204030203" pitchFamily="34" charset="0"/>
                        </a:rPr>
                        <a:t>: Hanya </a:t>
                      </a:r>
                      <a:r>
                        <a:rPr lang="en-ID" sz="2000" dirty="0" err="1">
                          <a:latin typeface="Lato" panose="020F0502020204030203" pitchFamily="34" charset="0"/>
                        </a:rPr>
                        <a:t>merasa</a:t>
                      </a:r>
                      <a:r>
                        <a:rPr lang="en-ID" sz="2000" dirty="0"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Lato" panose="020F0502020204030203" pitchFamily="34" charset="0"/>
                        </a:rPr>
                        <a:t>kasihan</a:t>
                      </a:r>
                      <a:r>
                        <a:rPr lang="en-ID" sz="2000" dirty="0">
                          <a:latin typeface="Lato" panose="020F0502020204030203" pitchFamily="34" charset="0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994005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ID" sz="2000" b="1" dirty="0" err="1">
                          <a:latin typeface="Lato" panose="020F0502020204030203" pitchFamily="34" charset="0"/>
                        </a:rPr>
                        <a:t>Respons</a:t>
                      </a:r>
                      <a:endParaRPr lang="en-ID" sz="2000" dirty="0">
                        <a:latin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D" sz="2000" dirty="0">
                          <a:latin typeface="Lato" panose="020F0502020204030203" pitchFamily="34" charset="0"/>
                        </a:rPr>
                        <a:t>“Aku </a:t>
                      </a:r>
                      <a:r>
                        <a:rPr lang="en-ID" sz="2000" dirty="0" err="1">
                          <a:latin typeface="Lato" panose="020F0502020204030203" pitchFamily="34" charset="0"/>
                        </a:rPr>
                        <a:t>mengerti</a:t>
                      </a:r>
                      <a:r>
                        <a:rPr lang="en-ID" sz="2000" dirty="0"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Lato" panose="020F0502020204030203" pitchFamily="34" charset="0"/>
                        </a:rPr>
                        <a:t>perasaanmu</a:t>
                      </a:r>
                      <a:r>
                        <a:rPr lang="en-ID" sz="2000" dirty="0">
                          <a:latin typeface="Lato" panose="020F0502020204030203" pitchFamily="34" charset="0"/>
                        </a:rPr>
                        <a:t>.”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ID" sz="2000" dirty="0">
                        <a:latin typeface="Lato" panose="020F0502020204030203" pitchFamily="34" charset="0"/>
                      </a:endParaRPr>
                    </a:p>
                    <a:p>
                      <a:pPr algn="l"/>
                      <a:r>
                        <a:rPr lang="en-ID" sz="2000" dirty="0">
                          <a:latin typeface="Lato" panose="020F0502020204030203" pitchFamily="34" charset="0"/>
                        </a:rPr>
                        <a:t>“</a:t>
                      </a:r>
                      <a:r>
                        <a:rPr lang="en-ID" sz="2000" dirty="0" err="1">
                          <a:latin typeface="Lato" panose="020F0502020204030203" pitchFamily="34" charset="0"/>
                        </a:rPr>
                        <a:t>Kasihan</a:t>
                      </a:r>
                      <a:r>
                        <a:rPr lang="en-ID" sz="2000" dirty="0"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Lato" panose="020F0502020204030203" pitchFamily="34" charset="0"/>
                        </a:rPr>
                        <a:t>sekali</a:t>
                      </a:r>
                      <a:r>
                        <a:rPr lang="en-ID" sz="2000" dirty="0"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ID" sz="2000" dirty="0" err="1">
                          <a:latin typeface="Lato" panose="020F0502020204030203" pitchFamily="34" charset="0"/>
                        </a:rPr>
                        <a:t>kamu</a:t>
                      </a:r>
                      <a:r>
                        <a:rPr lang="en-ID" sz="2000" dirty="0">
                          <a:latin typeface="Lato" panose="020F0502020204030203" pitchFamily="34" charset="0"/>
                        </a:rPr>
                        <a:t>.”</a:t>
                      </a:r>
                    </a:p>
                    <a:p>
                      <a:pPr algn="l"/>
                      <a:endParaRPr lang="en-ID" sz="2000" dirty="0">
                        <a:latin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4236050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9C0C92A8-E8D4-CAF1-AE98-8BB3F2132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7699" y="893388"/>
            <a:ext cx="34499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Empati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 vs 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Simpati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ato" panose="020F050202020403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AD3E02-3129-DA92-B9C1-A1CD09ED2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78AA51-5962-FE3A-3088-9C648C236638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0467BB-A2C1-EAF4-5A45-07612FBE796A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2EAC48-F968-E271-5602-138FFF9E911C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8" name="Google Shape;552;p28">
            <a:extLst>
              <a:ext uri="{FF2B5EF4-FFF2-40B4-BE49-F238E27FC236}">
                <a16:creationId xmlns:a16="http://schemas.microsoft.com/office/drawing/2014/main" id="{D74F0A70-B2A7-2B42-38D1-B4C11AC1F423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0A7F06-AF90-F61B-1215-31036576F8C4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633F05-0CE4-2613-4676-E5C401168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AC5007-4E41-AF2E-2855-E610969387B7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BBA53E4-5E00-1FAD-DBE4-B837EEA71866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D790C5-9A18-4F16-3EE1-4D535902FAC9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D4318B-E8C9-CA9B-229F-2FBB39BB54E7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072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73E4872-60B3-79BD-9DD1-61BFE775F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8293" y="1756606"/>
            <a:ext cx="4773707" cy="33447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D3A047-1498-CB38-967E-73E96572825F}"/>
              </a:ext>
            </a:extLst>
          </p:cNvPr>
          <p:cNvSpPr txBox="1"/>
          <p:nvPr/>
        </p:nvSpPr>
        <p:spPr>
          <a:xfrm>
            <a:off x="931653" y="1756606"/>
            <a:ext cx="58659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Tips untuk Lebih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Empati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di Dunia Digital: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ato" panose="020F0502020204030203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Bayangkan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perasaan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orang lain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sebelum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mengetik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atau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membalas</a:t>
            </a:r>
            <a:r>
              <a:rPr lang="en-US" altLang="en-US" sz="2400" dirty="0">
                <a:latin typeface="Lato" panose="020F0502020204030203" pitchFamily="34" charset="0"/>
              </a:rPr>
              <a:t> chat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ato" panose="020F0502020204030203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Hindari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membandingkan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diri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dengan orang lain di media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sosial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Jadilah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pendukung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bukan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pengkritik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.</a:t>
            </a:r>
          </a:p>
          <a:p>
            <a:endParaRPr lang="en-ID" sz="2400" dirty="0">
              <a:latin typeface="Lato" panose="020F050202020403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911565-B76D-E731-739C-C1C2803F2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E515A0-F1CF-90A5-AF84-CAD8E49F88AF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07FD09-A016-0E82-D5C4-8C67B7FD5889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936D48-D888-DA61-12BB-ED8631FF40E4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7" name="Google Shape;552;p28">
            <a:extLst>
              <a:ext uri="{FF2B5EF4-FFF2-40B4-BE49-F238E27FC236}">
                <a16:creationId xmlns:a16="http://schemas.microsoft.com/office/drawing/2014/main" id="{457FF024-CD4B-4492-5106-F65FBB71C935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0B7CAC-954C-AC51-8B59-C7F26AF4F24D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67E9CC-71C8-F0DE-B594-13765FBADF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FA2949-2FA5-D1B4-137B-10936C63198F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3F66AD2-B4A4-B8A0-C063-B67DE65CCF78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7450BE-FB2E-7859-8856-92BE3631BE81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142A232-6D93-B002-9AB2-1143AFED6697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264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6D8E29-5A5C-4F99-A459-8AEBF6E5FFF5}"/>
              </a:ext>
            </a:extLst>
          </p:cNvPr>
          <p:cNvSpPr txBox="1"/>
          <p:nvPr/>
        </p:nvSpPr>
        <p:spPr>
          <a:xfrm>
            <a:off x="5244860" y="1951672"/>
            <a:ext cx="57106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Mendengarkan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secara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aktif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Tunjukkan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perhatian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saat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orang lain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berbagi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cerita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online.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Berpikir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sebelum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berkomentar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Hindari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komentar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negatif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yang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bisa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melukai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Menyebarkan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kebaikan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Bagikan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konten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yang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bermanfaat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dan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mendukung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.</a:t>
            </a:r>
          </a:p>
          <a:p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329E99-D595-4300-D4CF-167A5649C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18" y="1841739"/>
            <a:ext cx="4761783" cy="317452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7E7206-7D60-5101-7C84-AF0F61CD8315}"/>
              </a:ext>
            </a:extLst>
          </p:cNvPr>
          <p:cNvSpPr txBox="1"/>
          <p:nvPr/>
        </p:nvSpPr>
        <p:spPr>
          <a:xfrm>
            <a:off x="5050767" y="695228"/>
            <a:ext cx="60988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Contoh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Praktik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Empati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Digital: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ato" panose="020F050202020403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617936-7477-49AB-1F30-3DC6281AC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3890"/>
            <a:ext cx="12192000" cy="5041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C21F6A-62CC-35AE-75E8-698B78AC9A80}"/>
              </a:ext>
            </a:extLst>
          </p:cNvPr>
          <p:cNvSpPr txBox="1"/>
          <p:nvPr/>
        </p:nvSpPr>
        <p:spPr>
          <a:xfrm>
            <a:off x="8531860" y="6388100"/>
            <a:ext cx="358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Skills To Succeed Global Grant 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B53137-CB3C-801B-3429-92B7BF1D235C}"/>
              </a:ext>
            </a:extLst>
          </p:cNvPr>
          <p:cNvSpPr txBox="1"/>
          <p:nvPr/>
        </p:nvSpPr>
        <p:spPr>
          <a:xfrm>
            <a:off x="2903272" y="6395420"/>
            <a:ext cx="3590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/>
              <a:t>Pengantar</a:t>
            </a:r>
            <a:r>
              <a:rPr lang="en-US" sz="1050" i="1" dirty="0"/>
              <a:t>  – Social Emotional Learning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0FD941-6C87-2F83-57D7-25CA0335664C}"/>
              </a:ext>
            </a:extLst>
          </p:cNvPr>
          <p:cNvSpPr txBox="1"/>
          <p:nvPr/>
        </p:nvSpPr>
        <p:spPr>
          <a:xfrm>
            <a:off x="6557979" y="6395421"/>
            <a:ext cx="269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Skills To Succeed Global Grant 8</a:t>
            </a:r>
          </a:p>
        </p:txBody>
      </p:sp>
      <p:sp>
        <p:nvSpPr>
          <p:cNvPr id="9" name="Google Shape;552;p28">
            <a:extLst>
              <a:ext uri="{FF2B5EF4-FFF2-40B4-BE49-F238E27FC236}">
                <a16:creationId xmlns:a16="http://schemas.microsoft.com/office/drawing/2014/main" id="{7363DABE-B857-5D38-31A5-E49DE1324FB4}"/>
              </a:ext>
            </a:extLst>
          </p:cNvPr>
          <p:cNvSpPr/>
          <p:nvPr/>
        </p:nvSpPr>
        <p:spPr>
          <a:xfrm>
            <a:off x="6901677" y="6647259"/>
            <a:ext cx="15252" cy="2865"/>
          </a:xfrm>
          <a:custGeom>
            <a:avLst/>
            <a:gdLst/>
            <a:ahLst/>
            <a:cxnLst/>
            <a:rect l="l" t="t" r="r" b="b"/>
            <a:pathLst>
              <a:path w="197" h="37" extrusionOk="0">
                <a:moveTo>
                  <a:pt x="113" y="0"/>
                </a:moveTo>
                <a:cubicBezTo>
                  <a:pt x="73" y="0"/>
                  <a:pt x="34" y="13"/>
                  <a:pt x="0" y="36"/>
                </a:cubicBezTo>
                <a:cubicBezTo>
                  <a:pt x="66" y="32"/>
                  <a:pt x="131" y="27"/>
                  <a:pt x="196" y="20"/>
                </a:cubicBezTo>
                <a:cubicBezTo>
                  <a:pt x="170" y="7"/>
                  <a:pt x="141" y="0"/>
                  <a:pt x="113" y="0"/>
                </a:cubicBezTo>
                <a:close/>
              </a:path>
            </a:pathLst>
          </a:custGeom>
          <a:solidFill>
            <a:srgbClr val="628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43B4D3-22E7-680D-8833-FB23C399F509}"/>
              </a:ext>
            </a:extLst>
          </p:cNvPr>
          <p:cNvSpPr/>
          <p:nvPr/>
        </p:nvSpPr>
        <p:spPr>
          <a:xfrm>
            <a:off x="3811" y="6318015"/>
            <a:ext cx="12188189" cy="509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BBE45E-A9EA-8E02-01A5-47B73B0A0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83" y="6353890"/>
            <a:ext cx="2002052" cy="53805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F095F14-BFB4-E997-A82E-08D387135F5F}"/>
              </a:ext>
            </a:extLst>
          </p:cNvPr>
          <p:cNvCxnSpPr/>
          <p:nvPr/>
        </p:nvCxnSpPr>
        <p:spPr>
          <a:xfrm>
            <a:off x="3718272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6E79499-75AB-FDA3-0BEF-6BC2A1D9419F}"/>
              </a:ext>
            </a:extLst>
          </p:cNvPr>
          <p:cNvSpPr txBox="1"/>
          <p:nvPr/>
        </p:nvSpPr>
        <p:spPr>
          <a:xfrm>
            <a:off x="4355735" y="6441305"/>
            <a:ext cx="319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Lato" panose="020F0502020204030203" pitchFamily="34" charset="0"/>
              </a:rPr>
              <a:t>Pengantar</a:t>
            </a:r>
            <a:r>
              <a:rPr lang="en-US" sz="1400" dirty="0">
                <a:latin typeface="Lato" panose="020F0502020204030203" pitchFamily="34" charset="0"/>
              </a:rPr>
              <a:t> – </a:t>
            </a:r>
            <a:r>
              <a:rPr lang="en-US" sz="1400" i="1" dirty="0">
                <a:latin typeface="Lato" panose="020F0502020204030203" pitchFamily="34" charset="0"/>
              </a:rPr>
              <a:t>Social Emotional Learning</a:t>
            </a:r>
            <a:endParaRPr lang="en-ID" sz="1400" i="1" dirty="0">
              <a:latin typeface="Lato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3F7A65-5166-F998-FB9B-1C9E52927860}"/>
              </a:ext>
            </a:extLst>
          </p:cNvPr>
          <p:cNvSpPr txBox="1"/>
          <p:nvPr/>
        </p:nvSpPr>
        <p:spPr>
          <a:xfrm>
            <a:off x="8573206" y="6428695"/>
            <a:ext cx="311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Lato" panose="020F0502020204030203" pitchFamily="34" charset="0"/>
              </a:rPr>
              <a:t>Skills To Succeed Global Grant 8</a:t>
            </a:r>
            <a:endParaRPr lang="en-ID" sz="1400" b="1" i="1" dirty="0">
              <a:latin typeface="Lato" panose="020F0502020204030203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7A15CE-4D7B-3413-F7CD-B0A22008F458}"/>
              </a:ext>
            </a:extLst>
          </p:cNvPr>
          <p:cNvCxnSpPr/>
          <p:nvPr/>
        </p:nvCxnSpPr>
        <p:spPr>
          <a:xfrm>
            <a:off x="8273867" y="6457523"/>
            <a:ext cx="0" cy="4119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765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ysClr val="windowText" lastClr="000000"/>
      </a:dk1>
      <a:lt1>
        <a:sysClr val="window" lastClr="FFFFFF"/>
      </a:lt1>
      <a:dk2>
        <a:srgbClr val="12121E"/>
      </a:dk2>
      <a:lt2>
        <a:srgbClr val="F2F2F2"/>
      </a:lt2>
      <a:accent1>
        <a:srgbClr val="00B0F0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ECCF3"/>
      </a:hlink>
      <a:folHlink>
        <a:srgbClr val="7F7F7F"/>
      </a:folHlink>
    </a:clrScheme>
    <a:fontScheme name="Custom 13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story Timeline-01_SB - v2" id="{D03C1F27-3F5D-4716-800A-0D16E735E0BD}" vid="{5704E8DB-1056-4264-87E2-07512212C8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f33c448-6498-4fed-b02b-673a1c92fa22" xsi:nil="true"/>
    <SharedWithUsers xmlns="1f33c448-6498-4fed-b02b-673a1c92fa22">
      <UserInfo>
        <DisplayName>Donaher, Melissa</DisplayName>
        <AccountId>1535</AccountId>
        <AccountType/>
      </UserInfo>
      <UserInfo>
        <DisplayName>Tessema, Eyerusalem</DisplayName>
        <AccountId>512</AccountId>
        <AccountType/>
      </UserInfo>
      <UserInfo>
        <DisplayName>DiPangrazio, Steve</DisplayName>
        <AccountId>756</AccountId>
        <AccountType/>
      </UserInfo>
      <UserInfo>
        <DisplayName>Sarah Moorcroft</DisplayName>
        <AccountId>579</AccountId>
        <AccountType/>
      </UserInfo>
      <UserInfo>
        <DisplayName>Worku, Angaw</DisplayName>
        <AccountId>1694</AccountId>
        <AccountType/>
      </UserInfo>
    </SharedWithUsers>
    <lcf76f155ced4ddcb4097134ff3c332f xmlns="600770ec-a37e-488b-aa54-d449cf31ca6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0168C0A34FC549848138E8D2F2195B" ma:contentTypeVersion="17" ma:contentTypeDescription="Create a new document." ma:contentTypeScope="" ma:versionID="566234c05167635c3decec9060d01b31">
  <xsd:schema xmlns:xsd="http://www.w3.org/2001/XMLSchema" xmlns:xs="http://www.w3.org/2001/XMLSchema" xmlns:p="http://schemas.microsoft.com/office/2006/metadata/properties" xmlns:ns2="600770ec-a37e-488b-aa54-d449cf31ca65" xmlns:ns3="1f33c448-6498-4fed-b02b-673a1c92fa22" targetNamespace="http://schemas.microsoft.com/office/2006/metadata/properties" ma:root="true" ma:fieldsID="5c7c89300d0b193b8bcde86fd0af2d70" ns2:_="" ns3:_="">
    <xsd:import namespace="600770ec-a37e-488b-aa54-d449cf31ca65"/>
    <xsd:import namespace="1f33c448-6498-4fed-b02b-673a1c92fa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0770ec-a37e-488b-aa54-d449cf31ca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23ec234-cbf3-4cc2-a0ae-2bfafc310c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33c448-6498-4fed-b02b-673a1c92fa2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86be1e0-d1d3-4da5-949b-4a1db8d8319d}" ma:internalName="TaxCatchAll" ma:showField="CatchAllData" ma:web="1f33c448-6498-4fed-b02b-673a1c92fa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8A6D45-05DB-4446-8D10-83E9CFDE8E9B}">
  <ds:schemaRefs>
    <ds:schemaRef ds:uri="http://schemas.microsoft.com/office/2006/metadata/properties"/>
    <ds:schemaRef ds:uri="420decf5-afdd-4ce0-b07b-c41cb74c88c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08a9aa9e-677d-4087-8684-0d81bb36c7b6"/>
    <ds:schemaRef ds:uri="http://www.w3.org/XML/1998/namespace"/>
    <ds:schemaRef ds:uri="1f33c448-6498-4fed-b02b-673a1c92fa22"/>
    <ds:schemaRef ds:uri="600770ec-a37e-488b-aa54-d449cf31ca65"/>
  </ds:schemaRefs>
</ds:datastoreItem>
</file>

<file path=customXml/itemProps2.xml><?xml version="1.0" encoding="utf-8"?>
<ds:datastoreItem xmlns:ds="http://schemas.openxmlformats.org/officeDocument/2006/customXml" ds:itemID="{35088752-CABB-4FB9-977C-1EFAAD86FF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0770ec-a37e-488b-aa54-d449cf31ca65"/>
    <ds:schemaRef ds:uri="1f33c448-6498-4fed-b02b-673a1c92fa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DD3B96-61BA-417B-95FC-1E67A50941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Milestone timeline</Template>
  <TotalTime>0</TotalTime>
  <Words>788</Words>
  <Application>Microsoft Office PowerPoint</Application>
  <PresentationFormat>Widescreen</PresentationFormat>
  <Paragraphs>139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Gill Sans MT</vt:lpstr>
      <vt:lpstr>Lato</vt:lpstr>
      <vt:lpstr>Trade Gothic LT Com Cn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Apa itu EMPATI????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2020-05-07T02:30:29Z</dcterms:created>
  <dcterms:modified xsi:type="dcterms:W3CDTF">2025-03-13T13:54:47Z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0x0101008D0168C0A34FC549848138E8D2F2195B</vt:lpwstr>
  </property>
  <property fmtid="{D5CDD505-2E9C-101B-9397-08002B2CF9AE}" pid="3" name="TaxKeyword">
    <vt:lpwstr/>
  </property>
</Properties>
</file>