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sldIdLst>
    <p:sldId id="547" r:id="rId5"/>
    <p:sldId id="691" r:id="rId6"/>
    <p:sldId id="701" r:id="rId7"/>
    <p:sldId id="686" r:id="rId8"/>
    <p:sldId id="687" r:id="rId9"/>
    <p:sldId id="695" r:id="rId10"/>
    <p:sldId id="679" r:id="rId11"/>
    <p:sldId id="697" r:id="rId12"/>
    <p:sldId id="698" r:id="rId13"/>
    <p:sldId id="696" r:id="rId14"/>
    <p:sldId id="699" r:id="rId15"/>
    <p:sldId id="7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6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66334-512D-44F7-AE9A-488E098B0F14}" v="10" dt="2024-02-03T06:32:27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1797-AA6B-4131-8421-93CA49DDD13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33475-6D1E-440D-841A-2B58781B9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3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33475-6D1E-440D-841A-2B58781B99D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May 8,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12210195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11879748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208413" y="149795"/>
            <a:ext cx="11766495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0158-A657-4B22-8E15-5864576119AE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 Training Palu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351" y="310836"/>
            <a:ext cx="11043524" cy="1348102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36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83548" y="6425702"/>
            <a:ext cx="2481821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3288542" y="6432218"/>
            <a:ext cx="8684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520499" y="6432218"/>
            <a:ext cx="8684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07652" y="2200274"/>
            <a:ext cx="11766333" cy="41068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0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02131-22DB-4754-A433-C2056EB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0D3D-41CA-4DC7-907E-3C00ACD2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224000"/>
            <a:ext cx="11339999" cy="485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C7A0-E91C-4A95-B866-B5D3FEE0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1BA1-B199-498E-8F99-F7D1F586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7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3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A87D9D-B14E-692C-648F-B0E92D08E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72" y="146649"/>
            <a:ext cx="6108600" cy="610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0"/>
            <a:ext cx="6096000" cy="6255249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/>
          <p:nvPr/>
        </p:nvSpPr>
        <p:spPr>
          <a:xfrm>
            <a:off x="5770687" y="478936"/>
            <a:ext cx="6593841" cy="3799840"/>
          </a:xfrm>
          <a:prstGeom prst="rect">
            <a:avLst/>
          </a:prstGeom>
        </p:spPr>
        <p:txBody>
          <a:bodyPr vert="horz" lIns="0" tIns="0" rIns="0" bIns="0" rtlCol="0" anchor="t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58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6000" dirty="0">
                <a:solidFill>
                  <a:schemeClr val="bg1"/>
                </a:solidFill>
                <a:latin typeface="Lato" panose="020F0502020204030203" pitchFamily="34" charset="0"/>
              </a:rPr>
              <a:t>SOCIAL EMOTIONAL LEARNING </a:t>
            </a:r>
          </a:p>
          <a:p>
            <a:pPr algn="ctr">
              <a:lnSpc>
                <a:spcPct val="120000"/>
              </a:lnSpc>
            </a:pPr>
            <a:r>
              <a:rPr lang="en-US" sz="6000" dirty="0">
                <a:solidFill>
                  <a:schemeClr val="bg1"/>
                </a:solidFill>
                <a:latin typeface="Lato" panose="020F0502020204030203" pitchFamily="34" charset="0"/>
              </a:rPr>
              <a:t>UNTUK KESIAPAN KERJA</a:t>
            </a:r>
          </a:p>
          <a:p>
            <a:pPr algn="ctr">
              <a:lnSpc>
                <a:spcPct val="120000"/>
              </a:lnSpc>
            </a:pPr>
            <a:endParaRPr lang="en-US" sz="70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7000" b="1" dirty="0">
                <a:solidFill>
                  <a:schemeClr val="bg1"/>
                </a:solidFill>
                <a:latin typeface="Lato" panose="020F0502020204030203" pitchFamily="34" charset="0"/>
              </a:rPr>
              <a:t>SELF AWARENESS</a:t>
            </a:r>
            <a:br>
              <a:rPr lang="en-US" sz="70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endParaRPr lang="en-US" sz="70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3500" b="1" dirty="0">
                <a:solidFill>
                  <a:schemeClr val="bg1"/>
                </a:solidFill>
                <a:latin typeface="Lato" panose="020F0502020204030203" pitchFamily="34" charset="0"/>
              </a:rPr>
              <a:t>Modul 6</a:t>
            </a:r>
          </a:p>
          <a:p>
            <a:pPr algn="ctr">
              <a:lnSpc>
                <a:spcPct val="120000"/>
              </a:lnSpc>
            </a:pPr>
            <a:r>
              <a:rPr lang="en-US" sz="12300" b="1" dirty="0">
                <a:solidFill>
                  <a:schemeClr val="bg1"/>
                </a:solidFill>
                <a:latin typeface="Lato" panose="020F0502020204030203" pitchFamily="34" charset="0"/>
              </a:rPr>
              <a:t>MENGELOLA STRES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b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FA8C07-9C33-8393-1AAB-FC9C5D83C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905" y="383174"/>
            <a:ext cx="1365276" cy="1169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3CE109-44FF-BA63-4645-2A81D9E0F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254" y="675157"/>
            <a:ext cx="450452" cy="4706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BB78A1-367A-872F-2543-3C92BCE33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979FFC-FA53-CA29-5B89-96A428E7E261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E0091-6C75-831D-A3E8-763C6D2D4246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FBFF4-9114-3EE8-9539-A928EFC5AB6C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D3D9DBD4-B7ED-FC19-9A20-08973793D797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D77FC7-9E02-DCC0-6B0A-8AA696114981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4423D0-69BA-32DA-B130-D186F5A156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3856D9-EDB6-163E-88F1-AB8C77B6A23E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C6B81E-4F89-A663-5D39-91ECADE76658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3AD7D6-EA86-3C37-7AFE-80A09DC05D77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056C1D-99E2-6FB3-680D-A4061EE45EBC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0A401-E61E-54FF-F879-8C85CA8BE6D0}"/>
              </a:ext>
            </a:extLst>
          </p:cNvPr>
          <p:cNvSpPr txBox="1"/>
          <p:nvPr/>
        </p:nvSpPr>
        <p:spPr>
          <a:xfrm>
            <a:off x="1526876" y="447789"/>
            <a:ext cx="9685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>
                <a:latin typeface="Lato" panose="020F0502020204030203" pitchFamily="34" charset="0"/>
              </a:rPr>
              <a:t>Apa yang Harus </a:t>
            </a:r>
            <a:r>
              <a:rPr lang="en-ID" sz="3200" b="1" dirty="0" err="1">
                <a:latin typeface="Lato" panose="020F0502020204030203" pitchFamily="34" charset="0"/>
              </a:rPr>
              <a:t>Dilakukan</a:t>
            </a:r>
            <a:r>
              <a:rPr lang="en-ID" sz="3200" b="1" dirty="0">
                <a:latin typeface="Lato" panose="020F0502020204030203" pitchFamily="34" charset="0"/>
              </a:rPr>
              <a:t> Ketika </a:t>
            </a:r>
            <a:r>
              <a:rPr lang="en-ID" sz="3200" b="1" dirty="0" err="1">
                <a:latin typeface="Lato" panose="020F0502020204030203" pitchFamily="34" charset="0"/>
              </a:rPr>
              <a:t>Menghadapi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Stres</a:t>
            </a:r>
            <a:r>
              <a:rPr lang="en-ID" sz="3200" b="1" dirty="0">
                <a:latin typeface="Lato" panose="020F0502020204030203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19896-690A-E6BB-A911-9B79C79B8519}"/>
              </a:ext>
            </a:extLst>
          </p:cNvPr>
          <p:cNvSpPr txBox="1"/>
          <p:nvPr/>
        </p:nvSpPr>
        <p:spPr>
          <a:xfrm>
            <a:off x="4146792" y="1500357"/>
            <a:ext cx="678683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Lato" panose="020F0502020204030203" pitchFamily="34" charset="0"/>
              </a:rPr>
              <a:t>Identifikasi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Penyebab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Stres</a:t>
            </a:r>
            <a:endParaRPr lang="en-ID" sz="2000" b="1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2000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b="1" dirty="0">
                <a:latin typeface="Lato" panose="020F0502020204030203" pitchFamily="34" charset="0"/>
              </a:rPr>
              <a:t>Coba Teknik </a:t>
            </a:r>
            <a:r>
              <a:rPr lang="en-ID" sz="2000" b="1" dirty="0" err="1">
                <a:latin typeface="Lato" panose="020F0502020204030203" pitchFamily="34" charset="0"/>
              </a:rPr>
              <a:t>Relaksasi</a:t>
            </a:r>
            <a:br>
              <a:rPr lang="en-ID" sz="2000" dirty="0">
                <a:latin typeface="Lato" panose="020F0502020204030203" pitchFamily="34" charset="0"/>
              </a:rPr>
            </a:br>
            <a:r>
              <a:rPr lang="en-ID" sz="2000" dirty="0">
                <a:latin typeface="Lato" panose="020F0502020204030203" pitchFamily="34" charset="0"/>
              </a:rPr>
              <a:t>(</a:t>
            </a:r>
            <a:r>
              <a:rPr lang="en-ID" sz="2000" dirty="0" err="1">
                <a:latin typeface="Lato" panose="020F0502020204030203" pitchFamily="34" charset="0"/>
              </a:rPr>
              <a:t>Pernapasan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dalam</a:t>
            </a:r>
            <a:r>
              <a:rPr lang="en-ID" sz="2000" dirty="0">
                <a:latin typeface="Lato" panose="020F0502020204030203" pitchFamily="34" charset="0"/>
              </a:rPr>
              <a:t>, </a:t>
            </a:r>
            <a:r>
              <a:rPr lang="en-ID" sz="2000" dirty="0" err="1">
                <a:latin typeface="Lato" panose="020F0502020204030203" pitchFamily="34" charset="0"/>
              </a:rPr>
              <a:t>meditasi</a:t>
            </a:r>
            <a:r>
              <a:rPr lang="en-ID" sz="2000" dirty="0">
                <a:latin typeface="Lato" panose="020F0502020204030203" pitchFamily="34" charset="0"/>
              </a:rPr>
              <a:t>, </a:t>
            </a:r>
            <a:r>
              <a:rPr lang="en-ID" sz="2000" dirty="0" err="1">
                <a:latin typeface="Lato" panose="020F0502020204030203" pitchFamily="34" charset="0"/>
              </a:rPr>
              <a:t>dll</a:t>
            </a:r>
            <a:r>
              <a:rPr lang="en-ID" sz="2000" dirty="0">
                <a:latin typeface="Lato" panose="020F0502020204030203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2000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Lato" panose="020F0502020204030203" pitchFamily="34" charset="0"/>
              </a:rPr>
              <a:t>Bicara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dengan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Seseorang</a:t>
            </a:r>
            <a:br>
              <a:rPr lang="en-ID" sz="2000" dirty="0">
                <a:latin typeface="Lato" panose="020F0502020204030203" pitchFamily="34" charset="0"/>
              </a:rPr>
            </a:br>
            <a:r>
              <a:rPr lang="en-ID" sz="2000" dirty="0">
                <a:latin typeface="Lato" panose="020F0502020204030203" pitchFamily="34" charset="0"/>
              </a:rPr>
              <a:t>(</a:t>
            </a:r>
            <a:r>
              <a:rPr lang="en-ID" sz="2000" dirty="0" err="1">
                <a:latin typeface="Lato" panose="020F0502020204030203" pitchFamily="34" charset="0"/>
              </a:rPr>
              <a:t>Teman</a:t>
            </a:r>
            <a:r>
              <a:rPr lang="en-ID" sz="2000" dirty="0">
                <a:latin typeface="Lato" panose="020F0502020204030203" pitchFamily="34" charset="0"/>
              </a:rPr>
              <a:t>, </a:t>
            </a:r>
            <a:r>
              <a:rPr lang="en-ID" sz="2000" dirty="0" err="1">
                <a:latin typeface="Lato" panose="020F0502020204030203" pitchFamily="34" charset="0"/>
              </a:rPr>
              <a:t>keluarga</a:t>
            </a:r>
            <a:r>
              <a:rPr lang="en-ID" sz="2000" dirty="0">
                <a:latin typeface="Lato" panose="020F0502020204030203" pitchFamily="34" charset="0"/>
              </a:rPr>
              <a:t>, </a:t>
            </a:r>
            <a:r>
              <a:rPr lang="en-ID" sz="2000" dirty="0" err="1">
                <a:latin typeface="Lato" panose="020F0502020204030203" pitchFamily="34" charset="0"/>
              </a:rPr>
              <a:t>atau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konselor</a:t>
            </a:r>
            <a:r>
              <a:rPr lang="en-ID" sz="2000" dirty="0">
                <a:latin typeface="Lato" panose="020F050202020403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2000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Lato" panose="020F0502020204030203" pitchFamily="34" charset="0"/>
              </a:rPr>
              <a:t>Luangkan</a:t>
            </a:r>
            <a:r>
              <a:rPr lang="en-ID" sz="2000" b="1" dirty="0">
                <a:latin typeface="Lato" panose="020F0502020204030203" pitchFamily="34" charset="0"/>
              </a:rPr>
              <a:t> Waktu </a:t>
            </a:r>
            <a:r>
              <a:rPr lang="en-ID" sz="2000" b="1" dirty="0" err="1">
                <a:latin typeface="Lato" panose="020F0502020204030203" pitchFamily="34" charset="0"/>
              </a:rPr>
              <a:t>untuk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Diri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Sendiri</a:t>
            </a:r>
            <a:br>
              <a:rPr lang="en-ID" sz="2000" dirty="0">
                <a:latin typeface="Lato" panose="020F0502020204030203" pitchFamily="34" charset="0"/>
              </a:rPr>
            </a:br>
            <a:r>
              <a:rPr lang="en-ID" sz="2000" dirty="0">
                <a:latin typeface="Lato" panose="020F0502020204030203" pitchFamily="34" charset="0"/>
              </a:rPr>
              <a:t>(</a:t>
            </a:r>
            <a:r>
              <a:rPr lang="en-ID" sz="2000" dirty="0" err="1">
                <a:latin typeface="Lato" panose="020F0502020204030203" pitchFamily="34" charset="0"/>
              </a:rPr>
              <a:t>Hobi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atau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aktivitas</a:t>
            </a:r>
            <a:r>
              <a:rPr lang="en-ID" sz="2000" dirty="0">
                <a:latin typeface="Lato" panose="020F0502020204030203" pitchFamily="34" charset="0"/>
              </a:rPr>
              <a:t> yang </a:t>
            </a:r>
            <a:r>
              <a:rPr lang="en-ID" sz="2000" dirty="0" err="1">
                <a:latin typeface="Lato" panose="020F0502020204030203" pitchFamily="34" charset="0"/>
              </a:rPr>
              <a:t>menyenangkan</a:t>
            </a:r>
            <a:r>
              <a:rPr lang="en-ID" sz="2000" dirty="0">
                <a:latin typeface="Lato" panose="020F050202020403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2000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b="1" dirty="0">
                <a:latin typeface="Lato" panose="020F0502020204030203" pitchFamily="34" charset="0"/>
              </a:rPr>
              <a:t>Cari Solusi yang </a:t>
            </a:r>
            <a:r>
              <a:rPr lang="en-ID" sz="2000" b="1" dirty="0" err="1">
                <a:latin typeface="Lato" panose="020F0502020204030203" pitchFamily="34" charset="0"/>
              </a:rPr>
              <a:t>Konstruktif</a:t>
            </a:r>
            <a:br>
              <a:rPr lang="en-ID" sz="2000" dirty="0">
                <a:latin typeface="Lato" panose="020F0502020204030203" pitchFamily="34" charset="0"/>
              </a:rPr>
            </a:br>
            <a:r>
              <a:rPr lang="en-ID" sz="2000" dirty="0" err="1">
                <a:latin typeface="Lato" panose="020F0502020204030203" pitchFamily="34" charset="0"/>
              </a:rPr>
              <a:t>Fokus</a:t>
            </a:r>
            <a:r>
              <a:rPr lang="en-ID" sz="2000" dirty="0">
                <a:latin typeface="Lato" panose="020F0502020204030203" pitchFamily="34" charset="0"/>
              </a:rPr>
              <a:t> pada </a:t>
            </a:r>
            <a:r>
              <a:rPr lang="en-ID" sz="2000" dirty="0" err="1">
                <a:latin typeface="Lato" panose="020F0502020204030203" pitchFamily="34" charset="0"/>
              </a:rPr>
              <a:t>apa</a:t>
            </a:r>
            <a:r>
              <a:rPr lang="en-ID" sz="2000" dirty="0">
                <a:latin typeface="Lato" panose="020F0502020204030203" pitchFamily="34" charset="0"/>
              </a:rPr>
              <a:t> yang </a:t>
            </a:r>
            <a:r>
              <a:rPr lang="en-ID" sz="2000" dirty="0" err="1">
                <a:latin typeface="Lato" panose="020F0502020204030203" pitchFamily="34" charset="0"/>
              </a:rPr>
              <a:t>bisa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diubah</a:t>
            </a:r>
            <a:r>
              <a:rPr lang="en-ID" sz="2000" dirty="0"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717511-8FF0-F5A1-8D33-F5D333DBD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0" b="95850" l="10000" r="90000">
                        <a14:foregroundMark x1="49650" y1="8450" x2="54800" y2="8450"/>
                        <a14:foregroundMark x1="27250" y1="93950" x2="61700" y2="95850"/>
                        <a14:foregroundMark x1="61700" y1="95850" x2="64000" y2="95700"/>
                        <a14:foregroundMark x1="49650" y1="13450" x2="57350" y2="14650"/>
                        <a14:foregroundMark x1="57350" y1="14650" x2="59600" y2="14200"/>
                        <a14:foregroundMark x1="29150" y1="47550" x2="28650" y2="67300"/>
                        <a14:foregroundMark x1="28150" y1="50950" x2="28150" y2="52600"/>
                        <a14:foregroundMark x1="29150" y1="47400" x2="27300" y2="61250"/>
                        <a14:foregroundMark x1="27300" y1="61250" x2="26750" y2="82900"/>
                        <a14:foregroundMark x1="26750" y1="82900" x2="26650" y2="829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7956" y="915582"/>
            <a:ext cx="5339750" cy="5339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F6B5D6-FF6E-0CB5-37D6-64440CE32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57566E-3243-3695-7E58-0329B0C32B43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626AC-A65F-5636-7DA8-78F54FF06156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80D95-EE4B-2ED8-2A6C-16A7835C0DEC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6" name="Google Shape;552;p28">
            <a:extLst>
              <a:ext uri="{FF2B5EF4-FFF2-40B4-BE49-F238E27FC236}">
                <a16:creationId xmlns:a16="http://schemas.microsoft.com/office/drawing/2014/main" id="{CEEEF8D5-649C-0B0C-1F33-7FDE3CBA0DE7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DF6F94-A1BA-88AC-7C1D-B4FDF90470A0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A32E77-1DCB-EF20-ACEB-5172AC440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54911-15CC-ACCB-1FEE-D39B04BF6653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61EF4B-2C59-3001-83CA-CFA21C93410D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6DB77-E195-8CC9-512C-8328FA6C9C25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34559A-899B-7E2B-B877-EA94C091E5EB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68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3365F-7EF5-9FEF-EEA8-B2364000B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CC34053-F822-F769-0E5E-25E1702E96EF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P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522AAE-718A-93F5-166D-1799A9EC0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CEBB65-A07E-D8D7-3FE2-88CC42FB9600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D8E86-C09C-1EC1-6036-3EA8D150D772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D973B-7FB2-225C-F421-D41093424A87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4EC2164C-282A-CB89-BDDB-1B066F44F228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6F45F6-EF81-91E6-8285-ED4990B72412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04462-2C9E-DD6F-31E0-525AF7A2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724E06-6EB1-B2F5-C2EF-E5EE8705CAD4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6ED4912-B418-2765-DFDD-5754DB170F24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CE4E6-C7B2-D165-C6AF-66DB41B41429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B49636-EA64-47B4-F064-D3185CE12344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E0CA3DE-2175-2061-7797-E3555A23EA6E}"/>
              </a:ext>
            </a:extLst>
          </p:cNvPr>
          <p:cNvSpPr txBox="1"/>
          <p:nvPr/>
        </p:nvSpPr>
        <p:spPr>
          <a:xfrm>
            <a:off x="8169215" y="563181"/>
            <a:ext cx="2648310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</a:rPr>
              <a:t>Praktek</a:t>
            </a:r>
            <a:r>
              <a:rPr lang="en-US" b="1" dirty="0">
                <a:latin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</a:rPr>
              <a:t>Pembelajaran</a:t>
            </a:r>
            <a:endParaRPr lang="en-ID" b="1" dirty="0">
              <a:latin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C14EEA-98CB-2E0B-59BD-DC935499A063}"/>
              </a:ext>
            </a:extLst>
          </p:cNvPr>
          <p:cNvSpPr txBox="1"/>
          <p:nvPr/>
        </p:nvSpPr>
        <p:spPr>
          <a:xfrm>
            <a:off x="1934444" y="1354347"/>
            <a:ext cx="8323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</a:rPr>
              <a:t>CARI TAHU TENTANG STRESS, YUK</a:t>
            </a:r>
            <a:endParaRPr lang="en-ID" sz="4000" b="1" dirty="0">
              <a:latin typeface="Lato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8086ED-BB67-379B-08B8-CA83A6FF1A32}"/>
              </a:ext>
            </a:extLst>
          </p:cNvPr>
          <p:cNvSpPr txBox="1"/>
          <p:nvPr/>
        </p:nvSpPr>
        <p:spPr>
          <a:xfrm>
            <a:off x="2257813" y="2483747"/>
            <a:ext cx="767637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latin typeface="Lato" panose="020F0502020204030203" pitchFamily="34" charset="0"/>
              </a:rPr>
              <a:t>Tugasnya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adalah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caritahu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dengan</a:t>
            </a:r>
            <a:r>
              <a:rPr lang="en-ID" sz="2000" dirty="0">
                <a:latin typeface="Lato" panose="020F0502020204030203" pitchFamily="34" charset="0"/>
              </a:rPr>
              <a:t> googling </a:t>
            </a:r>
            <a:r>
              <a:rPr lang="en-ID" sz="2000" dirty="0" err="1">
                <a:latin typeface="Lato" panose="020F0502020204030203" pitchFamily="34" charset="0"/>
              </a:rPr>
              <a:t>informasi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tentang</a:t>
            </a:r>
            <a:r>
              <a:rPr lang="en-ID" sz="2000" dirty="0">
                <a:latin typeface="Lato" panose="020F0502020204030203" pitchFamily="34" charset="0"/>
              </a:rPr>
              <a:t> Stress </a:t>
            </a:r>
            <a:r>
              <a:rPr lang="en-ID" sz="2000" dirty="0" err="1">
                <a:latin typeface="Lato" panose="020F0502020204030203" pitchFamily="34" charset="0"/>
              </a:rPr>
              <a:t>atau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kecemasan</a:t>
            </a:r>
            <a:r>
              <a:rPr lang="en-ID" sz="2000" dirty="0">
                <a:latin typeface="Lato" panose="020F0502020204030203" pitchFamily="34" charset="0"/>
              </a:rPr>
              <a:t>: </a:t>
            </a:r>
            <a:r>
              <a:rPr lang="en-ID" sz="2000" dirty="0" err="1">
                <a:latin typeface="Lato" panose="020F0502020204030203" pitchFamily="34" charset="0"/>
              </a:rPr>
              <a:t>bagaimana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stres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atau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cemas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bisa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terjadi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sama</a:t>
            </a:r>
            <a:r>
              <a:rPr lang="en-ID" sz="2000" dirty="0">
                <a:latin typeface="Lato" panose="020F0502020204030203" pitchFamily="34" charset="0"/>
              </a:rPr>
              <a:t> kalian, dan </a:t>
            </a:r>
            <a:r>
              <a:rPr lang="en-ID" sz="2000" dirty="0" err="1">
                <a:latin typeface="Lato" panose="020F0502020204030203" pitchFamily="34" charset="0"/>
              </a:rPr>
              <a:t>gimana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cara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mengelolanya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supaya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stres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itu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bisa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berubah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jadi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hal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positif</a:t>
            </a:r>
            <a:r>
              <a:rPr lang="en-ID" sz="2000" dirty="0">
                <a:latin typeface="Lato" panose="020F0502020204030203" pitchFamily="34" charset="0"/>
              </a:rPr>
              <a:t> yang </a:t>
            </a:r>
            <a:r>
              <a:rPr lang="en-ID" sz="2000" dirty="0" err="1">
                <a:latin typeface="Lato" panose="020F0502020204030203" pitchFamily="34" charset="0"/>
              </a:rPr>
              <a:t>bikin</a:t>
            </a:r>
            <a:r>
              <a:rPr lang="en-ID" sz="2000" dirty="0">
                <a:latin typeface="Lato" panose="020F0502020204030203" pitchFamily="34" charset="0"/>
              </a:rPr>
              <a:t> kalian </a:t>
            </a:r>
            <a:r>
              <a:rPr lang="en-ID" sz="2000" dirty="0" err="1">
                <a:latin typeface="Lato" panose="020F0502020204030203" pitchFamily="34" charset="0"/>
              </a:rPr>
              <a:t>semangat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menjalani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hidup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atau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menghadapi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masalah</a:t>
            </a:r>
            <a:r>
              <a:rPr lang="en-ID" sz="2000" dirty="0">
                <a:latin typeface="Lato" panose="020F0502020204030203" pitchFamily="34" charset="0"/>
              </a:rPr>
              <a:t>, </a:t>
            </a:r>
            <a:r>
              <a:rPr lang="en-ID" sz="2000" dirty="0" err="1">
                <a:latin typeface="Lato" panose="020F0502020204030203" pitchFamily="34" charset="0"/>
              </a:rPr>
              <a:t>atau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informasi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penting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lainnya</a:t>
            </a:r>
            <a:r>
              <a:rPr lang="en-ID" sz="2000" dirty="0">
                <a:latin typeface="Lato" panose="020F0502020204030203" pitchFamily="34" charset="0"/>
              </a:rPr>
              <a:t>.</a:t>
            </a:r>
          </a:p>
          <a:p>
            <a:endParaRPr lang="en-ID" sz="2000" dirty="0">
              <a:latin typeface="Lato" panose="020F0502020204030203" pitchFamily="34" charset="0"/>
            </a:endParaRPr>
          </a:p>
          <a:p>
            <a:r>
              <a:rPr lang="en-ID" sz="2000" dirty="0">
                <a:latin typeface="Lato" panose="020F0502020204030203" pitchFamily="34" charset="0"/>
              </a:rPr>
              <a:t>Buat resume </a:t>
            </a:r>
            <a:r>
              <a:rPr lang="en-ID" sz="2000" dirty="0" err="1">
                <a:latin typeface="Lato" panose="020F0502020204030203" pitchFamily="34" charset="0"/>
              </a:rPr>
              <a:t>atau</a:t>
            </a:r>
            <a:r>
              <a:rPr lang="en-ID" sz="2000" dirty="0">
                <a:latin typeface="Lato" panose="020F0502020204030203" pitchFamily="34" charset="0"/>
              </a:rPr>
              <a:t> point-point </a:t>
            </a:r>
            <a:r>
              <a:rPr lang="en-ID" sz="2000" dirty="0" err="1">
                <a:latin typeface="Lato" panose="020F0502020204030203" pitchFamily="34" charset="0"/>
              </a:rPr>
              <a:t>penting</a:t>
            </a:r>
            <a:r>
              <a:rPr lang="en-ID" sz="2000" dirty="0">
                <a:latin typeface="Lato" panose="020F0502020204030203" pitchFamily="34" charset="0"/>
              </a:rPr>
              <a:t> dan </a:t>
            </a:r>
            <a:r>
              <a:rPr lang="en-ID" sz="2000" dirty="0" err="1">
                <a:latin typeface="Lato" panose="020F0502020204030203" pitchFamily="34" charset="0"/>
              </a:rPr>
              <a:t>manarik</a:t>
            </a:r>
            <a:r>
              <a:rPr lang="en-ID" sz="2000" dirty="0">
                <a:latin typeface="Lato" panose="020F0502020204030203" pitchFamily="34" charset="0"/>
              </a:rPr>
              <a:t>, </a:t>
            </a:r>
            <a:r>
              <a:rPr lang="en-ID" sz="2000" dirty="0" err="1">
                <a:latin typeface="Lato" panose="020F0502020204030203" pitchFamily="34" charset="0"/>
              </a:rPr>
              <a:t>kemudian</a:t>
            </a:r>
            <a:r>
              <a:rPr lang="en-ID" sz="2000" dirty="0">
                <a:latin typeface="Lato" panose="020F0502020204030203" pitchFamily="34" charset="0"/>
              </a:rPr>
              <a:t>  </a:t>
            </a:r>
            <a:r>
              <a:rPr lang="en-ID" sz="2000" dirty="0" err="1">
                <a:latin typeface="Lato" panose="020F0502020204030203" pitchFamily="34" charset="0"/>
              </a:rPr>
              <a:t>tulis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dibuku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tugasmu</a:t>
            </a:r>
            <a:endParaRPr lang="en-ID" sz="2000" dirty="0">
              <a:latin typeface="Lato" panose="020F0502020204030203" pitchFamily="34" charset="0"/>
            </a:endParaRPr>
          </a:p>
          <a:p>
            <a:endParaRPr lang="en-ID" sz="2000" dirty="0">
              <a:latin typeface="Lato" panose="020F0502020204030203" pitchFamily="34" charset="0"/>
            </a:endParaRPr>
          </a:p>
          <a:p>
            <a:r>
              <a:rPr lang="en-ID" sz="2000" dirty="0">
                <a:latin typeface="Lato" panose="020F0502020204030203" pitchFamily="34" charset="0"/>
              </a:rPr>
              <a:t>Photo </a:t>
            </a:r>
            <a:r>
              <a:rPr lang="en-ID" sz="2000" dirty="0" err="1">
                <a:latin typeface="Lato" panose="020F0502020204030203" pitchFamily="34" charset="0"/>
              </a:rPr>
              <a:t>tulisanmu</a:t>
            </a:r>
            <a:r>
              <a:rPr lang="en-ID" sz="2000" dirty="0">
                <a:latin typeface="Lato" panose="020F0502020204030203" pitchFamily="34" charset="0"/>
              </a:rPr>
              <a:t>, dan </a:t>
            </a:r>
            <a:r>
              <a:rPr lang="en-ID" sz="2000" dirty="0" err="1">
                <a:latin typeface="Lato" panose="020F0502020204030203" pitchFamily="34" charset="0"/>
              </a:rPr>
              <a:t>Uplod</a:t>
            </a:r>
            <a:r>
              <a:rPr lang="en-ID" sz="2000" dirty="0">
                <a:latin typeface="Lato" panose="020F0502020204030203" pitchFamily="34" charset="0"/>
              </a:rPr>
              <a:t> di LMS</a:t>
            </a:r>
          </a:p>
          <a:p>
            <a:endParaRPr lang="en-ID" sz="2000" dirty="0">
              <a:latin typeface="Lato" panose="020F0502020204030203" pitchFamily="34" charset="0"/>
            </a:endParaRPr>
          </a:p>
          <a:p>
            <a:endParaRPr lang="en-ID" sz="2000" dirty="0">
              <a:latin typeface="Lato" panose="020F0502020204030203" pitchFamily="34" charset="0"/>
            </a:endParaRPr>
          </a:p>
          <a:p>
            <a:endParaRPr lang="en-ID" sz="20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3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ACBBA-0E45-F1E0-0E49-93EA5BA3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3B8D31-9208-622E-BB8A-E62809732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59" y="1138892"/>
            <a:ext cx="4171328" cy="4171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AA4D27-E288-1FCB-DAD1-EF9ABF543A7E}"/>
              </a:ext>
            </a:extLst>
          </p:cNvPr>
          <p:cNvSpPr txBox="1"/>
          <p:nvPr/>
        </p:nvSpPr>
        <p:spPr>
          <a:xfrm>
            <a:off x="3025845" y="5405111"/>
            <a:ext cx="5883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5614E2-3471-F59E-D157-A0347BD43B29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U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B0EDEB-AAB0-1167-49C4-89BC98A6F276}"/>
              </a:ext>
            </a:extLst>
          </p:cNvPr>
          <p:cNvSpPr/>
          <p:nvPr/>
        </p:nvSpPr>
        <p:spPr>
          <a:xfrm>
            <a:off x="10600033" y="1291087"/>
            <a:ext cx="778208" cy="733451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R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122042-512F-4C2E-E4E7-DEE78670A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017F6-8D44-41BD-88DF-594E912FB7AB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DCB87-CE33-B768-4B72-5B10F93F4AE4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92A5A-2563-EF4A-4390-15BAB57B3BCF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679BB3DC-217C-75E1-F6B6-CABE40CA1DB7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B35C96-7393-B4E6-2D3F-8891039755F0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640679-2C67-B603-A439-9532FACB0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382E1B-FAB1-2DBE-49D1-E84156E23BAE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10398A-0F7C-6998-EA1E-04C9FD1C845E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F2462E-661E-EC9D-FD82-7A8C05CBDE71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4E0CD9-FE42-F849-CF4E-7EE9C0E1B5E4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14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15877-BFD8-1775-BEB2-C3352747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2A1B3-37AC-84DF-F16E-7969DD185A8A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5131A-E6A2-705A-7778-D74C95B35F64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1B339D-25EC-B5B3-38FF-51B85B38C0AF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D24A82E7-175A-9F10-96AA-DB1B89C79B00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CC7D9-5F2A-CDB4-0CEA-74E199FE17FE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307CCC-94D8-F65C-DC82-93E10B504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7C4A08-11B9-7FC8-BB78-423443EA4D85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8BFFCF-3C80-E4BE-013F-78142135D800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0F1A6A-0488-2133-A976-D03EC1CA20EF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F88336-5384-866A-34A2-72EF3EE5A53F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16">
            <a:extLst>
              <a:ext uri="{FF2B5EF4-FFF2-40B4-BE49-F238E27FC236}">
                <a16:creationId xmlns:a16="http://schemas.microsoft.com/office/drawing/2014/main" id="{68A65B44-8F11-800C-EB43-ABEC966C9519}"/>
              </a:ext>
            </a:extLst>
          </p:cNvPr>
          <p:cNvSpPr txBox="1"/>
          <p:nvPr/>
        </p:nvSpPr>
        <p:spPr>
          <a:xfrm>
            <a:off x="1690496" y="1234708"/>
            <a:ext cx="53250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>
              <a:spcAft>
                <a:spcPts val="1950"/>
              </a:spcAft>
              <a:buNone/>
            </a:pPr>
            <a:r>
              <a:rPr lang="en-ID" sz="30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TUJUAN PEMBELAJARAN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0F105E-91D6-7930-F328-EDB3296AAFB4}"/>
              </a:ext>
            </a:extLst>
          </p:cNvPr>
          <p:cNvSpPr txBox="1"/>
          <p:nvPr/>
        </p:nvSpPr>
        <p:spPr>
          <a:xfrm>
            <a:off x="1732009" y="2199380"/>
            <a:ext cx="857061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950"/>
              </a:spcAft>
              <a:buNone/>
            </a:pP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Setelah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mempelajari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materi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diharapkan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Peserta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:</a:t>
            </a:r>
          </a:p>
          <a:p>
            <a:pPr marL="342900" indent="-342900" algn="l">
              <a:buAutoNum type="arabicPeriod"/>
            </a:pP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Memahami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apa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dimaksud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dengan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stress</a:t>
            </a:r>
          </a:p>
          <a:p>
            <a:pPr marL="342900" indent="-342900" algn="l">
              <a:buAutoNum type="arabicPeriod"/>
            </a:pPr>
            <a:endParaRPr lang="en-ID" sz="22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342900" indent="-342900" algn="l">
              <a:buAutoNum type="arabicPeriod"/>
            </a:pP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Memiliki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gambaran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bagaimana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pengelolaan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stres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tepat</a:t>
            </a:r>
            <a:endParaRPr lang="en-ID" sz="22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8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D9969-1FDF-0953-FDA7-CD6ACC0E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9FADB-BCA9-FA88-AD53-28A51DFD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59" y="1138892"/>
            <a:ext cx="4171328" cy="4171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5B74DB-7EFD-1B86-A49A-A90C0B63DB7D}"/>
              </a:ext>
            </a:extLst>
          </p:cNvPr>
          <p:cNvSpPr txBox="1"/>
          <p:nvPr/>
        </p:nvSpPr>
        <p:spPr>
          <a:xfrm>
            <a:off x="3025845" y="5405111"/>
            <a:ext cx="5883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920AE2-8D56-82CB-E743-CF06D139C5F9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D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B05258-778E-BB86-A6A2-8E57E1A26899}"/>
              </a:ext>
            </a:extLst>
          </p:cNvPr>
          <p:cNvSpPr/>
          <p:nvPr/>
        </p:nvSpPr>
        <p:spPr>
          <a:xfrm>
            <a:off x="10600033" y="1291087"/>
            <a:ext cx="778208" cy="733451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A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E10B9C-B435-7462-FBBC-23D14F24F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FA0C56-2DB7-7059-693E-601B3EA30194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8793A0-197C-D923-0F39-39660455B6C5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8A3EB-1769-F808-1EDA-0B40C173332C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18B74EB2-7A37-B1AA-E98A-04909E8FA748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67C8FB-BC88-FCE6-1F48-EA92EFA8F47C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5A9BF-D252-A83B-0273-DB1105B23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3C7BEF-0014-54C0-5570-8390B750F2A7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2C820C-008D-C2BE-829C-1018D633D481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782E34-FC04-28D5-8F79-4D4E743BFD37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209791-A006-4A87-63E4-B35E861D364A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78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434EF6-355D-308F-0523-6E4B8E228DD5}"/>
              </a:ext>
            </a:extLst>
          </p:cNvPr>
          <p:cNvSpPr/>
          <p:nvPr/>
        </p:nvSpPr>
        <p:spPr>
          <a:xfrm>
            <a:off x="828070" y="377544"/>
            <a:ext cx="7464790" cy="873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Lato" panose="020F0502020204030203" pitchFamily="34" charset="0"/>
              </a:rPr>
              <a:t>Pernahkah</a:t>
            </a:r>
            <a:r>
              <a:rPr lang="en-US" sz="3600" b="1" dirty="0">
                <a:solidFill>
                  <a:schemeClr val="tx1"/>
                </a:solidFill>
                <a:latin typeface="Lato" panose="020F0502020204030203" pitchFamily="34" charset="0"/>
              </a:rPr>
              <a:t> kalian </a:t>
            </a:r>
            <a:r>
              <a:rPr lang="en-US" sz="3600" b="1" dirty="0" err="1">
                <a:solidFill>
                  <a:schemeClr val="tx1"/>
                </a:solidFill>
                <a:latin typeface="Lato" panose="020F0502020204030203" pitchFamily="34" charset="0"/>
              </a:rPr>
              <a:t>mengalami</a:t>
            </a:r>
            <a:r>
              <a:rPr lang="en-US" sz="3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3600" b="1" dirty="0">
                <a:solidFill>
                  <a:schemeClr val="tx1"/>
                </a:solidFill>
                <a:latin typeface="Lato" panose="020F0502020204030203" pitchFamily="34" charset="0"/>
              </a:rPr>
              <a:t>?</a:t>
            </a:r>
            <a:endParaRPr lang="en-ID" sz="36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75FBA00-04BB-E6FF-CAC1-5D5E97FB9AD4}"/>
              </a:ext>
            </a:extLst>
          </p:cNvPr>
          <p:cNvSpPr/>
          <p:nvPr/>
        </p:nvSpPr>
        <p:spPr>
          <a:xfrm>
            <a:off x="1078302" y="1519754"/>
            <a:ext cx="3930578" cy="1594382"/>
          </a:xfrm>
          <a:prstGeom prst="wedgeEllipseCallout">
            <a:avLst>
              <a:gd name="adj1" fmla="val 28280"/>
              <a:gd name="adj2" fmla="val 74265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Cemas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khawatir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atau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sedih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berlebihan</a:t>
            </a:r>
            <a:endParaRPr lang="en-ID" sz="2400" b="1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6287809-4BD3-3662-C450-3CD9F9941F80}"/>
              </a:ext>
            </a:extLst>
          </p:cNvPr>
          <p:cNvSpPr/>
          <p:nvPr/>
        </p:nvSpPr>
        <p:spPr>
          <a:xfrm>
            <a:off x="7292611" y="1075000"/>
            <a:ext cx="4111989" cy="1496977"/>
          </a:xfrm>
          <a:prstGeom prst="wedgeEllipseCallout">
            <a:avLst>
              <a:gd name="adj1" fmla="val -30333"/>
              <a:gd name="adj2" fmla="val 61168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Sulit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konsentrasi</a:t>
            </a:r>
            <a:endParaRPr lang="en-ID" sz="2400" b="1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8F25478-92FD-8F75-9389-A5D2EEC3B0C6}"/>
              </a:ext>
            </a:extLst>
          </p:cNvPr>
          <p:cNvSpPr/>
          <p:nvPr/>
        </p:nvSpPr>
        <p:spPr>
          <a:xfrm>
            <a:off x="7597410" y="4232246"/>
            <a:ext cx="4111989" cy="1496977"/>
          </a:xfrm>
          <a:prstGeom prst="wedgeEllipseCallout">
            <a:avLst>
              <a:gd name="adj1" fmla="val -51131"/>
              <a:gd name="adj2" fmla="val -9678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Mudah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tersinggung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cepat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marah</a:t>
            </a:r>
            <a:endParaRPr lang="en-ID" sz="2400" b="1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9184B1-223E-B643-42C6-8C1E4A420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0" b="97500" l="10000" r="90000">
                        <a14:foregroundMark x1="46400" y1="9750" x2="50800" y2="9750"/>
                        <a14:foregroundMark x1="37400" y1="95300" x2="64900" y2="97500"/>
                        <a14:backgroundMark x1="27050" y1="15000" x2="26850" y2="16200"/>
                        <a14:backgroundMark x1="80000" y1="31300" x2="81700" y2="31450"/>
                        <a14:backgroundMark x1="73050" y1="20450" x2="73400" y2="24500"/>
                        <a14:backgroundMark x1="69150" y1="21100" x2="81300" y2="20250"/>
                        <a14:backgroundMark x1="81300" y1="20250" x2="81550" y2="20100"/>
                        <a14:backgroundMark x1="69800" y1="19950" x2="70650" y2="24700"/>
                        <a14:backgroundMark x1="67100" y1="23150" x2="78050" y2="16900"/>
                        <a14:backgroundMark x1="78050" y1="16900" x2="74900" y2="26300"/>
                        <a14:backgroundMark x1="74900" y1="26300" x2="77650" y2="25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5230" y="1251304"/>
            <a:ext cx="5080958" cy="50809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764ADC-7140-2D7F-0AE0-A40FAF6F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BD6D63-D377-823C-49EB-58867B7C37A2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779B0-76BE-FA64-E67D-3080B4471F35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4E661-95F5-F1A8-022B-198E299C6514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BAB6F68E-2B9A-AFB6-917E-C927024D500D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692B5B-DD2D-C635-980F-909B02EB7A25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6CE164-CE80-AC8A-B6B4-5A7FA0697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04A5C5-2636-EC96-4060-40535FE28294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23EEAF4-21F4-58FA-8F5D-785C0379E60A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6F6FE6-543B-1009-97C6-445D022007BF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335439-6C53-CF2F-F1C7-525C58FB49D9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4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2F86C9C-47D7-1B8B-B188-2D8CEE1FBE5B}"/>
              </a:ext>
            </a:extLst>
          </p:cNvPr>
          <p:cNvSpPr/>
          <p:nvPr/>
        </p:nvSpPr>
        <p:spPr>
          <a:xfrm>
            <a:off x="3826707" y="376032"/>
            <a:ext cx="4801968" cy="2554605"/>
          </a:xfrm>
          <a:prstGeom prst="ellipse">
            <a:avLst/>
          </a:prstGeom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Lato" panose="020F0502020204030203" pitchFamily="34" charset="0"/>
              </a:rPr>
              <a:t>APA ITU STRESS???</a:t>
            </a:r>
            <a:endParaRPr lang="en-ID" sz="54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AE4CF-55B6-2630-BABD-28A5FD0D2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370"/>
            <a:ext cx="5964311" cy="5964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4CF980-A0CE-3063-40BE-C4A0E66CC788}"/>
              </a:ext>
            </a:extLst>
          </p:cNvPr>
          <p:cNvSpPr txBox="1"/>
          <p:nvPr/>
        </p:nvSpPr>
        <p:spPr>
          <a:xfrm>
            <a:off x="4799746" y="3262585"/>
            <a:ext cx="60945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dirty="0" err="1">
                <a:latin typeface="Lato" panose="020F0502020204030203" pitchFamily="34" charset="0"/>
              </a:rPr>
              <a:t>Stres</a:t>
            </a:r>
            <a:r>
              <a:rPr lang="en-ID" sz="3200" dirty="0">
                <a:latin typeface="Lato" panose="020F0502020204030203" pitchFamily="34" charset="0"/>
              </a:rPr>
              <a:t> </a:t>
            </a:r>
            <a:r>
              <a:rPr lang="en-ID" sz="3200" dirty="0" err="1">
                <a:latin typeface="Lato" panose="020F0502020204030203" pitchFamily="34" charset="0"/>
              </a:rPr>
              <a:t>adalah</a:t>
            </a:r>
            <a:r>
              <a:rPr lang="en-ID" sz="3200" dirty="0">
                <a:latin typeface="Lato" panose="020F0502020204030203" pitchFamily="34" charset="0"/>
              </a:rPr>
              <a:t> </a:t>
            </a:r>
            <a:r>
              <a:rPr lang="en-ID" sz="3200" dirty="0" err="1">
                <a:latin typeface="Lato" panose="020F0502020204030203" pitchFamily="34" charset="0"/>
              </a:rPr>
              <a:t>reaksi</a:t>
            </a:r>
            <a:r>
              <a:rPr lang="en-ID" sz="3200" dirty="0">
                <a:latin typeface="Lato" panose="020F0502020204030203" pitchFamily="34" charset="0"/>
              </a:rPr>
              <a:t> </a:t>
            </a:r>
            <a:r>
              <a:rPr lang="en-ID" sz="3200" dirty="0" err="1">
                <a:latin typeface="Lato" panose="020F0502020204030203" pitchFamily="34" charset="0"/>
              </a:rPr>
              <a:t>fisik</a:t>
            </a:r>
            <a:r>
              <a:rPr lang="en-ID" sz="3200" dirty="0">
                <a:latin typeface="Lato" panose="020F0502020204030203" pitchFamily="34" charset="0"/>
              </a:rPr>
              <a:t> dan </a:t>
            </a:r>
            <a:r>
              <a:rPr lang="en-ID" sz="3200" dirty="0" err="1">
                <a:latin typeface="Lato" panose="020F0502020204030203" pitchFamily="34" charset="0"/>
              </a:rPr>
              <a:t>emosional</a:t>
            </a:r>
            <a:r>
              <a:rPr lang="en-ID" sz="3200" dirty="0">
                <a:latin typeface="Lato" panose="020F0502020204030203" pitchFamily="34" charset="0"/>
              </a:rPr>
              <a:t> </a:t>
            </a:r>
            <a:r>
              <a:rPr lang="en-ID" sz="3200" dirty="0" err="1">
                <a:latin typeface="Lato" panose="020F0502020204030203" pitchFamily="34" charset="0"/>
              </a:rPr>
              <a:t>terhadap</a:t>
            </a:r>
            <a:r>
              <a:rPr lang="en-ID" sz="3200" dirty="0">
                <a:latin typeface="Lato" panose="020F0502020204030203" pitchFamily="34" charset="0"/>
              </a:rPr>
              <a:t> </a:t>
            </a:r>
            <a:r>
              <a:rPr lang="en-ID" sz="3200" dirty="0" err="1">
                <a:latin typeface="Lato" panose="020F0502020204030203" pitchFamily="34" charset="0"/>
              </a:rPr>
              <a:t>tantangan</a:t>
            </a:r>
            <a:r>
              <a:rPr lang="en-ID" sz="3200" dirty="0">
                <a:latin typeface="Lato" panose="020F0502020204030203" pitchFamily="34" charset="0"/>
              </a:rPr>
              <a:t> </a:t>
            </a:r>
            <a:r>
              <a:rPr lang="en-ID" sz="3200" dirty="0" err="1">
                <a:latin typeface="Lato" panose="020F0502020204030203" pitchFamily="34" charset="0"/>
              </a:rPr>
              <a:t>atau</a:t>
            </a:r>
            <a:r>
              <a:rPr lang="en-ID" sz="3200" dirty="0">
                <a:latin typeface="Lato" panose="020F0502020204030203" pitchFamily="34" charset="0"/>
              </a:rPr>
              <a:t> </a:t>
            </a:r>
            <a:r>
              <a:rPr lang="en-ID" sz="3200" dirty="0" err="1">
                <a:latin typeface="Lato" panose="020F0502020204030203" pitchFamily="34" charset="0"/>
              </a:rPr>
              <a:t>tekanan</a:t>
            </a:r>
            <a:r>
              <a:rPr lang="en-ID" sz="3200" dirty="0">
                <a:latin typeface="Lato" panose="020F0502020204030203" pitchFamily="34" charset="0"/>
              </a:rPr>
              <a:t> </a:t>
            </a:r>
            <a:r>
              <a:rPr lang="en-ID" sz="3200" dirty="0" err="1">
                <a:latin typeface="Lato" panose="020F0502020204030203" pitchFamily="34" charset="0"/>
              </a:rPr>
              <a:t>dalam</a:t>
            </a:r>
            <a:r>
              <a:rPr lang="en-ID" sz="3200" dirty="0">
                <a:latin typeface="Lato" panose="020F0502020204030203" pitchFamily="34" charset="0"/>
              </a:rPr>
              <a:t> </a:t>
            </a:r>
            <a:r>
              <a:rPr lang="en-ID" sz="3200" dirty="0" err="1">
                <a:latin typeface="Lato" panose="020F0502020204030203" pitchFamily="34" charset="0"/>
              </a:rPr>
              <a:t>kehidupan</a:t>
            </a:r>
            <a:r>
              <a:rPr lang="en-ID" sz="3200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2FAB7A-B22E-743E-5C1C-E5DD608076C1}"/>
              </a:ext>
            </a:extLst>
          </p:cNvPr>
          <p:cNvSpPr txBox="1"/>
          <p:nvPr/>
        </p:nvSpPr>
        <p:spPr>
          <a:xfrm>
            <a:off x="4799746" y="5252575"/>
            <a:ext cx="6543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dirty="0" err="1">
                <a:latin typeface="Lato" panose="020F0502020204030203" pitchFamily="34" charset="0"/>
              </a:rPr>
              <a:t>Stres</a:t>
            </a:r>
            <a:r>
              <a:rPr lang="en-ID" sz="3200" dirty="0">
                <a:latin typeface="Lato" panose="020F0502020204030203" pitchFamily="34" charset="0"/>
              </a:rPr>
              <a:t> </a:t>
            </a:r>
            <a:r>
              <a:rPr lang="en-ID" sz="3200" dirty="0" err="1">
                <a:latin typeface="Lato" panose="020F0502020204030203" pitchFamily="34" charset="0"/>
              </a:rPr>
              <a:t>adalah</a:t>
            </a:r>
            <a:r>
              <a:rPr lang="en-ID" sz="3200" dirty="0">
                <a:latin typeface="Lato" panose="020F0502020204030203" pitchFamily="34" charset="0"/>
              </a:rPr>
              <a:t> </a:t>
            </a:r>
            <a:r>
              <a:rPr lang="en-ID" sz="3200" dirty="0" err="1">
                <a:latin typeface="Lato" panose="020F0502020204030203" pitchFamily="34" charset="0"/>
              </a:rPr>
              <a:t>sesuatu</a:t>
            </a:r>
            <a:r>
              <a:rPr lang="en-ID" sz="3200" dirty="0">
                <a:latin typeface="Lato" panose="020F0502020204030203" pitchFamily="34" charset="0"/>
              </a:rPr>
              <a:t> yang </a:t>
            </a:r>
            <a:r>
              <a:rPr lang="en-ID" sz="3200" dirty="0" err="1">
                <a:latin typeface="Lato" panose="020F0502020204030203" pitchFamily="34" charset="0"/>
              </a:rPr>
              <a:t>alamiah</a:t>
            </a:r>
            <a:r>
              <a:rPr lang="en-ID" sz="3200" dirty="0"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6B192-2C67-576E-EB2C-4CD00E6D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49085-645B-9F5A-4C23-22C1B546D5E7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D481B-C0F8-40CA-4B5C-9C99A7B5E76A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040E2-8521-81CF-68C8-73FF074A0C76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482AB697-22B1-8F71-6F3C-C734A713FD61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29C1D-3397-3E66-B7A3-60A185F29AF4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402D60-791E-FCB0-DBCF-CD54E11C9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8231CA-8616-B27F-B8ED-C13DEDEB9CA1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60E102-C68A-1BAA-F5A3-0862C24E940A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D217DD-D9F9-2405-7691-58237BB84D1A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D75291-7412-4D1D-7B13-CCAFC47C7544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88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2AFC6E-A8F8-6307-4F15-38144A66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470" y="889596"/>
            <a:ext cx="6265770" cy="623884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Lato" panose="020F0502020204030203" pitchFamily="34" charset="0"/>
              </a:rPr>
              <a:t>Kenali</a:t>
            </a:r>
            <a:r>
              <a:rPr lang="en-US" b="1" dirty="0">
                <a:latin typeface="Lato" panose="020F0502020204030203" pitchFamily="34" charset="0"/>
              </a:rPr>
              <a:t> </a:t>
            </a:r>
            <a:r>
              <a:rPr lang="en-ID" b="1" dirty="0" err="1">
                <a:latin typeface="Lato" panose="020F0502020204030203" pitchFamily="34" charset="0"/>
              </a:rPr>
              <a:t>tanda</a:t>
            </a:r>
            <a:r>
              <a:rPr lang="en-ID" b="1" dirty="0">
                <a:latin typeface="Lato" panose="020F0502020204030203" pitchFamily="34" charset="0"/>
              </a:rPr>
              <a:t> dan </a:t>
            </a:r>
            <a:r>
              <a:rPr lang="en-ID" b="1" dirty="0" err="1">
                <a:latin typeface="Lato" panose="020F0502020204030203" pitchFamily="34" charset="0"/>
              </a:rPr>
              <a:t>gejala</a:t>
            </a:r>
            <a:r>
              <a:rPr lang="en-ID" b="1" dirty="0">
                <a:latin typeface="Lato" panose="020F0502020204030203" pitchFamily="34" charset="0"/>
              </a:rPr>
              <a:t> </a:t>
            </a:r>
            <a:r>
              <a:rPr lang="en-ID" b="1" dirty="0" err="1">
                <a:latin typeface="Lato" panose="020F0502020204030203" pitchFamily="34" charset="0"/>
              </a:rPr>
              <a:t>stres</a:t>
            </a:r>
            <a:br>
              <a:rPr lang="en-ID" b="1" dirty="0">
                <a:latin typeface="Lato" panose="020F0502020204030203" pitchFamily="34" charset="0"/>
              </a:rPr>
            </a:br>
            <a:endParaRPr lang="en-ID" b="1" dirty="0">
              <a:latin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75CAA-D02C-1CA9-441A-5B799E6317FF}"/>
              </a:ext>
            </a:extLst>
          </p:cNvPr>
          <p:cNvSpPr txBox="1"/>
          <p:nvPr/>
        </p:nvSpPr>
        <p:spPr>
          <a:xfrm>
            <a:off x="1224952" y="1749052"/>
            <a:ext cx="7418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  <a:latin typeface="Lato" panose="020F0502020204030203" pitchFamily="34" charset="0"/>
              </a:rPr>
              <a:t>Gejala</a:t>
            </a:r>
            <a:r>
              <a:rPr lang="en-US" sz="2400" b="1" dirty="0">
                <a:solidFill>
                  <a:schemeClr val="accent6"/>
                </a:solidFill>
                <a:latin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Lato" panose="020F0502020204030203" pitchFamily="34" charset="0"/>
              </a:rPr>
              <a:t>fisik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</a:rPr>
              <a:t>seperti</a:t>
            </a:r>
            <a:r>
              <a:rPr lang="en-US" sz="2400" dirty="0">
                <a:latin typeface="Lato" panose="020F0502020204030203" pitchFamily="34" charset="0"/>
              </a:rPr>
              <a:t>: </a:t>
            </a:r>
            <a:r>
              <a:rPr lang="en-US" sz="2400" dirty="0" err="1">
                <a:latin typeface="Lato" panose="020F0502020204030203" pitchFamily="34" charset="0"/>
              </a:rPr>
              <a:t>berkeringat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</a:rPr>
              <a:t>gangguan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pencernaan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</a:rPr>
              <a:t>mual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</a:rPr>
              <a:t>atau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jantung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berdegup</a:t>
            </a:r>
            <a:r>
              <a:rPr lang="en-US" sz="2400" dirty="0">
                <a:latin typeface="Lato" panose="020F0502020204030203" pitchFamily="34" charset="0"/>
              </a:rPr>
              <a:t> dengan </a:t>
            </a:r>
            <a:r>
              <a:rPr lang="en-US" sz="2400" dirty="0" err="1">
                <a:latin typeface="Lato" panose="020F0502020204030203" pitchFamily="34" charset="0"/>
              </a:rPr>
              <a:t>cepat</a:t>
            </a:r>
            <a:endParaRPr lang="en-ID" sz="2400" dirty="0">
              <a:latin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5951F-DA4E-58BF-8C44-8ADD8D43FC08}"/>
              </a:ext>
            </a:extLst>
          </p:cNvPr>
          <p:cNvSpPr txBox="1"/>
          <p:nvPr/>
        </p:nvSpPr>
        <p:spPr>
          <a:xfrm>
            <a:off x="1224952" y="3294135"/>
            <a:ext cx="733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  <a:latin typeface="Lato" panose="020F0502020204030203" pitchFamily="34" charset="0"/>
              </a:rPr>
              <a:t>Gejala</a:t>
            </a:r>
            <a:r>
              <a:rPr lang="en-US" sz="2400" b="1" dirty="0">
                <a:solidFill>
                  <a:schemeClr val="accent6"/>
                </a:solidFill>
                <a:latin typeface="Lato" panose="020F0502020204030203" pitchFamily="34" charset="0"/>
              </a:rPr>
              <a:t> emotional</a:t>
            </a:r>
            <a:r>
              <a:rPr lang="en-US" sz="2400" dirty="0">
                <a:solidFill>
                  <a:schemeClr val="accent6"/>
                </a:solidFill>
                <a:latin typeface="Lato" panose="020F0502020204030203" pitchFamily="34" charset="0"/>
              </a:rPr>
              <a:t> </a:t>
            </a:r>
            <a:r>
              <a:rPr lang="en-US" sz="2400" dirty="0">
                <a:latin typeface="Lato" panose="020F0502020204030203" pitchFamily="34" charset="0"/>
              </a:rPr>
              <a:t>dan </a:t>
            </a:r>
            <a:r>
              <a:rPr lang="en-US" sz="2400" b="1" dirty="0">
                <a:solidFill>
                  <a:schemeClr val="accent6"/>
                </a:solidFill>
                <a:latin typeface="Lato" panose="020F0502020204030203" pitchFamily="34" charset="0"/>
              </a:rPr>
              <a:t>mental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</a:rPr>
              <a:t>seperti</a:t>
            </a:r>
            <a:r>
              <a:rPr lang="en-US" sz="2400" dirty="0">
                <a:latin typeface="Lato" panose="020F0502020204030203" pitchFamily="34" charset="0"/>
              </a:rPr>
              <a:t>: </a:t>
            </a:r>
            <a:r>
              <a:rPr lang="en-US" sz="2400" dirty="0" err="1">
                <a:latin typeface="Lato" panose="020F0502020204030203" pitchFamily="34" charset="0"/>
              </a:rPr>
              <a:t>marah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</a:rPr>
              <a:t>sulit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konsentrasi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</a:rPr>
              <a:t>menarik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diri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</a:rPr>
              <a:t>meledak-ledak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</a:rPr>
              <a:t>menangis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atau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ingin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ngemil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terus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endParaRPr lang="en-ID" sz="2400" dirty="0">
              <a:latin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61776-E1FF-6299-706A-03D5B80230D1}"/>
              </a:ext>
            </a:extLst>
          </p:cNvPr>
          <p:cNvSpPr txBox="1"/>
          <p:nvPr/>
        </p:nvSpPr>
        <p:spPr>
          <a:xfrm>
            <a:off x="1224952" y="4900758"/>
            <a:ext cx="8850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Lato" panose="020F0502020204030203" pitchFamily="34" charset="0"/>
              </a:rPr>
              <a:t>Setiap</a:t>
            </a:r>
            <a:r>
              <a:rPr lang="en-US" sz="2800" b="1" dirty="0">
                <a:latin typeface="Lato" panose="020F0502020204030203" pitchFamily="34" charset="0"/>
              </a:rPr>
              <a:t> orang </a:t>
            </a:r>
            <a:r>
              <a:rPr lang="en-US" sz="2800" b="1" dirty="0" err="1">
                <a:latin typeface="Lato" panose="020F0502020204030203" pitchFamily="34" charset="0"/>
              </a:rPr>
              <a:t>memiliki</a:t>
            </a:r>
            <a:r>
              <a:rPr lang="en-US" sz="2800" b="1" dirty="0">
                <a:latin typeface="Lato" panose="020F0502020204030203" pitchFamily="34" charset="0"/>
              </a:rPr>
              <a:t> </a:t>
            </a:r>
            <a:r>
              <a:rPr lang="en-US" sz="2800" b="1" dirty="0" err="1">
                <a:latin typeface="Lato" panose="020F0502020204030203" pitchFamily="34" charset="0"/>
              </a:rPr>
              <a:t>ciri</a:t>
            </a:r>
            <a:r>
              <a:rPr lang="en-US" sz="2800" b="1" dirty="0">
                <a:latin typeface="Lato" panose="020F0502020204030203" pitchFamily="34" charset="0"/>
              </a:rPr>
              <a:t> yang </a:t>
            </a:r>
            <a:r>
              <a:rPr lang="en-US" sz="2800" b="1" dirty="0" err="1">
                <a:latin typeface="Lato" panose="020F0502020204030203" pitchFamily="34" charset="0"/>
              </a:rPr>
              <a:t>berbeda</a:t>
            </a:r>
            <a:r>
              <a:rPr lang="en-US" sz="2800" b="1" dirty="0">
                <a:latin typeface="Lato" panose="020F0502020204030203" pitchFamily="34" charset="0"/>
              </a:rPr>
              <a:t>,</a:t>
            </a:r>
          </a:p>
          <a:p>
            <a:r>
              <a:rPr lang="en-US" sz="2800" b="1" dirty="0" err="1">
                <a:latin typeface="Lato" panose="020F0502020204030203" pitchFamily="34" charset="0"/>
              </a:rPr>
              <a:t>kalau</a:t>
            </a:r>
            <a:r>
              <a:rPr lang="en-US" sz="2800" b="1" dirty="0">
                <a:latin typeface="Lato" panose="020F0502020204030203" pitchFamily="34" charset="0"/>
              </a:rPr>
              <a:t> </a:t>
            </a:r>
            <a:r>
              <a:rPr lang="en-US" sz="2800" b="1" dirty="0" err="1">
                <a:latin typeface="Lato" panose="020F0502020204030203" pitchFamily="34" charset="0"/>
              </a:rPr>
              <a:t>kamu</a:t>
            </a:r>
            <a:r>
              <a:rPr lang="en-US" sz="2800" b="1" dirty="0">
                <a:latin typeface="Lato" panose="020F0502020204030203" pitchFamily="34" charset="0"/>
              </a:rPr>
              <a:t>?</a:t>
            </a:r>
            <a:endParaRPr lang="en-ID" sz="2800" b="1" dirty="0">
              <a:latin typeface="Lato" panose="020F05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2CD320-A524-290A-AC16-847C2168A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50" b="98700" l="10000" r="90000">
                        <a14:foregroundMark x1="40050" y1="17650" x2="48500" y2="12200"/>
                        <a14:foregroundMark x1="48500" y1="12200" x2="55250" y2="17500"/>
                        <a14:foregroundMark x1="56400" y1="6300" x2="53000" y2="6150"/>
                        <a14:foregroundMark x1="37950" y1="34350" x2="31100" y2="51850"/>
                        <a14:foregroundMark x1="35800" y1="84450" x2="58750" y2="98550"/>
                        <a14:foregroundMark x1="58750" y1="98550" x2="64500" y2="98700"/>
                        <a14:foregroundMark x1="35500" y1="30650" x2="27400" y2="51150"/>
                        <a14:foregroundMark x1="27400" y1="51150" x2="31950" y2="59450"/>
                        <a14:foregroundMark x1="31950" y1="59450" x2="32400" y2="59500"/>
                        <a14:foregroundMark x1="30950" y1="59650" x2="29000" y2="82500"/>
                        <a14:foregroundMark x1="57850" y1="36000" x2="66850" y2="40250"/>
                        <a14:foregroundMark x1="66850" y1="40250" x2="70900" y2="48550"/>
                        <a14:foregroundMark x1="70900" y1="48550" x2="72700" y2="58100"/>
                        <a14:foregroundMark x1="72700" y1="58100" x2="69900" y2="68600"/>
                        <a14:foregroundMark x1="69900" y1="68600" x2="71300" y2="843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5964" y="575750"/>
            <a:ext cx="5633108" cy="56331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D70D9E-2027-3A40-E44B-8EA039019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C6284C-C77C-7E9B-A817-406859752469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4C01-BD31-4054-01E2-BC5B2615D63E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C9443-6B95-9807-FC56-A8300773E31D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CD89866E-FA69-BA07-E166-3587765F642A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C39570-AEA7-02A3-552F-1749D6A17A54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D6F9EF-D9D5-3BD0-5E79-D7EADFE2A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A8B64E-B0CC-8BB5-17CF-F5E30EB178ED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76B560-7906-76F8-05BB-2C5D665324A6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8D231C-6253-8557-33E0-803CDFD35C03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2FF2FB-2BF0-5D69-4AAF-746D631C54DA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83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F67F3-00FC-8A62-338D-BCE2B99DF3A4}"/>
              </a:ext>
            </a:extLst>
          </p:cNvPr>
          <p:cNvSpPr/>
          <p:nvPr/>
        </p:nvSpPr>
        <p:spPr>
          <a:xfrm>
            <a:off x="1399636" y="577970"/>
            <a:ext cx="9392728" cy="1228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40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Jenis</a:t>
            </a:r>
            <a:r>
              <a:rPr lang="en-ID" sz="40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Stress</a:t>
            </a:r>
            <a:endParaRPr lang="en-ID" sz="2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4D855A-FBBD-DDF3-D119-47A0D50075A6}"/>
              </a:ext>
            </a:extLst>
          </p:cNvPr>
          <p:cNvSpPr/>
          <p:nvPr/>
        </p:nvSpPr>
        <p:spPr>
          <a:xfrm>
            <a:off x="605615" y="2705644"/>
            <a:ext cx="5159938" cy="3449016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 err="1">
                <a:latin typeface="Lato" panose="020F0502020204030203" pitchFamily="34" charset="0"/>
              </a:rPr>
              <a:t>Stres</a:t>
            </a:r>
            <a:r>
              <a:rPr lang="en-ID" sz="2800" b="1" dirty="0">
                <a:latin typeface="Lato" panose="020F0502020204030203" pitchFamily="34" charset="0"/>
              </a:rPr>
              <a:t> </a:t>
            </a:r>
            <a:r>
              <a:rPr lang="en-ID" sz="2800" b="1" dirty="0" err="1">
                <a:latin typeface="Lato" panose="020F0502020204030203" pitchFamily="34" charset="0"/>
              </a:rPr>
              <a:t>Positif</a:t>
            </a:r>
            <a:r>
              <a:rPr lang="en-ID" sz="2800" b="1" dirty="0">
                <a:latin typeface="Lato" panose="020F0502020204030203" pitchFamily="34" charset="0"/>
              </a:rPr>
              <a:t> (Eustress): </a:t>
            </a:r>
          </a:p>
          <a:p>
            <a:pPr algn="ctr"/>
            <a:r>
              <a:rPr lang="en-ID" sz="2800" dirty="0" err="1">
                <a:latin typeface="Lato" panose="020F0502020204030203" pitchFamily="34" charset="0"/>
              </a:rPr>
              <a:t>Stres</a:t>
            </a:r>
            <a:r>
              <a:rPr lang="en-ID" sz="2800" dirty="0">
                <a:latin typeface="Lato" panose="020F0502020204030203" pitchFamily="34" charset="0"/>
              </a:rPr>
              <a:t> yang </a:t>
            </a:r>
            <a:r>
              <a:rPr lang="en-ID" sz="2800" dirty="0" err="1">
                <a:latin typeface="Lato" panose="020F0502020204030203" pitchFamily="34" charset="0"/>
              </a:rPr>
              <a:t>memberi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motivasi</a:t>
            </a:r>
            <a:r>
              <a:rPr lang="en-ID" sz="2800" dirty="0">
                <a:latin typeface="Lato" panose="020F0502020204030203" pitchFamily="34" charset="0"/>
              </a:rPr>
              <a:t> dan </a:t>
            </a:r>
            <a:r>
              <a:rPr lang="en-ID" sz="2800" dirty="0" err="1">
                <a:latin typeface="Lato" panose="020F0502020204030203" pitchFamily="34" charset="0"/>
              </a:rPr>
              <a:t>energi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untuk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menyelesaikan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tugas</a:t>
            </a:r>
            <a:r>
              <a:rPr lang="en-ID" sz="2800" dirty="0">
                <a:latin typeface="Lato" panose="020F0502020204030203" pitchFamily="34" charset="0"/>
              </a:rPr>
              <a:t>.</a:t>
            </a:r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3EB0D2-C1AA-EFE1-BC71-DBA8C9BAACE3}"/>
              </a:ext>
            </a:extLst>
          </p:cNvPr>
          <p:cNvSpPr/>
          <p:nvPr/>
        </p:nvSpPr>
        <p:spPr>
          <a:xfrm>
            <a:off x="6550796" y="2794000"/>
            <a:ext cx="5035589" cy="3486029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 err="1"/>
              <a:t>Stres</a:t>
            </a:r>
            <a:r>
              <a:rPr lang="en-ID" sz="2800" b="1" dirty="0"/>
              <a:t> </a:t>
            </a:r>
            <a:r>
              <a:rPr lang="en-ID" sz="2800" b="1" dirty="0" err="1"/>
              <a:t>Negatif</a:t>
            </a:r>
            <a:r>
              <a:rPr lang="en-ID" sz="2800" b="1" dirty="0"/>
              <a:t> (Distress):</a:t>
            </a:r>
            <a:r>
              <a:rPr lang="en-ID" sz="2800" dirty="0"/>
              <a:t> </a:t>
            </a:r>
          </a:p>
          <a:p>
            <a:pPr algn="ctr"/>
            <a:r>
              <a:rPr lang="en-ID" sz="2800" dirty="0" err="1"/>
              <a:t>Stres</a:t>
            </a:r>
            <a:r>
              <a:rPr lang="en-ID" sz="2800" dirty="0"/>
              <a:t> yang </a:t>
            </a:r>
            <a:r>
              <a:rPr lang="en-ID" sz="2800" dirty="0" err="1"/>
              <a:t>berlebihan</a:t>
            </a:r>
            <a:r>
              <a:rPr lang="en-ID" sz="2800" dirty="0"/>
              <a:t>,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mengganggu</a:t>
            </a:r>
            <a:r>
              <a:rPr lang="en-ID" sz="2800" dirty="0"/>
              <a:t> </a:t>
            </a:r>
            <a:r>
              <a:rPr lang="en-ID" sz="2800" dirty="0" err="1"/>
              <a:t>kesehatan</a:t>
            </a:r>
            <a:r>
              <a:rPr lang="en-ID" sz="2800" dirty="0"/>
              <a:t> </a:t>
            </a:r>
            <a:r>
              <a:rPr lang="en-ID" sz="2800" dirty="0" err="1"/>
              <a:t>fisik</a:t>
            </a:r>
            <a:r>
              <a:rPr lang="en-ID" sz="2800" dirty="0"/>
              <a:t> dan mental.</a:t>
            </a:r>
            <a:endParaRPr lang="en-ID" sz="1200" dirty="0">
              <a:latin typeface="Lato" panose="020F0502020204030203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176FF30-D205-9984-B41B-D49C200135EE}"/>
              </a:ext>
            </a:extLst>
          </p:cNvPr>
          <p:cNvSpPr/>
          <p:nvPr/>
        </p:nvSpPr>
        <p:spPr>
          <a:xfrm rot="2517621">
            <a:off x="5137810" y="1903833"/>
            <a:ext cx="315967" cy="10537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6C23338-995D-66ED-6369-6E77EEEACE9E}"/>
              </a:ext>
            </a:extLst>
          </p:cNvPr>
          <p:cNvSpPr/>
          <p:nvPr/>
        </p:nvSpPr>
        <p:spPr>
          <a:xfrm rot="19540228">
            <a:off x="6525831" y="1936709"/>
            <a:ext cx="315967" cy="1100368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82E8E-857C-A068-7A55-7237F6E55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A62EAE-2EB5-EE7E-C5F8-C1B454BC2762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9404D-9699-CE92-54EF-D28F3EDD3DF2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5C31D-2764-A3D5-A16B-2D78DF190740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F1D4619E-94C4-724E-EF49-C19F9E16CF3B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082660-B574-A7DE-835F-E214D9A9A25B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D39F4C-45C4-1F24-4F99-3E9FE2B08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2BB2BF-0765-DE85-6217-1F234A0C0EA5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C98541-D3F9-1A97-4BBF-0AF2C96AFD7E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19D730-5BEF-16B6-D406-8824D80D00FB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E104C8-9F9A-7C13-48D2-253B28A77731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63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C308B3-F8C0-31B3-CB8D-759DE2282679}"/>
              </a:ext>
            </a:extLst>
          </p:cNvPr>
          <p:cNvSpPr txBox="1"/>
          <p:nvPr/>
        </p:nvSpPr>
        <p:spPr>
          <a:xfrm>
            <a:off x="2728102" y="647783"/>
            <a:ext cx="72440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b="1" dirty="0">
                <a:latin typeface="Lato" panose="020F0502020204030203" pitchFamily="34" charset="0"/>
              </a:rPr>
              <a:t>Apa yang Bisa dan </a:t>
            </a:r>
            <a:r>
              <a:rPr lang="en-ID" sz="2800" b="1" dirty="0" err="1">
                <a:latin typeface="Lato" panose="020F0502020204030203" pitchFamily="34" charset="0"/>
              </a:rPr>
              <a:t>Tidak</a:t>
            </a:r>
            <a:r>
              <a:rPr lang="en-ID" sz="2800" b="1" dirty="0">
                <a:latin typeface="Lato" panose="020F0502020204030203" pitchFamily="34" charset="0"/>
              </a:rPr>
              <a:t> Bisa </a:t>
            </a:r>
            <a:r>
              <a:rPr lang="en-ID" sz="2800" b="1" dirty="0" err="1">
                <a:latin typeface="Lato" panose="020F0502020204030203" pitchFamily="34" charset="0"/>
              </a:rPr>
              <a:t>Dikendalikan</a:t>
            </a:r>
            <a:r>
              <a:rPr lang="en-ID" sz="2800" b="1" dirty="0">
                <a:latin typeface="Lato" panose="020F0502020204030203" pitchFamily="34" charset="0"/>
              </a:rPr>
              <a:t>?</a:t>
            </a:r>
          </a:p>
          <a:p>
            <a:pPr algn="ctr"/>
            <a:r>
              <a:rPr lang="en-ID" sz="2800" b="1" dirty="0">
                <a:latin typeface="Lato" panose="020F0502020204030203" pitchFamily="34" charset="0"/>
              </a:rPr>
              <a:t>(</a:t>
            </a:r>
            <a:r>
              <a:rPr lang="en-ID" sz="2800" b="1" dirty="0" err="1">
                <a:latin typeface="Lato" panose="020F0502020204030203" pitchFamily="34" charset="0"/>
              </a:rPr>
              <a:t>bisa</a:t>
            </a:r>
            <a:r>
              <a:rPr lang="en-ID" sz="2800" b="1" dirty="0">
                <a:latin typeface="Lato" panose="020F0502020204030203" pitchFamily="34" charset="0"/>
              </a:rPr>
              <a:t> </a:t>
            </a:r>
            <a:r>
              <a:rPr lang="en-ID" sz="2800" b="1" dirty="0" err="1">
                <a:latin typeface="Lato" panose="020F0502020204030203" pitchFamily="34" charset="0"/>
              </a:rPr>
              <a:t>mengurangi</a:t>
            </a:r>
            <a:r>
              <a:rPr lang="en-ID" sz="2800" b="1" dirty="0">
                <a:latin typeface="Lato" panose="020F0502020204030203" pitchFamily="34" charset="0"/>
              </a:rPr>
              <a:t> </a:t>
            </a:r>
            <a:r>
              <a:rPr lang="en-ID" sz="2800" b="1" dirty="0" err="1">
                <a:latin typeface="Lato" panose="020F0502020204030203" pitchFamily="34" charset="0"/>
              </a:rPr>
              <a:t>Stres</a:t>
            </a:r>
            <a:r>
              <a:rPr lang="en-ID" sz="2800" b="1" dirty="0">
                <a:latin typeface="Lato" panose="020F0502020204030203" pitchFamily="34" charset="0"/>
              </a:rPr>
              <a:t>…)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040928-415A-BFA5-54C0-9C54C9DCD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55869"/>
              </p:ext>
            </p:extLst>
          </p:nvPr>
        </p:nvGraphicFramePr>
        <p:xfrm>
          <a:off x="1985555" y="2092321"/>
          <a:ext cx="853938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692">
                  <a:extLst>
                    <a:ext uri="{9D8B030D-6E8A-4147-A177-3AD203B41FA5}">
                      <a16:colId xmlns:a16="http://schemas.microsoft.com/office/drawing/2014/main" val="215772014"/>
                    </a:ext>
                  </a:extLst>
                </a:gridCol>
                <a:gridCol w="4269692">
                  <a:extLst>
                    <a:ext uri="{9D8B030D-6E8A-4147-A177-3AD203B41FA5}">
                      <a16:colId xmlns:a16="http://schemas.microsoft.com/office/drawing/2014/main" val="4162874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1" dirty="0">
                          <a:latin typeface="Lato" panose="020F0502020204030203" pitchFamily="34" charset="0"/>
                        </a:rPr>
                        <a:t>Yang Bisa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Dikendalikan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:</a:t>
                      </a:r>
                      <a:endParaRPr lang="en-ID" dirty="0">
                        <a:latin typeface="Lato" panose="020F0502020204030203" pitchFamily="34" charset="0"/>
                      </a:endParaRPr>
                    </a:p>
                    <a:p>
                      <a:endParaRPr lang="en-ID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1" dirty="0">
                          <a:latin typeface="Lato" panose="020F0502020204030203" pitchFamily="34" charset="0"/>
                        </a:rPr>
                        <a:t>Yang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Tidak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Bisa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Dikendalikan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:</a:t>
                      </a:r>
                      <a:endParaRPr lang="en-ID" dirty="0">
                        <a:latin typeface="Lato" panose="020F0502020204030203" pitchFamily="34" charset="0"/>
                      </a:endParaRPr>
                    </a:p>
                    <a:p>
                      <a:endParaRPr lang="en-ID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770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D" b="1" dirty="0" err="1">
                          <a:latin typeface="Lato" panose="020F0502020204030203" pitchFamily="34" charset="0"/>
                        </a:rPr>
                        <a:t>Reaksi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kita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terhadap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stress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ID" dirty="0">
                        <a:latin typeface="Lato" panose="020F0502020204030203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D" b="1" dirty="0" err="1">
                          <a:latin typeface="Lato" panose="020F0502020204030203" pitchFamily="34" charset="0"/>
                        </a:rPr>
                        <a:t>Pikiran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dan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perasaan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kita</a:t>
                      </a:r>
                      <a:endParaRPr lang="en-ID" b="1" dirty="0">
                        <a:latin typeface="Lato" panose="020F0502020204030203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ID" dirty="0">
                        <a:latin typeface="Lato" panose="020F0502020204030203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D" b="1" dirty="0">
                          <a:latin typeface="Lato" panose="020F0502020204030203" pitchFamily="34" charset="0"/>
                        </a:rPr>
                        <a:t>Tindakan dan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keputusan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yang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kita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buat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ID" dirty="0">
                        <a:latin typeface="Lato" panose="020F0502020204030203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D" b="1" dirty="0">
                          <a:latin typeface="Lato" panose="020F0502020204030203" pitchFamily="34" charset="0"/>
                        </a:rPr>
                        <a:t>Gaya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hidup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dan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kebiasaan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sehari-hari</a:t>
                      </a:r>
                      <a:endParaRPr lang="en-ID" dirty="0">
                        <a:latin typeface="Lato" panose="020F0502020204030203" pitchFamily="34" charset="0"/>
                      </a:endParaRPr>
                    </a:p>
                    <a:p>
                      <a:endParaRPr lang="en-ID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D" b="1" dirty="0" err="1">
                          <a:latin typeface="Lato" panose="020F0502020204030203" pitchFamily="34" charset="0"/>
                        </a:rPr>
                        <a:t>Peristiwa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atau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kejadian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yang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terjadi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di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luar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kita</a:t>
                      </a:r>
                      <a:endParaRPr lang="en-ID" b="1" dirty="0">
                        <a:latin typeface="Lato" panose="020F0502020204030203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ID" dirty="0">
                        <a:latin typeface="Lato" panose="020F0502020204030203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D" b="1" dirty="0" err="1">
                          <a:latin typeface="Lato" panose="020F0502020204030203" pitchFamily="34" charset="0"/>
                        </a:rPr>
                        <a:t>Perasaan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atau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tindakan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orang lain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ID" dirty="0">
                        <a:latin typeface="Lato" panose="020F0502020204030203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D" b="1" dirty="0" err="1">
                          <a:latin typeface="Lato" panose="020F0502020204030203" pitchFamily="34" charset="0"/>
                        </a:rPr>
                        <a:t>Kondisi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cuaca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atau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alam</a:t>
                      </a:r>
                      <a:endParaRPr lang="en-ID" b="1" dirty="0">
                        <a:latin typeface="Lato" panose="020F0502020204030203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ID" dirty="0">
                        <a:latin typeface="Lato" panose="020F0502020204030203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ID" b="1" dirty="0">
                          <a:latin typeface="Lato" panose="020F0502020204030203" pitchFamily="34" charset="0"/>
                        </a:rPr>
                        <a:t>Hal-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hal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yang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sudah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terjadi</a:t>
                      </a:r>
                      <a:r>
                        <a:rPr lang="en-ID" b="1" dirty="0">
                          <a:latin typeface="Lato" panose="020F0502020204030203" pitchFamily="34" charset="0"/>
                        </a:rPr>
                        <a:t> di masa </a:t>
                      </a:r>
                      <a:r>
                        <a:rPr lang="en-ID" b="1" dirty="0" err="1">
                          <a:latin typeface="Lato" panose="020F0502020204030203" pitchFamily="34" charset="0"/>
                        </a:rPr>
                        <a:t>lalu</a:t>
                      </a:r>
                      <a:endParaRPr lang="en-ID" b="1" dirty="0">
                        <a:latin typeface="Lato" panose="020F0502020204030203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ID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96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4CE2BBD-BC5E-32C2-5092-1FF8EF33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02C8F9-884F-5021-C9D7-D955E4F4C4F5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EF129-16CB-7801-37FB-51708BA991B2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943D4-08E9-437C-E0DF-9BAA2BDC722E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6" name="Google Shape;552;p28">
            <a:extLst>
              <a:ext uri="{FF2B5EF4-FFF2-40B4-BE49-F238E27FC236}">
                <a16:creationId xmlns:a16="http://schemas.microsoft.com/office/drawing/2014/main" id="{9DC24BE0-A154-F1FE-4B8A-B1460153F5EB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9CEA64-561E-5B0D-37B4-6763D3EFDF7C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2AA61E-9F1A-5385-BCFF-482A66A65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646B05-23A2-9635-5B93-8C7B1B7F08FC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0878C4C-4104-071A-EB87-C9E6EA3A8699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8E51C9-7113-6D00-CED1-DA6FC64F7F6E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E4775C-FFCA-74DD-68DA-B1087D9B7B6D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57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4473B3-D8F5-6E29-876F-7265D3D3E455}"/>
              </a:ext>
            </a:extLst>
          </p:cNvPr>
          <p:cNvSpPr txBox="1"/>
          <p:nvPr/>
        </p:nvSpPr>
        <p:spPr>
          <a:xfrm>
            <a:off x="1307725" y="1643202"/>
            <a:ext cx="712890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Lato" panose="020F0502020204030203" pitchFamily="34" charset="0"/>
              </a:rPr>
              <a:t>Mencegah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Masalah</a:t>
            </a:r>
            <a:r>
              <a:rPr lang="en-ID" sz="2000" b="1" dirty="0">
                <a:latin typeface="Lato" panose="020F0502020204030203" pitchFamily="34" charset="0"/>
              </a:rPr>
              <a:t> Kesehatan:</a:t>
            </a:r>
            <a:br>
              <a:rPr lang="en-ID" sz="2000" dirty="0">
                <a:latin typeface="Lato" panose="020F0502020204030203" pitchFamily="34" charset="0"/>
              </a:rPr>
            </a:br>
            <a:r>
              <a:rPr lang="en-ID" sz="2000" dirty="0" err="1">
                <a:latin typeface="Lato" panose="020F0502020204030203" pitchFamily="34" charset="0"/>
              </a:rPr>
              <a:t>Stres</a:t>
            </a:r>
            <a:r>
              <a:rPr lang="en-ID" sz="2000" dirty="0">
                <a:latin typeface="Lato" panose="020F0502020204030203" pitchFamily="34" charset="0"/>
              </a:rPr>
              <a:t> yang </a:t>
            </a:r>
            <a:r>
              <a:rPr lang="en-ID" sz="2000" dirty="0" err="1">
                <a:latin typeface="Lato" panose="020F0502020204030203" pitchFamily="34" charset="0"/>
              </a:rPr>
              <a:t>tidak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dikelola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dapat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menyebabkan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masalah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fisik</a:t>
            </a:r>
            <a:r>
              <a:rPr lang="en-ID" sz="2000" dirty="0">
                <a:latin typeface="Lato" panose="020F0502020204030203" pitchFamily="34" charset="0"/>
              </a:rPr>
              <a:t> dan mental.</a:t>
            </a:r>
          </a:p>
          <a:p>
            <a:pPr>
              <a:buFont typeface="Arial" panose="020B0604020202020204" pitchFamily="34" charset="0"/>
              <a:buChar char="•"/>
            </a:pPr>
            <a:endParaRPr lang="en-ID" sz="2000" dirty="0">
              <a:latin typeface="Lato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Lato" panose="020F0502020204030203" pitchFamily="34" charset="0"/>
              </a:rPr>
              <a:t>Meningkatkan</a:t>
            </a:r>
            <a:r>
              <a:rPr lang="en-ID" sz="2000" b="1" dirty="0">
                <a:latin typeface="Lato" panose="020F0502020204030203" pitchFamily="34" charset="0"/>
              </a:rPr>
              <a:t> Kinerja:</a:t>
            </a:r>
            <a:br>
              <a:rPr lang="en-ID" sz="2000" dirty="0">
                <a:latin typeface="Lato" panose="020F0502020204030203" pitchFamily="34" charset="0"/>
              </a:rPr>
            </a:br>
            <a:r>
              <a:rPr lang="en-ID" sz="2000" dirty="0" err="1">
                <a:latin typeface="Lato" panose="020F0502020204030203" pitchFamily="34" charset="0"/>
              </a:rPr>
              <a:t>Mengelola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stres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membantu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kita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lebih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fokus</a:t>
            </a:r>
            <a:r>
              <a:rPr lang="en-ID" sz="2000" dirty="0">
                <a:latin typeface="Lato" panose="020F0502020204030203" pitchFamily="34" charset="0"/>
              </a:rPr>
              <a:t> dan </a:t>
            </a:r>
            <a:r>
              <a:rPr lang="en-ID" sz="2000" dirty="0" err="1">
                <a:latin typeface="Lato" panose="020F0502020204030203" pitchFamily="34" charset="0"/>
              </a:rPr>
              <a:t>produktif</a:t>
            </a:r>
            <a:r>
              <a:rPr lang="en-ID" sz="2000" dirty="0">
                <a:latin typeface="Lato" panose="020F0502020204030203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ID" sz="2000" dirty="0">
              <a:latin typeface="Lato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Lato" panose="020F0502020204030203" pitchFamily="34" charset="0"/>
              </a:rPr>
              <a:t>Menjaga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Hubungan</a:t>
            </a:r>
            <a:r>
              <a:rPr lang="en-ID" sz="2000" b="1" dirty="0">
                <a:latin typeface="Lato" panose="020F0502020204030203" pitchFamily="34" charset="0"/>
              </a:rPr>
              <a:t>:</a:t>
            </a:r>
            <a:br>
              <a:rPr lang="en-ID" sz="2000" dirty="0">
                <a:latin typeface="Lato" panose="020F0502020204030203" pitchFamily="34" charset="0"/>
              </a:rPr>
            </a:br>
            <a:r>
              <a:rPr lang="en-ID" sz="2000" dirty="0">
                <a:latin typeface="Lato" panose="020F0502020204030203" pitchFamily="34" charset="0"/>
              </a:rPr>
              <a:t>Orang yang </a:t>
            </a:r>
            <a:r>
              <a:rPr lang="en-ID" sz="2000" dirty="0" err="1">
                <a:latin typeface="Lato" panose="020F0502020204030203" pitchFamily="34" charset="0"/>
              </a:rPr>
              <a:t>bisa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mengelola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stres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cenderung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lebih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mudah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berkomunikasi</a:t>
            </a:r>
            <a:r>
              <a:rPr lang="en-ID" sz="2000" dirty="0">
                <a:latin typeface="Lato" panose="020F0502020204030203" pitchFamily="34" charset="0"/>
              </a:rPr>
              <a:t> dan </a:t>
            </a:r>
            <a:r>
              <a:rPr lang="en-ID" sz="2000" dirty="0" err="1">
                <a:latin typeface="Lato" panose="020F0502020204030203" pitchFamily="34" charset="0"/>
              </a:rPr>
              <a:t>menjaga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hubungan</a:t>
            </a:r>
            <a:r>
              <a:rPr lang="en-ID" sz="2000" dirty="0">
                <a:latin typeface="Lato" panose="020F0502020204030203" pitchFamily="34" charset="0"/>
              </a:rPr>
              <a:t> yang </a:t>
            </a:r>
            <a:r>
              <a:rPr lang="en-ID" sz="2000" dirty="0" err="1">
                <a:latin typeface="Lato" panose="020F0502020204030203" pitchFamily="34" charset="0"/>
              </a:rPr>
              <a:t>baik</a:t>
            </a:r>
            <a:r>
              <a:rPr lang="en-ID" sz="2000" dirty="0">
                <a:latin typeface="Lato" panose="020F0502020204030203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ID" sz="2000" dirty="0">
              <a:latin typeface="Lato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Lato" panose="020F0502020204030203" pitchFamily="34" charset="0"/>
              </a:rPr>
              <a:t>Meningkatkan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Kesejahteraan</a:t>
            </a:r>
            <a:r>
              <a:rPr lang="en-ID" sz="2000" b="1" dirty="0">
                <a:latin typeface="Lato" panose="020F0502020204030203" pitchFamily="34" charset="0"/>
              </a:rPr>
              <a:t>:</a:t>
            </a:r>
            <a:br>
              <a:rPr lang="en-ID" sz="2000" dirty="0">
                <a:latin typeface="Lato" panose="020F0502020204030203" pitchFamily="34" charset="0"/>
              </a:rPr>
            </a:br>
            <a:r>
              <a:rPr lang="en-ID" sz="2000" dirty="0" err="1">
                <a:latin typeface="Lato" panose="020F0502020204030203" pitchFamily="34" charset="0"/>
              </a:rPr>
              <a:t>Mengelola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stres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secara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baik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meningkatkan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kebahagiaan</a:t>
            </a:r>
            <a:r>
              <a:rPr lang="en-ID" sz="2000" dirty="0">
                <a:latin typeface="Lato" panose="020F0502020204030203" pitchFamily="34" charset="0"/>
              </a:rPr>
              <a:t> dan </a:t>
            </a:r>
            <a:r>
              <a:rPr lang="en-ID" sz="2000" dirty="0" err="1">
                <a:latin typeface="Lato" panose="020F0502020204030203" pitchFamily="34" charset="0"/>
              </a:rPr>
              <a:t>kualitas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hidup</a:t>
            </a:r>
            <a:r>
              <a:rPr lang="en-ID" sz="2000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C40FC-215E-25AA-C9EF-30F554741EEB}"/>
              </a:ext>
            </a:extLst>
          </p:cNvPr>
          <p:cNvSpPr txBox="1"/>
          <p:nvPr/>
        </p:nvSpPr>
        <p:spPr>
          <a:xfrm>
            <a:off x="1307725" y="699459"/>
            <a:ext cx="609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 err="1">
                <a:latin typeface="Lato" panose="020F0502020204030203" pitchFamily="34" charset="0"/>
              </a:rPr>
              <a:t>Pentingnya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Mengelola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Stres</a:t>
            </a:r>
            <a:endParaRPr lang="en-ID" sz="3200" b="1" dirty="0">
              <a:latin typeface="Lato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FE07E-AC1F-1CFE-1798-DC12BF2AF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50" b="98700" l="10000" r="90000">
                        <a14:foregroundMark x1="40050" y1="17650" x2="48500" y2="12200"/>
                        <a14:foregroundMark x1="48500" y1="12200" x2="55250" y2="17500"/>
                        <a14:foregroundMark x1="56400" y1="6300" x2="53000" y2="6150"/>
                        <a14:foregroundMark x1="37950" y1="34350" x2="31100" y2="51850"/>
                        <a14:foregroundMark x1="35800" y1="84450" x2="58750" y2="98550"/>
                        <a14:foregroundMark x1="58750" y1="98550" x2="64500" y2="98700"/>
                        <a14:foregroundMark x1="35500" y1="30650" x2="27400" y2="51150"/>
                        <a14:foregroundMark x1="27400" y1="51150" x2="31950" y2="59450"/>
                        <a14:foregroundMark x1="31950" y1="59450" x2="32400" y2="59500"/>
                        <a14:foregroundMark x1="30950" y1="59650" x2="29000" y2="82500"/>
                        <a14:foregroundMark x1="57850" y1="36000" x2="66850" y2="40250"/>
                        <a14:foregroundMark x1="66850" y1="40250" x2="70900" y2="48550"/>
                        <a14:foregroundMark x1="70900" y1="48550" x2="72700" y2="58100"/>
                        <a14:foregroundMark x1="72700" y1="58100" x2="69900" y2="68600"/>
                        <a14:foregroundMark x1="69900" y1="68600" x2="71300" y2="843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762" y="525433"/>
            <a:ext cx="5633108" cy="56331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3075C6-B9C9-3E46-AB85-8FCDE7279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14DF4A-7B4B-3081-E3A4-760B95DE3FEF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EA472-688C-5724-1CB5-D2E1580F2783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0AB4F-EE4A-3D7C-AA85-7CA338B6705F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9" name="Google Shape;552;p28">
            <a:extLst>
              <a:ext uri="{FF2B5EF4-FFF2-40B4-BE49-F238E27FC236}">
                <a16:creationId xmlns:a16="http://schemas.microsoft.com/office/drawing/2014/main" id="{DDF4D6CF-2CCA-59F4-DB66-14431A2515DE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D9911-DA0B-97AD-BE76-2F510EB20D7C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08FF81-D4E2-60AD-1D24-DE81FA525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4F19CC-3838-3F53-C248-91BA73FF9143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2E1B97-1396-A916-67E9-48BC90CF0AEC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7601CE-F8CD-EBAD-9DB9-34AAD83FEDCB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CDE988-E8CC-D7D3-6EA4-D97C64437059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65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ry Timeline-01_SB - v2" id="{D03C1F27-3F5D-4716-800A-0D16E735E0BD}" vid="{5704E8DB-1056-4264-87E2-07512212C8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168C0A34FC549848138E8D2F2195B" ma:contentTypeVersion="17" ma:contentTypeDescription="Create a new document." ma:contentTypeScope="" ma:versionID="566234c05167635c3decec9060d01b31">
  <xsd:schema xmlns:xsd="http://www.w3.org/2001/XMLSchema" xmlns:xs="http://www.w3.org/2001/XMLSchema" xmlns:p="http://schemas.microsoft.com/office/2006/metadata/properties" xmlns:ns2="600770ec-a37e-488b-aa54-d449cf31ca65" xmlns:ns3="1f33c448-6498-4fed-b02b-673a1c92fa22" targetNamespace="http://schemas.microsoft.com/office/2006/metadata/properties" ma:root="true" ma:fieldsID="5c7c89300d0b193b8bcde86fd0af2d70" ns2:_="" ns3:_="">
    <xsd:import namespace="600770ec-a37e-488b-aa54-d449cf31ca65"/>
    <xsd:import namespace="1f33c448-6498-4fed-b02b-673a1c92fa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770ec-a37e-488b-aa54-d449cf31c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23ec234-cbf3-4cc2-a0ae-2bfafc31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c448-6498-4fed-b02b-673a1c92fa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86be1e0-d1d3-4da5-949b-4a1db8d8319d}" ma:internalName="TaxCatchAll" ma:showField="CatchAllData" ma:web="1f33c448-6498-4fed-b02b-673a1c92fa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33c448-6498-4fed-b02b-673a1c92fa22" xsi:nil="true"/>
    <SharedWithUsers xmlns="1f33c448-6498-4fed-b02b-673a1c92fa22">
      <UserInfo>
        <DisplayName>Donaher, Melissa</DisplayName>
        <AccountId>1535</AccountId>
        <AccountType/>
      </UserInfo>
      <UserInfo>
        <DisplayName>Tessema, Eyerusalem</DisplayName>
        <AccountId>512</AccountId>
        <AccountType/>
      </UserInfo>
      <UserInfo>
        <DisplayName>DiPangrazio, Steve</DisplayName>
        <AccountId>756</AccountId>
        <AccountType/>
      </UserInfo>
      <UserInfo>
        <DisplayName>Sarah Moorcroft</DisplayName>
        <AccountId>579</AccountId>
        <AccountType/>
      </UserInfo>
      <UserInfo>
        <DisplayName>Worku, Angaw</DisplayName>
        <AccountId>1694</AccountId>
        <AccountType/>
      </UserInfo>
    </SharedWithUsers>
    <lcf76f155ced4ddcb4097134ff3c332f xmlns="600770ec-a37e-488b-aa54-d449cf31ca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DD3B96-61BA-417B-95FC-1E67A50941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0CD471-931A-4A78-810C-8D327B055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770ec-a37e-488b-aa54-d449cf31ca65"/>
    <ds:schemaRef ds:uri="1f33c448-6498-4fed-b02b-673a1c92f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8A6D45-05DB-4446-8D10-83E9CFDE8E9B}">
  <ds:schemaRefs>
    <ds:schemaRef ds:uri="http://schemas.microsoft.com/office/2006/metadata/properties"/>
    <ds:schemaRef ds:uri="420decf5-afdd-4ce0-b07b-c41cb74c88c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08a9aa9e-677d-4087-8684-0d81bb36c7b6"/>
    <ds:schemaRef ds:uri="http://www.w3.org/XML/1998/namespace"/>
    <ds:schemaRef ds:uri="1f33c448-6498-4fed-b02b-673a1c92fa22"/>
    <ds:schemaRef ds:uri="600770ec-a37e-488b-aa54-d449cf31ca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Milestone timeline</Template>
  <TotalTime>0</TotalTime>
  <Words>803</Words>
  <Application>Microsoft Office PowerPoint</Application>
  <PresentationFormat>Widescreen</PresentationFormat>
  <Paragraphs>146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 MT</vt:lpstr>
      <vt:lpstr>Lato</vt:lpstr>
      <vt:lpstr>Trade Gothic LT Com Cn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Kenali tanda dan gejala stres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2020-05-07T02:30:29Z</dcterms:created>
  <dcterms:modified xsi:type="dcterms:W3CDTF">2025-03-13T13:50:26Z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0x0101008D0168C0A34FC549848138E8D2F2195B</vt:lpwstr>
  </property>
  <property fmtid="{D5CDD505-2E9C-101B-9397-08002B2CF9AE}" pid="3" name="TaxKeyword">
    <vt:lpwstr/>
  </property>
</Properties>
</file>