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56" r:id="rId5"/>
  </p:sldMasterIdLst>
  <p:notesMasterIdLst>
    <p:notesMasterId r:id="rId19"/>
  </p:notesMasterIdLst>
  <p:sldIdLst>
    <p:sldId id="687" r:id="rId6"/>
    <p:sldId id="691" r:id="rId7"/>
    <p:sldId id="694" r:id="rId8"/>
    <p:sldId id="679" r:id="rId9"/>
    <p:sldId id="688" r:id="rId10"/>
    <p:sldId id="680" r:id="rId11"/>
    <p:sldId id="647" r:id="rId12"/>
    <p:sldId id="677" r:id="rId13"/>
    <p:sldId id="689" r:id="rId14"/>
    <p:sldId id="678" r:id="rId15"/>
    <p:sldId id="690" r:id="rId16"/>
    <p:sldId id="692" r:id="rId17"/>
    <p:sldId id="6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6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F4D7B-9BD9-4306-AB3F-E1160543CD22}" v="3" dt="2024-10-30T09:52:30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1797-AA6B-4131-8421-93CA49DDD13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33475-6D1E-440D-841A-2B58781B9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3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May 8,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12210195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11879748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94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32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799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065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208413" y="149795"/>
            <a:ext cx="11766495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0158-A657-4B22-8E15-5864576119A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 Training Palu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351" y="310836"/>
            <a:ext cx="11043524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36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48" y="6425702"/>
            <a:ext cx="2481821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288542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520499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07652" y="2200274"/>
            <a:ext cx="11766333" cy="41068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6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208413" y="149795"/>
            <a:ext cx="11766495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0158-A657-4B22-8E15-5864576119A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 Training Palu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351" y="310836"/>
            <a:ext cx="11043524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36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83548" y="6425702"/>
            <a:ext cx="2481821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288542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520499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07652" y="2200274"/>
            <a:ext cx="11766333" cy="41068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0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7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951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8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274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403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512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88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02131-22DB-4754-A433-C2056EB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0D3D-41CA-4DC7-907E-3C00ACD2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24000"/>
            <a:ext cx="11339999" cy="485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C7A0-E91C-4A95-B866-B5D3FEE0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1BA1-B199-498E-8F99-F7D1F586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3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9" r:id="rId12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ABA567-7F31-7A46-DC26-D2EBBA4CA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9A79CD-511B-C9CE-DDD0-A84E86862ECC}"/>
              </a:ext>
            </a:extLst>
          </p:cNvPr>
          <p:cNvSpPr txBox="1"/>
          <p:nvPr/>
        </p:nvSpPr>
        <p:spPr>
          <a:xfrm>
            <a:off x="301149" y="1600207"/>
            <a:ext cx="6593841" cy="3799840"/>
          </a:xfrm>
          <a:prstGeom prst="rect">
            <a:avLst/>
          </a:prstGeom>
        </p:spPr>
        <p:txBody>
          <a:bodyPr vert="horz" lIns="0" tIns="0" rIns="0" bIns="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58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70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6700" b="1" dirty="0">
                <a:solidFill>
                  <a:schemeClr val="bg1"/>
                </a:solidFill>
                <a:latin typeface="Lato" panose="020F0502020204030203" pitchFamily="34" charset="0"/>
              </a:rPr>
              <a:t>SELF AWARENESS</a:t>
            </a:r>
            <a:br>
              <a:rPr lang="en-US" sz="84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0100" b="1" dirty="0">
                <a:solidFill>
                  <a:schemeClr val="bg1"/>
                </a:solidFill>
                <a:latin typeface="Lato" panose="020F0502020204030203" pitchFamily="34" charset="0"/>
              </a:rPr>
              <a:t>Modul 5</a:t>
            </a:r>
          </a:p>
          <a:p>
            <a:pPr algn="ctr">
              <a:lnSpc>
                <a:spcPct val="120000"/>
              </a:lnSpc>
            </a:pPr>
            <a:r>
              <a:rPr lang="en-US" sz="8400" b="1" dirty="0">
                <a:solidFill>
                  <a:schemeClr val="bg1"/>
                </a:solidFill>
                <a:latin typeface="Lato" panose="020F0502020204030203" pitchFamily="34" charset="0"/>
              </a:rPr>
              <a:t>MEMILIKI TUJUAN HIDUP</a:t>
            </a:r>
          </a:p>
          <a:p>
            <a:pPr algn="ctr"/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b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12D10-56C8-5576-1201-7FC27D655B7E}"/>
              </a:ext>
            </a:extLst>
          </p:cNvPr>
          <p:cNvSpPr txBox="1"/>
          <p:nvPr/>
        </p:nvSpPr>
        <p:spPr>
          <a:xfrm>
            <a:off x="376277" y="459578"/>
            <a:ext cx="8839940" cy="423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Lato" panose="020F0502020204030203" pitchFamily="34" charset="0"/>
              </a:rPr>
              <a:t>SOCIAL EMOTIONAL LEARNING  UNTUK KESIAPAN KERJA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33059-791D-510C-37C1-0871D36F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7DACF-CE8A-ABDB-49F7-5D14F5D8E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210" y="44532"/>
            <a:ext cx="6182790" cy="6182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5F4B1A-CC55-ED6F-EA13-45A3ABECF4B8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800A3-DBA6-0C42-C8E2-CC2E275A83C0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8BCCC-9FF8-5475-8AB8-5EE0CDF6C25A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5" name="Google Shape;552;p28">
            <a:extLst>
              <a:ext uri="{FF2B5EF4-FFF2-40B4-BE49-F238E27FC236}">
                <a16:creationId xmlns:a16="http://schemas.microsoft.com/office/drawing/2014/main" id="{4175889F-2065-F521-7D09-AAE2A9D920F0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74470-1331-8ED2-F134-542149A5F2E6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CD1438-7B54-E632-E6F0-F264A8696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A4A350-568C-9F48-ABF0-173E6E37F4D0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C7C520-53F2-DECE-7C64-A947B3A0786E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88824E-BFC4-93A4-E493-6B58F79F0DBF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5AEAE-E5E3-887F-0D70-0DBAA344074F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83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094E79-2167-2C54-3B5E-EBCFA49D7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227" y="1477108"/>
            <a:ext cx="5020408" cy="5020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C5A12E-537F-B8D4-D82C-9A43E78DDC9E}"/>
              </a:ext>
            </a:extLst>
          </p:cNvPr>
          <p:cNvSpPr txBox="1"/>
          <p:nvPr/>
        </p:nvSpPr>
        <p:spPr>
          <a:xfrm>
            <a:off x="1235733" y="1720840"/>
            <a:ext cx="651941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>
                <a:latin typeface="Lato" panose="020F0502020204030203" pitchFamily="34" charset="0"/>
              </a:rPr>
              <a:t>Contoh</a:t>
            </a:r>
            <a:r>
              <a:rPr lang="en-ID" sz="2000" b="1" dirty="0">
                <a:latin typeface="Lato" panose="020F0502020204030203" pitchFamily="34" charset="0"/>
              </a:rPr>
              <a:t> 1:</a:t>
            </a:r>
            <a:endParaRPr lang="en-ID" sz="2000" dirty="0"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Lato" panose="020F0502020204030203" pitchFamily="34" charset="0"/>
              </a:rPr>
              <a:t>Tujuan</a:t>
            </a:r>
            <a:r>
              <a:rPr lang="en-ID" sz="2000" dirty="0">
                <a:latin typeface="Lato" panose="020F0502020204030203" pitchFamily="34" charset="0"/>
              </a:rPr>
              <a:t>: "Saya </a:t>
            </a:r>
            <a:r>
              <a:rPr lang="en-ID" sz="2000" dirty="0" err="1">
                <a:latin typeface="Lato" panose="020F0502020204030203" pitchFamily="34" charset="0"/>
              </a:rPr>
              <a:t>ingin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meningkatkan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nilai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matematika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saya</a:t>
            </a:r>
            <a:r>
              <a:rPr lang="en-ID" sz="2000" dirty="0">
                <a:latin typeface="Lato" panose="020F0502020204030203" pitchFamily="34" charset="0"/>
              </a:rPr>
              <a:t>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Lato" panose="020F0502020204030203" pitchFamily="34" charset="0"/>
              </a:rPr>
              <a:t>Tujuan</a:t>
            </a:r>
            <a:r>
              <a:rPr lang="en-ID" sz="2000" b="1" dirty="0">
                <a:latin typeface="Lato" panose="020F0502020204030203" pitchFamily="34" charset="0"/>
              </a:rPr>
              <a:t> yang SMART </a:t>
            </a:r>
            <a:r>
              <a:rPr lang="en-ID" sz="2000" dirty="0">
                <a:latin typeface="Lato" panose="020F0502020204030203" pitchFamily="34" charset="0"/>
              </a:rPr>
              <a:t>: "Saya </a:t>
            </a:r>
            <a:r>
              <a:rPr lang="en-ID" sz="2000" dirty="0" err="1">
                <a:latin typeface="Lato" panose="020F0502020204030203" pitchFamily="34" charset="0"/>
              </a:rPr>
              <a:t>akan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belajar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matematika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selama</a:t>
            </a:r>
            <a:r>
              <a:rPr lang="en-ID" sz="2000" dirty="0">
                <a:latin typeface="Lato" panose="020F0502020204030203" pitchFamily="34" charset="0"/>
              </a:rPr>
              <a:t> 30 </a:t>
            </a:r>
            <a:r>
              <a:rPr lang="en-ID" sz="2000" dirty="0" err="1">
                <a:latin typeface="Lato" panose="020F0502020204030203" pitchFamily="34" charset="0"/>
              </a:rPr>
              <a:t>menit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setiap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hari</a:t>
            </a:r>
            <a:r>
              <a:rPr lang="en-ID" sz="2000" dirty="0">
                <a:latin typeface="Lato" panose="020F0502020204030203" pitchFamily="34" charset="0"/>
              </a:rPr>
              <a:t> dan </a:t>
            </a:r>
            <a:r>
              <a:rPr lang="en-ID" sz="2000" dirty="0" err="1">
                <a:latin typeface="Lato" panose="020F0502020204030203" pitchFamily="34" charset="0"/>
              </a:rPr>
              <a:t>mengikuti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ujian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dengan</a:t>
            </a:r>
            <a:r>
              <a:rPr lang="en-ID" sz="2000" dirty="0">
                <a:latin typeface="Lato" panose="020F0502020204030203" pitchFamily="34" charset="0"/>
              </a:rPr>
              <a:t> target </a:t>
            </a:r>
            <a:r>
              <a:rPr lang="en-ID" sz="2000" dirty="0" err="1">
                <a:latin typeface="Lato" panose="020F0502020204030203" pitchFamily="34" charset="0"/>
              </a:rPr>
              <a:t>nilai</a:t>
            </a:r>
            <a:r>
              <a:rPr lang="en-ID" sz="2000" dirty="0">
                <a:latin typeface="Lato" panose="020F0502020204030203" pitchFamily="34" charset="0"/>
              </a:rPr>
              <a:t> 85 </a:t>
            </a:r>
            <a:r>
              <a:rPr lang="en-ID" sz="2000" dirty="0" err="1">
                <a:latin typeface="Lato" panose="020F0502020204030203" pitchFamily="34" charset="0"/>
              </a:rPr>
              <a:t>dalam</a:t>
            </a:r>
            <a:r>
              <a:rPr lang="en-ID" sz="2000" dirty="0">
                <a:latin typeface="Lato" panose="020F0502020204030203" pitchFamily="34" charset="0"/>
              </a:rPr>
              <a:t> 3 </a:t>
            </a:r>
            <a:r>
              <a:rPr lang="en-ID" sz="2000" dirty="0" err="1">
                <a:latin typeface="Lato" panose="020F0502020204030203" pitchFamily="34" charset="0"/>
              </a:rPr>
              <a:t>bulan</a:t>
            </a:r>
            <a:r>
              <a:rPr lang="en-ID" sz="2000" dirty="0">
                <a:latin typeface="Lato" panose="020F0502020204030203" pitchFamily="34" charset="0"/>
              </a:rPr>
              <a:t>.“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D" sz="2000" dirty="0">
              <a:latin typeface="Lato" panose="020F0502020204030203" pitchFamily="34" charset="0"/>
            </a:endParaRPr>
          </a:p>
          <a:p>
            <a:r>
              <a:rPr lang="en-ID" sz="2000" b="1" dirty="0" err="1">
                <a:latin typeface="Lato" panose="020F0502020204030203" pitchFamily="34" charset="0"/>
              </a:rPr>
              <a:t>Contoh</a:t>
            </a:r>
            <a:r>
              <a:rPr lang="en-ID" sz="2000" b="1" dirty="0">
                <a:latin typeface="Lato" panose="020F0502020204030203" pitchFamily="34" charset="0"/>
              </a:rPr>
              <a:t> 2:</a:t>
            </a:r>
            <a:endParaRPr lang="en-ID" sz="2000" dirty="0"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Lato" panose="020F0502020204030203" pitchFamily="34" charset="0"/>
              </a:rPr>
              <a:t>Tujuan</a:t>
            </a:r>
            <a:r>
              <a:rPr lang="en-ID" sz="2000" dirty="0">
                <a:latin typeface="Lato" panose="020F0502020204030203" pitchFamily="34" charset="0"/>
              </a:rPr>
              <a:t>: "Saya </a:t>
            </a:r>
            <a:r>
              <a:rPr lang="en-ID" sz="2000" dirty="0" err="1">
                <a:latin typeface="Lato" panose="020F0502020204030203" pitchFamily="34" charset="0"/>
              </a:rPr>
              <a:t>ingin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lebih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sehat</a:t>
            </a:r>
            <a:r>
              <a:rPr lang="en-ID" sz="2000" dirty="0">
                <a:latin typeface="Lato" panose="020F0502020204030203" pitchFamily="34" charset="0"/>
              </a:rPr>
              <a:t>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Lato" panose="020F0502020204030203" pitchFamily="34" charset="0"/>
              </a:rPr>
              <a:t>Tujuan</a:t>
            </a:r>
            <a:r>
              <a:rPr lang="en-ID" sz="2000" b="1" dirty="0">
                <a:latin typeface="Lato" panose="020F0502020204030203" pitchFamily="34" charset="0"/>
              </a:rPr>
              <a:t> yang SMART</a:t>
            </a:r>
            <a:r>
              <a:rPr lang="en-ID" sz="2000" dirty="0">
                <a:latin typeface="Lato" panose="020F0502020204030203" pitchFamily="34" charset="0"/>
              </a:rPr>
              <a:t> : "Saya </a:t>
            </a:r>
            <a:r>
              <a:rPr lang="en-ID" sz="2000" dirty="0" err="1">
                <a:latin typeface="Lato" panose="020F0502020204030203" pitchFamily="34" charset="0"/>
              </a:rPr>
              <a:t>akan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berolahraga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selama</a:t>
            </a:r>
            <a:r>
              <a:rPr lang="en-ID" sz="2000" dirty="0">
                <a:latin typeface="Lato" panose="020F0502020204030203" pitchFamily="34" charset="0"/>
              </a:rPr>
              <a:t> 20 </a:t>
            </a:r>
            <a:r>
              <a:rPr lang="en-ID" sz="2000" dirty="0" err="1">
                <a:latin typeface="Lato" panose="020F0502020204030203" pitchFamily="34" charset="0"/>
              </a:rPr>
              <a:t>menit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setiap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hari</a:t>
            </a:r>
            <a:r>
              <a:rPr lang="en-ID" sz="2000" dirty="0">
                <a:latin typeface="Lato" panose="020F0502020204030203" pitchFamily="34" charset="0"/>
              </a:rPr>
              <a:t> dan </a:t>
            </a:r>
            <a:r>
              <a:rPr lang="en-ID" sz="2000" dirty="0" err="1">
                <a:latin typeface="Lato" panose="020F0502020204030203" pitchFamily="34" charset="0"/>
              </a:rPr>
              <a:t>mengurangi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makanan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cepat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saji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selama</a:t>
            </a:r>
            <a:r>
              <a:rPr lang="en-ID" sz="2000" dirty="0">
                <a:latin typeface="Lato" panose="020F0502020204030203" pitchFamily="34" charset="0"/>
              </a:rPr>
              <a:t> 1 </a:t>
            </a:r>
            <a:r>
              <a:rPr lang="en-ID" sz="2000" dirty="0" err="1">
                <a:latin typeface="Lato" panose="020F0502020204030203" pitchFamily="34" charset="0"/>
              </a:rPr>
              <a:t>bulan</a:t>
            </a:r>
            <a:r>
              <a:rPr lang="en-ID" sz="2000" dirty="0">
                <a:latin typeface="Lato" panose="020F0502020204030203" pitchFamily="34" charset="0"/>
              </a:rPr>
              <a:t>."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B3464-B8F3-54F3-6BDB-1C60C8B63E99}"/>
              </a:ext>
            </a:extLst>
          </p:cNvPr>
          <p:cNvSpPr txBox="1"/>
          <p:nvPr/>
        </p:nvSpPr>
        <p:spPr>
          <a:xfrm>
            <a:off x="1235734" y="721812"/>
            <a:ext cx="609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 err="1">
                <a:latin typeface="Lato" panose="020F0502020204030203" pitchFamily="34" charset="0"/>
              </a:rPr>
              <a:t>Contoh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Penerapan</a:t>
            </a:r>
            <a:r>
              <a:rPr lang="en-ID" sz="3200" b="1" dirty="0">
                <a:latin typeface="Lato" panose="020F0502020204030203" pitchFamily="34" charset="0"/>
              </a:rPr>
              <a:t> SMART Goals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54156-9539-EA25-857B-2E16D237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BA9E83-138D-7412-2B7C-43619D3BB171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FDFAB-C476-930F-53C8-87BA5B564E23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80FCE-ECD8-5406-0CC4-E22D4E61EE20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E169A1F8-D66D-FF2C-B738-9CFB477943EE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0E8FF1-6344-DE8A-E1D6-6CD5684D2730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7302E-B9C2-92BB-FD70-C6703ACD7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25A423-8677-CEA3-8120-72F5C5631793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3EE466-6C37-BF60-35E1-B279F5BBEABB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9A6B4A-7974-2973-4D5C-3A9C414E6A66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E00CFA-B6CD-1D2D-C1F3-C1AE4D98F9C2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2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5C9BE9-0005-5ECA-B390-0597B29B2615}"/>
              </a:ext>
            </a:extLst>
          </p:cNvPr>
          <p:cNvSpPr txBox="1"/>
          <p:nvPr/>
        </p:nvSpPr>
        <p:spPr>
          <a:xfrm>
            <a:off x="1442768" y="1722271"/>
            <a:ext cx="90749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b="1" dirty="0" err="1">
                <a:latin typeface="Lato" panose="020F0502020204030203" pitchFamily="34" charset="0"/>
              </a:rPr>
              <a:t>Pecah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Tujuan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Besar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Menjadi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Tujuan</a:t>
            </a:r>
            <a:r>
              <a:rPr lang="en-ID" sz="2400" b="1" dirty="0">
                <a:latin typeface="Lato" panose="020F0502020204030203" pitchFamily="34" charset="0"/>
              </a:rPr>
              <a:t> Kecil: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</a:p>
          <a:p>
            <a:r>
              <a:rPr lang="en-ID" sz="2400" dirty="0">
                <a:latin typeface="Lato" panose="020F0502020204030203" pitchFamily="34" charset="0"/>
              </a:rPr>
              <a:t>       </a:t>
            </a:r>
            <a:r>
              <a:rPr lang="en-ID" sz="2400" dirty="0" err="1">
                <a:latin typeface="Lato" panose="020F0502020204030203" pitchFamily="34" charset="0"/>
              </a:rPr>
              <a:t>Fokus</a:t>
            </a:r>
            <a:r>
              <a:rPr lang="en-ID" sz="2400" dirty="0">
                <a:latin typeface="Lato" panose="020F0502020204030203" pitchFamily="34" charset="0"/>
              </a:rPr>
              <a:t> pada </a:t>
            </a:r>
            <a:r>
              <a:rPr lang="en-ID" sz="2400" dirty="0" err="1">
                <a:latin typeface="Lato" panose="020F0502020204030203" pitchFamily="34" charset="0"/>
              </a:rPr>
              <a:t>langkah-langkah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kecil</a:t>
            </a:r>
            <a:r>
              <a:rPr lang="en-ID" sz="2400" dirty="0">
                <a:latin typeface="Lato" panose="020F0502020204030203" pitchFamily="34" charset="0"/>
              </a:rPr>
              <a:t> yang </a:t>
            </a:r>
            <a:r>
              <a:rPr lang="en-ID" sz="2400" dirty="0" err="1">
                <a:latin typeface="Lato" panose="020F0502020204030203" pitchFamily="34" charset="0"/>
              </a:rPr>
              <a:t>dapat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dicapai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b="1" dirty="0" err="1">
                <a:latin typeface="Lato" panose="020F0502020204030203" pitchFamily="34" charset="0"/>
              </a:rPr>
              <a:t>Tetap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Positif</a:t>
            </a:r>
            <a:r>
              <a:rPr lang="en-ID" sz="2400" b="1" dirty="0">
                <a:latin typeface="Lato" panose="020F0502020204030203" pitchFamily="34" charset="0"/>
              </a:rPr>
              <a:t> dan Terus </a:t>
            </a:r>
            <a:r>
              <a:rPr lang="en-ID" sz="2400" b="1" dirty="0" err="1">
                <a:latin typeface="Lato" panose="020F0502020204030203" pitchFamily="34" charset="0"/>
              </a:rPr>
              <a:t>Berusaha</a:t>
            </a:r>
            <a:r>
              <a:rPr lang="en-ID" sz="2400" b="1" dirty="0">
                <a:latin typeface="Lato" panose="020F0502020204030203" pitchFamily="34" charset="0"/>
              </a:rPr>
              <a:t>: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</a:p>
          <a:p>
            <a:r>
              <a:rPr lang="en-ID" sz="2400" dirty="0">
                <a:latin typeface="Lato" panose="020F0502020204030203" pitchFamily="34" charset="0"/>
              </a:rPr>
              <a:t>       </a:t>
            </a:r>
            <a:r>
              <a:rPr lang="en-ID" sz="2400" dirty="0" err="1">
                <a:latin typeface="Lato" panose="020F0502020204030203" pitchFamily="34" charset="0"/>
              </a:rPr>
              <a:t>Keberhasilan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membutuhkan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usaha</a:t>
            </a:r>
            <a:r>
              <a:rPr lang="en-ID" sz="2400" dirty="0">
                <a:latin typeface="Lato" panose="020F0502020204030203" pitchFamily="34" charset="0"/>
              </a:rPr>
              <a:t> yang </a:t>
            </a:r>
            <a:r>
              <a:rPr lang="en-ID" sz="2400" dirty="0" err="1">
                <a:latin typeface="Lato" panose="020F0502020204030203" pitchFamily="34" charset="0"/>
              </a:rPr>
              <a:t>konsisten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2400" b="1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b="1" dirty="0" err="1">
                <a:latin typeface="Lato" panose="020F0502020204030203" pitchFamily="34" charset="0"/>
              </a:rPr>
              <a:t>Evaluasi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Kemajuan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Secara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Berkala</a:t>
            </a:r>
            <a:r>
              <a:rPr lang="en-ID" sz="2400" b="1" dirty="0">
                <a:latin typeface="Lato" panose="020F0502020204030203" pitchFamily="34" charset="0"/>
              </a:rPr>
              <a:t>: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</a:p>
          <a:p>
            <a:r>
              <a:rPr lang="en-ID" sz="2400" dirty="0">
                <a:latin typeface="Lato" panose="020F0502020204030203" pitchFamily="34" charset="0"/>
              </a:rPr>
              <a:t>       </a:t>
            </a:r>
            <a:r>
              <a:rPr lang="en-ID" sz="2400" dirty="0" err="1">
                <a:latin typeface="Lato" panose="020F0502020204030203" pitchFamily="34" charset="0"/>
              </a:rPr>
              <a:t>Tinjau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tujuan</a:t>
            </a:r>
            <a:r>
              <a:rPr lang="en-ID" sz="2400" dirty="0">
                <a:latin typeface="Lato" panose="020F0502020204030203" pitchFamily="34" charset="0"/>
              </a:rPr>
              <a:t> dan </a:t>
            </a:r>
            <a:r>
              <a:rPr lang="en-ID" sz="2400" dirty="0" err="1">
                <a:latin typeface="Lato" panose="020F0502020204030203" pitchFamily="34" charset="0"/>
              </a:rPr>
              <a:t>kemajuanmu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setiap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minggu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atau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bulan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2400" b="1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b="1" dirty="0" err="1">
                <a:latin typeface="Lato" panose="020F0502020204030203" pitchFamily="34" charset="0"/>
              </a:rPr>
              <a:t>Belajar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dari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Kegagalan</a:t>
            </a:r>
            <a:r>
              <a:rPr lang="en-ID" sz="2400" b="1" dirty="0">
                <a:latin typeface="Lato" panose="020F0502020204030203" pitchFamily="34" charset="0"/>
              </a:rPr>
              <a:t>: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</a:p>
          <a:p>
            <a:r>
              <a:rPr lang="en-ID" sz="2400" dirty="0">
                <a:latin typeface="Lato" panose="020F0502020204030203" pitchFamily="34" charset="0"/>
              </a:rPr>
              <a:t>       </a:t>
            </a:r>
            <a:r>
              <a:rPr lang="en-ID" sz="2400" dirty="0" err="1">
                <a:latin typeface="Lato" panose="020F0502020204030203" pitchFamily="34" charset="0"/>
              </a:rPr>
              <a:t>Setiap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kegagalan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adalah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pelajaran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untuk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menuju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keberhasilan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FBFEF-7141-9D46-6267-96B7BB9F4DBD}"/>
              </a:ext>
            </a:extLst>
          </p:cNvPr>
          <p:cNvSpPr txBox="1"/>
          <p:nvPr/>
        </p:nvSpPr>
        <p:spPr>
          <a:xfrm>
            <a:off x="1442768" y="837564"/>
            <a:ext cx="7278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600" b="1" dirty="0">
                <a:latin typeface="Lato" panose="020F0502020204030203" pitchFamily="34" charset="0"/>
              </a:rPr>
              <a:t>Tips </a:t>
            </a:r>
            <a:r>
              <a:rPr lang="en-ID" sz="3600" b="1" dirty="0" err="1">
                <a:latin typeface="Lato" panose="020F0502020204030203" pitchFamily="34" charset="0"/>
              </a:rPr>
              <a:t>untuk</a:t>
            </a:r>
            <a:r>
              <a:rPr lang="en-ID" sz="3600" b="1" dirty="0">
                <a:latin typeface="Lato" panose="020F0502020204030203" pitchFamily="34" charset="0"/>
              </a:rPr>
              <a:t> </a:t>
            </a:r>
            <a:r>
              <a:rPr lang="en-ID" sz="3600" b="1" dirty="0" err="1">
                <a:latin typeface="Lato" panose="020F0502020204030203" pitchFamily="34" charset="0"/>
              </a:rPr>
              <a:t>Mencapai</a:t>
            </a:r>
            <a:r>
              <a:rPr lang="en-ID" sz="3600" b="1" dirty="0">
                <a:latin typeface="Lato" panose="020F0502020204030203" pitchFamily="34" charset="0"/>
              </a:rPr>
              <a:t> </a:t>
            </a:r>
            <a:r>
              <a:rPr lang="en-ID" sz="3600" b="1" dirty="0" err="1">
                <a:latin typeface="Lato" panose="020F0502020204030203" pitchFamily="34" charset="0"/>
              </a:rPr>
              <a:t>Tujuan</a:t>
            </a:r>
            <a:r>
              <a:rPr lang="en-ID" sz="3600" b="1" dirty="0">
                <a:latin typeface="Lato" panose="020F0502020204030203" pitchFamily="34" charset="0"/>
              </a:rPr>
              <a:t> </a:t>
            </a:r>
            <a:r>
              <a:rPr lang="en-ID" sz="3600" b="1" dirty="0" err="1">
                <a:latin typeface="Lato" panose="020F0502020204030203" pitchFamily="34" charset="0"/>
              </a:rPr>
              <a:t>Hidup</a:t>
            </a:r>
            <a:endParaRPr lang="en-ID" sz="36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42EAA6-65F5-4F5C-E07D-630653F6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5C29B-177D-F314-6B87-2563C420B271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0D9DB-24F4-CB4E-3235-2FBDBBC3BFA6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8ED90-60BD-7F36-766B-AF52A295954A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9B9C7A99-FB48-600F-84AF-1EBADA836F25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132D2-F1BC-F756-6CA5-EBC79A7EABFD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4F710E-F58E-8EAB-0B31-9534DBB87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C2345F-AA3B-4396-23BF-CDDB06F1C5B5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52EC7D-4116-542B-56C6-77376BBBB2E1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6FACB-F27A-2CB2-B991-68D8960F360E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37FF99-0EBD-AFDF-BEFD-31DADED2FB75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22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B615BA9-904A-38DA-E5B1-0EDC1F1190BF}"/>
              </a:ext>
            </a:extLst>
          </p:cNvPr>
          <p:cNvSpPr/>
          <p:nvPr/>
        </p:nvSpPr>
        <p:spPr>
          <a:xfrm>
            <a:off x="10574154" y="405442"/>
            <a:ext cx="778208" cy="7334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P</a:t>
            </a:r>
            <a:endParaRPr lang="en-ID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9C6A6F-7D9C-CA7D-7254-095337FF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F79788-0211-CF6B-D103-884FDD883556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D0F2C-0C4C-AB2D-CC4A-40CD1F2F1885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AE9EE-85DF-3B47-0B8F-8786DF5CCA20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EE848200-06B1-1615-E230-433CFE76E4A4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772D38-2078-0E3E-95B8-7BBB09BEC540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939F7B-EFF2-A5E9-B509-5A6519E16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F8FCFD-19FE-D0C6-596A-0A82C5F009BD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DB9C701-7926-E974-B9BC-3D76EB6D415C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8A6EE6-45A2-EF4D-19AB-B9C757680B42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AACF1F-570F-D67F-B35F-968A31345DB3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B9D3674-9A7A-8AA8-C2AE-FF128D4AAED2}"/>
              </a:ext>
            </a:extLst>
          </p:cNvPr>
          <p:cNvSpPr txBox="1"/>
          <p:nvPr/>
        </p:nvSpPr>
        <p:spPr>
          <a:xfrm>
            <a:off x="8022566" y="569943"/>
            <a:ext cx="2648310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</a:rPr>
              <a:t>Praktek</a:t>
            </a:r>
            <a:r>
              <a:rPr lang="en-US" b="1" dirty="0">
                <a:latin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</a:rPr>
              <a:t>Pembelajaran</a:t>
            </a:r>
            <a:endParaRPr lang="en-ID" b="1" dirty="0">
              <a:latin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63DDF-5126-046F-E30B-73BF0DA4B212}"/>
              </a:ext>
            </a:extLst>
          </p:cNvPr>
          <p:cNvSpPr txBox="1"/>
          <p:nvPr/>
        </p:nvSpPr>
        <p:spPr>
          <a:xfrm>
            <a:off x="2234242" y="1492370"/>
            <a:ext cx="7177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ato" panose="020F0502020204030203" pitchFamily="34" charset="0"/>
              </a:rPr>
              <a:t>TUGAS MEMBUAT TUJUAN</a:t>
            </a:r>
            <a:endParaRPr lang="en-ID" b="1" dirty="0">
              <a:latin typeface="Lato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51C5F0-C824-9CB0-64CD-D17B5787B64E}"/>
              </a:ext>
            </a:extLst>
          </p:cNvPr>
          <p:cNvSpPr txBox="1"/>
          <p:nvPr/>
        </p:nvSpPr>
        <p:spPr>
          <a:xfrm>
            <a:off x="2575344" y="2804676"/>
            <a:ext cx="70413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>
                <a:latin typeface="Lato" panose="020F0502020204030203" pitchFamily="34" charset="0"/>
              </a:rPr>
              <a:t>Dengan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menggunakan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Rumus</a:t>
            </a:r>
            <a:r>
              <a:rPr lang="en-ID" sz="2800" dirty="0">
                <a:latin typeface="Lato" panose="020F0502020204030203" pitchFamily="34" charset="0"/>
              </a:rPr>
              <a:t> SMART,</a:t>
            </a:r>
          </a:p>
          <a:p>
            <a:r>
              <a:rPr lang="en-ID" sz="2800" dirty="0">
                <a:latin typeface="Lato" panose="020F0502020204030203" pitchFamily="34" charset="0"/>
              </a:rPr>
              <a:t>Buat </a:t>
            </a:r>
            <a:r>
              <a:rPr lang="en-ID" sz="2800">
                <a:latin typeface="Lato" panose="020F0502020204030203" pitchFamily="34" charset="0"/>
              </a:rPr>
              <a:t>poster digital terkait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b="1" dirty="0">
                <a:latin typeface="Lato" panose="020F0502020204030203" pitchFamily="34" charset="0"/>
              </a:rPr>
              <a:t>Goal Setting</a:t>
            </a:r>
            <a:r>
              <a:rPr lang="en-ID" sz="2800" dirty="0">
                <a:latin typeface="Lato" panose="020F0502020204030203" pitchFamily="34" charset="0"/>
              </a:rPr>
              <a:t> mu dan </a:t>
            </a:r>
            <a:r>
              <a:rPr lang="en-ID" sz="2800" b="1" dirty="0">
                <a:latin typeface="Lato" panose="020F0502020204030203" pitchFamily="34" charset="0"/>
              </a:rPr>
              <a:t>Action plan</a:t>
            </a:r>
            <a:r>
              <a:rPr lang="en-ID" sz="2800" dirty="0">
                <a:latin typeface="Lato" panose="020F0502020204030203" pitchFamily="34" charset="0"/>
              </a:rPr>
              <a:t>-</a:t>
            </a:r>
            <a:r>
              <a:rPr lang="en-ID" sz="2800" dirty="0" err="1">
                <a:latin typeface="Lato" panose="020F0502020204030203" pitchFamily="34" charset="0"/>
              </a:rPr>
              <a:t>nya</a:t>
            </a:r>
            <a:endParaRPr lang="en-ID" sz="2800" dirty="0">
              <a:latin typeface="Lato" panose="020F0502020204030203" pitchFamily="34" charset="0"/>
            </a:endParaRPr>
          </a:p>
          <a:p>
            <a:endParaRPr lang="en-ID" sz="2800" dirty="0">
              <a:latin typeface="Lato" panose="020F0502020204030203" pitchFamily="34" charset="0"/>
            </a:endParaRPr>
          </a:p>
          <a:p>
            <a:r>
              <a:rPr lang="en-ID" sz="2800" dirty="0" err="1">
                <a:latin typeface="Lato" panose="020F0502020204030203" pitchFamily="34" charset="0"/>
              </a:rPr>
              <a:t>Jangan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lupa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diupload</a:t>
            </a:r>
            <a:r>
              <a:rPr lang="en-ID" sz="2800" dirty="0">
                <a:latin typeface="Lato" panose="020F0502020204030203" pitchFamily="34" charset="0"/>
              </a:rPr>
              <a:t> di LMS </a:t>
            </a:r>
            <a:r>
              <a:rPr lang="en-ID" sz="2800" dirty="0" err="1">
                <a:latin typeface="Lato" panose="020F0502020204030203" pitchFamily="34" charset="0"/>
              </a:rPr>
              <a:t>yaaaa</a:t>
            </a:r>
            <a:endParaRPr lang="en-ID" sz="28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1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27D1A-DED2-6277-E616-6E5E898B5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4BFA4-8C49-AAF0-9702-25D7509F7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59" y="1138892"/>
            <a:ext cx="4171328" cy="4171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0F95E-7493-D23B-A798-C59F7FE8DF6F}"/>
              </a:ext>
            </a:extLst>
          </p:cNvPr>
          <p:cNvSpPr txBox="1"/>
          <p:nvPr/>
        </p:nvSpPr>
        <p:spPr>
          <a:xfrm>
            <a:off x="3025845" y="5405110"/>
            <a:ext cx="5883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A8EA4F-E01E-C13B-1DE2-19C0573D6D66}"/>
              </a:ext>
            </a:extLst>
          </p:cNvPr>
          <p:cNvSpPr/>
          <p:nvPr/>
        </p:nvSpPr>
        <p:spPr>
          <a:xfrm>
            <a:off x="10574154" y="405442"/>
            <a:ext cx="778208" cy="7334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U</a:t>
            </a:r>
            <a:endParaRPr lang="en-ID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18D533-8CF7-B368-6F18-333B4BC200D9}"/>
              </a:ext>
            </a:extLst>
          </p:cNvPr>
          <p:cNvSpPr/>
          <p:nvPr/>
        </p:nvSpPr>
        <p:spPr>
          <a:xfrm>
            <a:off x="10574154" y="1299714"/>
            <a:ext cx="778208" cy="7334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R</a:t>
            </a:r>
            <a:endParaRPr lang="en-ID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59594E-951E-3069-4340-92132CD26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D4CFBD-CD3A-4948-5F6E-89E33C35B676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88866-2724-F35B-7452-9D1BBBC2981A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66EED-8D99-8377-7497-922D35FEDA40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0DCB3C05-89EA-3B4F-7CFD-229D256AA6CF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EB681F-E133-C987-E561-09B5C7FD8494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C4B9F4-F834-6CB4-BA12-6ADA242E2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2BBD2A-626A-0936-5B6F-9A07DB66A58D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D4861D-3426-8022-E93A-B4EB5A5F8034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ADFD3E-8A0C-FEA3-D451-3BB3E31049D5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AB7B80-208C-C225-FD43-764412760510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10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93061-FA7B-5164-7E2D-14F5E5F26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C5036A-A07A-0493-F3C4-CA09725EDEFF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41543-01C7-F7B5-DE0E-505409A69189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8E3A8-E4D5-AB43-1AD1-F198F9BF6136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D326D502-D2D5-886A-2B99-5E7C95ED39CC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BFD351-2661-4064-FD28-440DA1244983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19BFE2-99FC-8426-ED7B-E6BA94D2F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FFA323-30FC-DEBD-9696-5F6F13EBD24A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2FF19A-1ECF-1FAD-FC1C-A416BC067FA8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46361-0619-68B8-85DF-E414ECDAF27B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F2F0F1-C29F-0636-1C86-897A30D88219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4F3DB6-107D-47DA-ADD8-E498FA1A00DA}"/>
              </a:ext>
            </a:extLst>
          </p:cNvPr>
          <p:cNvSpPr txBox="1"/>
          <p:nvPr/>
        </p:nvSpPr>
        <p:spPr>
          <a:xfrm>
            <a:off x="1805108" y="2648061"/>
            <a:ext cx="8521262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950"/>
              </a:spcAft>
              <a:buNone/>
            </a:pP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Setelah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mempelajari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materi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diharapkan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peserta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Memahami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apa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pentingnya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memiliki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hidup</a:t>
            </a:r>
            <a:endParaRPr lang="en-ID" sz="24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457200" indent="-457200" algn="l">
              <a:buAutoNum type="arabicPeriod"/>
            </a:pPr>
            <a:endParaRPr lang="en-ID" sz="24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457200" indent="-457200" algn="l">
              <a:buAutoNum type="arabicPeriod"/>
            </a:pP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Mengetahui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gambaran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bagaimana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membuat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hidup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4ED7D3A-7132-B7E2-B12E-1287FB53FA4F}"/>
              </a:ext>
            </a:extLst>
          </p:cNvPr>
          <p:cNvSpPr txBox="1"/>
          <p:nvPr/>
        </p:nvSpPr>
        <p:spPr>
          <a:xfrm>
            <a:off x="1690496" y="1234708"/>
            <a:ext cx="53250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>
              <a:spcAft>
                <a:spcPts val="1950"/>
              </a:spcAft>
              <a:buNone/>
            </a:pPr>
            <a:r>
              <a:rPr lang="en-ID" sz="30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TUJUAN PEMBELAJARAN</a:t>
            </a:r>
          </a:p>
        </p:txBody>
      </p:sp>
    </p:spTree>
    <p:extLst>
      <p:ext uri="{BB962C8B-B14F-4D97-AF65-F5344CB8AC3E}">
        <p14:creationId xmlns:p14="http://schemas.microsoft.com/office/powerpoint/2010/main" val="354428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A9CF4-7E3B-8E70-3B66-E9EC7D1E1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CEAC54-2960-6182-379D-F952A1E9E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59" y="1138892"/>
            <a:ext cx="4171328" cy="4171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EB1CD3-83CD-81E8-5111-9DE5136A7D9F}"/>
              </a:ext>
            </a:extLst>
          </p:cNvPr>
          <p:cNvSpPr txBox="1"/>
          <p:nvPr/>
        </p:nvSpPr>
        <p:spPr>
          <a:xfrm>
            <a:off x="3025845" y="5405110"/>
            <a:ext cx="5883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7B20C9-F61B-C362-9575-DEB353680FD0}"/>
              </a:ext>
            </a:extLst>
          </p:cNvPr>
          <p:cNvSpPr/>
          <p:nvPr/>
        </p:nvSpPr>
        <p:spPr>
          <a:xfrm>
            <a:off x="10574154" y="405442"/>
            <a:ext cx="778208" cy="7334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D</a:t>
            </a:r>
            <a:endParaRPr lang="en-ID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4FAD16-577B-90C4-05AC-11CBC84E8BB2}"/>
              </a:ext>
            </a:extLst>
          </p:cNvPr>
          <p:cNvSpPr/>
          <p:nvPr/>
        </p:nvSpPr>
        <p:spPr>
          <a:xfrm>
            <a:off x="10600033" y="1291087"/>
            <a:ext cx="778208" cy="7334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A</a:t>
            </a:r>
            <a:endParaRPr lang="en-ID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67F47B-629F-44C5-1797-DC2F16F9D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A81A13-1384-5FDD-95FA-B9130354A3CC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38CD7-3F53-27CD-3F0F-864B3B1F7ECB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E3BDF-4879-890C-3728-6F13E1FE5F05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8DD4691E-D689-6B79-23E1-E87062768988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F45D1E-9158-5A78-2B93-401DBC06AB50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92165B-8185-BEB2-21A3-967087A4F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FB2089-5BD7-54D5-D182-048F5384137C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B70705-9117-F71D-332B-71F2D1BE0250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1BCB41-8414-0D8D-A182-1152265FD476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C297D6-032C-2257-1B1B-1EF8CBB636D9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2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28EC3-21E4-C24E-23BC-3750D0EE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769" y="684559"/>
            <a:ext cx="5915234" cy="5915234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C98467B-A885-8778-2671-CA5AB8BF2886}"/>
              </a:ext>
            </a:extLst>
          </p:cNvPr>
          <p:cNvSpPr/>
          <p:nvPr/>
        </p:nvSpPr>
        <p:spPr>
          <a:xfrm>
            <a:off x="1940943" y="361904"/>
            <a:ext cx="4914181" cy="3209026"/>
          </a:xfrm>
          <a:prstGeom prst="wedgeEllipseCallout">
            <a:avLst>
              <a:gd name="adj1" fmla="val 53597"/>
              <a:gd name="adj2" fmla="val 4126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Lato" panose="020F0502020204030203" pitchFamily="34" charset="0"/>
                <a:cs typeface="Cavolini" panose="020B0502040204020203" pitchFamily="66" charset="0"/>
              </a:rPr>
              <a:t>Liburan</a:t>
            </a:r>
            <a:r>
              <a:rPr lang="en-US" sz="3600" b="1" dirty="0">
                <a:latin typeface="Lato" panose="020F0502020204030203" pitchFamily="34" charset="0"/>
                <a:cs typeface="Cavolini" panose="020B0502040204020203" pitchFamily="66" charset="0"/>
              </a:rPr>
              <a:t> </a:t>
            </a:r>
            <a:r>
              <a:rPr lang="en-US" sz="3600" b="1" dirty="0" err="1">
                <a:latin typeface="Lato" panose="020F0502020204030203" pitchFamily="34" charset="0"/>
                <a:cs typeface="Cavolini" panose="020B0502040204020203" pitchFamily="66" charset="0"/>
              </a:rPr>
              <a:t>nanti</a:t>
            </a:r>
            <a:r>
              <a:rPr lang="en-US" sz="3600" b="1" dirty="0">
                <a:latin typeface="Lato" panose="020F0502020204030203" pitchFamily="34" charset="0"/>
                <a:cs typeface="Cavolini" panose="020B0502040204020203" pitchFamily="66" charset="0"/>
              </a:rPr>
              <a:t> </a:t>
            </a:r>
            <a:r>
              <a:rPr lang="en-US" sz="3600" b="1" dirty="0" err="1">
                <a:latin typeface="Lato" panose="020F0502020204030203" pitchFamily="34" charset="0"/>
                <a:cs typeface="Cavolini" panose="020B0502040204020203" pitchFamily="66" charset="0"/>
              </a:rPr>
              <a:t>mau</a:t>
            </a:r>
            <a:r>
              <a:rPr lang="en-US" sz="3600" b="1" dirty="0">
                <a:latin typeface="Lato" panose="020F0502020204030203" pitchFamily="34" charset="0"/>
                <a:cs typeface="Cavolini" panose="020B0502040204020203" pitchFamily="66" charset="0"/>
              </a:rPr>
              <a:t> </a:t>
            </a:r>
            <a:r>
              <a:rPr lang="en-US" sz="3600" b="1" dirty="0" err="1">
                <a:latin typeface="Lato" panose="020F0502020204030203" pitchFamily="34" charset="0"/>
                <a:cs typeface="Cavolini" panose="020B0502040204020203" pitchFamily="66" charset="0"/>
              </a:rPr>
              <a:t>kemana</a:t>
            </a:r>
            <a:r>
              <a:rPr lang="en-US" sz="3600" b="1" dirty="0">
                <a:latin typeface="Lato" panose="020F0502020204030203" pitchFamily="34" charset="0"/>
                <a:cs typeface="Cavolini" panose="020B0502040204020203" pitchFamily="66" charset="0"/>
              </a:rPr>
              <a:t>?</a:t>
            </a:r>
          </a:p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EB150-991E-5C0C-B973-316852FA1510}"/>
              </a:ext>
            </a:extLst>
          </p:cNvPr>
          <p:cNvSpPr txBox="1"/>
          <p:nvPr/>
        </p:nvSpPr>
        <p:spPr>
          <a:xfrm>
            <a:off x="934585" y="4439030"/>
            <a:ext cx="6926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Lato" panose="020F0502020204030203" pitchFamily="34" charset="0"/>
              </a:rPr>
              <a:t>Mengapa</a:t>
            </a:r>
            <a:r>
              <a:rPr lang="en-US" sz="3600" b="1" dirty="0">
                <a:latin typeface="Lato" panose="020F0502020204030203" pitchFamily="34" charset="0"/>
              </a:rPr>
              <a:t> </a:t>
            </a:r>
            <a:r>
              <a:rPr lang="en-US" sz="3600" b="1" dirty="0" err="1">
                <a:latin typeface="Lato" panose="020F0502020204030203" pitchFamily="34" charset="0"/>
              </a:rPr>
              <a:t>penting</a:t>
            </a:r>
            <a:r>
              <a:rPr lang="en-US" sz="3600" b="1" dirty="0">
                <a:latin typeface="Lato" panose="020F0502020204030203" pitchFamily="34" charset="0"/>
              </a:rPr>
              <a:t> </a:t>
            </a:r>
            <a:r>
              <a:rPr lang="en-US" sz="3600" b="1" dirty="0" err="1">
                <a:latin typeface="Lato" panose="020F0502020204030203" pitchFamily="34" charset="0"/>
              </a:rPr>
              <a:t>memiliki</a:t>
            </a:r>
            <a:r>
              <a:rPr lang="en-US" sz="3600" b="1" dirty="0">
                <a:latin typeface="Lato" panose="020F0502020204030203" pitchFamily="34" charset="0"/>
              </a:rPr>
              <a:t> </a:t>
            </a:r>
            <a:r>
              <a:rPr lang="en-US" sz="3600" b="1" dirty="0" err="1">
                <a:latin typeface="Lato" panose="020F0502020204030203" pitchFamily="34" charset="0"/>
              </a:rPr>
              <a:t>tujuan</a:t>
            </a:r>
            <a:r>
              <a:rPr lang="en-US" sz="3600" b="1" dirty="0">
                <a:latin typeface="Lato" panose="020F0502020204030203" pitchFamily="34" charset="0"/>
              </a:rPr>
              <a:t>?</a:t>
            </a:r>
            <a:endParaRPr lang="en-ID" sz="2400" b="1" dirty="0">
              <a:latin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317F9-7A35-8FC9-68A2-C1F8D903D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C162B-61E3-6113-982B-B7BFB42D33C0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EA1D3-91DE-8180-4638-C316A6562EC8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6F1BE-B47F-E976-75D4-D325A4CCB322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9" name="Google Shape;552;p28">
            <a:extLst>
              <a:ext uri="{FF2B5EF4-FFF2-40B4-BE49-F238E27FC236}">
                <a16:creationId xmlns:a16="http://schemas.microsoft.com/office/drawing/2014/main" id="{80D9D278-4CD5-E952-7706-1424F9CD5A91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D38FAE-13C0-C675-F4FA-38D53A253D8F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C662BE-E22B-0C1D-C739-0108C949E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8DC0A-144E-5A58-2813-78EECB43D77F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58B77A-6511-45D8-C1FD-9B3BDA2DF447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123154-4A25-B16B-1F3F-D5D9FD8D737B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00616-C912-F34A-6E40-288325A37093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63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48A17B-020E-78A5-2DD7-D6AB0709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670" y="1173773"/>
            <a:ext cx="4897315" cy="48973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E9CEB5-A237-9286-7CEB-26B6BD5D725F}"/>
              </a:ext>
            </a:extLst>
          </p:cNvPr>
          <p:cNvSpPr txBox="1"/>
          <p:nvPr/>
        </p:nvSpPr>
        <p:spPr>
          <a:xfrm>
            <a:off x="1442025" y="709738"/>
            <a:ext cx="5105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Lato" panose="020F0502020204030203" pitchFamily="34" charset="0"/>
              </a:rPr>
              <a:t>Mengapa</a:t>
            </a:r>
            <a:r>
              <a:rPr lang="en-US" sz="3600" b="1" dirty="0">
                <a:latin typeface="Lato" panose="020F0502020204030203" pitchFamily="34" charset="0"/>
              </a:rPr>
              <a:t> </a:t>
            </a:r>
            <a:r>
              <a:rPr lang="en-US" sz="3600" b="1" dirty="0" err="1">
                <a:latin typeface="Lato" panose="020F0502020204030203" pitchFamily="34" charset="0"/>
              </a:rPr>
              <a:t>penting</a:t>
            </a:r>
            <a:r>
              <a:rPr lang="en-US" sz="3600" b="1" dirty="0">
                <a:latin typeface="Lato" panose="020F0502020204030203" pitchFamily="34" charset="0"/>
              </a:rPr>
              <a:t> </a:t>
            </a:r>
            <a:r>
              <a:rPr lang="en-US" sz="3600" b="1" dirty="0" err="1">
                <a:latin typeface="Lato" panose="020F0502020204030203" pitchFamily="34" charset="0"/>
              </a:rPr>
              <a:t>memiliki</a:t>
            </a:r>
            <a:r>
              <a:rPr lang="en-US" sz="3600" b="1" dirty="0">
                <a:latin typeface="Lato" panose="020F0502020204030203" pitchFamily="34" charset="0"/>
              </a:rPr>
              <a:t> </a:t>
            </a:r>
            <a:r>
              <a:rPr lang="en-US" sz="3600" b="1" dirty="0" err="1">
                <a:latin typeface="Lato" panose="020F0502020204030203" pitchFamily="34" charset="0"/>
              </a:rPr>
              <a:t>tujuan</a:t>
            </a:r>
            <a:r>
              <a:rPr lang="en-US" sz="3600" b="1" dirty="0">
                <a:latin typeface="Lato" panose="020F0502020204030203" pitchFamily="34" charset="0"/>
              </a:rPr>
              <a:t> </a:t>
            </a:r>
            <a:r>
              <a:rPr lang="en-US" sz="3600" b="1" dirty="0" err="1">
                <a:latin typeface="Lato" panose="020F0502020204030203" pitchFamily="34" charset="0"/>
              </a:rPr>
              <a:t>hidup</a:t>
            </a:r>
            <a:r>
              <a:rPr lang="en-US" sz="3600" b="1" dirty="0">
                <a:latin typeface="Lato" panose="020F0502020204030203" pitchFamily="34" charset="0"/>
              </a:rPr>
              <a:t>?</a:t>
            </a:r>
            <a:endParaRPr lang="en-ID" sz="2400" b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FA4085-676E-604E-8498-68AD16027E15}"/>
              </a:ext>
            </a:extLst>
          </p:cNvPr>
          <p:cNvSpPr txBox="1"/>
          <p:nvPr/>
        </p:nvSpPr>
        <p:spPr>
          <a:xfrm>
            <a:off x="1442027" y="2546197"/>
            <a:ext cx="349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dan </a:t>
            </a:r>
            <a:r>
              <a:rPr lang="en-US" sz="2400" dirty="0" err="1"/>
              <a:t>fokus</a:t>
            </a:r>
            <a:endParaRPr lang="en-ID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75D400-8AB9-7BBF-7327-E792BA61B092}"/>
              </a:ext>
            </a:extLst>
          </p:cNvPr>
          <p:cNvSpPr txBox="1"/>
          <p:nvPr/>
        </p:nvSpPr>
        <p:spPr>
          <a:xfrm>
            <a:off x="1442027" y="3079793"/>
            <a:ext cx="373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Motivasi</a:t>
            </a:r>
            <a:r>
              <a:rPr lang="en-US" sz="2400" dirty="0"/>
              <a:t> </a:t>
            </a:r>
            <a:r>
              <a:rPr lang="en-US" sz="2400" dirty="0" err="1"/>
              <a:t>mengejar</a:t>
            </a:r>
            <a:r>
              <a:rPr lang="en-US" sz="2400" dirty="0"/>
              <a:t> </a:t>
            </a:r>
            <a:r>
              <a:rPr lang="en-US" sz="2400" dirty="0" err="1"/>
              <a:t>impian</a:t>
            </a:r>
            <a:endParaRPr lang="en-ID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A6265-07A1-C44B-57D2-528B7C3C71C0}"/>
              </a:ext>
            </a:extLst>
          </p:cNvPr>
          <p:cNvSpPr txBox="1"/>
          <p:nvPr/>
        </p:nvSpPr>
        <p:spPr>
          <a:xfrm>
            <a:off x="1442025" y="3659471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ID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741DA9-F10C-FB06-9F37-ECA2C793A58B}"/>
              </a:ext>
            </a:extLst>
          </p:cNvPr>
          <p:cNvSpPr txBox="1"/>
          <p:nvPr/>
        </p:nvSpPr>
        <p:spPr>
          <a:xfrm>
            <a:off x="1442025" y="4256734"/>
            <a:ext cx="404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hampa</a:t>
            </a:r>
            <a:r>
              <a:rPr lang="en-US" sz="2400" dirty="0"/>
              <a:t> dan </a:t>
            </a:r>
            <a:r>
              <a:rPr lang="en-US" sz="2400" dirty="0" err="1"/>
              <a:t>bosan</a:t>
            </a:r>
            <a:endParaRPr lang="en-ID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6231C7-BB37-3E5E-2D2C-BF8F43A3C7A9}"/>
              </a:ext>
            </a:extLst>
          </p:cNvPr>
          <p:cNvSpPr txBox="1"/>
          <p:nvPr/>
        </p:nvSpPr>
        <p:spPr>
          <a:xfrm>
            <a:off x="1442025" y="4853957"/>
            <a:ext cx="410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endParaRPr lang="en-ID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9FB7A8-C20A-1045-705D-0642FEB6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761D59-1B3B-C4EA-AA07-CAC14FBF599F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85CDB-5516-E57C-5F04-5BBB16CD6421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FC022-9525-3B1F-FF92-CB926AE879A5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582B21E9-FEFE-0A12-FAC4-EABE21135503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AC857F-EDD0-DFB8-96C5-AAE5D344FF0D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E81DB4-F582-9807-2664-AFFE177AB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EEA055-1F97-FB3E-5A5D-D2342037054C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9EAB6B-A7BB-48D2-4587-9BC18FB8FD15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848C4-5245-AA58-8640-70F0C429512B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8FD5B9-172F-BD9D-05B9-6914743C4013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5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DD4A5-208B-F426-5909-7C0276AA0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725" y="302769"/>
            <a:ext cx="6025867" cy="6025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DDEECC-D037-8FFB-9FF8-7500F1B351EB}"/>
              </a:ext>
            </a:extLst>
          </p:cNvPr>
          <p:cNvSpPr txBox="1"/>
          <p:nvPr/>
        </p:nvSpPr>
        <p:spPr>
          <a:xfrm>
            <a:off x="953219" y="2163950"/>
            <a:ext cx="63059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Tujuan</a:t>
            </a:r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hidup</a:t>
            </a:r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adalah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sesuatu</a:t>
            </a:r>
            <a:r>
              <a:rPr lang="en-ID" sz="2400" dirty="0">
                <a:latin typeface="Lato" panose="020F0502020204030203" pitchFamily="34" charset="0"/>
              </a:rPr>
              <a:t> yang </a:t>
            </a:r>
            <a:r>
              <a:rPr lang="en-ID" sz="2400" dirty="0" err="1">
                <a:latin typeface="Lato" panose="020F0502020204030203" pitchFamily="34" charset="0"/>
              </a:rPr>
              <a:t>ingin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kita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capai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atau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raih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dalam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hidup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kita</a:t>
            </a:r>
            <a:r>
              <a:rPr lang="en-ID" sz="2400" dirty="0">
                <a:latin typeface="Lato" panose="020F0502020204030203" pitchFamily="34" charset="0"/>
              </a:rPr>
              <a:t>, </a:t>
            </a:r>
            <a:r>
              <a:rPr lang="en-ID" sz="2400" dirty="0" err="1">
                <a:latin typeface="Lato" panose="020F0502020204030203" pitchFamily="34" charset="0"/>
              </a:rPr>
              <a:t>baik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itu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dalam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hal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karier</a:t>
            </a:r>
            <a:r>
              <a:rPr lang="en-ID" sz="2400" dirty="0">
                <a:latin typeface="Lato" panose="020F0502020204030203" pitchFamily="34" charset="0"/>
              </a:rPr>
              <a:t>, </a:t>
            </a:r>
            <a:r>
              <a:rPr lang="en-ID" sz="2400" dirty="0" err="1">
                <a:latin typeface="Lato" panose="020F0502020204030203" pitchFamily="34" charset="0"/>
              </a:rPr>
              <a:t>pendidikan</a:t>
            </a:r>
            <a:r>
              <a:rPr lang="en-ID" sz="2400" dirty="0">
                <a:latin typeface="Lato" panose="020F0502020204030203" pitchFamily="34" charset="0"/>
              </a:rPr>
              <a:t>, </a:t>
            </a:r>
            <a:r>
              <a:rPr lang="en-ID" sz="2400" dirty="0" err="1">
                <a:latin typeface="Lato" panose="020F0502020204030203" pitchFamily="34" charset="0"/>
              </a:rPr>
              <a:t>hubungan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sosial</a:t>
            </a:r>
            <a:r>
              <a:rPr lang="en-ID" sz="2400" dirty="0">
                <a:latin typeface="Lato" panose="020F0502020204030203" pitchFamily="34" charset="0"/>
              </a:rPr>
              <a:t>, </a:t>
            </a:r>
            <a:r>
              <a:rPr lang="en-ID" sz="2400" dirty="0" err="1">
                <a:latin typeface="Lato" panose="020F0502020204030203" pitchFamily="34" charset="0"/>
              </a:rPr>
              <a:t>atau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kebahagiaan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pribadi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2218B-D5D3-D417-1C8D-DFACE1F81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C3CE29-23A1-095A-E16B-E946536ED62B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A35F9-A2A0-98F8-2F4E-2BE0A3FC498E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74A15-885B-450B-7A3F-4F491E7A1BAE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7" name="Google Shape;552;p28">
            <a:extLst>
              <a:ext uri="{FF2B5EF4-FFF2-40B4-BE49-F238E27FC236}">
                <a16:creationId xmlns:a16="http://schemas.microsoft.com/office/drawing/2014/main" id="{CA676EAE-A46F-7934-0A62-E64D10204208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09935B-EDCD-C18C-C23B-72841D8C1676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6C5725-08E9-BEC1-E1F5-60B4D2EFD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D292E8-9262-1571-DD7B-01735B647CF6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9AE609-4BFD-4BB6-5344-CED671C2389E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7FA23-FEFD-52F6-3F4B-466CC8F5F2B0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94118-CD44-230C-6C86-2A0701D2A53B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7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B3D259-8F76-4DF3-EABE-53ADA134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387"/>
            <a:ext cx="6858000" cy="68580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C7C2EBF-10B6-DB04-E2AC-1252176213D2}"/>
              </a:ext>
            </a:extLst>
          </p:cNvPr>
          <p:cNvSpPr/>
          <p:nvPr/>
        </p:nvSpPr>
        <p:spPr>
          <a:xfrm>
            <a:off x="1330569" y="474784"/>
            <a:ext cx="4765431" cy="1987062"/>
          </a:xfrm>
          <a:prstGeom prst="wedgeEllipseCallout">
            <a:avLst>
              <a:gd name="adj1" fmla="val -23232"/>
              <a:gd name="adj2" fmla="val 77987"/>
            </a:avLst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Lato" panose="020F0502020204030203" pitchFamily="34" charset="0"/>
              </a:rPr>
              <a:t>Oke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oke</a:t>
            </a:r>
            <a:r>
              <a:rPr lang="en-US" sz="2400" dirty="0">
                <a:latin typeface="Lato" panose="020F0502020204030203" pitchFamily="34" charset="0"/>
              </a:rPr>
              <a:t>… Tapi </a:t>
            </a:r>
            <a:r>
              <a:rPr lang="en-US" sz="2400" dirty="0" err="1">
                <a:latin typeface="Lato" panose="020F0502020204030203" pitchFamily="34" charset="0"/>
              </a:rPr>
              <a:t>bagaimana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caranya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nemuin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tujuan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hidup</a:t>
            </a:r>
            <a:r>
              <a:rPr lang="en-US" sz="2400" dirty="0">
                <a:latin typeface="Lato" panose="020F0502020204030203" pitchFamily="34" charset="0"/>
              </a:rPr>
              <a:t>?</a:t>
            </a:r>
          </a:p>
          <a:p>
            <a:pPr algn="ctr"/>
            <a:endParaRPr lang="en-ID" sz="240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958E98B-DDCD-7111-70E1-9DCCC6B8D8A2}"/>
              </a:ext>
            </a:extLst>
          </p:cNvPr>
          <p:cNvSpPr/>
          <p:nvPr/>
        </p:nvSpPr>
        <p:spPr>
          <a:xfrm>
            <a:off x="6617678" y="2461846"/>
            <a:ext cx="4765431" cy="2798885"/>
          </a:xfrm>
          <a:prstGeom prst="wedgeEllipseCallout">
            <a:avLst>
              <a:gd name="adj1" fmla="val 42266"/>
              <a:gd name="adj2" fmla="val 7975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Lato" panose="020F0502020204030203" pitchFamily="34" charset="0"/>
              </a:rPr>
              <a:t>Pernah</a:t>
            </a:r>
            <a:r>
              <a:rPr lang="en-US" sz="3600" b="1" dirty="0">
                <a:latin typeface="Lato" panose="020F0502020204030203" pitchFamily="34" charset="0"/>
              </a:rPr>
              <a:t> </a:t>
            </a:r>
            <a:r>
              <a:rPr lang="en-US" sz="3600" b="1" dirty="0" err="1">
                <a:latin typeface="Lato" panose="020F0502020204030203" pitchFamily="34" charset="0"/>
              </a:rPr>
              <a:t>dengar</a:t>
            </a:r>
            <a:r>
              <a:rPr lang="en-US" sz="3600" b="1" dirty="0">
                <a:latin typeface="Lato" panose="020F0502020204030203" pitchFamily="34" charset="0"/>
              </a:rPr>
              <a:t> </a:t>
            </a:r>
          </a:p>
          <a:p>
            <a:pPr algn="ctr"/>
            <a:r>
              <a:rPr lang="en-US" sz="6000" b="1" dirty="0">
                <a:latin typeface="Lato" panose="020F0502020204030203" pitchFamily="34" charset="0"/>
              </a:rPr>
              <a:t>SMART</a:t>
            </a:r>
            <a:r>
              <a:rPr lang="en-US" sz="3600" b="1" dirty="0">
                <a:latin typeface="Lato" panose="020F0502020204030203" pitchFamily="34" charset="0"/>
              </a:rPr>
              <a:t> GOALS?</a:t>
            </a:r>
          </a:p>
          <a:p>
            <a:pPr algn="ctr"/>
            <a:endParaRPr lang="en-ID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21BE71-77A9-FFAE-1BD3-6788B044E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C9B4BD-7EA9-575C-5EB6-B8B3791B8659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25338-F657-9273-0FB3-AE96CA3B12D2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47D28-2A57-CEAA-8264-842911B52282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08D43AF2-E8EB-EC5B-AD32-16A65CBC11F1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902E-3A43-B027-4D10-73E8E46152EE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F8B766-DED6-266C-275A-C4E082A46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0DC7D0-37E5-7A5A-FE95-23E6CA9C90B6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F5D508-769D-C5B0-4A34-A1FE7DBCDD14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12770-D59C-DE82-2A94-31800291D791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E891D6-AF1E-6450-EB07-9A3705FFE61D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97EAA3-87B5-EC34-725C-07A718564BDE}"/>
              </a:ext>
            </a:extLst>
          </p:cNvPr>
          <p:cNvSpPr/>
          <p:nvPr/>
        </p:nvSpPr>
        <p:spPr>
          <a:xfrm>
            <a:off x="609600" y="1709616"/>
            <a:ext cx="1981200" cy="32308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Lato" panose="020F0502020204030203" pitchFamily="34" charset="0"/>
              </a:rPr>
              <a:t>S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Lato" panose="020F0502020204030203" pitchFamily="34" charset="0"/>
              </a:rPr>
              <a:t>Spesific</a:t>
            </a:r>
            <a:endParaRPr lang="en-US" sz="2000" b="1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Buat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terfokus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definisikan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tersebut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spesific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12D205-7BFA-2C3C-433D-A94A51DC574B}"/>
              </a:ext>
            </a:extLst>
          </p:cNvPr>
          <p:cNvSpPr/>
          <p:nvPr/>
        </p:nvSpPr>
        <p:spPr>
          <a:xfrm>
            <a:off x="2796540" y="1236980"/>
            <a:ext cx="2103120" cy="4384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Lato" panose="020F0502020204030203" pitchFamily="34" charset="0"/>
              </a:rPr>
              <a:t>M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Lato" panose="020F0502020204030203" pitchFamily="34" charset="0"/>
              </a:rPr>
              <a:t>Measurable</a:t>
            </a:r>
          </a:p>
          <a:p>
            <a:pPr algn="ctr"/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Miliki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Kriteria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untuk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mengukur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progress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sehingga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bisa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melacak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kemajuan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mengevaluasi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apa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telah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dicapai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A1269C-F843-D673-308B-EF21586B2894}"/>
              </a:ext>
            </a:extLst>
          </p:cNvPr>
          <p:cNvSpPr/>
          <p:nvPr/>
        </p:nvSpPr>
        <p:spPr>
          <a:xfrm>
            <a:off x="5105400" y="1412436"/>
            <a:ext cx="1981200" cy="38252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Lato" panose="020F0502020204030203" pitchFamily="34" charset="0"/>
              </a:rPr>
              <a:t>A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Lato" panose="020F0502020204030203" pitchFamily="34" charset="0"/>
              </a:rPr>
              <a:t>Attainable</a:t>
            </a:r>
          </a:p>
          <a:p>
            <a:pPr algn="ctr"/>
            <a:r>
              <a:rPr lang="nl-NL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Tujuan harus realistis dan dapat dicapai, dibutuhan </a:t>
            </a:r>
            <a:r>
              <a:rPr lang="fi-FI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komitmen kuat untuk mencapai target tujuan</a:t>
            </a:r>
            <a:endParaRPr lang="en-US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2F7182-55B6-5F20-B08E-295B3B28C1DE}"/>
              </a:ext>
            </a:extLst>
          </p:cNvPr>
          <p:cNvSpPr/>
          <p:nvPr/>
        </p:nvSpPr>
        <p:spPr>
          <a:xfrm>
            <a:off x="7292340" y="1770380"/>
            <a:ext cx="1981200" cy="33172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Lato" panose="020F0502020204030203" pitchFamily="34" charset="0"/>
              </a:rPr>
              <a:t>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Lato" panose="020F0502020204030203" pitchFamily="34" charset="0"/>
              </a:rPr>
              <a:t>Realistic</a:t>
            </a:r>
          </a:p>
          <a:p>
            <a:pPr algn="ctr"/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harus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relevan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masa depan yang di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cita-citakan</a:t>
            </a:r>
            <a:endParaRPr lang="en-US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21399-BF70-FA3B-171A-88109BB0A921}"/>
              </a:ext>
            </a:extLst>
          </p:cNvPr>
          <p:cNvSpPr/>
          <p:nvPr/>
        </p:nvSpPr>
        <p:spPr>
          <a:xfrm>
            <a:off x="9479280" y="1201420"/>
            <a:ext cx="1981200" cy="4455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Lato" panose="020F0502020204030203" pitchFamily="34" charset="0"/>
              </a:rPr>
              <a:t>T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Lato" panose="020F0502020204030203" pitchFamily="34" charset="0"/>
              </a:rPr>
              <a:t>Timely</a:t>
            </a:r>
          </a:p>
          <a:p>
            <a:pPr algn="ctr"/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harus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memiliki batas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waktu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jelas, untuk memberikan fokus dan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motivasi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untuk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mencapai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US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tersebut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0495F5-88D9-2D30-E2E3-FAF65BB3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A2D909-8114-23D2-CE35-A0F0D73A66EA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00620-54F0-508C-EB5A-28A5E6F83F7C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3EEE9-4A39-9DB1-0FFD-9158A58F6707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F15354D0-566D-C4A5-657A-B51BDE117289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146AB-F2BE-295D-F952-C4D39D155825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9195F3-8968-0EC0-BF3C-C3F593E1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3923FC-A3E5-87D3-DC05-3047B9F1DA53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372B88A-9D3F-1F48-9854-1D25E5D4BE62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5F99F7-6930-B905-3CC5-DCBF2111E3E3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8BB8C-F828-EFED-E841-3AA5F78A5AD2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0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43CBAE-E1E6-B89B-F7CC-C142ECB3E5F5}"/>
              </a:ext>
            </a:extLst>
          </p:cNvPr>
          <p:cNvSpPr txBox="1"/>
          <p:nvPr/>
        </p:nvSpPr>
        <p:spPr>
          <a:xfrm>
            <a:off x="1434140" y="1895754"/>
            <a:ext cx="89089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Meningkatkan</a:t>
            </a:r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Fokus</a:t>
            </a:r>
            <a:r>
              <a:rPr lang="en-ID" sz="2400" b="1" dirty="0">
                <a:latin typeface="Lato" panose="020F0502020204030203" pitchFamily="34" charset="0"/>
              </a:rPr>
              <a:t>:</a:t>
            </a:r>
            <a:r>
              <a:rPr lang="en-ID" sz="2400" dirty="0">
                <a:latin typeface="Lato" panose="020F0502020204030203" pitchFamily="34" charset="0"/>
              </a:rPr>
              <a:t> SMART </a:t>
            </a:r>
            <a:r>
              <a:rPr lang="en-ID" sz="2400" dirty="0" err="1">
                <a:latin typeface="Lato" panose="020F0502020204030203" pitchFamily="34" charset="0"/>
              </a:rPr>
              <a:t>membantu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kita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tetap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fokus</a:t>
            </a:r>
            <a:r>
              <a:rPr lang="en-ID" sz="2400" dirty="0">
                <a:latin typeface="Lato" panose="020F0502020204030203" pitchFamily="34" charset="0"/>
              </a:rPr>
              <a:t> pada </a:t>
            </a:r>
            <a:r>
              <a:rPr lang="en-ID" sz="2400" dirty="0" err="1">
                <a:latin typeface="Lato" panose="020F0502020204030203" pitchFamily="34" charset="0"/>
              </a:rPr>
              <a:t>tujuan</a:t>
            </a:r>
            <a:r>
              <a:rPr lang="en-ID" sz="2400" dirty="0">
                <a:latin typeface="Lato" panose="020F0502020204030203" pitchFamily="34" charset="0"/>
              </a:rPr>
              <a:t> yang </a:t>
            </a:r>
            <a:r>
              <a:rPr lang="en-ID" sz="2400" dirty="0" err="1">
                <a:latin typeface="Lato" panose="020F0502020204030203" pitchFamily="34" charset="0"/>
              </a:rPr>
              <a:t>penting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endParaRPr lang="en-ID" sz="2400" b="1" dirty="0">
              <a:latin typeface="Lato" panose="020F0502020204030203" pitchFamily="34" charset="0"/>
            </a:endParaRPr>
          </a:p>
          <a:p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Memotivasi</a:t>
            </a:r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Diri</a:t>
            </a:r>
            <a:r>
              <a:rPr lang="en-ID" sz="2400" b="1" dirty="0">
                <a:latin typeface="Lato" panose="020F0502020204030203" pitchFamily="34" charset="0"/>
              </a:rPr>
              <a:t>: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Tujuan</a:t>
            </a:r>
            <a:r>
              <a:rPr lang="en-ID" sz="2400" dirty="0">
                <a:latin typeface="Lato" panose="020F0502020204030203" pitchFamily="34" charset="0"/>
              </a:rPr>
              <a:t> yang </a:t>
            </a:r>
            <a:r>
              <a:rPr lang="en-ID" sz="2400" dirty="0" err="1">
                <a:latin typeface="Lato" panose="020F0502020204030203" pitchFamily="34" charset="0"/>
              </a:rPr>
              <a:t>terukur</a:t>
            </a:r>
            <a:r>
              <a:rPr lang="en-ID" sz="2400" dirty="0">
                <a:latin typeface="Lato" panose="020F0502020204030203" pitchFamily="34" charset="0"/>
              </a:rPr>
              <a:t> dan </a:t>
            </a:r>
            <a:r>
              <a:rPr lang="en-ID" sz="2400" dirty="0" err="1">
                <a:latin typeface="Lato" panose="020F0502020204030203" pitchFamily="34" charset="0"/>
              </a:rPr>
              <a:t>jelas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memberikan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dorongan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untuk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mencapai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lebih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banyak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endParaRPr lang="en-ID" sz="2400" b="1" dirty="0">
              <a:latin typeface="Lato" panose="020F0502020204030203" pitchFamily="34" charset="0"/>
            </a:endParaRPr>
          </a:p>
          <a:p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Mencegah</a:t>
            </a:r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Prokrastinasi</a:t>
            </a:r>
            <a:r>
              <a:rPr lang="en-ID" sz="2400" b="1" dirty="0">
                <a:latin typeface="Lato" panose="020F0502020204030203" pitchFamily="34" charset="0"/>
              </a:rPr>
              <a:t>: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Dengan</a:t>
            </a:r>
            <a:r>
              <a:rPr lang="en-ID" sz="2400" dirty="0">
                <a:latin typeface="Lato" panose="020F0502020204030203" pitchFamily="34" charset="0"/>
              </a:rPr>
              <a:t> batas </a:t>
            </a:r>
            <a:r>
              <a:rPr lang="en-ID" sz="2400" dirty="0" err="1">
                <a:latin typeface="Lato" panose="020F0502020204030203" pitchFamily="34" charset="0"/>
              </a:rPr>
              <a:t>waktu</a:t>
            </a:r>
            <a:r>
              <a:rPr lang="en-ID" sz="2400" dirty="0">
                <a:latin typeface="Lato" panose="020F0502020204030203" pitchFamily="34" charset="0"/>
              </a:rPr>
              <a:t> yang </a:t>
            </a:r>
            <a:r>
              <a:rPr lang="en-ID" sz="2400" dirty="0" err="1">
                <a:latin typeface="Lato" panose="020F0502020204030203" pitchFamily="34" charset="0"/>
              </a:rPr>
              <a:t>jelas</a:t>
            </a:r>
            <a:r>
              <a:rPr lang="en-ID" sz="2400" dirty="0">
                <a:latin typeface="Lato" panose="020F0502020204030203" pitchFamily="34" charset="0"/>
              </a:rPr>
              <a:t>, </a:t>
            </a:r>
            <a:r>
              <a:rPr lang="en-ID" sz="2400" dirty="0" err="1">
                <a:latin typeface="Lato" panose="020F0502020204030203" pitchFamily="34" charset="0"/>
              </a:rPr>
              <a:t>kita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tidak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akan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menunda-nunda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pencapaian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tujuan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B5246-98DB-693D-921A-4F5E0C83D219}"/>
              </a:ext>
            </a:extLst>
          </p:cNvPr>
          <p:cNvSpPr txBox="1"/>
          <p:nvPr/>
        </p:nvSpPr>
        <p:spPr>
          <a:xfrm>
            <a:off x="1434141" y="734047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600" b="1" dirty="0" err="1">
                <a:latin typeface="Lato" panose="020F0502020204030203" pitchFamily="34" charset="0"/>
              </a:rPr>
              <a:t>Mengapa</a:t>
            </a:r>
            <a:r>
              <a:rPr lang="en-ID" sz="3600" b="1" dirty="0">
                <a:latin typeface="Lato" panose="020F0502020204030203" pitchFamily="34" charset="0"/>
              </a:rPr>
              <a:t> SMART Goals?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B1E1CC-1B02-A4EB-43E4-CCC30CB04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65DEBA-EE44-4D6D-5A7D-8135A806CD88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A2FC1-0438-F2A0-D1DA-C8247E562AE5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AE03A-ECDC-CE7B-96FD-BE847DC2003D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A578C675-D3E3-8960-4C8D-4F2B9EE446AB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CCB04-0FF2-D65E-6315-6478820005C2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0B7C99-D2F8-75F3-060F-30663B357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EC93D8-63FC-C666-B607-5FC40BF67531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2F3053-2486-3C24-89AC-BF7385FDF1BC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B4794-3EA1-F2E3-5420-2924371D946D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FBE8CC-344C-AAA4-AE32-5AB2B917507C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2350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ry Timeline-01_SB - v2" id="{D03C1F27-3F5D-4716-800A-0D16E735E0BD}" vid="{5704E8DB-1056-4264-87E2-07512212C803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33c448-6498-4fed-b02b-673a1c92fa22" xsi:nil="true"/>
    <SharedWithUsers xmlns="1f33c448-6498-4fed-b02b-673a1c92fa22">
      <UserInfo>
        <DisplayName>Donaher, Melissa</DisplayName>
        <AccountId>1535</AccountId>
        <AccountType/>
      </UserInfo>
      <UserInfo>
        <DisplayName>Tessema, Eyerusalem</DisplayName>
        <AccountId>512</AccountId>
        <AccountType/>
      </UserInfo>
      <UserInfo>
        <DisplayName>DiPangrazio, Steve</DisplayName>
        <AccountId>756</AccountId>
        <AccountType/>
      </UserInfo>
      <UserInfo>
        <DisplayName>Sarah Moorcroft</DisplayName>
        <AccountId>579</AccountId>
        <AccountType/>
      </UserInfo>
      <UserInfo>
        <DisplayName>Worku, Angaw</DisplayName>
        <AccountId>1694</AccountId>
        <AccountType/>
      </UserInfo>
    </SharedWithUsers>
    <lcf76f155ced4ddcb4097134ff3c332f xmlns="600770ec-a37e-488b-aa54-d449cf31ca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168C0A34FC549848138E8D2F2195B" ma:contentTypeVersion="17" ma:contentTypeDescription="Create a new document." ma:contentTypeScope="" ma:versionID="566234c05167635c3decec9060d01b31">
  <xsd:schema xmlns:xsd="http://www.w3.org/2001/XMLSchema" xmlns:xs="http://www.w3.org/2001/XMLSchema" xmlns:p="http://schemas.microsoft.com/office/2006/metadata/properties" xmlns:ns2="600770ec-a37e-488b-aa54-d449cf31ca65" xmlns:ns3="1f33c448-6498-4fed-b02b-673a1c92fa22" targetNamespace="http://schemas.microsoft.com/office/2006/metadata/properties" ma:root="true" ma:fieldsID="5c7c89300d0b193b8bcde86fd0af2d70" ns2:_="" ns3:_="">
    <xsd:import namespace="600770ec-a37e-488b-aa54-d449cf31ca65"/>
    <xsd:import namespace="1f33c448-6498-4fed-b02b-673a1c92fa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770ec-a37e-488b-aa54-d449cf31c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23ec234-cbf3-4cc2-a0ae-2bfafc31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c448-6498-4fed-b02b-673a1c92fa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86be1e0-d1d3-4da5-949b-4a1db8d8319d}" ma:internalName="TaxCatchAll" ma:showField="CatchAllData" ma:web="1f33c448-6498-4fed-b02b-673a1c92fa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8A6D45-05DB-4446-8D10-83E9CFDE8E9B}">
  <ds:schemaRefs>
    <ds:schemaRef ds:uri="http://schemas.microsoft.com/office/2006/metadata/properties"/>
    <ds:schemaRef ds:uri="420decf5-afdd-4ce0-b07b-c41cb74c88c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08a9aa9e-677d-4087-8684-0d81bb36c7b6"/>
    <ds:schemaRef ds:uri="http://www.w3.org/XML/1998/namespace"/>
    <ds:schemaRef ds:uri="1f33c448-6498-4fed-b02b-673a1c92fa22"/>
    <ds:schemaRef ds:uri="600770ec-a37e-488b-aa54-d449cf31ca65"/>
  </ds:schemaRefs>
</ds:datastoreItem>
</file>

<file path=customXml/itemProps2.xml><?xml version="1.0" encoding="utf-8"?>
<ds:datastoreItem xmlns:ds="http://schemas.openxmlformats.org/officeDocument/2006/customXml" ds:itemID="{E3DD3B96-61BA-417B-95FC-1E67A50941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7F7FC7-320F-4BE6-BA2E-1B3A953D9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770ec-a37e-488b-aa54-d449cf31ca65"/>
    <ds:schemaRef ds:uri="1f33c448-6498-4fed-b02b-673a1c92f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Milestone timeline</Template>
  <TotalTime>0</TotalTime>
  <Words>795</Words>
  <Application>Microsoft Office PowerPoint</Application>
  <PresentationFormat>Widescreen</PresentationFormat>
  <Paragraphs>145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Gill Sans MT</vt:lpstr>
      <vt:lpstr>Lato</vt:lpstr>
      <vt:lpstr>Trade Gothic LT Com Cn</vt:lpstr>
      <vt:lpstr>Trebuchet MS</vt:lpstr>
      <vt:lpstr>Tw Cen MT</vt:lpstr>
      <vt:lpstr>Tw Cen MT Condensed</vt:lpstr>
      <vt:lpstr>Wingdings 3</vt:lpstr>
      <vt:lpstr>Office Theme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2020-05-07T02:30:29Z</dcterms:created>
  <dcterms:modified xsi:type="dcterms:W3CDTF">2025-03-13T13:45:35Z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0x0101008D0168C0A34FC549848138E8D2F2195B</vt:lpwstr>
  </property>
  <property fmtid="{D5CDD505-2E9C-101B-9397-08002B2CF9AE}" pid="3" name="TaxKeyword">
    <vt:lpwstr/>
  </property>
</Properties>
</file>