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547" r:id="rId2"/>
    <p:sldId id="691" r:id="rId3"/>
    <p:sldId id="698" r:id="rId4"/>
    <p:sldId id="692" r:id="rId5"/>
    <p:sldId id="297" r:id="rId6"/>
    <p:sldId id="694" r:id="rId7"/>
    <p:sldId id="695" r:id="rId8"/>
    <p:sldId id="697" r:id="rId9"/>
    <p:sldId id="696" r:id="rId10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2"/>
    </p:embeddedFont>
    <p:embeddedFont>
      <p:font typeface="Fira Sans Extra Condensed SemiBold" panose="020B0604020202020204" charset="0"/>
      <p:regular r:id="rId13"/>
      <p:bold r:id="rId14"/>
      <p:italic r:id="rId15"/>
      <p:boldItalic r:id="rId16"/>
    </p:embeddedFont>
    <p:embeddedFont>
      <p:font typeface="Lato" panose="020F0502020204030203" pitchFamily="34" charset="0"/>
      <p:regular r:id="rId17"/>
      <p:bold r:id="rId18"/>
      <p:italic r:id="rId19"/>
      <p:boldItalic r:id="rId20"/>
    </p:embeddedFont>
    <p:embeddedFont>
      <p:font typeface="Oswald" panose="00000500000000000000" pitchFamily="2" charset="0"/>
      <p:regular r:id="rId21"/>
      <p:bold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B9BE88-1B18-4305-B28C-8349BEBC7A2E}">
  <a:tblStyle styleId="{26B9BE88-1B18-4305-B28C-8349BEBC7A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45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33475-6D1E-440D-841A-2B58781B99D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>
          <a:extLst>
            <a:ext uri="{FF2B5EF4-FFF2-40B4-BE49-F238E27FC236}">
              <a16:creationId xmlns:a16="http://schemas.microsoft.com/office/drawing/2014/main" id="{E8E98D1E-6DFD-E2F1-BD45-296402D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10dc2f377a9_0_27:notes">
            <a:extLst>
              <a:ext uri="{FF2B5EF4-FFF2-40B4-BE49-F238E27FC236}">
                <a16:creationId xmlns:a16="http://schemas.microsoft.com/office/drawing/2014/main" id="{3AA48542-580A-182E-8982-74887D7811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10dc2f377a9_0_27:notes">
            <a:extLst>
              <a:ext uri="{FF2B5EF4-FFF2-40B4-BE49-F238E27FC236}">
                <a16:creationId xmlns:a16="http://schemas.microsoft.com/office/drawing/2014/main" id="{1811604C-FA20-EE17-6A55-BADA588143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0204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arker Grotesque SemiBold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879231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/>
          <p:cNvSpPr/>
          <p:nvPr userDrawn="1"/>
        </p:nvSpPr>
        <p:spPr>
          <a:xfrm>
            <a:off x="156310" y="112346"/>
            <a:ext cx="8824871" cy="8108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0158-A657-4B22-8E15-5864576119AE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 Training Palu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763" y="233127"/>
            <a:ext cx="8282643" cy="1011077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2700" b="0" i="0" cap="none">
                <a:solidFill>
                  <a:schemeClr val="tx1"/>
                </a:solidFill>
                <a:latin typeface="Trade Gothic LT Com Cn" panose="020B0806040303020004" pitchFamily="34" charset="0"/>
                <a:cs typeface="Trade Gothic LT Com Cn" panose="020B08060403030200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 descr="Save_the_Children_logo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37661" y="4819276"/>
            <a:ext cx="1861366" cy="28533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2466407" y="4824164"/>
            <a:ext cx="6513" cy="27384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390374" y="4824164"/>
            <a:ext cx="6513" cy="27384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5739" y="1650205"/>
            <a:ext cx="8824750" cy="30801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5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290750" y="22363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4945625" y="22363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1290750" y="2850350"/>
            <a:ext cx="2907600" cy="10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4945625" y="2850350"/>
            <a:ext cx="2907600" cy="10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81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1932775" y="292625"/>
            <a:ext cx="5278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726450" y="1526075"/>
            <a:ext cx="4015200" cy="26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2370900" y="1676872"/>
            <a:ext cx="4402200" cy="69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2668500" y="2371998"/>
            <a:ext cx="3807000" cy="13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740550" y="1414500"/>
            <a:ext cx="7662900" cy="231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459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1284000" y="2970625"/>
            <a:ext cx="65760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9464" y="4814157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4171" y="4814158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5" name="Google Shape;552;p28">
            <a:extLst>
              <a:ext uri="{FF2B5EF4-FFF2-40B4-BE49-F238E27FC236}">
                <a16:creationId xmlns:a16="http://schemas.microsoft.com/office/drawing/2014/main" id="{339A0AC0-FF3E-8674-EEBE-11DBC56D32B7}"/>
              </a:ext>
            </a:extLst>
          </p:cNvPr>
          <p:cNvSpPr/>
          <p:nvPr/>
        </p:nvSpPr>
        <p:spPr>
          <a:xfrm>
            <a:off x="6897869" y="5065996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50;p15">
            <a:extLst>
              <a:ext uri="{FF2B5EF4-FFF2-40B4-BE49-F238E27FC236}">
                <a16:creationId xmlns:a16="http://schemas.microsoft.com/office/drawing/2014/main" id="{310EC173-C773-2118-AADB-C316D8726238}"/>
              </a:ext>
            </a:extLst>
          </p:cNvPr>
          <p:cNvGrpSpPr/>
          <p:nvPr/>
        </p:nvGrpSpPr>
        <p:grpSpPr>
          <a:xfrm>
            <a:off x="5818801" y="515736"/>
            <a:ext cx="3108311" cy="3925993"/>
            <a:chOff x="6213076" y="2175388"/>
            <a:chExt cx="2856641" cy="3611769"/>
          </a:xfrm>
        </p:grpSpPr>
        <p:sp>
          <p:nvSpPr>
            <p:cNvPr id="613" name="Google Shape;51;p15">
              <a:extLst>
                <a:ext uri="{FF2B5EF4-FFF2-40B4-BE49-F238E27FC236}">
                  <a16:creationId xmlns:a16="http://schemas.microsoft.com/office/drawing/2014/main" id="{C9099D66-E9F2-3F5E-C0E2-E0BBF6211879}"/>
                </a:ext>
              </a:extLst>
            </p:cNvPr>
            <p:cNvSpPr/>
            <p:nvPr/>
          </p:nvSpPr>
          <p:spPr>
            <a:xfrm>
              <a:off x="7911671" y="3383341"/>
              <a:ext cx="1158046" cy="1821725"/>
            </a:xfrm>
            <a:custGeom>
              <a:avLst/>
              <a:gdLst/>
              <a:ahLst/>
              <a:cxnLst/>
              <a:rect l="l" t="t" r="r" b="b"/>
              <a:pathLst>
                <a:path w="15526" h="24424" extrusionOk="0">
                  <a:moveTo>
                    <a:pt x="3002" y="1"/>
                  </a:moveTo>
                  <a:lnTo>
                    <a:pt x="439" y="2309"/>
                  </a:lnTo>
                  <a:lnTo>
                    <a:pt x="2656" y="7273"/>
                  </a:lnTo>
                  <a:lnTo>
                    <a:pt x="6407" y="12617"/>
                  </a:lnTo>
                  <a:lnTo>
                    <a:pt x="4295" y="14879"/>
                  </a:lnTo>
                  <a:lnTo>
                    <a:pt x="3290" y="15676"/>
                  </a:lnTo>
                  <a:lnTo>
                    <a:pt x="3279" y="15676"/>
                  </a:lnTo>
                  <a:cubicBezTo>
                    <a:pt x="2679" y="15987"/>
                    <a:pt x="2159" y="16437"/>
                    <a:pt x="1755" y="17026"/>
                  </a:cubicBezTo>
                  <a:lnTo>
                    <a:pt x="613" y="18700"/>
                  </a:lnTo>
                  <a:cubicBezTo>
                    <a:pt x="1" y="19589"/>
                    <a:pt x="1" y="20766"/>
                    <a:pt x="624" y="21666"/>
                  </a:cubicBezTo>
                  <a:lnTo>
                    <a:pt x="1559" y="23513"/>
                  </a:lnTo>
                  <a:cubicBezTo>
                    <a:pt x="1804" y="23981"/>
                    <a:pt x="2213" y="24424"/>
                    <a:pt x="2852" y="24424"/>
                  </a:cubicBezTo>
                  <a:cubicBezTo>
                    <a:pt x="3268" y="24424"/>
                    <a:pt x="3781" y="24236"/>
                    <a:pt x="4410" y="23744"/>
                  </a:cubicBezTo>
                  <a:lnTo>
                    <a:pt x="5622" y="23051"/>
                  </a:lnTo>
                  <a:cubicBezTo>
                    <a:pt x="6672" y="22440"/>
                    <a:pt x="7215" y="21239"/>
                    <a:pt x="6984" y="20050"/>
                  </a:cubicBezTo>
                  <a:cubicBezTo>
                    <a:pt x="6961" y="19877"/>
                    <a:pt x="6973" y="19715"/>
                    <a:pt x="7042" y="19554"/>
                  </a:cubicBezTo>
                  <a:lnTo>
                    <a:pt x="13725" y="15214"/>
                  </a:lnTo>
                  <a:cubicBezTo>
                    <a:pt x="15376" y="13829"/>
                    <a:pt x="15526" y="11359"/>
                    <a:pt x="14106" y="9754"/>
                  </a:cubicBezTo>
                  <a:lnTo>
                    <a:pt x="7527" y="2425"/>
                  </a:lnTo>
                  <a:cubicBezTo>
                    <a:pt x="6338" y="1121"/>
                    <a:pt x="4756" y="266"/>
                    <a:pt x="3002" y="1"/>
                  </a:cubicBezTo>
                  <a:close/>
                </a:path>
              </a:pathLst>
            </a:custGeom>
            <a:solidFill>
              <a:srgbClr val="ED7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52;p15">
              <a:extLst>
                <a:ext uri="{FF2B5EF4-FFF2-40B4-BE49-F238E27FC236}">
                  <a16:creationId xmlns:a16="http://schemas.microsoft.com/office/drawing/2014/main" id="{10A20E75-8B52-03BA-8EEC-4955EBC4B161}"/>
                </a:ext>
              </a:extLst>
            </p:cNvPr>
            <p:cNvSpPr/>
            <p:nvPr/>
          </p:nvSpPr>
          <p:spPr>
            <a:xfrm>
              <a:off x="7906524" y="3378716"/>
              <a:ext cx="1138205" cy="1831645"/>
            </a:xfrm>
            <a:custGeom>
              <a:avLst/>
              <a:gdLst/>
              <a:ahLst/>
              <a:cxnLst/>
              <a:rect l="l" t="t" r="r" b="b"/>
              <a:pathLst>
                <a:path w="15260" h="24557" extrusionOk="0">
                  <a:moveTo>
                    <a:pt x="3129" y="167"/>
                  </a:moveTo>
                  <a:cubicBezTo>
                    <a:pt x="4837" y="432"/>
                    <a:pt x="6407" y="1275"/>
                    <a:pt x="7561" y="2568"/>
                  </a:cubicBezTo>
                  <a:lnTo>
                    <a:pt x="14140" y="9897"/>
                  </a:lnTo>
                  <a:cubicBezTo>
                    <a:pt x="14821" y="10647"/>
                    <a:pt x="15156" y="11628"/>
                    <a:pt x="15075" y="12633"/>
                  </a:cubicBezTo>
                  <a:cubicBezTo>
                    <a:pt x="15018" y="13660"/>
                    <a:pt x="14544" y="14572"/>
                    <a:pt x="13782" y="15218"/>
                  </a:cubicBezTo>
                  <a:lnTo>
                    <a:pt x="7099" y="19558"/>
                  </a:lnTo>
                  <a:cubicBezTo>
                    <a:pt x="7088" y="19558"/>
                    <a:pt x="7076" y="19570"/>
                    <a:pt x="7076" y="19593"/>
                  </a:cubicBezTo>
                  <a:cubicBezTo>
                    <a:pt x="6995" y="19766"/>
                    <a:pt x="6984" y="19951"/>
                    <a:pt x="7007" y="20124"/>
                  </a:cubicBezTo>
                  <a:cubicBezTo>
                    <a:pt x="7226" y="21278"/>
                    <a:pt x="6695" y="22455"/>
                    <a:pt x="5668" y="23032"/>
                  </a:cubicBezTo>
                  <a:lnTo>
                    <a:pt x="4444" y="23748"/>
                  </a:lnTo>
                  <a:cubicBezTo>
                    <a:pt x="3880" y="24188"/>
                    <a:pt x="3379" y="24398"/>
                    <a:pt x="2942" y="24398"/>
                  </a:cubicBezTo>
                  <a:cubicBezTo>
                    <a:pt x="2851" y="24398"/>
                    <a:pt x="2763" y="24389"/>
                    <a:pt x="2678" y="24371"/>
                  </a:cubicBezTo>
                  <a:cubicBezTo>
                    <a:pt x="2194" y="24268"/>
                    <a:pt x="1894" y="23864"/>
                    <a:pt x="1720" y="23529"/>
                  </a:cubicBezTo>
                  <a:lnTo>
                    <a:pt x="762" y="21670"/>
                  </a:lnTo>
                  <a:cubicBezTo>
                    <a:pt x="174" y="20805"/>
                    <a:pt x="174" y="19651"/>
                    <a:pt x="751" y="18796"/>
                  </a:cubicBezTo>
                  <a:lnTo>
                    <a:pt x="1894" y="17123"/>
                  </a:lnTo>
                  <a:cubicBezTo>
                    <a:pt x="2286" y="16569"/>
                    <a:pt x="2805" y="16107"/>
                    <a:pt x="3406" y="15795"/>
                  </a:cubicBezTo>
                  <a:lnTo>
                    <a:pt x="3463" y="15795"/>
                  </a:lnTo>
                  <a:lnTo>
                    <a:pt x="4479" y="14999"/>
                  </a:lnTo>
                  <a:lnTo>
                    <a:pt x="6591" y="12737"/>
                  </a:lnTo>
                  <a:cubicBezTo>
                    <a:pt x="6614" y="12702"/>
                    <a:pt x="6626" y="12656"/>
                    <a:pt x="6591" y="12633"/>
                  </a:cubicBezTo>
                  <a:lnTo>
                    <a:pt x="2840" y="7312"/>
                  </a:lnTo>
                  <a:lnTo>
                    <a:pt x="635" y="2418"/>
                  </a:lnTo>
                  <a:lnTo>
                    <a:pt x="3129" y="167"/>
                  </a:lnTo>
                  <a:close/>
                  <a:moveTo>
                    <a:pt x="3048" y="0"/>
                  </a:moveTo>
                  <a:cubicBezTo>
                    <a:pt x="3029" y="0"/>
                    <a:pt x="3010" y="9"/>
                    <a:pt x="3002" y="17"/>
                  </a:cubicBezTo>
                  <a:lnTo>
                    <a:pt x="439" y="2325"/>
                  </a:lnTo>
                  <a:cubicBezTo>
                    <a:pt x="416" y="2348"/>
                    <a:pt x="405" y="2383"/>
                    <a:pt x="416" y="2418"/>
                  </a:cubicBezTo>
                  <a:lnTo>
                    <a:pt x="2644" y="7381"/>
                  </a:lnTo>
                  <a:cubicBezTo>
                    <a:pt x="2655" y="7381"/>
                    <a:pt x="2655" y="7392"/>
                    <a:pt x="2655" y="7392"/>
                  </a:cubicBezTo>
                  <a:lnTo>
                    <a:pt x="6384" y="12679"/>
                  </a:lnTo>
                  <a:lnTo>
                    <a:pt x="4317" y="14883"/>
                  </a:lnTo>
                  <a:lnTo>
                    <a:pt x="3325" y="15680"/>
                  </a:lnTo>
                  <a:cubicBezTo>
                    <a:pt x="2702" y="15992"/>
                    <a:pt x="2147" y="16476"/>
                    <a:pt x="1767" y="17053"/>
                  </a:cubicBezTo>
                  <a:lnTo>
                    <a:pt x="624" y="18727"/>
                  </a:lnTo>
                  <a:cubicBezTo>
                    <a:pt x="1" y="19616"/>
                    <a:pt x="1" y="20839"/>
                    <a:pt x="624" y="21751"/>
                  </a:cubicBezTo>
                  <a:lnTo>
                    <a:pt x="1559" y="23598"/>
                  </a:lnTo>
                  <a:cubicBezTo>
                    <a:pt x="1743" y="23944"/>
                    <a:pt x="2078" y="24406"/>
                    <a:pt x="2632" y="24521"/>
                  </a:cubicBezTo>
                  <a:cubicBezTo>
                    <a:pt x="2713" y="24533"/>
                    <a:pt x="2817" y="24556"/>
                    <a:pt x="2921" y="24556"/>
                  </a:cubicBezTo>
                  <a:cubicBezTo>
                    <a:pt x="3394" y="24556"/>
                    <a:pt x="3925" y="24325"/>
                    <a:pt x="4491" y="23875"/>
                  </a:cubicBezTo>
                  <a:lnTo>
                    <a:pt x="5703" y="23183"/>
                  </a:lnTo>
                  <a:cubicBezTo>
                    <a:pt x="6765" y="22559"/>
                    <a:pt x="7342" y="21313"/>
                    <a:pt x="7111" y="20089"/>
                  </a:cubicBezTo>
                  <a:cubicBezTo>
                    <a:pt x="7088" y="19951"/>
                    <a:pt x="7099" y="19801"/>
                    <a:pt x="7157" y="19674"/>
                  </a:cubicBezTo>
                  <a:lnTo>
                    <a:pt x="13817" y="15345"/>
                  </a:lnTo>
                  <a:cubicBezTo>
                    <a:pt x="14625" y="14653"/>
                    <a:pt x="15121" y="13695"/>
                    <a:pt x="15191" y="12644"/>
                  </a:cubicBezTo>
                  <a:cubicBezTo>
                    <a:pt x="15260" y="11594"/>
                    <a:pt x="14914" y="10578"/>
                    <a:pt x="14210" y="9793"/>
                  </a:cubicBezTo>
                  <a:lnTo>
                    <a:pt x="7630" y="2464"/>
                  </a:lnTo>
                  <a:cubicBezTo>
                    <a:pt x="6453" y="1148"/>
                    <a:pt x="4837" y="271"/>
                    <a:pt x="3071" y="5"/>
                  </a:cubicBezTo>
                  <a:cubicBezTo>
                    <a:pt x="3064" y="2"/>
                    <a:pt x="3056" y="0"/>
                    <a:pt x="3048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53;p15">
              <a:extLst>
                <a:ext uri="{FF2B5EF4-FFF2-40B4-BE49-F238E27FC236}">
                  <a16:creationId xmlns:a16="http://schemas.microsoft.com/office/drawing/2014/main" id="{15A4CF01-B762-AF5A-1871-B83F403A04BC}"/>
                </a:ext>
              </a:extLst>
            </p:cNvPr>
            <p:cNvSpPr/>
            <p:nvPr/>
          </p:nvSpPr>
          <p:spPr>
            <a:xfrm>
              <a:off x="8352486" y="4128102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ED7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54;p15">
              <a:extLst>
                <a:ext uri="{FF2B5EF4-FFF2-40B4-BE49-F238E27FC236}">
                  <a16:creationId xmlns:a16="http://schemas.microsoft.com/office/drawing/2014/main" id="{90CE899A-A910-9849-1C20-EE6B1B44A439}"/>
                </a:ext>
              </a:extLst>
            </p:cNvPr>
            <p:cNvSpPr/>
            <p:nvPr/>
          </p:nvSpPr>
          <p:spPr>
            <a:xfrm>
              <a:off x="8352486" y="4128102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4325" cap="rnd" cmpd="sng">
              <a:solidFill>
                <a:srgbClr val="250F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55;p15">
              <a:extLst>
                <a:ext uri="{FF2B5EF4-FFF2-40B4-BE49-F238E27FC236}">
                  <a16:creationId xmlns:a16="http://schemas.microsoft.com/office/drawing/2014/main" id="{53870D17-1E8E-853A-2EC6-74261602CDE5}"/>
                </a:ext>
              </a:extLst>
            </p:cNvPr>
            <p:cNvSpPr/>
            <p:nvPr/>
          </p:nvSpPr>
          <p:spPr>
            <a:xfrm>
              <a:off x="8336152" y="4840939"/>
              <a:ext cx="100768" cy="130901"/>
            </a:xfrm>
            <a:custGeom>
              <a:avLst/>
              <a:gdLst/>
              <a:ahLst/>
              <a:cxnLst/>
              <a:rect l="l" t="t" r="r" b="b"/>
              <a:pathLst>
                <a:path w="1351" h="1755" extrusionOk="0">
                  <a:moveTo>
                    <a:pt x="1351" y="0"/>
                  </a:moveTo>
                  <a:lnTo>
                    <a:pt x="312" y="462"/>
                  </a:lnTo>
                  <a:cubicBezTo>
                    <a:pt x="58" y="681"/>
                    <a:pt x="0" y="1051"/>
                    <a:pt x="220" y="1328"/>
                  </a:cubicBezTo>
                  <a:lnTo>
                    <a:pt x="543" y="1755"/>
                  </a:lnTo>
                  <a:lnTo>
                    <a:pt x="1351" y="0"/>
                  </a:lnTo>
                  <a:close/>
                </a:path>
              </a:pathLst>
            </a:custGeom>
            <a:solidFill>
              <a:srgbClr val="ED7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56;p15">
              <a:extLst>
                <a:ext uri="{FF2B5EF4-FFF2-40B4-BE49-F238E27FC236}">
                  <a16:creationId xmlns:a16="http://schemas.microsoft.com/office/drawing/2014/main" id="{2B991A4E-71D4-A8E9-4369-D032C72984D1}"/>
                </a:ext>
              </a:extLst>
            </p:cNvPr>
            <p:cNvSpPr/>
            <p:nvPr/>
          </p:nvSpPr>
          <p:spPr>
            <a:xfrm>
              <a:off x="8331005" y="4835047"/>
              <a:ext cx="112851" cy="142835"/>
            </a:xfrm>
            <a:custGeom>
              <a:avLst/>
              <a:gdLst/>
              <a:ahLst/>
              <a:cxnLst/>
              <a:rect l="l" t="t" r="r" b="b"/>
              <a:pathLst>
                <a:path w="1513" h="1915" extrusionOk="0">
                  <a:moveTo>
                    <a:pt x="1428" y="1"/>
                  </a:moveTo>
                  <a:cubicBezTo>
                    <a:pt x="1417" y="1"/>
                    <a:pt x="1406" y="4"/>
                    <a:pt x="1397" y="10"/>
                  </a:cubicBezTo>
                  <a:lnTo>
                    <a:pt x="358" y="472"/>
                  </a:lnTo>
                  <a:lnTo>
                    <a:pt x="346" y="483"/>
                  </a:lnTo>
                  <a:cubicBezTo>
                    <a:pt x="58" y="714"/>
                    <a:pt x="0" y="1141"/>
                    <a:pt x="231" y="1453"/>
                  </a:cubicBezTo>
                  <a:lnTo>
                    <a:pt x="554" y="1880"/>
                  </a:lnTo>
                  <a:cubicBezTo>
                    <a:pt x="577" y="1892"/>
                    <a:pt x="589" y="1915"/>
                    <a:pt x="612" y="1915"/>
                  </a:cubicBezTo>
                  <a:lnTo>
                    <a:pt x="658" y="1915"/>
                  </a:lnTo>
                  <a:cubicBezTo>
                    <a:pt x="693" y="1880"/>
                    <a:pt x="704" y="1822"/>
                    <a:pt x="670" y="1799"/>
                  </a:cubicBezTo>
                  <a:lnTo>
                    <a:pt x="346" y="1361"/>
                  </a:lnTo>
                  <a:cubicBezTo>
                    <a:pt x="173" y="1130"/>
                    <a:pt x="208" y="795"/>
                    <a:pt x="427" y="610"/>
                  </a:cubicBezTo>
                  <a:lnTo>
                    <a:pt x="1454" y="149"/>
                  </a:lnTo>
                  <a:cubicBezTo>
                    <a:pt x="1501" y="137"/>
                    <a:pt x="1512" y="91"/>
                    <a:pt x="1501" y="45"/>
                  </a:cubicBezTo>
                  <a:cubicBezTo>
                    <a:pt x="1484" y="20"/>
                    <a:pt x="1455" y="1"/>
                    <a:pt x="1428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57;p15">
              <a:extLst>
                <a:ext uri="{FF2B5EF4-FFF2-40B4-BE49-F238E27FC236}">
                  <a16:creationId xmlns:a16="http://schemas.microsoft.com/office/drawing/2014/main" id="{900FD034-6934-EAF4-8611-B429F0C82828}"/>
                </a:ext>
              </a:extLst>
            </p:cNvPr>
            <p:cNvSpPr/>
            <p:nvPr/>
          </p:nvSpPr>
          <p:spPr>
            <a:xfrm>
              <a:off x="8152739" y="4879651"/>
              <a:ext cx="225627" cy="195195"/>
            </a:xfrm>
            <a:custGeom>
              <a:avLst/>
              <a:gdLst/>
              <a:ahLst/>
              <a:cxnLst/>
              <a:rect l="l" t="t" r="r" b="b"/>
              <a:pathLst>
                <a:path w="3025" h="2617" extrusionOk="0">
                  <a:moveTo>
                    <a:pt x="1" y="1"/>
                  </a:moveTo>
                  <a:lnTo>
                    <a:pt x="797" y="1790"/>
                  </a:lnTo>
                  <a:cubicBezTo>
                    <a:pt x="1030" y="2297"/>
                    <a:pt x="1522" y="2617"/>
                    <a:pt x="2060" y="2617"/>
                  </a:cubicBezTo>
                  <a:cubicBezTo>
                    <a:pt x="2135" y="2617"/>
                    <a:pt x="2210" y="2610"/>
                    <a:pt x="2286" y="2598"/>
                  </a:cubicBezTo>
                  <a:lnTo>
                    <a:pt x="3025" y="24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7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58;p15">
              <a:extLst>
                <a:ext uri="{FF2B5EF4-FFF2-40B4-BE49-F238E27FC236}">
                  <a16:creationId xmlns:a16="http://schemas.microsoft.com/office/drawing/2014/main" id="{F0945BA3-350A-F44C-5B35-C1AEB4FDB336}"/>
                </a:ext>
              </a:extLst>
            </p:cNvPr>
            <p:cNvSpPr/>
            <p:nvPr/>
          </p:nvSpPr>
          <p:spPr>
            <a:xfrm>
              <a:off x="8146698" y="4875026"/>
              <a:ext cx="237710" cy="206160"/>
            </a:xfrm>
            <a:custGeom>
              <a:avLst/>
              <a:gdLst/>
              <a:ahLst/>
              <a:cxnLst/>
              <a:rect l="l" t="t" r="r" b="b"/>
              <a:pathLst>
                <a:path w="3187" h="2764" extrusionOk="0">
                  <a:moveTo>
                    <a:pt x="89" y="1"/>
                  </a:moveTo>
                  <a:cubicBezTo>
                    <a:pt x="80" y="1"/>
                    <a:pt x="70" y="2"/>
                    <a:pt x="59" y="5"/>
                  </a:cubicBezTo>
                  <a:cubicBezTo>
                    <a:pt x="12" y="17"/>
                    <a:pt x="1" y="63"/>
                    <a:pt x="12" y="109"/>
                  </a:cubicBezTo>
                  <a:lnTo>
                    <a:pt x="809" y="1898"/>
                  </a:lnTo>
                  <a:cubicBezTo>
                    <a:pt x="1040" y="2429"/>
                    <a:pt x="1571" y="2764"/>
                    <a:pt x="2136" y="2764"/>
                  </a:cubicBezTo>
                  <a:cubicBezTo>
                    <a:pt x="2190" y="2764"/>
                    <a:pt x="2244" y="2753"/>
                    <a:pt x="2294" y="2753"/>
                  </a:cubicBezTo>
                  <a:cubicBezTo>
                    <a:pt x="2320" y="2753"/>
                    <a:pt x="2344" y="2756"/>
                    <a:pt x="2367" y="2764"/>
                  </a:cubicBezTo>
                  <a:lnTo>
                    <a:pt x="3106" y="2625"/>
                  </a:lnTo>
                  <a:cubicBezTo>
                    <a:pt x="3141" y="2625"/>
                    <a:pt x="3187" y="2591"/>
                    <a:pt x="3175" y="2544"/>
                  </a:cubicBezTo>
                  <a:cubicBezTo>
                    <a:pt x="3175" y="2507"/>
                    <a:pt x="3144" y="2469"/>
                    <a:pt x="3108" y="2469"/>
                  </a:cubicBezTo>
                  <a:cubicBezTo>
                    <a:pt x="3100" y="2469"/>
                    <a:pt x="3091" y="2471"/>
                    <a:pt x="3083" y="2475"/>
                  </a:cubicBezTo>
                  <a:lnTo>
                    <a:pt x="2356" y="2602"/>
                  </a:lnTo>
                  <a:cubicBezTo>
                    <a:pt x="2283" y="2615"/>
                    <a:pt x="2211" y="2621"/>
                    <a:pt x="2139" y="2621"/>
                  </a:cubicBezTo>
                  <a:cubicBezTo>
                    <a:pt x="1639" y="2621"/>
                    <a:pt x="1170" y="2315"/>
                    <a:pt x="947" y="1840"/>
                  </a:cubicBezTo>
                  <a:lnTo>
                    <a:pt x="163" y="51"/>
                  </a:lnTo>
                  <a:cubicBezTo>
                    <a:pt x="145" y="16"/>
                    <a:pt x="121" y="1"/>
                    <a:pt x="89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59;p15">
              <a:extLst>
                <a:ext uri="{FF2B5EF4-FFF2-40B4-BE49-F238E27FC236}">
                  <a16:creationId xmlns:a16="http://schemas.microsoft.com/office/drawing/2014/main" id="{426CA098-73CA-EC8C-2312-166CDEBD284E}"/>
                </a:ext>
              </a:extLst>
            </p:cNvPr>
            <p:cNvSpPr/>
            <p:nvPr/>
          </p:nvSpPr>
          <p:spPr>
            <a:xfrm>
              <a:off x="8048614" y="4909784"/>
              <a:ext cx="215260" cy="240619"/>
            </a:xfrm>
            <a:custGeom>
              <a:avLst/>
              <a:gdLst/>
              <a:ahLst/>
              <a:cxnLst/>
              <a:rect l="l" t="t" r="r" b="b"/>
              <a:pathLst>
                <a:path w="2886" h="3226" extrusionOk="0">
                  <a:moveTo>
                    <a:pt x="0" y="1"/>
                  </a:moveTo>
                  <a:lnTo>
                    <a:pt x="958" y="2413"/>
                  </a:lnTo>
                  <a:cubicBezTo>
                    <a:pt x="1143" y="2829"/>
                    <a:pt x="1512" y="3117"/>
                    <a:pt x="1928" y="3198"/>
                  </a:cubicBezTo>
                  <a:cubicBezTo>
                    <a:pt x="2020" y="3216"/>
                    <a:pt x="2114" y="3226"/>
                    <a:pt x="2208" y="3226"/>
                  </a:cubicBezTo>
                  <a:cubicBezTo>
                    <a:pt x="2349" y="3226"/>
                    <a:pt x="2489" y="3205"/>
                    <a:pt x="2620" y="3163"/>
                  </a:cubicBezTo>
                  <a:lnTo>
                    <a:pt x="2886" y="30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7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0;p15">
              <a:extLst>
                <a:ext uri="{FF2B5EF4-FFF2-40B4-BE49-F238E27FC236}">
                  <a16:creationId xmlns:a16="http://schemas.microsoft.com/office/drawing/2014/main" id="{7EA6F8BC-57E8-0737-8267-58EF07822E13}"/>
                </a:ext>
              </a:extLst>
            </p:cNvPr>
            <p:cNvSpPr/>
            <p:nvPr/>
          </p:nvSpPr>
          <p:spPr>
            <a:xfrm>
              <a:off x="8040857" y="4903966"/>
              <a:ext cx="228163" cy="253001"/>
            </a:xfrm>
            <a:custGeom>
              <a:avLst/>
              <a:gdLst/>
              <a:ahLst/>
              <a:cxnLst/>
              <a:rect l="l" t="t" r="r" b="b"/>
              <a:pathLst>
                <a:path w="3059" h="3392" extrusionOk="0">
                  <a:moveTo>
                    <a:pt x="96" y="0"/>
                  </a:moveTo>
                  <a:cubicBezTo>
                    <a:pt x="84" y="0"/>
                    <a:pt x="71" y="3"/>
                    <a:pt x="58" y="9"/>
                  </a:cubicBezTo>
                  <a:cubicBezTo>
                    <a:pt x="23" y="21"/>
                    <a:pt x="0" y="67"/>
                    <a:pt x="23" y="102"/>
                  </a:cubicBezTo>
                  <a:lnTo>
                    <a:pt x="981" y="2526"/>
                  </a:lnTo>
                  <a:cubicBezTo>
                    <a:pt x="1178" y="2964"/>
                    <a:pt x="1558" y="3264"/>
                    <a:pt x="2020" y="3368"/>
                  </a:cubicBezTo>
                  <a:cubicBezTo>
                    <a:pt x="2112" y="3380"/>
                    <a:pt x="2193" y="3391"/>
                    <a:pt x="2286" y="3391"/>
                  </a:cubicBezTo>
                  <a:cubicBezTo>
                    <a:pt x="2447" y="3391"/>
                    <a:pt x="2597" y="3368"/>
                    <a:pt x="2736" y="3322"/>
                  </a:cubicBezTo>
                  <a:lnTo>
                    <a:pt x="2990" y="3230"/>
                  </a:lnTo>
                  <a:cubicBezTo>
                    <a:pt x="3036" y="3218"/>
                    <a:pt x="3059" y="3172"/>
                    <a:pt x="3047" y="3138"/>
                  </a:cubicBezTo>
                  <a:cubicBezTo>
                    <a:pt x="3038" y="3101"/>
                    <a:pt x="3008" y="3072"/>
                    <a:pt x="2974" y="3072"/>
                  </a:cubicBezTo>
                  <a:cubicBezTo>
                    <a:pt x="2964" y="3072"/>
                    <a:pt x="2954" y="3075"/>
                    <a:pt x="2944" y="3080"/>
                  </a:cubicBezTo>
                  <a:lnTo>
                    <a:pt x="2690" y="3161"/>
                  </a:lnTo>
                  <a:cubicBezTo>
                    <a:pt x="2548" y="3210"/>
                    <a:pt x="2410" y="3234"/>
                    <a:pt x="2280" y="3234"/>
                  </a:cubicBezTo>
                  <a:cubicBezTo>
                    <a:pt x="2198" y="3234"/>
                    <a:pt x="2119" y="3225"/>
                    <a:pt x="2043" y="3207"/>
                  </a:cubicBezTo>
                  <a:cubicBezTo>
                    <a:pt x="1639" y="3126"/>
                    <a:pt x="1293" y="2837"/>
                    <a:pt x="1120" y="2457"/>
                  </a:cubicBezTo>
                  <a:lnTo>
                    <a:pt x="162" y="44"/>
                  </a:lnTo>
                  <a:cubicBezTo>
                    <a:pt x="153" y="19"/>
                    <a:pt x="127" y="0"/>
                    <a:pt x="96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1;p15">
              <a:extLst>
                <a:ext uri="{FF2B5EF4-FFF2-40B4-BE49-F238E27FC236}">
                  <a16:creationId xmlns:a16="http://schemas.microsoft.com/office/drawing/2014/main" id="{9D0BE052-C06E-CE4B-046A-93DBD71C4E7B}"/>
                </a:ext>
              </a:extLst>
            </p:cNvPr>
            <p:cNvSpPr/>
            <p:nvPr/>
          </p:nvSpPr>
          <p:spPr>
            <a:xfrm>
              <a:off x="8328394" y="4147868"/>
              <a:ext cx="227343" cy="241141"/>
            </a:xfrm>
            <a:custGeom>
              <a:avLst/>
              <a:gdLst/>
              <a:ahLst/>
              <a:cxnLst/>
              <a:rect l="l" t="t" r="r" b="b"/>
              <a:pathLst>
                <a:path w="3048" h="3233" extrusionOk="0">
                  <a:moveTo>
                    <a:pt x="3048" y="1"/>
                  </a:moveTo>
                  <a:lnTo>
                    <a:pt x="0" y="3233"/>
                  </a:lnTo>
                </a:path>
              </a:pathLst>
            </a:custGeom>
            <a:solidFill>
              <a:srgbClr val="5C69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;p15">
              <a:extLst>
                <a:ext uri="{FF2B5EF4-FFF2-40B4-BE49-F238E27FC236}">
                  <a16:creationId xmlns:a16="http://schemas.microsoft.com/office/drawing/2014/main" id="{D69C0B23-6034-D788-5B9B-61A0C0C7F647}"/>
                </a:ext>
              </a:extLst>
            </p:cNvPr>
            <p:cNvSpPr/>
            <p:nvPr/>
          </p:nvSpPr>
          <p:spPr>
            <a:xfrm>
              <a:off x="8321532" y="4141602"/>
              <a:ext cx="239351" cy="253448"/>
            </a:xfrm>
            <a:custGeom>
              <a:avLst/>
              <a:gdLst/>
              <a:ahLst/>
              <a:cxnLst/>
              <a:rect l="l" t="t" r="r" b="b"/>
              <a:pathLst>
                <a:path w="3209" h="3398" extrusionOk="0">
                  <a:moveTo>
                    <a:pt x="3122" y="1"/>
                  </a:moveTo>
                  <a:cubicBezTo>
                    <a:pt x="3102" y="1"/>
                    <a:pt x="3082" y="10"/>
                    <a:pt x="3070" y="27"/>
                  </a:cubicBezTo>
                  <a:lnTo>
                    <a:pt x="35" y="3270"/>
                  </a:lnTo>
                  <a:cubicBezTo>
                    <a:pt x="0" y="3293"/>
                    <a:pt x="0" y="3363"/>
                    <a:pt x="35" y="3386"/>
                  </a:cubicBezTo>
                  <a:cubicBezTo>
                    <a:pt x="46" y="3397"/>
                    <a:pt x="81" y="3397"/>
                    <a:pt x="92" y="3397"/>
                  </a:cubicBezTo>
                  <a:cubicBezTo>
                    <a:pt x="127" y="3397"/>
                    <a:pt x="139" y="3386"/>
                    <a:pt x="150" y="3386"/>
                  </a:cubicBezTo>
                  <a:lnTo>
                    <a:pt x="3174" y="142"/>
                  </a:lnTo>
                  <a:cubicBezTo>
                    <a:pt x="3209" y="108"/>
                    <a:pt x="3209" y="50"/>
                    <a:pt x="3174" y="27"/>
                  </a:cubicBezTo>
                  <a:cubicBezTo>
                    <a:pt x="3163" y="10"/>
                    <a:pt x="3143" y="1"/>
                    <a:pt x="3122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3;p15">
              <a:extLst>
                <a:ext uri="{FF2B5EF4-FFF2-40B4-BE49-F238E27FC236}">
                  <a16:creationId xmlns:a16="http://schemas.microsoft.com/office/drawing/2014/main" id="{70500568-D2DC-6472-EC8C-6790CBA99266}"/>
                </a:ext>
              </a:extLst>
            </p:cNvPr>
            <p:cNvSpPr/>
            <p:nvPr/>
          </p:nvSpPr>
          <p:spPr>
            <a:xfrm>
              <a:off x="6774351" y="4923583"/>
              <a:ext cx="1556716" cy="856712"/>
            </a:xfrm>
            <a:custGeom>
              <a:avLst/>
              <a:gdLst/>
              <a:ahLst/>
              <a:cxnLst/>
              <a:rect l="l" t="t" r="r" b="b"/>
              <a:pathLst>
                <a:path w="20871" h="11486" extrusionOk="0">
                  <a:moveTo>
                    <a:pt x="1732" y="0"/>
                  </a:moveTo>
                  <a:lnTo>
                    <a:pt x="1" y="11485"/>
                  </a:lnTo>
                  <a:lnTo>
                    <a:pt x="20870" y="11485"/>
                  </a:lnTo>
                  <a:lnTo>
                    <a:pt x="19346" y="0"/>
                  </a:ln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4;p15">
              <a:extLst>
                <a:ext uri="{FF2B5EF4-FFF2-40B4-BE49-F238E27FC236}">
                  <a16:creationId xmlns:a16="http://schemas.microsoft.com/office/drawing/2014/main" id="{6FEF8D5C-DB9D-2E49-B659-113EFA8F075D}"/>
                </a:ext>
              </a:extLst>
            </p:cNvPr>
            <p:cNvSpPr/>
            <p:nvPr/>
          </p:nvSpPr>
          <p:spPr>
            <a:xfrm>
              <a:off x="6768384" y="4918436"/>
              <a:ext cx="1567829" cy="868721"/>
            </a:xfrm>
            <a:custGeom>
              <a:avLst/>
              <a:gdLst/>
              <a:ahLst/>
              <a:cxnLst/>
              <a:rect l="l" t="t" r="r" b="b"/>
              <a:pathLst>
                <a:path w="21020" h="11647" extrusionOk="0">
                  <a:moveTo>
                    <a:pt x="19357" y="162"/>
                  </a:moveTo>
                  <a:lnTo>
                    <a:pt x="20858" y="11485"/>
                  </a:lnTo>
                  <a:lnTo>
                    <a:pt x="185" y="11485"/>
                  </a:lnTo>
                  <a:lnTo>
                    <a:pt x="1870" y="162"/>
                  </a:lnTo>
                  <a:close/>
                  <a:moveTo>
                    <a:pt x="1812" y="0"/>
                  </a:moveTo>
                  <a:cubicBezTo>
                    <a:pt x="1789" y="0"/>
                    <a:pt x="1743" y="23"/>
                    <a:pt x="1743" y="69"/>
                  </a:cubicBezTo>
                  <a:lnTo>
                    <a:pt x="12" y="11554"/>
                  </a:lnTo>
                  <a:cubicBezTo>
                    <a:pt x="0" y="11566"/>
                    <a:pt x="12" y="11600"/>
                    <a:pt x="23" y="11612"/>
                  </a:cubicBezTo>
                  <a:cubicBezTo>
                    <a:pt x="35" y="11623"/>
                    <a:pt x="58" y="11647"/>
                    <a:pt x="81" y="11647"/>
                  </a:cubicBezTo>
                  <a:lnTo>
                    <a:pt x="20950" y="11647"/>
                  </a:lnTo>
                  <a:cubicBezTo>
                    <a:pt x="20973" y="11647"/>
                    <a:pt x="21008" y="11623"/>
                    <a:pt x="21008" y="11612"/>
                  </a:cubicBezTo>
                  <a:cubicBezTo>
                    <a:pt x="21019" y="11600"/>
                    <a:pt x="21019" y="11589"/>
                    <a:pt x="21019" y="11554"/>
                  </a:cubicBezTo>
                  <a:lnTo>
                    <a:pt x="19507" y="69"/>
                  </a:lnTo>
                  <a:cubicBezTo>
                    <a:pt x="19507" y="23"/>
                    <a:pt x="19473" y="0"/>
                    <a:pt x="19426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5;p15">
              <a:extLst>
                <a:ext uri="{FF2B5EF4-FFF2-40B4-BE49-F238E27FC236}">
                  <a16:creationId xmlns:a16="http://schemas.microsoft.com/office/drawing/2014/main" id="{1CE39AEA-823F-9AED-0A56-DD337948607C}"/>
                </a:ext>
              </a:extLst>
            </p:cNvPr>
            <p:cNvSpPr/>
            <p:nvPr/>
          </p:nvSpPr>
          <p:spPr>
            <a:xfrm>
              <a:off x="6661574" y="2179714"/>
              <a:ext cx="1236437" cy="836946"/>
            </a:xfrm>
            <a:custGeom>
              <a:avLst/>
              <a:gdLst/>
              <a:ahLst/>
              <a:cxnLst/>
              <a:rect l="l" t="t" r="r" b="b"/>
              <a:pathLst>
                <a:path w="16577" h="11221" extrusionOk="0">
                  <a:moveTo>
                    <a:pt x="5452" y="0"/>
                  </a:moveTo>
                  <a:cubicBezTo>
                    <a:pt x="4428" y="0"/>
                    <a:pt x="3308" y="343"/>
                    <a:pt x="2794" y="1248"/>
                  </a:cubicBezTo>
                  <a:cubicBezTo>
                    <a:pt x="2332" y="2056"/>
                    <a:pt x="2367" y="3060"/>
                    <a:pt x="2309" y="3961"/>
                  </a:cubicBezTo>
                  <a:cubicBezTo>
                    <a:pt x="2252" y="4849"/>
                    <a:pt x="2044" y="5657"/>
                    <a:pt x="1548" y="6384"/>
                  </a:cubicBezTo>
                  <a:cubicBezTo>
                    <a:pt x="1195" y="6880"/>
                    <a:pt x="728" y="7427"/>
                    <a:pt x="95" y="7427"/>
                  </a:cubicBezTo>
                  <a:cubicBezTo>
                    <a:pt x="64" y="7427"/>
                    <a:pt x="33" y="7426"/>
                    <a:pt x="1" y="7423"/>
                  </a:cubicBezTo>
                  <a:lnTo>
                    <a:pt x="1" y="7423"/>
                  </a:lnTo>
                  <a:cubicBezTo>
                    <a:pt x="566" y="8116"/>
                    <a:pt x="1398" y="8601"/>
                    <a:pt x="2275" y="8635"/>
                  </a:cubicBezTo>
                  <a:cubicBezTo>
                    <a:pt x="2306" y="8637"/>
                    <a:pt x="2338" y="8637"/>
                    <a:pt x="2369" y="8637"/>
                  </a:cubicBezTo>
                  <a:cubicBezTo>
                    <a:pt x="3217" y="8637"/>
                    <a:pt x="4080" y="8192"/>
                    <a:pt x="4514" y="7446"/>
                  </a:cubicBezTo>
                  <a:cubicBezTo>
                    <a:pt x="4768" y="6996"/>
                    <a:pt x="4883" y="6442"/>
                    <a:pt x="5264" y="6096"/>
                  </a:cubicBezTo>
                  <a:cubicBezTo>
                    <a:pt x="5564" y="5819"/>
                    <a:pt x="5991" y="5727"/>
                    <a:pt x="6372" y="5577"/>
                  </a:cubicBezTo>
                  <a:cubicBezTo>
                    <a:pt x="6488" y="5530"/>
                    <a:pt x="6603" y="5484"/>
                    <a:pt x="6719" y="5403"/>
                  </a:cubicBezTo>
                  <a:lnTo>
                    <a:pt x="6719" y="5403"/>
                  </a:lnTo>
                  <a:cubicBezTo>
                    <a:pt x="6684" y="5669"/>
                    <a:pt x="6649" y="5946"/>
                    <a:pt x="6649" y="6211"/>
                  </a:cubicBezTo>
                  <a:cubicBezTo>
                    <a:pt x="6649" y="8970"/>
                    <a:pt x="8819" y="11221"/>
                    <a:pt x="11497" y="11221"/>
                  </a:cubicBezTo>
                  <a:lnTo>
                    <a:pt x="11705" y="11221"/>
                  </a:lnTo>
                  <a:cubicBezTo>
                    <a:pt x="14383" y="11221"/>
                    <a:pt x="16565" y="8982"/>
                    <a:pt x="16576" y="6234"/>
                  </a:cubicBezTo>
                  <a:cubicBezTo>
                    <a:pt x="16576" y="3476"/>
                    <a:pt x="14418" y="1237"/>
                    <a:pt x="11717" y="1225"/>
                  </a:cubicBezTo>
                  <a:lnTo>
                    <a:pt x="11509" y="1225"/>
                  </a:lnTo>
                  <a:cubicBezTo>
                    <a:pt x="10389" y="1225"/>
                    <a:pt x="9350" y="1629"/>
                    <a:pt x="8519" y="2275"/>
                  </a:cubicBezTo>
                  <a:lnTo>
                    <a:pt x="8519" y="2229"/>
                  </a:lnTo>
                  <a:cubicBezTo>
                    <a:pt x="8496" y="706"/>
                    <a:pt x="6834" y="13"/>
                    <a:pt x="5553" y="1"/>
                  </a:cubicBezTo>
                  <a:cubicBezTo>
                    <a:pt x="5519" y="1"/>
                    <a:pt x="5486" y="0"/>
                    <a:pt x="5452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6;p15">
              <a:extLst>
                <a:ext uri="{FF2B5EF4-FFF2-40B4-BE49-F238E27FC236}">
                  <a16:creationId xmlns:a16="http://schemas.microsoft.com/office/drawing/2014/main" id="{00F2398A-9FE6-68E3-3256-3A6DA43C3A2C}"/>
                </a:ext>
              </a:extLst>
            </p:cNvPr>
            <p:cNvSpPr/>
            <p:nvPr/>
          </p:nvSpPr>
          <p:spPr>
            <a:xfrm>
              <a:off x="6654712" y="2175388"/>
              <a:ext cx="1248446" cy="848209"/>
            </a:xfrm>
            <a:custGeom>
              <a:avLst/>
              <a:gdLst/>
              <a:ahLst/>
              <a:cxnLst/>
              <a:rect l="l" t="t" r="r" b="b"/>
              <a:pathLst>
                <a:path w="16738" h="11372" extrusionOk="0">
                  <a:moveTo>
                    <a:pt x="5599" y="152"/>
                  </a:moveTo>
                  <a:cubicBezTo>
                    <a:pt x="5614" y="152"/>
                    <a:pt x="5629" y="152"/>
                    <a:pt x="5645" y="152"/>
                  </a:cubicBezTo>
                  <a:cubicBezTo>
                    <a:pt x="6799" y="163"/>
                    <a:pt x="8519" y="740"/>
                    <a:pt x="8542" y="2322"/>
                  </a:cubicBezTo>
                  <a:lnTo>
                    <a:pt x="8542" y="2345"/>
                  </a:lnTo>
                  <a:cubicBezTo>
                    <a:pt x="8542" y="2380"/>
                    <a:pt x="8565" y="2403"/>
                    <a:pt x="8588" y="2414"/>
                  </a:cubicBezTo>
                  <a:cubicBezTo>
                    <a:pt x="8599" y="2421"/>
                    <a:pt x="8609" y="2424"/>
                    <a:pt x="8618" y="2424"/>
                  </a:cubicBezTo>
                  <a:cubicBezTo>
                    <a:pt x="8638" y="2424"/>
                    <a:pt x="8657" y="2411"/>
                    <a:pt x="8681" y="2403"/>
                  </a:cubicBezTo>
                  <a:cubicBezTo>
                    <a:pt x="9523" y="1733"/>
                    <a:pt x="10539" y="1364"/>
                    <a:pt x="11601" y="1364"/>
                  </a:cubicBezTo>
                  <a:lnTo>
                    <a:pt x="11820" y="1364"/>
                  </a:lnTo>
                  <a:cubicBezTo>
                    <a:pt x="14463" y="1387"/>
                    <a:pt x="16599" y="3591"/>
                    <a:pt x="16599" y="6304"/>
                  </a:cubicBezTo>
                  <a:cubicBezTo>
                    <a:pt x="16587" y="7608"/>
                    <a:pt x="16091" y="8855"/>
                    <a:pt x="15179" y="9778"/>
                  </a:cubicBezTo>
                  <a:cubicBezTo>
                    <a:pt x="14267" y="10702"/>
                    <a:pt x="13078" y="11210"/>
                    <a:pt x="11809" y="11210"/>
                  </a:cubicBezTo>
                  <a:lnTo>
                    <a:pt x="11589" y="11210"/>
                  </a:lnTo>
                  <a:cubicBezTo>
                    <a:pt x="8946" y="11198"/>
                    <a:pt x="6811" y="8982"/>
                    <a:pt x="6811" y="6269"/>
                  </a:cubicBezTo>
                  <a:cubicBezTo>
                    <a:pt x="6811" y="6027"/>
                    <a:pt x="6845" y="5773"/>
                    <a:pt x="6891" y="5484"/>
                  </a:cubicBezTo>
                  <a:cubicBezTo>
                    <a:pt x="6903" y="5450"/>
                    <a:pt x="6891" y="5427"/>
                    <a:pt x="6857" y="5404"/>
                  </a:cubicBezTo>
                  <a:cubicBezTo>
                    <a:pt x="6845" y="5392"/>
                    <a:pt x="6834" y="5392"/>
                    <a:pt x="6811" y="5392"/>
                  </a:cubicBezTo>
                  <a:cubicBezTo>
                    <a:pt x="6799" y="5392"/>
                    <a:pt x="6788" y="5404"/>
                    <a:pt x="6776" y="5438"/>
                  </a:cubicBezTo>
                  <a:cubicBezTo>
                    <a:pt x="6638" y="5508"/>
                    <a:pt x="6522" y="5565"/>
                    <a:pt x="6430" y="5611"/>
                  </a:cubicBezTo>
                  <a:cubicBezTo>
                    <a:pt x="6337" y="5635"/>
                    <a:pt x="6234" y="5681"/>
                    <a:pt x="6141" y="5715"/>
                  </a:cubicBezTo>
                  <a:cubicBezTo>
                    <a:pt x="5853" y="5808"/>
                    <a:pt x="5541" y="5923"/>
                    <a:pt x="5299" y="6142"/>
                  </a:cubicBezTo>
                  <a:cubicBezTo>
                    <a:pt x="5022" y="6373"/>
                    <a:pt x="4895" y="6708"/>
                    <a:pt x="4756" y="7020"/>
                  </a:cubicBezTo>
                  <a:cubicBezTo>
                    <a:pt x="4675" y="7181"/>
                    <a:pt x="4606" y="7354"/>
                    <a:pt x="4525" y="7504"/>
                  </a:cubicBezTo>
                  <a:cubicBezTo>
                    <a:pt x="4108" y="8203"/>
                    <a:pt x="3274" y="8659"/>
                    <a:pt x="2418" y="8659"/>
                  </a:cubicBezTo>
                  <a:cubicBezTo>
                    <a:pt x="2397" y="8659"/>
                    <a:pt x="2376" y="8659"/>
                    <a:pt x="2355" y="8659"/>
                  </a:cubicBezTo>
                  <a:cubicBezTo>
                    <a:pt x="1593" y="8624"/>
                    <a:pt x="808" y="8232"/>
                    <a:pt x="254" y="7597"/>
                  </a:cubicBezTo>
                  <a:cubicBezTo>
                    <a:pt x="912" y="7539"/>
                    <a:pt x="1386" y="6962"/>
                    <a:pt x="1697" y="6512"/>
                  </a:cubicBezTo>
                  <a:cubicBezTo>
                    <a:pt x="2159" y="5842"/>
                    <a:pt x="2401" y="5046"/>
                    <a:pt x="2471" y="4053"/>
                  </a:cubicBezTo>
                  <a:cubicBezTo>
                    <a:pt x="2482" y="3903"/>
                    <a:pt x="2482" y="3753"/>
                    <a:pt x="2505" y="3603"/>
                  </a:cubicBezTo>
                  <a:cubicBezTo>
                    <a:pt x="2540" y="2830"/>
                    <a:pt x="2586" y="2033"/>
                    <a:pt x="2967" y="1364"/>
                  </a:cubicBezTo>
                  <a:cubicBezTo>
                    <a:pt x="3400" y="600"/>
                    <a:pt x="4385" y="152"/>
                    <a:pt x="5599" y="152"/>
                  </a:cubicBezTo>
                  <a:close/>
                  <a:moveTo>
                    <a:pt x="5559" y="1"/>
                  </a:moveTo>
                  <a:cubicBezTo>
                    <a:pt x="4305" y="1"/>
                    <a:pt x="3280" y="493"/>
                    <a:pt x="2817" y="1295"/>
                  </a:cubicBezTo>
                  <a:cubicBezTo>
                    <a:pt x="2424" y="1999"/>
                    <a:pt x="2390" y="2807"/>
                    <a:pt x="2344" y="3603"/>
                  </a:cubicBezTo>
                  <a:cubicBezTo>
                    <a:pt x="2332" y="3765"/>
                    <a:pt x="2332" y="3903"/>
                    <a:pt x="2309" y="4053"/>
                  </a:cubicBezTo>
                  <a:cubicBezTo>
                    <a:pt x="2251" y="5023"/>
                    <a:pt x="2009" y="5785"/>
                    <a:pt x="1559" y="6431"/>
                  </a:cubicBezTo>
                  <a:cubicBezTo>
                    <a:pt x="1261" y="6872"/>
                    <a:pt x="794" y="7450"/>
                    <a:pt x="179" y="7450"/>
                  </a:cubicBezTo>
                  <a:cubicBezTo>
                    <a:pt x="151" y="7450"/>
                    <a:pt x="122" y="7449"/>
                    <a:pt x="93" y="7447"/>
                  </a:cubicBezTo>
                  <a:cubicBezTo>
                    <a:pt x="58" y="7447"/>
                    <a:pt x="35" y="7458"/>
                    <a:pt x="24" y="7481"/>
                  </a:cubicBezTo>
                  <a:cubicBezTo>
                    <a:pt x="1" y="7516"/>
                    <a:pt x="24" y="7539"/>
                    <a:pt x="35" y="7574"/>
                  </a:cubicBezTo>
                  <a:cubicBezTo>
                    <a:pt x="635" y="8324"/>
                    <a:pt x="1501" y="8786"/>
                    <a:pt x="2367" y="8809"/>
                  </a:cubicBezTo>
                  <a:cubicBezTo>
                    <a:pt x="2397" y="8810"/>
                    <a:pt x="2428" y="8810"/>
                    <a:pt x="2459" y="8810"/>
                  </a:cubicBezTo>
                  <a:cubicBezTo>
                    <a:pt x="3363" y="8810"/>
                    <a:pt x="4251" y="8322"/>
                    <a:pt x="4675" y="7574"/>
                  </a:cubicBezTo>
                  <a:cubicBezTo>
                    <a:pt x="4768" y="7412"/>
                    <a:pt x="4837" y="7250"/>
                    <a:pt x="4906" y="7077"/>
                  </a:cubicBezTo>
                  <a:cubicBezTo>
                    <a:pt x="5056" y="6766"/>
                    <a:pt x="5183" y="6466"/>
                    <a:pt x="5414" y="6246"/>
                  </a:cubicBezTo>
                  <a:cubicBezTo>
                    <a:pt x="5633" y="6038"/>
                    <a:pt x="5899" y="5935"/>
                    <a:pt x="6187" y="5842"/>
                  </a:cubicBezTo>
                  <a:cubicBezTo>
                    <a:pt x="6291" y="5796"/>
                    <a:pt x="6395" y="5773"/>
                    <a:pt x="6499" y="5727"/>
                  </a:cubicBezTo>
                  <a:cubicBezTo>
                    <a:pt x="6568" y="5692"/>
                    <a:pt x="6638" y="5669"/>
                    <a:pt x="6707" y="5623"/>
                  </a:cubicBezTo>
                  <a:lnTo>
                    <a:pt x="6707" y="5623"/>
                  </a:lnTo>
                  <a:cubicBezTo>
                    <a:pt x="6684" y="5854"/>
                    <a:pt x="6672" y="6073"/>
                    <a:pt x="6672" y="6269"/>
                  </a:cubicBezTo>
                  <a:cubicBezTo>
                    <a:pt x="6672" y="9074"/>
                    <a:pt x="8877" y="11371"/>
                    <a:pt x="11601" y="11371"/>
                  </a:cubicBezTo>
                  <a:lnTo>
                    <a:pt x="11809" y="11371"/>
                  </a:lnTo>
                  <a:cubicBezTo>
                    <a:pt x="13125" y="11371"/>
                    <a:pt x="14360" y="10852"/>
                    <a:pt x="15283" y="9894"/>
                  </a:cubicBezTo>
                  <a:cubicBezTo>
                    <a:pt x="16218" y="8924"/>
                    <a:pt x="16737" y="7654"/>
                    <a:pt x="16737" y="6304"/>
                  </a:cubicBezTo>
                  <a:cubicBezTo>
                    <a:pt x="16737" y="3499"/>
                    <a:pt x="14533" y="1214"/>
                    <a:pt x="11809" y="1214"/>
                  </a:cubicBezTo>
                  <a:lnTo>
                    <a:pt x="11589" y="1214"/>
                  </a:lnTo>
                  <a:cubicBezTo>
                    <a:pt x="10539" y="1214"/>
                    <a:pt x="9546" y="1560"/>
                    <a:pt x="8692" y="2195"/>
                  </a:cubicBezTo>
                  <a:cubicBezTo>
                    <a:pt x="8577" y="602"/>
                    <a:pt x="6834" y="13"/>
                    <a:pt x="5645" y="2"/>
                  </a:cubicBezTo>
                  <a:cubicBezTo>
                    <a:pt x="5616" y="1"/>
                    <a:pt x="5587" y="1"/>
                    <a:pt x="5559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7;p15">
              <a:extLst>
                <a:ext uri="{FF2B5EF4-FFF2-40B4-BE49-F238E27FC236}">
                  <a16:creationId xmlns:a16="http://schemas.microsoft.com/office/drawing/2014/main" id="{E0AE15F4-1CBC-AE3B-94B6-7E31849ECF5A}"/>
                </a:ext>
              </a:extLst>
            </p:cNvPr>
            <p:cNvSpPr/>
            <p:nvPr/>
          </p:nvSpPr>
          <p:spPr>
            <a:xfrm>
              <a:off x="7151469" y="2420708"/>
              <a:ext cx="772354" cy="1090171"/>
            </a:xfrm>
            <a:custGeom>
              <a:avLst/>
              <a:gdLst/>
              <a:ahLst/>
              <a:cxnLst/>
              <a:rect l="l" t="t" r="r" b="b"/>
              <a:pathLst>
                <a:path w="10355" h="14616" extrusionOk="0">
                  <a:moveTo>
                    <a:pt x="6705" y="0"/>
                  </a:moveTo>
                  <a:cubicBezTo>
                    <a:pt x="6614" y="0"/>
                    <a:pt x="6522" y="5"/>
                    <a:pt x="6430" y="14"/>
                  </a:cubicBezTo>
                  <a:cubicBezTo>
                    <a:pt x="4906" y="152"/>
                    <a:pt x="3879" y="1757"/>
                    <a:pt x="3879" y="1757"/>
                  </a:cubicBezTo>
                  <a:cubicBezTo>
                    <a:pt x="4052" y="3119"/>
                    <a:pt x="4017" y="3950"/>
                    <a:pt x="3764" y="4769"/>
                  </a:cubicBezTo>
                  <a:cubicBezTo>
                    <a:pt x="3390" y="5967"/>
                    <a:pt x="2733" y="6104"/>
                    <a:pt x="2474" y="6104"/>
                  </a:cubicBezTo>
                  <a:cubicBezTo>
                    <a:pt x="2429" y="6104"/>
                    <a:pt x="2396" y="6100"/>
                    <a:pt x="2378" y="6097"/>
                  </a:cubicBezTo>
                  <a:lnTo>
                    <a:pt x="1997" y="3754"/>
                  </a:lnTo>
                  <a:cubicBezTo>
                    <a:pt x="1997" y="3708"/>
                    <a:pt x="1997" y="3673"/>
                    <a:pt x="1986" y="3638"/>
                  </a:cubicBezTo>
                  <a:cubicBezTo>
                    <a:pt x="1986" y="3592"/>
                    <a:pt x="1974" y="3546"/>
                    <a:pt x="1974" y="3488"/>
                  </a:cubicBezTo>
                  <a:lnTo>
                    <a:pt x="1674" y="3511"/>
                  </a:lnTo>
                  <a:cubicBezTo>
                    <a:pt x="705" y="3604"/>
                    <a:pt x="1" y="4458"/>
                    <a:pt x="81" y="5416"/>
                  </a:cubicBezTo>
                  <a:cubicBezTo>
                    <a:pt x="169" y="6335"/>
                    <a:pt x="930" y="7015"/>
                    <a:pt x="1835" y="7015"/>
                  </a:cubicBezTo>
                  <a:cubicBezTo>
                    <a:pt x="1885" y="7015"/>
                    <a:pt x="1935" y="7013"/>
                    <a:pt x="1986" y="7009"/>
                  </a:cubicBezTo>
                  <a:lnTo>
                    <a:pt x="2321" y="6974"/>
                  </a:lnTo>
                  <a:cubicBezTo>
                    <a:pt x="2378" y="6974"/>
                    <a:pt x="2448" y="6963"/>
                    <a:pt x="2505" y="6951"/>
                  </a:cubicBezTo>
                  <a:cubicBezTo>
                    <a:pt x="2598" y="7390"/>
                    <a:pt x="2736" y="7794"/>
                    <a:pt x="2944" y="8151"/>
                  </a:cubicBezTo>
                  <a:cubicBezTo>
                    <a:pt x="2956" y="8174"/>
                    <a:pt x="2979" y="8209"/>
                    <a:pt x="3002" y="8232"/>
                  </a:cubicBezTo>
                  <a:lnTo>
                    <a:pt x="2944" y="13507"/>
                  </a:lnTo>
                  <a:lnTo>
                    <a:pt x="6141" y="14615"/>
                  </a:lnTo>
                  <a:lnTo>
                    <a:pt x="8427" y="13576"/>
                  </a:lnTo>
                  <a:lnTo>
                    <a:pt x="8461" y="9698"/>
                  </a:lnTo>
                  <a:cubicBezTo>
                    <a:pt x="9131" y="9363"/>
                    <a:pt x="9696" y="8855"/>
                    <a:pt x="10008" y="8198"/>
                  </a:cubicBezTo>
                  <a:cubicBezTo>
                    <a:pt x="10274" y="7632"/>
                    <a:pt x="10354" y="7020"/>
                    <a:pt x="10331" y="6408"/>
                  </a:cubicBezTo>
                  <a:cubicBezTo>
                    <a:pt x="10274" y="5104"/>
                    <a:pt x="9731" y="3754"/>
                    <a:pt x="9546" y="2519"/>
                  </a:cubicBezTo>
                  <a:lnTo>
                    <a:pt x="9546" y="2496"/>
                  </a:lnTo>
                  <a:cubicBezTo>
                    <a:pt x="9319" y="1055"/>
                    <a:pt x="8095" y="0"/>
                    <a:pt x="6705" y="0"/>
                  </a:cubicBezTo>
                  <a:close/>
                </a:path>
              </a:pathLst>
            </a:custGeom>
            <a:solidFill>
              <a:srgbClr val="ED7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8;p15">
              <a:extLst>
                <a:ext uri="{FF2B5EF4-FFF2-40B4-BE49-F238E27FC236}">
                  <a16:creationId xmlns:a16="http://schemas.microsoft.com/office/drawing/2014/main" id="{4C3431DF-28E3-3E59-9882-8F6202D94684}"/>
                </a:ext>
              </a:extLst>
            </p:cNvPr>
            <p:cNvSpPr/>
            <p:nvPr/>
          </p:nvSpPr>
          <p:spPr>
            <a:xfrm>
              <a:off x="7147142" y="2415412"/>
              <a:ext cx="780111" cy="1103224"/>
            </a:xfrm>
            <a:custGeom>
              <a:avLst/>
              <a:gdLst/>
              <a:ahLst/>
              <a:cxnLst/>
              <a:rect l="l" t="t" r="r" b="b"/>
              <a:pathLst>
                <a:path w="10459" h="14791" extrusionOk="0">
                  <a:moveTo>
                    <a:pt x="6746" y="153"/>
                  </a:moveTo>
                  <a:cubicBezTo>
                    <a:pt x="8099" y="153"/>
                    <a:pt x="9306" y="1167"/>
                    <a:pt x="9524" y="2578"/>
                  </a:cubicBezTo>
                  <a:lnTo>
                    <a:pt x="9524" y="2613"/>
                  </a:lnTo>
                  <a:cubicBezTo>
                    <a:pt x="9593" y="3098"/>
                    <a:pt x="9720" y="3617"/>
                    <a:pt x="9870" y="4148"/>
                  </a:cubicBezTo>
                  <a:cubicBezTo>
                    <a:pt x="10055" y="4921"/>
                    <a:pt x="10274" y="5706"/>
                    <a:pt x="10297" y="6479"/>
                  </a:cubicBezTo>
                  <a:cubicBezTo>
                    <a:pt x="10332" y="7149"/>
                    <a:pt x="10228" y="7726"/>
                    <a:pt x="9985" y="8245"/>
                  </a:cubicBezTo>
                  <a:cubicBezTo>
                    <a:pt x="9697" y="8857"/>
                    <a:pt x="9154" y="9377"/>
                    <a:pt x="8485" y="9711"/>
                  </a:cubicBezTo>
                  <a:cubicBezTo>
                    <a:pt x="8450" y="9723"/>
                    <a:pt x="8439" y="9746"/>
                    <a:pt x="8439" y="9781"/>
                  </a:cubicBezTo>
                  <a:lnTo>
                    <a:pt x="8392" y="13601"/>
                  </a:lnTo>
                  <a:lnTo>
                    <a:pt x="6188" y="14617"/>
                  </a:lnTo>
                  <a:lnTo>
                    <a:pt x="3060" y="13532"/>
                  </a:lnTo>
                  <a:lnTo>
                    <a:pt x="3117" y="8349"/>
                  </a:lnTo>
                  <a:cubicBezTo>
                    <a:pt x="3117" y="8338"/>
                    <a:pt x="3117" y="8326"/>
                    <a:pt x="3094" y="8303"/>
                  </a:cubicBezTo>
                  <a:cubicBezTo>
                    <a:pt x="3083" y="8292"/>
                    <a:pt x="3083" y="8280"/>
                    <a:pt x="3071" y="8269"/>
                  </a:cubicBezTo>
                  <a:cubicBezTo>
                    <a:pt x="3060" y="8245"/>
                    <a:pt x="3060" y="8234"/>
                    <a:pt x="3037" y="8222"/>
                  </a:cubicBezTo>
                  <a:cubicBezTo>
                    <a:pt x="2840" y="7865"/>
                    <a:pt x="2690" y="7472"/>
                    <a:pt x="2610" y="7057"/>
                  </a:cubicBezTo>
                  <a:cubicBezTo>
                    <a:pt x="2610" y="7022"/>
                    <a:pt x="2598" y="7010"/>
                    <a:pt x="2575" y="6999"/>
                  </a:cubicBezTo>
                  <a:cubicBezTo>
                    <a:pt x="2563" y="6976"/>
                    <a:pt x="2540" y="6976"/>
                    <a:pt x="2517" y="6976"/>
                  </a:cubicBezTo>
                  <a:cubicBezTo>
                    <a:pt x="2448" y="6999"/>
                    <a:pt x="2402" y="7010"/>
                    <a:pt x="2344" y="7010"/>
                  </a:cubicBezTo>
                  <a:lnTo>
                    <a:pt x="2021" y="7034"/>
                  </a:lnTo>
                  <a:cubicBezTo>
                    <a:pt x="1973" y="7037"/>
                    <a:pt x="1925" y="7039"/>
                    <a:pt x="1877" y="7039"/>
                  </a:cubicBezTo>
                  <a:cubicBezTo>
                    <a:pt x="1478" y="7039"/>
                    <a:pt x="1095" y="6910"/>
                    <a:pt x="786" y="6653"/>
                  </a:cubicBezTo>
                  <a:cubicBezTo>
                    <a:pt x="440" y="6364"/>
                    <a:pt x="243" y="5960"/>
                    <a:pt x="197" y="5510"/>
                  </a:cubicBezTo>
                  <a:cubicBezTo>
                    <a:pt x="174" y="5060"/>
                    <a:pt x="301" y="4633"/>
                    <a:pt x="590" y="4286"/>
                  </a:cubicBezTo>
                  <a:cubicBezTo>
                    <a:pt x="878" y="3940"/>
                    <a:pt x="1282" y="3732"/>
                    <a:pt x="1732" y="3686"/>
                  </a:cubicBezTo>
                  <a:lnTo>
                    <a:pt x="1963" y="3675"/>
                  </a:lnTo>
                  <a:lnTo>
                    <a:pt x="1963" y="3732"/>
                  </a:lnTo>
                  <a:lnTo>
                    <a:pt x="1963" y="3779"/>
                  </a:lnTo>
                  <a:cubicBezTo>
                    <a:pt x="1975" y="3802"/>
                    <a:pt x="1975" y="3825"/>
                    <a:pt x="1975" y="3848"/>
                  </a:cubicBezTo>
                  <a:lnTo>
                    <a:pt x="2344" y="6202"/>
                  </a:lnTo>
                  <a:cubicBezTo>
                    <a:pt x="2367" y="6249"/>
                    <a:pt x="2390" y="6272"/>
                    <a:pt x="2425" y="6272"/>
                  </a:cubicBezTo>
                  <a:cubicBezTo>
                    <a:pt x="2436" y="6273"/>
                    <a:pt x="2459" y="6275"/>
                    <a:pt x="2492" y="6275"/>
                  </a:cubicBezTo>
                  <a:cubicBezTo>
                    <a:pt x="2731" y="6275"/>
                    <a:pt x="3485" y="6165"/>
                    <a:pt x="3891" y="4887"/>
                  </a:cubicBezTo>
                  <a:cubicBezTo>
                    <a:pt x="4156" y="4067"/>
                    <a:pt x="4179" y="3248"/>
                    <a:pt x="4006" y="1862"/>
                  </a:cubicBezTo>
                  <a:cubicBezTo>
                    <a:pt x="4156" y="1655"/>
                    <a:pt x="5114" y="304"/>
                    <a:pt x="6488" y="166"/>
                  </a:cubicBezTo>
                  <a:cubicBezTo>
                    <a:pt x="6574" y="157"/>
                    <a:pt x="6660" y="153"/>
                    <a:pt x="6746" y="153"/>
                  </a:cubicBezTo>
                  <a:close/>
                  <a:moveTo>
                    <a:pt x="6727" y="0"/>
                  </a:moveTo>
                  <a:cubicBezTo>
                    <a:pt x="6629" y="0"/>
                    <a:pt x="6530" y="5"/>
                    <a:pt x="6430" y="16"/>
                  </a:cubicBezTo>
                  <a:cubicBezTo>
                    <a:pt x="4872" y="154"/>
                    <a:pt x="3856" y="1712"/>
                    <a:pt x="3822" y="1782"/>
                  </a:cubicBezTo>
                  <a:cubicBezTo>
                    <a:pt x="3810" y="1805"/>
                    <a:pt x="3810" y="1828"/>
                    <a:pt x="3810" y="1839"/>
                  </a:cubicBezTo>
                  <a:cubicBezTo>
                    <a:pt x="3983" y="3213"/>
                    <a:pt x="3948" y="4021"/>
                    <a:pt x="3706" y="4829"/>
                  </a:cubicBezTo>
                  <a:cubicBezTo>
                    <a:pt x="3337" y="6018"/>
                    <a:pt x="2679" y="6110"/>
                    <a:pt x="2459" y="6110"/>
                  </a:cubicBezTo>
                  <a:lnTo>
                    <a:pt x="2102" y="3836"/>
                  </a:lnTo>
                  <a:lnTo>
                    <a:pt x="2102" y="3779"/>
                  </a:lnTo>
                  <a:lnTo>
                    <a:pt x="2102" y="3732"/>
                  </a:lnTo>
                  <a:lnTo>
                    <a:pt x="2090" y="3582"/>
                  </a:lnTo>
                  <a:cubicBezTo>
                    <a:pt x="2090" y="3548"/>
                    <a:pt x="2044" y="3513"/>
                    <a:pt x="1998" y="3513"/>
                  </a:cubicBezTo>
                  <a:lnTo>
                    <a:pt x="1698" y="3548"/>
                  </a:lnTo>
                  <a:cubicBezTo>
                    <a:pt x="1213" y="3582"/>
                    <a:pt x="774" y="3813"/>
                    <a:pt x="463" y="4194"/>
                  </a:cubicBezTo>
                  <a:cubicBezTo>
                    <a:pt x="139" y="4575"/>
                    <a:pt x="1" y="5048"/>
                    <a:pt x="36" y="5533"/>
                  </a:cubicBezTo>
                  <a:cubicBezTo>
                    <a:pt x="82" y="6029"/>
                    <a:pt x="313" y="6456"/>
                    <a:pt x="693" y="6780"/>
                  </a:cubicBezTo>
                  <a:cubicBezTo>
                    <a:pt x="1019" y="7054"/>
                    <a:pt x="1425" y="7203"/>
                    <a:pt x="1856" y="7203"/>
                  </a:cubicBezTo>
                  <a:cubicBezTo>
                    <a:pt x="1915" y="7203"/>
                    <a:pt x="1973" y="7201"/>
                    <a:pt x="2032" y="7195"/>
                  </a:cubicBezTo>
                  <a:lnTo>
                    <a:pt x="2367" y="7172"/>
                  </a:lnTo>
                  <a:cubicBezTo>
                    <a:pt x="2390" y="7172"/>
                    <a:pt x="2436" y="7149"/>
                    <a:pt x="2483" y="7149"/>
                  </a:cubicBezTo>
                  <a:cubicBezTo>
                    <a:pt x="2563" y="7553"/>
                    <a:pt x="2713" y="7945"/>
                    <a:pt x="2910" y="8292"/>
                  </a:cubicBezTo>
                  <a:cubicBezTo>
                    <a:pt x="2910" y="8326"/>
                    <a:pt x="2921" y="8338"/>
                    <a:pt x="2944" y="8349"/>
                  </a:cubicBezTo>
                  <a:cubicBezTo>
                    <a:pt x="2956" y="8349"/>
                    <a:pt x="2956" y="8361"/>
                    <a:pt x="2956" y="8361"/>
                  </a:cubicBezTo>
                  <a:lnTo>
                    <a:pt x="2898" y="13601"/>
                  </a:lnTo>
                  <a:cubicBezTo>
                    <a:pt x="2898" y="13636"/>
                    <a:pt x="2921" y="13659"/>
                    <a:pt x="2956" y="13670"/>
                  </a:cubicBezTo>
                  <a:lnTo>
                    <a:pt x="6153" y="14790"/>
                  </a:lnTo>
                  <a:lnTo>
                    <a:pt x="6199" y="14790"/>
                  </a:lnTo>
                  <a:lnTo>
                    <a:pt x="8485" y="13751"/>
                  </a:lnTo>
                  <a:cubicBezTo>
                    <a:pt x="8508" y="13728"/>
                    <a:pt x="8519" y="13705"/>
                    <a:pt x="8519" y="13670"/>
                  </a:cubicBezTo>
                  <a:lnTo>
                    <a:pt x="8566" y="9838"/>
                  </a:lnTo>
                  <a:cubicBezTo>
                    <a:pt x="9258" y="9492"/>
                    <a:pt x="9789" y="8938"/>
                    <a:pt x="10089" y="8326"/>
                  </a:cubicBezTo>
                  <a:cubicBezTo>
                    <a:pt x="10355" y="7784"/>
                    <a:pt x="10459" y="7184"/>
                    <a:pt x="10424" y="6468"/>
                  </a:cubicBezTo>
                  <a:cubicBezTo>
                    <a:pt x="10378" y="5683"/>
                    <a:pt x="10182" y="4887"/>
                    <a:pt x="9974" y="4102"/>
                  </a:cubicBezTo>
                  <a:cubicBezTo>
                    <a:pt x="9835" y="3571"/>
                    <a:pt x="9708" y="3074"/>
                    <a:pt x="9627" y="2578"/>
                  </a:cubicBezTo>
                  <a:lnTo>
                    <a:pt x="9627" y="2555"/>
                  </a:lnTo>
                  <a:cubicBezTo>
                    <a:pt x="9401" y="1076"/>
                    <a:pt x="8153" y="0"/>
                    <a:pt x="6727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9;p15">
              <a:extLst>
                <a:ext uri="{FF2B5EF4-FFF2-40B4-BE49-F238E27FC236}">
                  <a16:creationId xmlns:a16="http://schemas.microsoft.com/office/drawing/2014/main" id="{202EC10A-0B51-120B-8145-AAE986B95018}"/>
                </a:ext>
              </a:extLst>
            </p:cNvPr>
            <p:cNvSpPr/>
            <p:nvPr/>
          </p:nvSpPr>
          <p:spPr>
            <a:xfrm>
              <a:off x="7525976" y="3145778"/>
              <a:ext cx="252330" cy="124859"/>
            </a:xfrm>
            <a:custGeom>
              <a:avLst/>
              <a:gdLst/>
              <a:ahLst/>
              <a:cxnLst/>
              <a:rect l="l" t="t" r="r" b="b"/>
              <a:pathLst>
                <a:path w="3383" h="1674" extrusionOk="0">
                  <a:moveTo>
                    <a:pt x="3383" y="0"/>
                  </a:moveTo>
                  <a:cubicBezTo>
                    <a:pt x="3140" y="116"/>
                    <a:pt x="2898" y="208"/>
                    <a:pt x="2632" y="277"/>
                  </a:cubicBezTo>
                  <a:cubicBezTo>
                    <a:pt x="2268" y="369"/>
                    <a:pt x="1892" y="415"/>
                    <a:pt x="1516" y="415"/>
                  </a:cubicBezTo>
                  <a:cubicBezTo>
                    <a:pt x="998" y="415"/>
                    <a:pt x="482" y="329"/>
                    <a:pt x="1" y="162"/>
                  </a:cubicBezTo>
                  <a:lnTo>
                    <a:pt x="1" y="162"/>
                  </a:lnTo>
                  <a:cubicBezTo>
                    <a:pt x="774" y="670"/>
                    <a:pt x="2309" y="1547"/>
                    <a:pt x="3371" y="1674"/>
                  </a:cubicBezTo>
                  <a:lnTo>
                    <a:pt x="3383" y="0"/>
                  </a:ln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70;p15">
              <a:extLst>
                <a:ext uri="{FF2B5EF4-FFF2-40B4-BE49-F238E27FC236}">
                  <a16:creationId xmlns:a16="http://schemas.microsoft.com/office/drawing/2014/main" id="{7121F4F1-031A-4FB4-629B-E5B5406AFA79}"/>
                </a:ext>
              </a:extLst>
            </p:cNvPr>
            <p:cNvSpPr/>
            <p:nvPr/>
          </p:nvSpPr>
          <p:spPr>
            <a:xfrm>
              <a:off x="7519113" y="3140780"/>
              <a:ext cx="266054" cy="136793"/>
            </a:xfrm>
            <a:custGeom>
              <a:avLst/>
              <a:gdLst/>
              <a:ahLst/>
              <a:cxnLst/>
              <a:rect l="l" t="t" r="r" b="b"/>
              <a:pathLst>
                <a:path w="3567" h="1834" extrusionOk="0">
                  <a:moveTo>
                    <a:pt x="3405" y="194"/>
                  </a:moveTo>
                  <a:lnTo>
                    <a:pt x="3394" y="1660"/>
                  </a:lnTo>
                  <a:cubicBezTo>
                    <a:pt x="2528" y="1522"/>
                    <a:pt x="1420" y="933"/>
                    <a:pt x="612" y="460"/>
                  </a:cubicBezTo>
                  <a:lnTo>
                    <a:pt x="612" y="460"/>
                  </a:lnTo>
                  <a:cubicBezTo>
                    <a:pt x="926" y="522"/>
                    <a:pt x="1252" y="554"/>
                    <a:pt x="1581" y="554"/>
                  </a:cubicBezTo>
                  <a:cubicBezTo>
                    <a:pt x="1976" y="554"/>
                    <a:pt x="2374" y="508"/>
                    <a:pt x="2759" y="413"/>
                  </a:cubicBezTo>
                  <a:cubicBezTo>
                    <a:pt x="2967" y="367"/>
                    <a:pt x="3186" y="286"/>
                    <a:pt x="3405" y="194"/>
                  </a:cubicBezTo>
                  <a:close/>
                  <a:moveTo>
                    <a:pt x="3491" y="1"/>
                  </a:moveTo>
                  <a:cubicBezTo>
                    <a:pt x="3478" y="1"/>
                    <a:pt x="3463" y="4"/>
                    <a:pt x="3452" y="9"/>
                  </a:cubicBezTo>
                  <a:cubicBezTo>
                    <a:pt x="3221" y="125"/>
                    <a:pt x="2955" y="217"/>
                    <a:pt x="2713" y="275"/>
                  </a:cubicBezTo>
                  <a:cubicBezTo>
                    <a:pt x="2350" y="363"/>
                    <a:pt x="1976" y="408"/>
                    <a:pt x="1601" y="408"/>
                  </a:cubicBezTo>
                  <a:cubicBezTo>
                    <a:pt x="1094" y="408"/>
                    <a:pt x="588" y="326"/>
                    <a:pt x="116" y="160"/>
                  </a:cubicBezTo>
                  <a:cubicBezTo>
                    <a:pt x="103" y="153"/>
                    <a:pt x="90" y="150"/>
                    <a:pt x="78" y="150"/>
                  </a:cubicBezTo>
                  <a:cubicBezTo>
                    <a:pt x="47" y="150"/>
                    <a:pt x="20" y="169"/>
                    <a:pt x="12" y="194"/>
                  </a:cubicBezTo>
                  <a:cubicBezTo>
                    <a:pt x="0" y="229"/>
                    <a:pt x="12" y="275"/>
                    <a:pt x="47" y="298"/>
                  </a:cubicBezTo>
                  <a:cubicBezTo>
                    <a:pt x="854" y="817"/>
                    <a:pt x="2367" y="1695"/>
                    <a:pt x="3463" y="1833"/>
                  </a:cubicBezTo>
                  <a:cubicBezTo>
                    <a:pt x="3498" y="1833"/>
                    <a:pt x="3509" y="1810"/>
                    <a:pt x="3521" y="1810"/>
                  </a:cubicBezTo>
                  <a:cubicBezTo>
                    <a:pt x="3532" y="1799"/>
                    <a:pt x="3544" y="1787"/>
                    <a:pt x="3544" y="1752"/>
                  </a:cubicBezTo>
                  <a:lnTo>
                    <a:pt x="3567" y="79"/>
                  </a:lnTo>
                  <a:cubicBezTo>
                    <a:pt x="3567" y="56"/>
                    <a:pt x="3544" y="21"/>
                    <a:pt x="3521" y="9"/>
                  </a:cubicBezTo>
                  <a:cubicBezTo>
                    <a:pt x="3515" y="4"/>
                    <a:pt x="3504" y="1"/>
                    <a:pt x="3491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71;p15">
              <a:extLst>
                <a:ext uri="{FF2B5EF4-FFF2-40B4-BE49-F238E27FC236}">
                  <a16:creationId xmlns:a16="http://schemas.microsoft.com/office/drawing/2014/main" id="{68F3858A-8CA7-582E-8360-4F53FBAE6A1C}"/>
                </a:ext>
              </a:extLst>
            </p:cNvPr>
            <p:cNvSpPr/>
            <p:nvPr/>
          </p:nvSpPr>
          <p:spPr>
            <a:xfrm>
              <a:off x="7299526" y="2700637"/>
              <a:ext cx="20735" cy="131796"/>
            </a:xfrm>
            <a:custGeom>
              <a:avLst/>
              <a:gdLst/>
              <a:ahLst/>
              <a:cxnLst/>
              <a:rect l="l" t="t" r="r" b="b"/>
              <a:pathLst>
                <a:path w="278" h="1767" extrusionOk="0">
                  <a:moveTo>
                    <a:pt x="1" y="1"/>
                  </a:moveTo>
                  <a:lnTo>
                    <a:pt x="278" y="1767"/>
                  </a:lnTo>
                  <a:cubicBezTo>
                    <a:pt x="243" y="1524"/>
                    <a:pt x="220" y="1282"/>
                    <a:pt x="209" y="12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7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72;p15">
              <a:extLst>
                <a:ext uri="{FF2B5EF4-FFF2-40B4-BE49-F238E27FC236}">
                  <a16:creationId xmlns:a16="http://schemas.microsoft.com/office/drawing/2014/main" id="{0D9DFEFF-120D-FAA2-FA00-C062319EA73D}"/>
                </a:ext>
              </a:extLst>
            </p:cNvPr>
            <p:cNvSpPr/>
            <p:nvPr/>
          </p:nvSpPr>
          <p:spPr>
            <a:xfrm>
              <a:off x="7297810" y="2670578"/>
              <a:ext cx="2685" cy="30133"/>
            </a:xfrm>
            <a:custGeom>
              <a:avLst/>
              <a:gdLst/>
              <a:ahLst/>
              <a:cxnLst/>
              <a:rect l="l" t="t" r="r" b="b"/>
              <a:pathLst>
                <a:path w="36" h="404" extrusionOk="0">
                  <a:moveTo>
                    <a:pt x="1" y="0"/>
                  </a:moveTo>
                  <a:cubicBezTo>
                    <a:pt x="1" y="127"/>
                    <a:pt x="12" y="254"/>
                    <a:pt x="35" y="404"/>
                  </a:cubicBezTo>
                  <a:cubicBezTo>
                    <a:pt x="35" y="369"/>
                    <a:pt x="35" y="323"/>
                    <a:pt x="24" y="300"/>
                  </a:cubicBezTo>
                  <a:cubicBezTo>
                    <a:pt x="12" y="185"/>
                    <a:pt x="1" y="92"/>
                    <a:pt x="1" y="0"/>
                  </a:cubicBezTo>
                  <a:close/>
                </a:path>
              </a:pathLst>
            </a:custGeom>
            <a:solidFill>
              <a:srgbClr val="ED7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73;p15">
              <a:extLst>
                <a:ext uri="{FF2B5EF4-FFF2-40B4-BE49-F238E27FC236}">
                  <a16:creationId xmlns:a16="http://schemas.microsoft.com/office/drawing/2014/main" id="{032E3930-78B8-2EFE-C673-57F146E72571}"/>
                </a:ext>
              </a:extLst>
            </p:cNvPr>
            <p:cNvSpPr/>
            <p:nvPr/>
          </p:nvSpPr>
          <p:spPr>
            <a:xfrm>
              <a:off x="7320187" y="2832359"/>
              <a:ext cx="6116" cy="44827"/>
            </a:xfrm>
            <a:custGeom>
              <a:avLst/>
              <a:gdLst/>
              <a:ahLst/>
              <a:cxnLst/>
              <a:rect l="l" t="t" r="r" b="b"/>
              <a:pathLst>
                <a:path w="82" h="601" extrusionOk="0">
                  <a:moveTo>
                    <a:pt x="1" y="1"/>
                  </a:moveTo>
                  <a:cubicBezTo>
                    <a:pt x="24" y="278"/>
                    <a:pt x="70" y="566"/>
                    <a:pt x="82" y="6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7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74;p15">
              <a:extLst>
                <a:ext uri="{FF2B5EF4-FFF2-40B4-BE49-F238E27FC236}">
                  <a16:creationId xmlns:a16="http://schemas.microsoft.com/office/drawing/2014/main" id="{4022BF17-6A99-43AA-6DB4-58D5CFB358AC}"/>
                </a:ext>
              </a:extLst>
            </p:cNvPr>
            <p:cNvSpPr/>
            <p:nvPr/>
          </p:nvSpPr>
          <p:spPr>
            <a:xfrm>
              <a:off x="7213451" y="2891358"/>
              <a:ext cx="95621" cy="91966"/>
            </a:xfrm>
            <a:custGeom>
              <a:avLst/>
              <a:gdLst/>
              <a:ahLst/>
              <a:cxnLst/>
              <a:rect l="l" t="t" r="r" b="b"/>
              <a:pathLst>
                <a:path w="1282" h="1233" extrusionOk="0">
                  <a:moveTo>
                    <a:pt x="624" y="1"/>
                  </a:moveTo>
                  <a:cubicBezTo>
                    <a:pt x="313" y="1"/>
                    <a:pt x="57" y="241"/>
                    <a:pt x="35" y="560"/>
                  </a:cubicBezTo>
                  <a:cubicBezTo>
                    <a:pt x="1" y="883"/>
                    <a:pt x="243" y="1195"/>
                    <a:pt x="578" y="1230"/>
                  </a:cubicBezTo>
                  <a:cubicBezTo>
                    <a:pt x="599" y="1232"/>
                    <a:pt x="620" y="1233"/>
                    <a:pt x="641" y="1233"/>
                  </a:cubicBezTo>
                  <a:cubicBezTo>
                    <a:pt x="950" y="1233"/>
                    <a:pt x="1216" y="1000"/>
                    <a:pt x="1259" y="687"/>
                  </a:cubicBezTo>
                  <a:cubicBezTo>
                    <a:pt x="1282" y="352"/>
                    <a:pt x="1040" y="52"/>
                    <a:pt x="705" y="6"/>
                  </a:cubicBezTo>
                  <a:cubicBezTo>
                    <a:pt x="677" y="2"/>
                    <a:pt x="650" y="1"/>
                    <a:pt x="6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75;p15">
              <a:extLst>
                <a:ext uri="{FF2B5EF4-FFF2-40B4-BE49-F238E27FC236}">
                  <a16:creationId xmlns:a16="http://schemas.microsoft.com/office/drawing/2014/main" id="{6B404D77-C0BD-786C-50FA-48BAB59A113B}"/>
                </a:ext>
              </a:extLst>
            </p:cNvPr>
            <p:cNvSpPr/>
            <p:nvPr/>
          </p:nvSpPr>
          <p:spPr>
            <a:xfrm>
              <a:off x="7209125" y="2885391"/>
              <a:ext cx="105989" cy="103751"/>
            </a:xfrm>
            <a:custGeom>
              <a:avLst/>
              <a:gdLst/>
              <a:ahLst/>
              <a:cxnLst/>
              <a:rect l="l" t="t" r="r" b="b"/>
              <a:pathLst>
                <a:path w="1421" h="1391" extrusionOk="0">
                  <a:moveTo>
                    <a:pt x="751" y="155"/>
                  </a:moveTo>
                  <a:cubicBezTo>
                    <a:pt x="901" y="178"/>
                    <a:pt x="1028" y="248"/>
                    <a:pt x="1109" y="363"/>
                  </a:cubicBezTo>
                  <a:cubicBezTo>
                    <a:pt x="1201" y="467"/>
                    <a:pt x="1248" y="606"/>
                    <a:pt x="1224" y="756"/>
                  </a:cubicBezTo>
                  <a:cubicBezTo>
                    <a:pt x="1213" y="894"/>
                    <a:pt x="1144" y="1021"/>
                    <a:pt x="1028" y="1113"/>
                  </a:cubicBezTo>
                  <a:cubicBezTo>
                    <a:pt x="935" y="1186"/>
                    <a:pt x="804" y="1231"/>
                    <a:pt x="679" y="1231"/>
                  </a:cubicBezTo>
                  <a:cubicBezTo>
                    <a:pt x="664" y="1231"/>
                    <a:pt x="650" y="1230"/>
                    <a:pt x="636" y="1229"/>
                  </a:cubicBezTo>
                  <a:cubicBezTo>
                    <a:pt x="486" y="1217"/>
                    <a:pt x="359" y="1136"/>
                    <a:pt x="278" y="1021"/>
                  </a:cubicBezTo>
                  <a:cubicBezTo>
                    <a:pt x="186" y="929"/>
                    <a:pt x="151" y="779"/>
                    <a:pt x="163" y="640"/>
                  </a:cubicBezTo>
                  <a:cubicBezTo>
                    <a:pt x="174" y="490"/>
                    <a:pt x="243" y="363"/>
                    <a:pt x="359" y="271"/>
                  </a:cubicBezTo>
                  <a:cubicBezTo>
                    <a:pt x="451" y="202"/>
                    <a:pt x="567" y="155"/>
                    <a:pt x="694" y="155"/>
                  </a:cubicBezTo>
                  <a:close/>
                  <a:moveTo>
                    <a:pt x="709" y="0"/>
                  </a:moveTo>
                  <a:cubicBezTo>
                    <a:pt x="557" y="0"/>
                    <a:pt x="396" y="57"/>
                    <a:pt x="278" y="155"/>
                  </a:cubicBezTo>
                  <a:cubicBezTo>
                    <a:pt x="128" y="271"/>
                    <a:pt x="36" y="432"/>
                    <a:pt x="13" y="617"/>
                  </a:cubicBezTo>
                  <a:cubicBezTo>
                    <a:pt x="1" y="790"/>
                    <a:pt x="59" y="986"/>
                    <a:pt x="174" y="1125"/>
                  </a:cubicBezTo>
                  <a:cubicBezTo>
                    <a:pt x="290" y="1275"/>
                    <a:pt x="451" y="1367"/>
                    <a:pt x="636" y="1390"/>
                  </a:cubicBezTo>
                  <a:lnTo>
                    <a:pt x="705" y="1390"/>
                  </a:lnTo>
                  <a:cubicBezTo>
                    <a:pt x="867" y="1390"/>
                    <a:pt x="1017" y="1344"/>
                    <a:pt x="1144" y="1229"/>
                  </a:cubicBezTo>
                  <a:cubicBezTo>
                    <a:pt x="1282" y="1113"/>
                    <a:pt x="1386" y="952"/>
                    <a:pt x="1398" y="767"/>
                  </a:cubicBezTo>
                  <a:cubicBezTo>
                    <a:pt x="1421" y="594"/>
                    <a:pt x="1363" y="409"/>
                    <a:pt x="1248" y="259"/>
                  </a:cubicBezTo>
                  <a:cubicBezTo>
                    <a:pt x="1132" y="121"/>
                    <a:pt x="971" y="17"/>
                    <a:pt x="786" y="5"/>
                  </a:cubicBezTo>
                  <a:cubicBezTo>
                    <a:pt x="761" y="2"/>
                    <a:pt x="735" y="0"/>
                    <a:pt x="709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76;p15">
              <a:extLst>
                <a:ext uri="{FF2B5EF4-FFF2-40B4-BE49-F238E27FC236}">
                  <a16:creationId xmlns:a16="http://schemas.microsoft.com/office/drawing/2014/main" id="{72E25A2A-95E6-CD85-EA30-175096F3ED40}"/>
                </a:ext>
              </a:extLst>
            </p:cNvPr>
            <p:cNvSpPr/>
            <p:nvPr/>
          </p:nvSpPr>
          <p:spPr>
            <a:xfrm>
              <a:off x="7562151" y="2744569"/>
              <a:ext cx="45722" cy="44007"/>
            </a:xfrm>
            <a:custGeom>
              <a:avLst/>
              <a:gdLst/>
              <a:ahLst/>
              <a:cxnLst/>
              <a:rect l="l" t="t" r="r" b="b"/>
              <a:pathLst>
                <a:path w="613" h="590" extrusionOk="0">
                  <a:moveTo>
                    <a:pt x="324" y="0"/>
                  </a:moveTo>
                  <a:cubicBezTo>
                    <a:pt x="151" y="0"/>
                    <a:pt x="12" y="116"/>
                    <a:pt x="0" y="277"/>
                  </a:cubicBezTo>
                  <a:cubicBezTo>
                    <a:pt x="0" y="451"/>
                    <a:pt x="116" y="577"/>
                    <a:pt x="277" y="589"/>
                  </a:cubicBezTo>
                  <a:cubicBezTo>
                    <a:pt x="451" y="589"/>
                    <a:pt x="578" y="474"/>
                    <a:pt x="589" y="312"/>
                  </a:cubicBezTo>
                  <a:cubicBezTo>
                    <a:pt x="612" y="162"/>
                    <a:pt x="497" y="23"/>
                    <a:pt x="324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77;p15">
              <a:extLst>
                <a:ext uri="{FF2B5EF4-FFF2-40B4-BE49-F238E27FC236}">
                  <a16:creationId xmlns:a16="http://schemas.microsoft.com/office/drawing/2014/main" id="{B0154BDC-41B8-FE33-3597-08F49E8D457C}"/>
                </a:ext>
              </a:extLst>
            </p:cNvPr>
            <p:cNvSpPr/>
            <p:nvPr/>
          </p:nvSpPr>
          <p:spPr>
            <a:xfrm>
              <a:off x="7767939" y="2706678"/>
              <a:ext cx="44827" cy="44007"/>
            </a:xfrm>
            <a:custGeom>
              <a:avLst/>
              <a:gdLst/>
              <a:ahLst/>
              <a:cxnLst/>
              <a:rect l="l" t="t" r="r" b="b"/>
              <a:pathLst>
                <a:path w="601" h="590" extrusionOk="0">
                  <a:moveTo>
                    <a:pt x="312" y="0"/>
                  </a:moveTo>
                  <a:cubicBezTo>
                    <a:pt x="139" y="0"/>
                    <a:pt x="12" y="116"/>
                    <a:pt x="0" y="278"/>
                  </a:cubicBezTo>
                  <a:cubicBezTo>
                    <a:pt x="0" y="451"/>
                    <a:pt x="116" y="578"/>
                    <a:pt x="277" y="589"/>
                  </a:cubicBezTo>
                  <a:cubicBezTo>
                    <a:pt x="450" y="589"/>
                    <a:pt x="577" y="474"/>
                    <a:pt x="589" y="324"/>
                  </a:cubicBezTo>
                  <a:cubicBezTo>
                    <a:pt x="600" y="162"/>
                    <a:pt x="473" y="35"/>
                    <a:pt x="312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78;p15">
              <a:extLst>
                <a:ext uri="{FF2B5EF4-FFF2-40B4-BE49-F238E27FC236}">
                  <a16:creationId xmlns:a16="http://schemas.microsoft.com/office/drawing/2014/main" id="{631D5551-CBAE-2A6F-514C-9F94A66E9B28}"/>
                </a:ext>
              </a:extLst>
            </p:cNvPr>
            <p:cNvSpPr/>
            <p:nvPr/>
          </p:nvSpPr>
          <p:spPr>
            <a:xfrm>
              <a:off x="7252237" y="2794916"/>
              <a:ext cx="35354" cy="50421"/>
            </a:xfrm>
            <a:custGeom>
              <a:avLst/>
              <a:gdLst/>
              <a:ahLst/>
              <a:cxnLst/>
              <a:rect l="l" t="t" r="r" b="b"/>
              <a:pathLst>
                <a:path w="474" h="676" extrusionOk="0">
                  <a:moveTo>
                    <a:pt x="100" y="0"/>
                  </a:moveTo>
                  <a:cubicBezTo>
                    <a:pt x="73" y="0"/>
                    <a:pt x="49" y="15"/>
                    <a:pt x="35" y="29"/>
                  </a:cubicBezTo>
                  <a:cubicBezTo>
                    <a:pt x="0" y="76"/>
                    <a:pt x="12" y="122"/>
                    <a:pt x="46" y="145"/>
                  </a:cubicBezTo>
                  <a:lnTo>
                    <a:pt x="289" y="364"/>
                  </a:lnTo>
                  <a:lnTo>
                    <a:pt x="46" y="537"/>
                  </a:lnTo>
                  <a:cubicBezTo>
                    <a:pt x="12" y="560"/>
                    <a:pt x="0" y="618"/>
                    <a:pt x="35" y="653"/>
                  </a:cubicBezTo>
                  <a:cubicBezTo>
                    <a:pt x="58" y="664"/>
                    <a:pt x="69" y="676"/>
                    <a:pt x="104" y="676"/>
                  </a:cubicBezTo>
                  <a:cubicBezTo>
                    <a:pt x="127" y="676"/>
                    <a:pt x="150" y="676"/>
                    <a:pt x="139" y="653"/>
                  </a:cubicBezTo>
                  <a:lnTo>
                    <a:pt x="416" y="445"/>
                  </a:lnTo>
                  <a:cubicBezTo>
                    <a:pt x="462" y="422"/>
                    <a:pt x="473" y="387"/>
                    <a:pt x="473" y="353"/>
                  </a:cubicBezTo>
                  <a:cubicBezTo>
                    <a:pt x="473" y="306"/>
                    <a:pt x="462" y="272"/>
                    <a:pt x="439" y="249"/>
                  </a:cubicBezTo>
                  <a:lnTo>
                    <a:pt x="150" y="18"/>
                  </a:lnTo>
                  <a:cubicBezTo>
                    <a:pt x="133" y="5"/>
                    <a:pt x="116" y="0"/>
                    <a:pt x="100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79;p15">
              <a:extLst>
                <a:ext uri="{FF2B5EF4-FFF2-40B4-BE49-F238E27FC236}">
                  <a16:creationId xmlns:a16="http://schemas.microsoft.com/office/drawing/2014/main" id="{64F41AED-5C8F-B475-2488-3ED997EB0675}"/>
                </a:ext>
              </a:extLst>
            </p:cNvPr>
            <p:cNvSpPr/>
            <p:nvPr/>
          </p:nvSpPr>
          <p:spPr>
            <a:xfrm>
              <a:off x="7510461" y="2602404"/>
              <a:ext cx="112030" cy="66457"/>
            </a:xfrm>
            <a:custGeom>
              <a:avLst/>
              <a:gdLst/>
              <a:ahLst/>
              <a:cxnLst/>
              <a:rect l="l" t="t" r="r" b="b"/>
              <a:pathLst>
                <a:path w="1502" h="891" extrusionOk="0">
                  <a:moveTo>
                    <a:pt x="1033" y="0"/>
                  </a:moveTo>
                  <a:cubicBezTo>
                    <a:pt x="901" y="0"/>
                    <a:pt x="744" y="29"/>
                    <a:pt x="578" y="106"/>
                  </a:cubicBezTo>
                  <a:cubicBezTo>
                    <a:pt x="266" y="244"/>
                    <a:pt x="93" y="487"/>
                    <a:pt x="47" y="648"/>
                  </a:cubicBezTo>
                  <a:cubicBezTo>
                    <a:pt x="1" y="810"/>
                    <a:pt x="70" y="891"/>
                    <a:pt x="174" y="891"/>
                  </a:cubicBezTo>
                  <a:cubicBezTo>
                    <a:pt x="278" y="891"/>
                    <a:pt x="393" y="833"/>
                    <a:pt x="497" y="775"/>
                  </a:cubicBezTo>
                  <a:cubicBezTo>
                    <a:pt x="613" y="717"/>
                    <a:pt x="705" y="660"/>
                    <a:pt x="809" y="625"/>
                  </a:cubicBezTo>
                  <a:cubicBezTo>
                    <a:pt x="901" y="579"/>
                    <a:pt x="1017" y="533"/>
                    <a:pt x="1132" y="487"/>
                  </a:cubicBezTo>
                  <a:cubicBezTo>
                    <a:pt x="1248" y="452"/>
                    <a:pt x="1363" y="406"/>
                    <a:pt x="1432" y="337"/>
                  </a:cubicBezTo>
                  <a:cubicBezTo>
                    <a:pt x="1501" y="256"/>
                    <a:pt x="1490" y="140"/>
                    <a:pt x="1328" y="60"/>
                  </a:cubicBezTo>
                  <a:cubicBezTo>
                    <a:pt x="1261" y="26"/>
                    <a:pt x="1158" y="0"/>
                    <a:pt x="1033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80;p15">
              <a:extLst>
                <a:ext uri="{FF2B5EF4-FFF2-40B4-BE49-F238E27FC236}">
                  <a16:creationId xmlns:a16="http://schemas.microsoft.com/office/drawing/2014/main" id="{6BFF24A6-0EB4-136F-90A5-886EA96D934E}"/>
                </a:ext>
              </a:extLst>
            </p:cNvPr>
            <p:cNvSpPr/>
            <p:nvPr/>
          </p:nvSpPr>
          <p:spPr>
            <a:xfrm>
              <a:off x="7735195" y="2594572"/>
              <a:ext cx="120608" cy="45797"/>
            </a:xfrm>
            <a:custGeom>
              <a:avLst/>
              <a:gdLst/>
              <a:ahLst/>
              <a:cxnLst/>
              <a:rect l="l" t="t" r="r" b="b"/>
              <a:pathLst>
                <a:path w="1617" h="614" extrusionOk="0">
                  <a:moveTo>
                    <a:pt x="773" y="0"/>
                  </a:moveTo>
                  <a:cubicBezTo>
                    <a:pt x="468" y="0"/>
                    <a:pt x="245" y="116"/>
                    <a:pt x="139" y="222"/>
                  </a:cubicBezTo>
                  <a:cubicBezTo>
                    <a:pt x="1" y="338"/>
                    <a:pt x="35" y="453"/>
                    <a:pt x="139" y="499"/>
                  </a:cubicBezTo>
                  <a:cubicBezTo>
                    <a:pt x="220" y="534"/>
                    <a:pt x="347" y="534"/>
                    <a:pt x="462" y="534"/>
                  </a:cubicBezTo>
                  <a:cubicBezTo>
                    <a:pt x="578" y="534"/>
                    <a:pt x="716" y="534"/>
                    <a:pt x="809" y="557"/>
                  </a:cubicBezTo>
                  <a:cubicBezTo>
                    <a:pt x="912" y="569"/>
                    <a:pt x="1028" y="569"/>
                    <a:pt x="1155" y="592"/>
                  </a:cubicBezTo>
                  <a:cubicBezTo>
                    <a:pt x="1218" y="604"/>
                    <a:pt x="1288" y="613"/>
                    <a:pt x="1352" y="613"/>
                  </a:cubicBezTo>
                  <a:cubicBezTo>
                    <a:pt x="1405" y="613"/>
                    <a:pt x="1453" y="607"/>
                    <a:pt x="1490" y="592"/>
                  </a:cubicBezTo>
                  <a:cubicBezTo>
                    <a:pt x="1582" y="569"/>
                    <a:pt x="1617" y="465"/>
                    <a:pt x="1536" y="326"/>
                  </a:cubicBezTo>
                  <a:cubicBezTo>
                    <a:pt x="1443" y="188"/>
                    <a:pt x="1201" y="15"/>
                    <a:pt x="855" y="3"/>
                  </a:cubicBezTo>
                  <a:cubicBezTo>
                    <a:pt x="827" y="1"/>
                    <a:pt x="800" y="0"/>
                    <a:pt x="773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81;p15">
              <a:extLst>
                <a:ext uri="{FF2B5EF4-FFF2-40B4-BE49-F238E27FC236}">
                  <a16:creationId xmlns:a16="http://schemas.microsoft.com/office/drawing/2014/main" id="{A7F1FDC9-9D4D-6B37-0F7E-B0200F6E3305}"/>
                </a:ext>
              </a:extLst>
            </p:cNvPr>
            <p:cNvSpPr/>
            <p:nvPr/>
          </p:nvSpPr>
          <p:spPr>
            <a:xfrm>
              <a:off x="7574234" y="2893447"/>
              <a:ext cx="147161" cy="85626"/>
            </a:xfrm>
            <a:custGeom>
              <a:avLst/>
              <a:gdLst/>
              <a:ahLst/>
              <a:cxnLst/>
              <a:rect l="l" t="t" r="r" b="b"/>
              <a:pathLst>
                <a:path w="1973" h="1148" extrusionOk="0">
                  <a:moveTo>
                    <a:pt x="452" y="1"/>
                  </a:moveTo>
                  <a:cubicBezTo>
                    <a:pt x="381" y="1"/>
                    <a:pt x="309" y="27"/>
                    <a:pt x="254" y="82"/>
                  </a:cubicBezTo>
                  <a:cubicBezTo>
                    <a:pt x="23" y="324"/>
                    <a:pt x="0" y="902"/>
                    <a:pt x="912" y="1109"/>
                  </a:cubicBezTo>
                  <a:cubicBezTo>
                    <a:pt x="1022" y="1135"/>
                    <a:pt x="1120" y="1147"/>
                    <a:pt x="1209" y="1147"/>
                  </a:cubicBezTo>
                  <a:cubicBezTo>
                    <a:pt x="1705" y="1147"/>
                    <a:pt x="1882" y="779"/>
                    <a:pt x="1951" y="544"/>
                  </a:cubicBezTo>
                  <a:cubicBezTo>
                    <a:pt x="1972" y="426"/>
                    <a:pt x="1885" y="299"/>
                    <a:pt x="1771" y="299"/>
                  </a:cubicBezTo>
                  <a:cubicBezTo>
                    <a:pt x="1762" y="299"/>
                    <a:pt x="1752" y="300"/>
                    <a:pt x="1743" y="301"/>
                  </a:cubicBezTo>
                  <a:cubicBezTo>
                    <a:pt x="1689" y="306"/>
                    <a:pt x="1636" y="308"/>
                    <a:pt x="1584" y="308"/>
                  </a:cubicBezTo>
                  <a:cubicBezTo>
                    <a:pt x="1129" y="308"/>
                    <a:pt x="775" y="139"/>
                    <a:pt x="589" y="36"/>
                  </a:cubicBezTo>
                  <a:cubicBezTo>
                    <a:pt x="547" y="13"/>
                    <a:pt x="499" y="1"/>
                    <a:pt x="452" y="1"/>
                  </a:cubicBezTo>
                  <a:close/>
                </a:path>
              </a:pathLst>
            </a:custGeom>
            <a:solidFill>
              <a:srgbClr val="F9F8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82;p15">
              <a:extLst>
                <a:ext uri="{FF2B5EF4-FFF2-40B4-BE49-F238E27FC236}">
                  <a16:creationId xmlns:a16="http://schemas.microsoft.com/office/drawing/2014/main" id="{E6A947F7-FC13-06E4-B00D-086857D0DD14}"/>
                </a:ext>
              </a:extLst>
            </p:cNvPr>
            <p:cNvSpPr/>
            <p:nvPr/>
          </p:nvSpPr>
          <p:spPr>
            <a:xfrm>
              <a:off x="7574234" y="2887703"/>
              <a:ext cx="150741" cy="98008"/>
            </a:xfrm>
            <a:custGeom>
              <a:avLst/>
              <a:gdLst/>
              <a:ahLst/>
              <a:cxnLst/>
              <a:rect l="l" t="t" r="r" b="b"/>
              <a:pathLst>
                <a:path w="2021" h="1314" extrusionOk="0">
                  <a:moveTo>
                    <a:pt x="450" y="171"/>
                  </a:moveTo>
                  <a:cubicBezTo>
                    <a:pt x="473" y="171"/>
                    <a:pt x="519" y="171"/>
                    <a:pt x="543" y="217"/>
                  </a:cubicBezTo>
                  <a:cubicBezTo>
                    <a:pt x="735" y="318"/>
                    <a:pt x="1086" y="481"/>
                    <a:pt x="1543" y="481"/>
                  </a:cubicBezTo>
                  <a:cubicBezTo>
                    <a:pt x="1608" y="481"/>
                    <a:pt x="1674" y="478"/>
                    <a:pt x="1743" y="471"/>
                  </a:cubicBezTo>
                  <a:cubicBezTo>
                    <a:pt x="1749" y="469"/>
                    <a:pt x="1755" y="468"/>
                    <a:pt x="1761" y="468"/>
                  </a:cubicBezTo>
                  <a:cubicBezTo>
                    <a:pt x="1795" y="468"/>
                    <a:pt x="1814" y="495"/>
                    <a:pt x="1824" y="505"/>
                  </a:cubicBezTo>
                  <a:cubicBezTo>
                    <a:pt x="1858" y="528"/>
                    <a:pt x="1870" y="575"/>
                    <a:pt x="1858" y="621"/>
                  </a:cubicBezTo>
                  <a:cubicBezTo>
                    <a:pt x="1800" y="837"/>
                    <a:pt x="1640" y="1161"/>
                    <a:pt x="1175" y="1161"/>
                  </a:cubicBezTo>
                  <a:cubicBezTo>
                    <a:pt x="1094" y="1161"/>
                    <a:pt x="1002" y="1151"/>
                    <a:pt x="900" y="1129"/>
                  </a:cubicBezTo>
                  <a:cubicBezTo>
                    <a:pt x="531" y="1036"/>
                    <a:pt x="289" y="863"/>
                    <a:pt x="208" y="632"/>
                  </a:cubicBezTo>
                  <a:cubicBezTo>
                    <a:pt x="173" y="459"/>
                    <a:pt x="242" y="298"/>
                    <a:pt x="312" y="228"/>
                  </a:cubicBezTo>
                  <a:cubicBezTo>
                    <a:pt x="346" y="182"/>
                    <a:pt x="404" y="171"/>
                    <a:pt x="450" y="171"/>
                  </a:cubicBezTo>
                  <a:close/>
                  <a:moveTo>
                    <a:pt x="435" y="1"/>
                  </a:moveTo>
                  <a:cubicBezTo>
                    <a:pt x="342" y="1"/>
                    <a:pt x="253" y="33"/>
                    <a:pt x="185" y="101"/>
                  </a:cubicBezTo>
                  <a:cubicBezTo>
                    <a:pt x="58" y="240"/>
                    <a:pt x="0" y="459"/>
                    <a:pt x="58" y="667"/>
                  </a:cubicBezTo>
                  <a:cubicBezTo>
                    <a:pt x="115" y="840"/>
                    <a:pt x="277" y="1129"/>
                    <a:pt x="877" y="1267"/>
                  </a:cubicBezTo>
                  <a:cubicBezTo>
                    <a:pt x="993" y="1302"/>
                    <a:pt x="1097" y="1313"/>
                    <a:pt x="1200" y="1313"/>
                  </a:cubicBezTo>
                  <a:cubicBezTo>
                    <a:pt x="1801" y="1313"/>
                    <a:pt x="1974" y="817"/>
                    <a:pt x="1985" y="632"/>
                  </a:cubicBezTo>
                  <a:cubicBezTo>
                    <a:pt x="2020" y="540"/>
                    <a:pt x="1985" y="448"/>
                    <a:pt x="1928" y="367"/>
                  </a:cubicBezTo>
                  <a:cubicBezTo>
                    <a:pt x="1877" y="317"/>
                    <a:pt x="1818" y="284"/>
                    <a:pt x="1751" y="284"/>
                  </a:cubicBezTo>
                  <a:cubicBezTo>
                    <a:pt x="1741" y="284"/>
                    <a:pt x="1730" y="284"/>
                    <a:pt x="1720" y="286"/>
                  </a:cubicBezTo>
                  <a:cubicBezTo>
                    <a:pt x="1654" y="293"/>
                    <a:pt x="1590" y="297"/>
                    <a:pt x="1528" y="297"/>
                  </a:cubicBezTo>
                  <a:cubicBezTo>
                    <a:pt x="1111" y="297"/>
                    <a:pt x="784" y="144"/>
                    <a:pt x="623" y="44"/>
                  </a:cubicBezTo>
                  <a:cubicBezTo>
                    <a:pt x="563" y="16"/>
                    <a:pt x="498" y="1"/>
                    <a:pt x="435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83;p15">
              <a:extLst>
                <a:ext uri="{FF2B5EF4-FFF2-40B4-BE49-F238E27FC236}">
                  <a16:creationId xmlns:a16="http://schemas.microsoft.com/office/drawing/2014/main" id="{3FE13BE9-8CC7-743D-D086-368DF5930755}"/>
                </a:ext>
              </a:extLst>
            </p:cNvPr>
            <p:cNvSpPr/>
            <p:nvPr/>
          </p:nvSpPr>
          <p:spPr>
            <a:xfrm>
              <a:off x="7676643" y="2668489"/>
              <a:ext cx="87864" cy="200118"/>
            </a:xfrm>
            <a:custGeom>
              <a:avLst/>
              <a:gdLst/>
              <a:ahLst/>
              <a:cxnLst/>
              <a:rect l="l" t="t" r="r" b="b"/>
              <a:pathLst>
                <a:path w="1178" h="2683" extrusionOk="0">
                  <a:moveTo>
                    <a:pt x="447" y="0"/>
                  </a:moveTo>
                  <a:cubicBezTo>
                    <a:pt x="437" y="0"/>
                    <a:pt x="427" y="2"/>
                    <a:pt x="416" y="5"/>
                  </a:cubicBezTo>
                  <a:cubicBezTo>
                    <a:pt x="370" y="28"/>
                    <a:pt x="358" y="62"/>
                    <a:pt x="370" y="108"/>
                  </a:cubicBezTo>
                  <a:lnTo>
                    <a:pt x="959" y="1759"/>
                  </a:lnTo>
                  <a:cubicBezTo>
                    <a:pt x="1005" y="1898"/>
                    <a:pt x="993" y="2059"/>
                    <a:pt x="924" y="2186"/>
                  </a:cubicBezTo>
                  <a:cubicBezTo>
                    <a:pt x="832" y="2313"/>
                    <a:pt x="705" y="2405"/>
                    <a:pt x="555" y="2429"/>
                  </a:cubicBezTo>
                  <a:lnTo>
                    <a:pt x="81" y="2521"/>
                  </a:lnTo>
                  <a:cubicBezTo>
                    <a:pt x="35" y="2521"/>
                    <a:pt x="1" y="2567"/>
                    <a:pt x="12" y="2602"/>
                  </a:cubicBezTo>
                  <a:cubicBezTo>
                    <a:pt x="12" y="2648"/>
                    <a:pt x="35" y="2682"/>
                    <a:pt x="81" y="2682"/>
                  </a:cubicBezTo>
                  <a:lnTo>
                    <a:pt x="589" y="2579"/>
                  </a:lnTo>
                  <a:cubicBezTo>
                    <a:pt x="774" y="2544"/>
                    <a:pt x="947" y="2429"/>
                    <a:pt x="1051" y="2255"/>
                  </a:cubicBezTo>
                  <a:cubicBezTo>
                    <a:pt x="1143" y="2082"/>
                    <a:pt x="1178" y="1886"/>
                    <a:pt x="1109" y="1701"/>
                  </a:cubicBezTo>
                  <a:lnTo>
                    <a:pt x="520" y="51"/>
                  </a:lnTo>
                  <a:cubicBezTo>
                    <a:pt x="502" y="16"/>
                    <a:pt x="478" y="0"/>
                    <a:pt x="447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84;p15">
              <a:extLst>
                <a:ext uri="{FF2B5EF4-FFF2-40B4-BE49-F238E27FC236}">
                  <a16:creationId xmlns:a16="http://schemas.microsoft.com/office/drawing/2014/main" id="{956C64B4-088C-D97C-B016-D2C0B5744338}"/>
                </a:ext>
              </a:extLst>
            </p:cNvPr>
            <p:cNvSpPr/>
            <p:nvPr/>
          </p:nvSpPr>
          <p:spPr>
            <a:xfrm>
              <a:off x="6749439" y="3293537"/>
              <a:ext cx="1900117" cy="1699849"/>
            </a:xfrm>
            <a:custGeom>
              <a:avLst/>
              <a:gdLst/>
              <a:ahLst/>
              <a:cxnLst/>
              <a:rect l="l" t="t" r="r" b="b"/>
              <a:pathLst>
                <a:path w="25475" h="22790" extrusionOk="0">
                  <a:moveTo>
                    <a:pt x="17822" y="1"/>
                  </a:moveTo>
                  <a:cubicBezTo>
                    <a:pt x="17406" y="1"/>
                    <a:pt x="17061" y="20"/>
                    <a:pt x="16818" y="28"/>
                  </a:cubicBezTo>
                  <a:lnTo>
                    <a:pt x="13944" y="305"/>
                  </a:lnTo>
                  <a:lnTo>
                    <a:pt x="11531" y="1713"/>
                  </a:lnTo>
                  <a:lnTo>
                    <a:pt x="6857" y="651"/>
                  </a:lnTo>
                  <a:cubicBezTo>
                    <a:pt x="5425" y="778"/>
                    <a:pt x="1893" y="1020"/>
                    <a:pt x="0" y="2613"/>
                  </a:cubicBezTo>
                  <a:lnTo>
                    <a:pt x="2424" y="10381"/>
                  </a:lnTo>
                  <a:lnTo>
                    <a:pt x="3117" y="14687"/>
                  </a:lnTo>
                  <a:cubicBezTo>
                    <a:pt x="3324" y="15945"/>
                    <a:pt x="3186" y="17226"/>
                    <a:pt x="2724" y="18426"/>
                  </a:cubicBezTo>
                  <a:lnTo>
                    <a:pt x="1351" y="22028"/>
                  </a:lnTo>
                  <a:cubicBezTo>
                    <a:pt x="1212" y="22374"/>
                    <a:pt x="1478" y="22755"/>
                    <a:pt x="1847" y="22755"/>
                  </a:cubicBezTo>
                  <a:lnTo>
                    <a:pt x="19957" y="22789"/>
                  </a:lnTo>
                  <a:lnTo>
                    <a:pt x="19207" y="12886"/>
                  </a:lnTo>
                  <a:lnTo>
                    <a:pt x="19173" y="12436"/>
                  </a:lnTo>
                  <a:lnTo>
                    <a:pt x="25475" y="4760"/>
                  </a:lnTo>
                  <a:cubicBezTo>
                    <a:pt x="23505" y="447"/>
                    <a:pt x="19831" y="1"/>
                    <a:pt x="17822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9" name="Google Shape;85;p15">
              <a:extLst>
                <a:ext uri="{FF2B5EF4-FFF2-40B4-BE49-F238E27FC236}">
                  <a16:creationId xmlns:a16="http://schemas.microsoft.com/office/drawing/2014/main" id="{35CFAA6A-B4CB-3BF3-4C9D-12D994FBE123}"/>
                </a:ext>
              </a:extLst>
            </p:cNvPr>
            <p:cNvSpPr/>
            <p:nvPr/>
          </p:nvSpPr>
          <p:spPr>
            <a:xfrm>
              <a:off x="6744218" y="3283691"/>
              <a:ext cx="1913990" cy="1714021"/>
            </a:xfrm>
            <a:custGeom>
              <a:avLst/>
              <a:gdLst/>
              <a:ahLst/>
              <a:cxnLst/>
              <a:rect l="l" t="t" r="r" b="b"/>
              <a:pathLst>
                <a:path w="25661" h="22980" extrusionOk="0">
                  <a:moveTo>
                    <a:pt x="17930" y="208"/>
                  </a:moveTo>
                  <a:cubicBezTo>
                    <a:pt x="19947" y="208"/>
                    <a:pt x="23511" y="660"/>
                    <a:pt x="25452" y="4880"/>
                  </a:cubicBezTo>
                  <a:lnTo>
                    <a:pt x="19173" y="12510"/>
                  </a:lnTo>
                  <a:cubicBezTo>
                    <a:pt x="19162" y="12522"/>
                    <a:pt x="19162" y="12545"/>
                    <a:pt x="19162" y="12568"/>
                  </a:cubicBezTo>
                  <a:lnTo>
                    <a:pt x="19196" y="13018"/>
                  </a:lnTo>
                  <a:lnTo>
                    <a:pt x="19924" y="22841"/>
                  </a:lnTo>
                  <a:lnTo>
                    <a:pt x="1905" y="22794"/>
                  </a:lnTo>
                  <a:cubicBezTo>
                    <a:pt x="1744" y="22794"/>
                    <a:pt x="1617" y="22725"/>
                    <a:pt x="1525" y="22587"/>
                  </a:cubicBezTo>
                  <a:cubicBezTo>
                    <a:pt x="1444" y="22460"/>
                    <a:pt x="1432" y="22321"/>
                    <a:pt x="1490" y="22171"/>
                  </a:cubicBezTo>
                  <a:lnTo>
                    <a:pt x="2875" y="18570"/>
                  </a:lnTo>
                  <a:cubicBezTo>
                    <a:pt x="3337" y="17369"/>
                    <a:pt x="3464" y="16077"/>
                    <a:pt x="3256" y="14795"/>
                  </a:cubicBezTo>
                  <a:lnTo>
                    <a:pt x="2575" y="10490"/>
                  </a:lnTo>
                  <a:lnTo>
                    <a:pt x="174" y="2768"/>
                  </a:lnTo>
                  <a:cubicBezTo>
                    <a:pt x="1998" y="1268"/>
                    <a:pt x="5345" y="979"/>
                    <a:pt x="6776" y="875"/>
                  </a:cubicBezTo>
                  <a:lnTo>
                    <a:pt x="6927" y="864"/>
                  </a:lnTo>
                  <a:lnTo>
                    <a:pt x="11590" y="1937"/>
                  </a:lnTo>
                  <a:cubicBezTo>
                    <a:pt x="11601" y="1937"/>
                    <a:pt x="11624" y="1937"/>
                    <a:pt x="11647" y="1914"/>
                  </a:cubicBezTo>
                  <a:lnTo>
                    <a:pt x="14048" y="517"/>
                  </a:lnTo>
                  <a:lnTo>
                    <a:pt x="16899" y="240"/>
                  </a:lnTo>
                  <a:cubicBezTo>
                    <a:pt x="16957" y="229"/>
                    <a:pt x="17026" y="229"/>
                    <a:pt x="17096" y="229"/>
                  </a:cubicBezTo>
                  <a:cubicBezTo>
                    <a:pt x="17326" y="219"/>
                    <a:pt x="17608" y="208"/>
                    <a:pt x="17930" y="208"/>
                  </a:cubicBezTo>
                  <a:close/>
                  <a:moveTo>
                    <a:pt x="17952" y="0"/>
                  </a:moveTo>
                  <a:cubicBezTo>
                    <a:pt x="17630" y="0"/>
                    <a:pt x="17349" y="12"/>
                    <a:pt x="17119" y="21"/>
                  </a:cubicBezTo>
                  <a:cubicBezTo>
                    <a:pt x="17026" y="44"/>
                    <a:pt x="16969" y="44"/>
                    <a:pt x="16899" y="44"/>
                  </a:cubicBezTo>
                  <a:lnTo>
                    <a:pt x="14025" y="310"/>
                  </a:lnTo>
                  <a:cubicBezTo>
                    <a:pt x="14014" y="310"/>
                    <a:pt x="14014" y="333"/>
                    <a:pt x="14002" y="333"/>
                  </a:cubicBezTo>
                  <a:lnTo>
                    <a:pt x="11601" y="1729"/>
                  </a:lnTo>
                  <a:lnTo>
                    <a:pt x="6973" y="656"/>
                  </a:lnTo>
                  <a:lnTo>
                    <a:pt x="6938" y="656"/>
                  </a:lnTo>
                  <a:lnTo>
                    <a:pt x="6788" y="679"/>
                  </a:lnTo>
                  <a:cubicBezTo>
                    <a:pt x="5322" y="806"/>
                    <a:pt x="1894" y="1106"/>
                    <a:pt x="47" y="2653"/>
                  </a:cubicBezTo>
                  <a:cubicBezTo>
                    <a:pt x="12" y="2687"/>
                    <a:pt x="1" y="2710"/>
                    <a:pt x="12" y="2745"/>
                  </a:cubicBezTo>
                  <a:lnTo>
                    <a:pt x="2425" y="10502"/>
                  </a:lnTo>
                  <a:lnTo>
                    <a:pt x="3117" y="14807"/>
                  </a:lnTo>
                  <a:cubicBezTo>
                    <a:pt x="3325" y="16042"/>
                    <a:pt x="3175" y="17323"/>
                    <a:pt x="2725" y="18501"/>
                  </a:cubicBezTo>
                  <a:lnTo>
                    <a:pt x="1340" y="22102"/>
                  </a:lnTo>
                  <a:cubicBezTo>
                    <a:pt x="1271" y="22287"/>
                    <a:pt x="1305" y="22494"/>
                    <a:pt x="1421" y="22667"/>
                  </a:cubicBezTo>
                  <a:cubicBezTo>
                    <a:pt x="1536" y="22841"/>
                    <a:pt x="1721" y="22944"/>
                    <a:pt x="1917" y="22944"/>
                  </a:cubicBezTo>
                  <a:lnTo>
                    <a:pt x="20027" y="22979"/>
                  </a:lnTo>
                  <a:cubicBezTo>
                    <a:pt x="20039" y="22979"/>
                    <a:pt x="20074" y="22979"/>
                    <a:pt x="20120" y="22921"/>
                  </a:cubicBezTo>
                  <a:cubicBezTo>
                    <a:pt x="20131" y="22910"/>
                    <a:pt x="20131" y="22898"/>
                    <a:pt x="20131" y="22864"/>
                  </a:cubicBezTo>
                  <a:lnTo>
                    <a:pt x="19381" y="12949"/>
                  </a:lnTo>
                  <a:lnTo>
                    <a:pt x="19346" y="12533"/>
                  </a:lnTo>
                  <a:lnTo>
                    <a:pt x="25626" y="4904"/>
                  </a:lnTo>
                  <a:cubicBezTo>
                    <a:pt x="25660" y="4869"/>
                    <a:pt x="25660" y="4846"/>
                    <a:pt x="25637" y="4811"/>
                  </a:cubicBezTo>
                  <a:cubicBezTo>
                    <a:pt x="23661" y="460"/>
                    <a:pt x="20003" y="0"/>
                    <a:pt x="17952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86;p15">
              <a:extLst>
                <a:ext uri="{FF2B5EF4-FFF2-40B4-BE49-F238E27FC236}">
                  <a16:creationId xmlns:a16="http://schemas.microsoft.com/office/drawing/2014/main" id="{46C9F0F3-1714-1A3F-60EB-38D1C69EF633}"/>
                </a:ext>
              </a:extLst>
            </p:cNvPr>
            <p:cNvSpPr/>
            <p:nvPr/>
          </p:nvSpPr>
          <p:spPr>
            <a:xfrm>
              <a:off x="6744218" y="3283691"/>
              <a:ext cx="1913990" cy="1714021"/>
            </a:xfrm>
            <a:custGeom>
              <a:avLst/>
              <a:gdLst/>
              <a:ahLst/>
              <a:cxnLst/>
              <a:rect l="l" t="t" r="r" b="b"/>
              <a:pathLst>
                <a:path w="25661" h="22980" extrusionOk="0">
                  <a:moveTo>
                    <a:pt x="17930" y="208"/>
                  </a:moveTo>
                  <a:cubicBezTo>
                    <a:pt x="19947" y="208"/>
                    <a:pt x="23511" y="660"/>
                    <a:pt x="25452" y="4880"/>
                  </a:cubicBezTo>
                  <a:lnTo>
                    <a:pt x="19173" y="12510"/>
                  </a:lnTo>
                  <a:cubicBezTo>
                    <a:pt x="19162" y="12522"/>
                    <a:pt x="19162" y="12545"/>
                    <a:pt x="19162" y="12568"/>
                  </a:cubicBezTo>
                  <a:lnTo>
                    <a:pt x="19196" y="13018"/>
                  </a:lnTo>
                  <a:lnTo>
                    <a:pt x="19924" y="22841"/>
                  </a:lnTo>
                  <a:lnTo>
                    <a:pt x="1905" y="22794"/>
                  </a:lnTo>
                  <a:cubicBezTo>
                    <a:pt x="1744" y="22794"/>
                    <a:pt x="1617" y="22725"/>
                    <a:pt x="1525" y="22587"/>
                  </a:cubicBezTo>
                  <a:cubicBezTo>
                    <a:pt x="1444" y="22460"/>
                    <a:pt x="1432" y="22321"/>
                    <a:pt x="1490" y="22171"/>
                  </a:cubicBezTo>
                  <a:lnTo>
                    <a:pt x="2875" y="18570"/>
                  </a:lnTo>
                  <a:cubicBezTo>
                    <a:pt x="3337" y="17369"/>
                    <a:pt x="3464" y="16077"/>
                    <a:pt x="3256" y="14795"/>
                  </a:cubicBezTo>
                  <a:lnTo>
                    <a:pt x="2575" y="10490"/>
                  </a:lnTo>
                  <a:lnTo>
                    <a:pt x="174" y="2768"/>
                  </a:lnTo>
                  <a:cubicBezTo>
                    <a:pt x="1998" y="1268"/>
                    <a:pt x="5345" y="979"/>
                    <a:pt x="6776" y="875"/>
                  </a:cubicBezTo>
                  <a:lnTo>
                    <a:pt x="6927" y="864"/>
                  </a:lnTo>
                  <a:lnTo>
                    <a:pt x="11590" y="1937"/>
                  </a:lnTo>
                  <a:cubicBezTo>
                    <a:pt x="11601" y="1937"/>
                    <a:pt x="11624" y="1937"/>
                    <a:pt x="11647" y="1914"/>
                  </a:cubicBezTo>
                  <a:lnTo>
                    <a:pt x="14048" y="517"/>
                  </a:lnTo>
                  <a:lnTo>
                    <a:pt x="16899" y="240"/>
                  </a:lnTo>
                  <a:cubicBezTo>
                    <a:pt x="16957" y="229"/>
                    <a:pt x="17026" y="229"/>
                    <a:pt x="17096" y="229"/>
                  </a:cubicBezTo>
                  <a:cubicBezTo>
                    <a:pt x="17326" y="219"/>
                    <a:pt x="17608" y="208"/>
                    <a:pt x="17930" y="208"/>
                  </a:cubicBezTo>
                  <a:close/>
                  <a:moveTo>
                    <a:pt x="17952" y="0"/>
                  </a:moveTo>
                  <a:cubicBezTo>
                    <a:pt x="17630" y="0"/>
                    <a:pt x="17349" y="12"/>
                    <a:pt x="17119" y="21"/>
                  </a:cubicBezTo>
                  <a:cubicBezTo>
                    <a:pt x="17026" y="44"/>
                    <a:pt x="16969" y="44"/>
                    <a:pt x="16899" y="44"/>
                  </a:cubicBezTo>
                  <a:lnTo>
                    <a:pt x="14025" y="310"/>
                  </a:lnTo>
                  <a:cubicBezTo>
                    <a:pt x="14014" y="310"/>
                    <a:pt x="14014" y="333"/>
                    <a:pt x="14002" y="333"/>
                  </a:cubicBezTo>
                  <a:lnTo>
                    <a:pt x="11601" y="1729"/>
                  </a:lnTo>
                  <a:lnTo>
                    <a:pt x="6973" y="656"/>
                  </a:lnTo>
                  <a:lnTo>
                    <a:pt x="6938" y="656"/>
                  </a:lnTo>
                  <a:lnTo>
                    <a:pt x="6788" y="679"/>
                  </a:lnTo>
                  <a:cubicBezTo>
                    <a:pt x="5322" y="806"/>
                    <a:pt x="1894" y="1106"/>
                    <a:pt x="47" y="2653"/>
                  </a:cubicBezTo>
                  <a:cubicBezTo>
                    <a:pt x="12" y="2687"/>
                    <a:pt x="1" y="2710"/>
                    <a:pt x="12" y="2745"/>
                  </a:cubicBezTo>
                  <a:lnTo>
                    <a:pt x="2425" y="10502"/>
                  </a:lnTo>
                  <a:lnTo>
                    <a:pt x="3117" y="14807"/>
                  </a:lnTo>
                  <a:cubicBezTo>
                    <a:pt x="3325" y="16042"/>
                    <a:pt x="3175" y="17323"/>
                    <a:pt x="2725" y="18501"/>
                  </a:cubicBezTo>
                  <a:lnTo>
                    <a:pt x="1340" y="22102"/>
                  </a:lnTo>
                  <a:cubicBezTo>
                    <a:pt x="1271" y="22287"/>
                    <a:pt x="1305" y="22494"/>
                    <a:pt x="1421" y="22667"/>
                  </a:cubicBezTo>
                  <a:cubicBezTo>
                    <a:pt x="1536" y="22841"/>
                    <a:pt x="1721" y="22944"/>
                    <a:pt x="1917" y="22944"/>
                  </a:cubicBezTo>
                  <a:lnTo>
                    <a:pt x="20027" y="22979"/>
                  </a:lnTo>
                  <a:cubicBezTo>
                    <a:pt x="20039" y="22979"/>
                    <a:pt x="20074" y="22979"/>
                    <a:pt x="20120" y="22921"/>
                  </a:cubicBezTo>
                  <a:cubicBezTo>
                    <a:pt x="20131" y="22910"/>
                    <a:pt x="20131" y="22898"/>
                    <a:pt x="20131" y="22864"/>
                  </a:cubicBezTo>
                  <a:lnTo>
                    <a:pt x="19381" y="12949"/>
                  </a:lnTo>
                  <a:lnTo>
                    <a:pt x="19346" y="12533"/>
                  </a:lnTo>
                  <a:lnTo>
                    <a:pt x="25626" y="4904"/>
                  </a:lnTo>
                  <a:cubicBezTo>
                    <a:pt x="25660" y="4869"/>
                    <a:pt x="25660" y="4846"/>
                    <a:pt x="25637" y="4811"/>
                  </a:cubicBezTo>
                  <a:cubicBezTo>
                    <a:pt x="23661" y="460"/>
                    <a:pt x="20003" y="0"/>
                    <a:pt x="17952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87;p15">
              <a:extLst>
                <a:ext uri="{FF2B5EF4-FFF2-40B4-BE49-F238E27FC236}">
                  <a16:creationId xmlns:a16="http://schemas.microsoft.com/office/drawing/2014/main" id="{9475A205-F395-008A-C81D-704EF665D2BA}"/>
                </a:ext>
              </a:extLst>
            </p:cNvPr>
            <p:cNvSpPr/>
            <p:nvPr/>
          </p:nvSpPr>
          <p:spPr>
            <a:xfrm>
              <a:off x="8151919" y="3811252"/>
              <a:ext cx="30208" cy="441707"/>
            </a:xfrm>
            <a:custGeom>
              <a:avLst/>
              <a:gdLst/>
              <a:ahLst/>
              <a:cxnLst/>
              <a:rect l="l" t="t" r="r" b="b"/>
              <a:pathLst>
                <a:path w="405" h="5922" extrusionOk="0">
                  <a:moveTo>
                    <a:pt x="0" y="1"/>
                  </a:moveTo>
                  <a:lnTo>
                    <a:pt x="404" y="5922"/>
                  </a:lnTo>
                </a:path>
              </a:pathLst>
            </a:custGeom>
            <a:solidFill>
              <a:srgbClr val="FFE6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88;p15">
              <a:extLst>
                <a:ext uri="{FF2B5EF4-FFF2-40B4-BE49-F238E27FC236}">
                  <a16:creationId xmlns:a16="http://schemas.microsoft.com/office/drawing/2014/main" id="{8D03BB34-98FF-B15A-333C-BD5509F478E3}"/>
                </a:ext>
              </a:extLst>
            </p:cNvPr>
            <p:cNvSpPr/>
            <p:nvPr/>
          </p:nvSpPr>
          <p:spPr>
            <a:xfrm>
              <a:off x="8145877" y="3804390"/>
              <a:ext cx="43112" cy="454611"/>
            </a:xfrm>
            <a:custGeom>
              <a:avLst/>
              <a:gdLst/>
              <a:ahLst/>
              <a:cxnLst/>
              <a:rect l="l" t="t" r="r" b="b"/>
              <a:pathLst>
                <a:path w="578" h="6095" extrusionOk="0">
                  <a:moveTo>
                    <a:pt x="70" y="0"/>
                  </a:moveTo>
                  <a:cubicBezTo>
                    <a:pt x="23" y="0"/>
                    <a:pt x="0" y="46"/>
                    <a:pt x="0" y="93"/>
                  </a:cubicBezTo>
                  <a:lnTo>
                    <a:pt x="404" y="6014"/>
                  </a:lnTo>
                  <a:cubicBezTo>
                    <a:pt x="416" y="6060"/>
                    <a:pt x="439" y="6095"/>
                    <a:pt x="485" y="6095"/>
                  </a:cubicBezTo>
                  <a:cubicBezTo>
                    <a:pt x="531" y="6095"/>
                    <a:pt x="578" y="6048"/>
                    <a:pt x="554" y="6002"/>
                  </a:cubicBezTo>
                  <a:lnTo>
                    <a:pt x="150" y="69"/>
                  </a:lnTo>
                  <a:cubicBezTo>
                    <a:pt x="150" y="23"/>
                    <a:pt x="116" y="0"/>
                    <a:pt x="70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89;p15">
              <a:extLst>
                <a:ext uri="{FF2B5EF4-FFF2-40B4-BE49-F238E27FC236}">
                  <a16:creationId xmlns:a16="http://schemas.microsoft.com/office/drawing/2014/main" id="{3517E302-A4D2-3BD0-7FFA-F85B4E69173E}"/>
                </a:ext>
              </a:extLst>
            </p:cNvPr>
            <p:cNvSpPr/>
            <p:nvPr/>
          </p:nvSpPr>
          <p:spPr>
            <a:xfrm>
              <a:off x="7247464" y="3222976"/>
              <a:ext cx="735284" cy="319757"/>
            </a:xfrm>
            <a:custGeom>
              <a:avLst/>
              <a:gdLst/>
              <a:ahLst/>
              <a:cxnLst/>
              <a:rect l="l" t="t" r="r" b="b"/>
              <a:pathLst>
                <a:path w="9858" h="4287" extrusionOk="0">
                  <a:moveTo>
                    <a:pt x="9156" y="0"/>
                  </a:moveTo>
                  <a:cubicBezTo>
                    <a:pt x="9075" y="0"/>
                    <a:pt x="8992" y="23"/>
                    <a:pt x="8917" y="73"/>
                  </a:cubicBezTo>
                  <a:lnTo>
                    <a:pt x="5131" y="2439"/>
                  </a:lnTo>
                  <a:cubicBezTo>
                    <a:pt x="5056" y="2481"/>
                    <a:pt x="4975" y="2511"/>
                    <a:pt x="4892" y="2511"/>
                  </a:cubicBezTo>
                  <a:cubicBezTo>
                    <a:pt x="4860" y="2511"/>
                    <a:pt x="4828" y="2507"/>
                    <a:pt x="4797" y="2497"/>
                  </a:cubicBezTo>
                  <a:lnTo>
                    <a:pt x="584" y="1470"/>
                  </a:lnTo>
                  <a:cubicBezTo>
                    <a:pt x="548" y="1460"/>
                    <a:pt x="512" y="1456"/>
                    <a:pt x="477" y="1456"/>
                  </a:cubicBezTo>
                  <a:cubicBezTo>
                    <a:pt x="219" y="1456"/>
                    <a:pt x="0" y="1705"/>
                    <a:pt x="41" y="1989"/>
                  </a:cubicBezTo>
                  <a:cubicBezTo>
                    <a:pt x="231" y="3426"/>
                    <a:pt x="1387" y="4286"/>
                    <a:pt x="2560" y="4286"/>
                  </a:cubicBezTo>
                  <a:cubicBezTo>
                    <a:pt x="3243" y="4286"/>
                    <a:pt x="3933" y="3993"/>
                    <a:pt x="4439" y="3351"/>
                  </a:cubicBezTo>
                  <a:lnTo>
                    <a:pt x="4739" y="2959"/>
                  </a:lnTo>
                  <a:cubicBezTo>
                    <a:pt x="4825" y="2845"/>
                    <a:pt x="4955" y="2783"/>
                    <a:pt x="5088" y="2783"/>
                  </a:cubicBezTo>
                  <a:cubicBezTo>
                    <a:pt x="5170" y="2783"/>
                    <a:pt x="5253" y="2807"/>
                    <a:pt x="5328" y="2855"/>
                  </a:cubicBezTo>
                  <a:lnTo>
                    <a:pt x="5732" y="3120"/>
                  </a:lnTo>
                  <a:cubicBezTo>
                    <a:pt x="6170" y="3395"/>
                    <a:pt x="6631" y="3519"/>
                    <a:pt x="7078" y="3519"/>
                  </a:cubicBezTo>
                  <a:cubicBezTo>
                    <a:pt x="8550" y="3519"/>
                    <a:pt x="9858" y="2173"/>
                    <a:pt x="9610" y="420"/>
                  </a:cubicBezTo>
                  <a:cubicBezTo>
                    <a:pt x="9585" y="167"/>
                    <a:pt x="9375" y="0"/>
                    <a:pt x="91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90;p15">
              <a:extLst>
                <a:ext uri="{FF2B5EF4-FFF2-40B4-BE49-F238E27FC236}">
                  <a16:creationId xmlns:a16="http://schemas.microsoft.com/office/drawing/2014/main" id="{D2222E98-A955-51E3-71C7-C6B9D104373C}"/>
                </a:ext>
              </a:extLst>
            </p:cNvPr>
            <p:cNvSpPr/>
            <p:nvPr/>
          </p:nvSpPr>
          <p:spPr>
            <a:xfrm>
              <a:off x="7242764" y="3217084"/>
              <a:ext cx="740430" cy="332511"/>
            </a:xfrm>
            <a:custGeom>
              <a:avLst/>
              <a:gdLst/>
              <a:ahLst/>
              <a:cxnLst/>
              <a:rect l="l" t="t" r="r" b="b"/>
              <a:pathLst>
                <a:path w="9927" h="4458" extrusionOk="0">
                  <a:moveTo>
                    <a:pt x="9213" y="193"/>
                  </a:moveTo>
                  <a:cubicBezTo>
                    <a:pt x="9263" y="193"/>
                    <a:pt x="9313" y="202"/>
                    <a:pt x="9361" y="221"/>
                  </a:cubicBezTo>
                  <a:cubicBezTo>
                    <a:pt x="9488" y="279"/>
                    <a:pt x="9581" y="395"/>
                    <a:pt x="9592" y="545"/>
                  </a:cubicBezTo>
                  <a:cubicBezTo>
                    <a:pt x="9731" y="1595"/>
                    <a:pt x="9292" y="2611"/>
                    <a:pt x="8438" y="3153"/>
                  </a:cubicBezTo>
                  <a:cubicBezTo>
                    <a:pt x="8040" y="3413"/>
                    <a:pt x="7595" y="3543"/>
                    <a:pt x="7148" y="3543"/>
                  </a:cubicBezTo>
                  <a:cubicBezTo>
                    <a:pt x="6701" y="3543"/>
                    <a:pt x="6250" y="3413"/>
                    <a:pt x="5841" y="3153"/>
                  </a:cubicBezTo>
                  <a:lnTo>
                    <a:pt x="5437" y="2899"/>
                  </a:lnTo>
                  <a:cubicBezTo>
                    <a:pt x="5346" y="2841"/>
                    <a:pt x="5247" y="2812"/>
                    <a:pt x="5150" y="2812"/>
                  </a:cubicBezTo>
                  <a:cubicBezTo>
                    <a:pt x="4998" y="2812"/>
                    <a:pt x="4850" y="2881"/>
                    <a:pt x="4744" y="3015"/>
                  </a:cubicBezTo>
                  <a:lnTo>
                    <a:pt x="4444" y="3396"/>
                  </a:lnTo>
                  <a:cubicBezTo>
                    <a:pt x="3981" y="3992"/>
                    <a:pt x="3327" y="4313"/>
                    <a:pt x="2628" y="4313"/>
                  </a:cubicBezTo>
                  <a:cubicBezTo>
                    <a:pt x="2421" y="4313"/>
                    <a:pt x="2209" y="4285"/>
                    <a:pt x="1997" y="4227"/>
                  </a:cubicBezTo>
                  <a:cubicBezTo>
                    <a:pt x="1016" y="3950"/>
                    <a:pt x="323" y="3130"/>
                    <a:pt x="185" y="2068"/>
                  </a:cubicBezTo>
                  <a:cubicBezTo>
                    <a:pt x="173" y="1930"/>
                    <a:pt x="219" y="1803"/>
                    <a:pt x="312" y="1710"/>
                  </a:cubicBezTo>
                  <a:cubicBezTo>
                    <a:pt x="393" y="1641"/>
                    <a:pt x="473" y="1618"/>
                    <a:pt x="566" y="1618"/>
                  </a:cubicBezTo>
                  <a:cubicBezTo>
                    <a:pt x="589" y="1618"/>
                    <a:pt x="623" y="1618"/>
                    <a:pt x="600" y="1641"/>
                  </a:cubicBezTo>
                  <a:lnTo>
                    <a:pt x="4813" y="2669"/>
                  </a:lnTo>
                  <a:cubicBezTo>
                    <a:pt x="4860" y="2679"/>
                    <a:pt x="4905" y="2684"/>
                    <a:pt x="4949" y="2684"/>
                  </a:cubicBezTo>
                  <a:cubicBezTo>
                    <a:pt x="5047" y="2684"/>
                    <a:pt x="5138" y="2659"/>
                    <a:pt x="5217" y="2611"/>
                  </a:cubicBezTo>
                  <a:lnTo>
                    <a:pt x="9015" y="245"/>
                  </a:lnTo>
                  <a:cubicBezTo>
                    <a:pt x="9075" y="211"/>
                    <a:pt x="9144" y="193"/>
                    <a:pt x="9213" y="193"/>
                  </a:cubicBezTo>
                  <a:close/>
                  <a:moveTo>
                    <a:pt x="9231" y="0"/>
                  </a:moveTo>
                  <a:cubicBezTo>
                    <a:pt x="9139" y="0"/>
                    <a:pt x="9046" y="26"/>
                    <a:pt x="8957" y="83"/>
                  </a:cubicBezTo>
                  <a:lnTo>
                    <a:pt x="5160" y="2449"/>
                  </a:lnTo>
                  <a:cubicBezTo>
                    <a:pt x="5104" y="2489"/>
                    <a:pt x="5044" y="2507"/>
                    <a:pt x="4982" y="2507"/>
                  </a:cubicBezTo>
                  <a:cubicBezTo>
                    <a:pt x="4953" y="2507"/>
                    <a:pt x="4923" y="2503"/>
                    <a:pt x="4894" y="2495"/>
                  </a:cubicBezTo>
                  <a:lnTo>
                    <a:pt x="681" y="1468"/>
                  </a:lnTo>
                  <a:cubicBezTo>
                    <a:pt x="636" y="1456"/>
                    <a:pt x="592" y="1450"/>
                    <a:pt x="548" y="1450"/>
                  </a:cubicBezTo>
                  <a:cubicBezTo>
                    <a:pt x="421" y="1450"/>
                    <a:pt x="299" y="1498"/>
                    <a:pt x="196" y="1584"/>
                  </a:cubicBezTo>
                  <a:cubicBezTo>
                    <a:pt x="69" y="1710"/>
                    <a:pt x="0" y="1895"/>
                    <a:pt x="23" y="2091"/>
                  </a:cubicBezTo>
                  <a:cubicBezTo>
                    <a:pt x="173" y="3211"/>
                    <a:pt x="924" y="4077"/>
                    <a:pt x="1962" y="4365"/>
                  </a:cubicBezTo>
                  <a:cubicBezTo>
                    <a:pt x="2182" y="4423"/>
                    <a:pt x="2413" y="4458"/>
                    <a:pt x="2620" y="4458"/>
                  </a:cubicBezTo>
                  <a:cubicBezTo>
                    <a:pt x="3371" y="4458"/>
                    <a:pt x="4086" y="4111"/>
                    <a:pt x="4571" y="3476"/>
                  </a:cubicBezTo>
                  <a:lnTo>
                    <a:pt x="4871" y="3084"/>
                  </a:lnTo>
                  <a:cubicBezTo>
                    <a:pt x="4956" y="2985"/>
                    <a:pt x="5063" y="2938"/>
                    <a:pt x="5171" y="2938"/>
                  </a:cubicBezTo>
                  <a:cubicBezTo>
                    <a:pt x="5238" y="2938"/>
                    <a:pt x="5305" y="2956"/>
                    <a:pt x="5367" y="2992"/>
                  </a:cubicBezTo>
                  <a:lnTo>
                    <a:pt x="5771" y="3257"/>
                  </a:lnTo>
                  <a:cubicBezTo>
                    <a:pt x="6210" y="3540"/>
                    <a:pt x="6686" y="3681"/>
                    <a:pt x="7161" y="3681"/>
                  </a:cubicBezTo>
                  <a:cubicBezTo>
                    <a:pt x="7636" y="3681"/>
                    <a:pt x="8109" y="3540"/>
                    <a:pt x="8542" y="3257"/>
                  </a:cubicBezTo>
                  <a:cubicBezTo>
                    <a:pt x="9454" y="2669"/>
                    <a:pt x="9927" y="1595"/>
                    <a:pt x="9765" y="487"/>
                  </a:cubicBezTo>
                  <a:cubicBezTo>
                    <a:pt x="9742" y="302"/>
                    <a:pt x="9627" y="141"/>
                    <a:pt x="9454" y="48"/>
                  </a:cubicBezTo>
                  <a:cubicBezTo>
                    <a:pt x="9381" y="17"/>
                    <a:pt x="9306" y="0"/>
                    <a:pt x="9231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91;p15">
              <a:extLst>
                <a:ext uri="{FF2B5EF4-FFF2-40B4-BE49-F238E27FC236}">
                  <a16:creationId xmlns:a16="http://schemas.microsoft.com/office/drawing/2014/main" id="{17B5F851-B54B-34DE-809C-4DA2A779B5FE}"/>
                </a:ext>
              </a:extLst>
            </p:cNvPr>
            <p:cNvSpPr/>
            <p:nvPr/>
          </p:nvSpPr>
          <p:spPr>
            <a:xfrm>
              <a:off x="6213076" y="2674009"/>
              <a:ext cx="779216" cy="1999691"/>
            </a:xfrm>
            <a:custGeom>
              <a:avLst/>
              <a:gdLst/>
              <a:ahLst/>
              <a:cxnLst/>
              <a:rect l="l" t="t" r="r" b="b"/>
              <a:pathLst>
                <a:path w="10447" h="26810" extrusionOk="0">
                  <a:moveTo>
                    <a:pt x="4860" y="4250"/>
                  </a:moveTo>
                  <a:lnTo>
                    <a:pt x="4860" y="4250"/>
                  </a:lnTo>
                  <a:cubicBezTo>
                    <a:pt x="5009" y="4419"/>
                    <a:pt x="5120" y="4550"/>
                    <a:pt x="5160" y="4605"/>
                  </a:cubicBezTo>
                  <a:cubicBezTo>
                    <a:pt x="5085" y="4514"/>
                    <a:pt x="4983" y="4392"/>
                    <a:pt x="4860" y="4250"/>
                  </a:cubicBezTo>
                  <a:close/>
                  <a:moveTo>
                    <a:pt x="3359" y="0"/>
                  </a:moveTo>
                  <a:cubicBezTo>
                    <a:pt x="3327" y="0"/>
                    <a:pt x="3297" y="4"/>
                    <a:pt x="3267" y="11"/>
                  </a:cubicBezTo>
                  <a:cubicBezTo>
                    <a:pt x="2637" y="160"/>
                    <a:pt x="2564" y="1150"/>
                    <a:pt x="3385" y="2574"/>
                  </a:cubicBezTo>
                  <a:lnTo>
                    <a:pt x="3385" y="2574"/>
                  </a:lnTo>
                  <a:cubicBezTo>
                    <a:pt x="2839" y="1957"/>
                    <a:pt x="2341" y="1394"/>
                    <a:pt x="2159" y="1166"/>
                  </a:cubicBezTo>
                  <a:cubicBezTo>
                    <a:pt x="2007" y="984"/>
                    <a:pt x="1786" y="882"/>
                    <a:pt x="1564" y="882"/>
                  </a:cubicBezTo>
                  <a:cubicBezTo>
                    <a:pt x="1448" y="882"/>
                    <a:pt x="1331" y="910"/>
                    <a:pt x="1224" y="969"/>
                  </a:cubicBezTo>
                  <a:lnTo>
                    <a:pt x="1212" y="993"/>
                  </a:lnTo>
                  <a:cubicBezTo>
                    <a:pt x="0" y="1939"/>
                    <a:pt x="3013" y="4894"/>
                    <a:pt x="3013" y="4894"/>
                  </a:cubicBezTo>
                  <a:lnTo>
                    <a:pt x="1004" y="6418"/>
                  </a:lnTo>
                  <a:lnTo>
                    <a:pt x="3036" y="10019"/>
                  </a:lnTo>
                  <a:lnTo>
                    <a:pt x="3082" y="11288"/>
                  </a:lnTo>
                  <a:lnTo>
                    <a:pt x="3059" y="11288"/>
                  </a:lnTo>
                  <a:cubicBezTo>
                    <a:pt x="2851" y="13458"/>
                    <a:pt x="1928" y="20626"/>
                    <a:pt x="1789" y="22081"/>
                  </a:cubicBezTo>
                  <a:cubicBezTo>
                    <a:pt x="1628" y="23685"/>
                    <a:pt x="2009" y="25324"/>
                    <a:pt x="3521" y="26155"/>
                  </a:cubicBezTo>
                  <a:cubicBezTo>
                    <a:pt x="4132" y="26501"/>
                    <a:pt x="4848" y="26675"/>
                    <a:pt x="5552" y="26755"/>
                  </a:cubicBezTo>
                  <a:cubicBezTo>
                    <a:pt x="5862" y="26791"/>
                    <a:pt x="6177" y="26810"/>
                    <a:pt x="6493" y="26810"/>
                  </a:cubicBezTo>
                  <a:cubicBezTo>
                    <a:pt x="6683" y="26810"/>
                    <a:pt x="6874" y="26803"/>
                    <a:pt x="7064" y="26790"/>
                  </a:cubicBezTo>
                  <a:cubicBezTo>
                    <a:pt x="7272" y="26755"/>
                    <a:pt x="7457" y="26732"/>
                    <a:pt x="7641" y="26686"/>
                  </a:cubicBezTo>
                  <a:cubicBezTo>
                    <a:pt x="9038" y="26351"/>
                    <a:pt x="9961" y="25301"/>
                    <a:pt x="10273" y="23916"/>
                  </a:cubicBezTo>
                  <a:cubicBezTo>
                    <a:pt x="10400" y="23281"/>
                    <a:pt x="10446" y="22646"/>
                    <a:pt x="10446" y="22000"/>
                  </a:cubicBezTo>
                  <a:cubicBezTo>
                    <a:pt x="10446" y="20846"/>
                    <a:pt x="10273" y="19657"/>
                    <a:pt x="10181" y="18560"/>
                  </a:cubicBezTo>
                  <a:cubicBezTo>
                    <a:pt x="10042" y="16944"/>
                    <a:pt x="9881" y="15317"/>
                    <a:pt x="9719" y="13701"/>
                  </a:cubicBezTo>
                  <a:cubicBezTo>
                    <a:pt x="9650" y="12997"/>
                    <a:pt x="9500" y="12258"/>
                    <a:pt x="9488" y="11554"/>
                  </a:cubicBezTo>
                  <a:lnTo>
                    <a:pt x="9488" y="11335"/>
                  </a:lnTo>
                  <a:cubicBezTo>
                    <a:pt x="9488" y="11335"/>
                    <a:pt x="10077" y="6937"/>
                    <a:pt x="7768" y="4755"/>
                  </a:cubicBezTo>
                  <a:cubicBezTo>
                    <a:pt x="5553" y="2652"/>
                    <a:pt x="4208" y="0"/>
                    <a:pt x="3359" y="0"/>
                  </a:cubicBezTo>
                  <a:close/>
                </a:path>
              </a:pathLst>
            </a:custGeom>
            <a:solidFill>
              <a:srgbClr val="ED7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92;p15">
              <a:extLst>
                <a:ext uri="{FF2B5EF4-FFF2-40B4-BE49-F238E27FC236}">
                  <a16:creationId xmlns:a16="http://schemas.microsoft.com/office/drawing/2014/main" id="{7CC18C41-F491-7F8A-322E-295E7C8FC921}"/>
                </a:ext>
              </a:extLst>
            </p:cNvPr>
            <p:cNvSpPr/>
            <p:nvPr/>
          </p:nvSpPr>
          <p:spPr>
            <a:xfrm>
              <a:off x="6269017" y="2667818"/>
              <a:ext cx="727526" cy="2011327"/>
            </a:xfrm>
            <a:custGeom>
              <a:avLst/>
              <a:gdLst/>
              <a:ahLst/>
              <a:cxnLst/>
              <a:rect l="l" t="t" r="r" b="b"/>
              <a:pathLst>
                <a:path w="9754" h="26966" extrusionOk="0">
                  <a:moveTo>
                    <a:pt x="2612" y="155"/>
                  </a:moveTo>
                  <a:cubicBezTo>
                    <a:pt x="3028" y="155"/>
                    <a:pt x="3648" y="962"/>
                    <a:pt x="4421" y="1964"/>
                  </a:cubicBezTo>
                  <a:cubicBezTo>
                    <a:pt x="5102" y="2842"/>
                    <a:pt x="5956" y="3927"/>
                    <a:pt x="6961" y="4896"/>
                  </a:cubicBezTo>
                  <a:cubicBezTo>
                    <a:pt x="9200" y="7020"/>
                    <a:pt x="8657" y="11360"/>
                    <a:pt x="8657" y="11418"/>
                  </a:cubicBezTo>
                  <a:lnTo>
                    <a:pt x="8657" y="11637"/>
                  </a:lnTo>
                  <a:cubicBezTo>
                    <a:pt x="8669" y="12099"/>
                    <a:pt x="8738" y="12572"/>
                    <a:pt x="8796" y="13034"/>
                  </a:cubicBezTo>
                  <a:cubicBezTo>
                    <a:pt x="8842" y="13287"/>
                    <a:pt x="8865" y="13553"/>
                    <a:pt x="8900" y="13795"/>
                  </a:cubicBezTo>
                  <a:cubicBezTo>
                    <a:pt x="9073" y="15538"/>
                    <a:pt x="9235" y="17143"/>
                    <a:pt x="9361" y="18655"/>
                  </a:cubicBezTo>
                  <a:cubicBezTo>
                    <a:pt x="9385" y="18966"/>
                    <a:pt x="9419" y="19267"/>
                    <a:pt x="9442" y="19578"/>
                  </a:cubicBezTo>
                  <a:cubicBezTo>
                    <a:pt x="9535" y="20409"/>
                    <a:pt x="9615" y="21252"/>
                    <a:pt x="9615" y="22094"/>
                  </a:cubicBezTo>
                  <a:cubicBezTo>
                    <a:pt x="9615" y="22799"/>
                    <a:pt x="9558" y="23422"/>
                    <a:pt x="9442" y="23987"/>
                  </a:cubicBezTo>
                  <a:cubicBezTo>
                    <a:pt x="9142" y="25384"/>
                    <a:pt x="8207" y="26377"/>
                    <a:pt x="6880" y="26700"/>
                  </a:cubicBezTo>
                  <a:cubicBezTo>
                    <a:pt x="6695" y="26735"/>
                    <a:pt x="6499" y="26769"/>
                    <a:pt x="6303" y="26792"/>
                  </a:cubicBezTo>
                  <a:cubicBezTo>
                    <a:pt x="6100" y="26813"/>
                    <a:pt x="5891" y="26824"/>
                    <a:pt x="5672" y="26824"/>
                  </a:cubicBezTo>
                  <a:cubicBezTo>
                    <a:pt x="5403" y="26824"/>
                    <a:pt x="5119" y="26807"/>
                    <a:pt x="4814" y="26769"/>
                  </a:cubicBezTo>
                  <a:cubicBezTo>
                    <a:pt x="4006" y="26665"/>
                    <a:pt x="3359" y="26481"/>
                    <a:pt x="2805" y="26180"/>
                  </a:cubicBezTo>
                  <a:cubicBezTo>
                    <a:pt x="1074" y="25211"/>
                    <a:pt x="1005" y="23260"/>
                    <a:pt x="1120" y="22175"/>
                  </a:cubicBezTo>
                  <a:cubicBezTo>
                    <a:pt x="1178" y="21587"/>
                    <a:pt x="1362" y="20040"/>
                    <a:pt x="1582" y="18274"/>
                  </a:cubicBezTo>
                  <a:cubicBezTo>
                    <a:pt x="1882" y="15677"/>
                    <a:pt x="2251" y="12757"/>
                    <a:pt x="2378" y="11441"/>
                  </a:cubicBezTo>
                  <a:cubicBezTo>
                    <a:pt x="2390" y="11429"/>
                    <a:pt x="2401" y="11406"/>
                    <a:pt x="2424" y="11383"/>
                  </a:cubicBezTo>
                  <a:lnTo>
                    <a:pt x="2378" y="10113"/>
                  </a:lnTo>
                  <a:cubicBezTo>
                    <a:pt x="2378" y="10102"/>
                    <a:pt x="2367" y="10090"/>
                    <a:pt x="2367" y="10079"/>
                  </a:cubicBezTo>
                  <a:lnTo>
                    <a:pt x="358" y="6524"/>
                  </a:lnTo>
                  <a:lnTo>
                    <a:pt x="2309" y="5035"/>
                  </a:lnTo>
                  <a:cubicBezTo>
                    <a:pt x="2320" y="5023"/>
                    <a:pt x="2332" y="5012"/>
                    <a:pt x="2332" y="4977"/>
                  </a:cubicBezTo>
                  <a:cubicBezTo>
                    <a:pt x="2332" y="4965"/>
                    <a:pt x="2320" y="4942"/>
                    <a:pt x="2309" y="4919"/>
                  </a:cubicBezTo>
                  <a:cubicBezTo>
                    <a:pt x="2286" y="4896"/>
                    <a:pt x="174" y="2818"/>
                    <a:pt x="243" y="1630"/>
                  </a:cubicBezTo>
                  <a:cubicBezTo>
                    <a:pt x="254" y="1433"/>
                    <a:pt x="347" y="1260"/>
                    <a:pt x="485" y="1145"/>
                  </a:cubicBezTo>
                  <a:lnTo>
                    <a:pt x="497" y="1133"/>
                  </a:lnTo>
                  <a:cubicBezTo>
                    <a:pt x="598" y="1074"/>
                    <a:pt x="711" y="1046"/>
                    <a:pt x="823" y="1046"/>
                  </a:cubicBezTo>
                  <a:cubicBezTo>
                    <a:pt x="1016" y="1046"/>
                    <a:pt x="1208" y="1130"/>
                    <a:pt x="1339" y="1283"/>
                  </a:cubicBezTo>
                  <a:cubicBezTo>
                    <a:pt x="1512" y="1514"/>
                    <a:pt x="2020" y="2080"/>
                    <a:pt x="2551" y="2691"/>
                  </a:cubicBezTo>
                  <a:cubicBezTo>
                    <a:pt x="2563" y="2703"/>
                    <a:pt x="2563" y="2715"/>
                    <a:pt x="2574" y="2726"/>
                  </a:cubicBezTo>
                  <a:cubicBezTo>
                    <a:pt x="2597" y="2772"/>
                    <a:pt x="2724" y="2922"/>
                    <a:pt x="3209" y="3465"/>
                  </a:cubicBezTo>
                  <a:cubicBezTo>
                    <a:pt x="3463" y="3753"/>
                    <a:pt x="3763" y="4077"/>
                    <a:pt x="3983" y="4331"/>
                  </a:cubicBezTo>
                  <a:cubicBezTo>
                    <a:pt x="4121" y="4504"/>
                    <a:pt x="4237" y="4654"/>
                    <a:pt x="4329" y="4746"/>
                  </a:cubicBezTo>
                  <a:cubicBezTo>
                    <a:pt x="4344" y="4768"/>
                    <a:pt x="4373" y="4781"/>
                    <a:pt x="4401" y="4781"/>
                  </a:cubicBezTo>
                  <a:cubicBezTo>
                    <a:pt x="4417" y="4781"/>
                    <a:pt x="4432" y="4777"/>
                    <a:pt x="4444" y="4769"/>
                  </a:cubicBezTo>
                  <a:cubicBezTo>
                    <a:pt x="4467" y="4734"/>
                    <a:pt x="4479" y="4677"/>
                    <a:pt x="4456" y="4654"/>
                  </a:cubicBezTo>
                  <a:cubicBezTo>
                    <a:pt x="4410" y="4573"/>
                    <a:pt x="4271" y="4423"/>
                    <a:pt x="4098" y="4215"/>
                  </a:cubicBezTo>
                  <a:cubicBezTo>
                    <a:pt x="3752" y="3811"/>
                    <a:pt x="3244" y="3246"/>
                    <a:pt x="2771" y="2703"/>
                  </a:cubicBezTo>
                  <a:cubicBezTo>
                    <a:pt x="2736" y="2668"/>
                    <a:pt x="2713" y="2634"/>
                    <a:pt x="2678" y="2599"/>
                  </a:cubicBezTo>
                  <a:cubicBezTo>
                    <a:pt x="2170" y="1710"/>
                    <a:pt x="1986" y="914"/>
                    <a:pt x="2170" y="475"/>
                  </a:cubicBezTo>
                  <a:cubicBezTo>
                    <a:pt x="2251" y="302"/>
                    <a:pt x="2367" y="210"/>
                    <a:pt x="2540" y="164"/>
                  </a:cubicBezTo>
                  <a:cubicBezTo>
                    <a:pt x="2563" y="158"/>
                    <a:pt x="2587" y="155"/>
                    <a:pt x="2612" y="155"/>
                  </a:cubicBezTo>
                  <a:close/>
                  <a:moveTo>
                    <a:pt x="2593" y="0"/>
                  </a:moveTo>
                  <a:cubicBezTo>
                    <a:pt x="2555" y="0"/>
                    <a:pt x="2518" y="5"/>
                    <a:pt x="2482" y="14"/>
                  </a:cubicBezTo>
                  <a:cubicBezTo>
                    <a:pt x="2263" y="71"/>
                    <a:pt x="2101" y="210"/>
                    <a:pt x="2020" y="418"/>
                  </a:cubicBezTo>
                  <a:cubicBezTo>
                    <a:pt x="1847" y="810"/>
                    <a:pt x="1928" y="1422"/>
                    <a:pt x="2251" y="2126"/>
                  </a:cubicBezTo>
                  <a:cubicBezTo>
                    <a:pt x="1870" y="1710"/>
                    <a:pt x="1570" y="1364"/>
                    <a:pt x="1443" y="1191"/>
                  </a:cubicBezTo>
                  <a:cubicBezTo>
                    <a:pt x="1274" y="985"/>
                    <a:pt x="1039" y="877"/>
                    <a:pt x="801" y="877"/>
                  </a:cubicBezTo>
                  <a:cubicBezTo>
                    <a:pt x="666" y="877"/>
                    <a:pt x="530" y="912"/>
                    <a:pt x="404" y="983"/>
                  </a:cubicBezTo>
                  <a:lnTo>
                    <a:pt x="370" y="995"/>
                  </a:lnTo>
                  <a:cubicBezTo>
                    <a:pt x="174" y="1156"/>
                    <a:pt x="70" y="1364"/>
                    <a:pt x="58" y="1618"/>
                  </a:cubicBezTo>
                  <a:cubicBezTo>
                    <a:pt x="0" y="2772"/>
                    <a:pt x="1732" y="4596"/>
                    <a:pt x="2101" y="4965"/>
                  </a:cubicBezTo>
                  <a:lnTo>
                    <a:pt x="174" y="6443"/>
                  </a:lnTo>
                  <a:cubicBezTo>
                    <a:pt x="139" y="6466"/>
                    <a:pt x="139" y="6512"/>
                    <a:pt x="150" y="6535"/>
                  </a:cubicBezTo>
                  <a:lnTo>
                    <a:pt x="2193" y="10136"/>
                  </a:lnTo>
                  <a:lnTo>
                    <a:pt x="2228" y="11314"/>
                  </a:lnTo>
                  <a:cubicBezTo>
                    <a:pt x="2217" y="11325"/>
                    <a:pt x="2205" y="11337"/>
                    <a:pt x="2205" y="11371"/>
                  </a:cubicBezTo>
                  <a:cubicBezTo>
                    <a:pt x="2078" y="12641"/>
                    <a:pt x="1709" y="15619"/>
                    <a:pt x="1397" y="18239"/>
                  </a:cubicBezTo>
                  <a:cubicBezTo>
                    <a:pt x="1178" y="20017"/>
                    <a:pt x="993" y="21563"/>
                    <a:pt x="935" y="22152"/>
                  </a:cubicBezTo>
                  <a:cubicBezTo>
                    <a:pt x="820" y="23272"/>
                    <a:pt x="901" y="25315"/>
                    <a:pt x="2713" y="26307"/>
                  </a:cubicBezTo>
                  <a:cubicBezTo>
                    <a:pt x="3267" y="26608"/>
                    <a:pt x="3948" y="26815"/>
                    <a:pt x="4768" y="26908"/>
                  </a:cubicBezTo>
                  <a:cubicBezTo>
                    <a:pt x="5091" y="26954"/>
                    <a:pt x="5379" y="26965"/>
                    <a:pt x="5668" y="26965"/>
                  </a:cubicBezTo>
                  <a:cubicBezTo>
                    <a:pt x="5899" y="26965"/>
                    <a:pt x="6095" y="26954"/>
                    <a:pt x="6303" y="26954"/>
                  </a:cubicBezTo>
                  <a:cubicBezTo>
                    <a:pt x="6499" y="26942"/>
                    <a:pt x="6707" y="26896"/>
                    <a:pt x="6891" y="26850"/>
                  </a:cubicBezTo>
                  <a:cubicBezTo>
                    <a:pt x="8276" y="26515"/>
                    <a:pt x="9258" y="25499"/>
                    <a:pt x="9581" y="24022"/>
                  </a:cubicBezTo>
                  <a:cubicBezTo>
                    <a:pt x="9696" y="23445"/>
                    <a:pt x="9754" y="22810"/>
                    <a:pt x="9754" y="22094"/>
                  </a:cubicBezTo>
                  <a:cubicBezTo>
                    <a:pt x="9754" y="21252"/>
                    <a:pt x="9662" y="20386"/>
                    <a:pt x="9581" y="19567"/>
                  </a:cubicBezTo>
                  <a:cubicBezTo>
                    <a:pt x="9546" y="19255"/>
                    <a:pt x="9523" y="18943"/>
                    <a:pt x="9488" y="18643"/>
                  </a:cubicBezTo>
                  <a:cubicBezTo>
                    <a:pt x="9361" y="17120"/>
                    <a:pt x="9200" y="15527"/>
                    <a:pt x="9027" y="13784"/>
                  </a:cubicBezTo>
                  <a:cubicBezTo>
                    <a:pt x="9004" y="13518"/>
                    <a:pt x="8957" y="13264"/>
                    <a:pt x="8923" y="13022"/>
                  </a:cubicBezTo>
                  <a:cubicBezTo>
                    <a:pt x="8854" y="12549"/>
                    <a:pt x="8796" y="12076"/>
                    <a:pt x="8784" y="11625"/>
                  </a:cubicBezTo>
                  <a:lnTo>
                    <a:pt x="8784" y="11429"/>
                  </a:lnTo>
                  <a:cubicBezTo>
                    <a:pt x="8796" y="11371"/>
                    <a:pt x="9350" y="6962"/>
                    <a:pt x="7053" y="4781"/>
                  </a:cubicBezTo>
                  <a:cubicBezTo>
                    <a:pt x="6037" y="3823"/>
                    <a:pt x="5206" y="2749"/>
                    <a:pt x="4525" y="1884"/>
                  </a:cubicBezTo>
                  <a:cubicBezTo>
                    <a:pt x="3666" y="767"/>
                    <a:pt x="3087" y="0"/>
                    <a:pt x="2593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93;p15">
              <a:extLst>
                <a:ext uri="{FF2B5EF4-FFF2-40B4-BE49-F238E27FC236}">
                  <a16:creationId xmlns:a16="http://schemas.microsoft.com/office/drawing/2014/main" id="{D9E52119-AE18-2184-C2AA-9CEF211D546A}"/>
                </a:ext>
              </a:extLst>
            </p:cNvPr>
            <p:cNvSpPr/>
            <p:nvPr/>
          </p:nvSpPr>
          <p:spPr>
            <a:xfrm>
              <a:off x="6271627" y="3109752"/>
              <a:ext cx="245393" cy="205638"/>
            </a:xfrm>
            <a:custGeom>
              <a:avLst/>
              <a:gdLst/>
              <a:ahLst/>
              <a:cxnLst/>
              <a:rect l="l" t="t" r="r" b="b"/>
              <a:pathLst>
                <a:path w="3290" h="2757" extrusionOk="0">
                  <a:moveTo>
                    <a:pt x="737" y="0"/>
                  </a:moveTo>
                  <a:cubicBezTo>
                    <a:pt x="463" y="0"/>
                    <a:pt x="302" y="168"/>
                    <a:pt x="196" y="379"/>
                  </a:cubicBezTo>
                  <a:cubicBezTo>
                    <a:pt x="0" y="818"/>
                    <a:pt x="173" y="1326"/>
                    <a:pt x="554" y="1591"/>
                  </a:cubicBezTo>
                  <a:lnTo>
                    <a:pt x="1824" y="2526"/>
                  </a:lnTo>
                  <a:cubicBezTo>
                    <a:pt x="2121" y="2684"/>
                    <a:pt x="2361" y="2756"/>
                    <a:pt x="2558" y="2756"/>
                  </a:cubicBezTo>
                  <a:cubicBezTo>
                    <a:pt x="2705" y="2756"/>
                    <a:pt x="2828" y="2716"/>
                    <a:pt x="2932" y="2642"/>
                  </a:cubicBezTo>
                  <a:cubicBezTo>
                    <a:pt x="3290" y="2399"/>
                    <a:pt x="3290" y="1857"/>
                    <a:pt x="2966" y="1568"/>
                  </a:cubicBezTo>
                  <a:lnTo>
                    <a:pt x="1639" y="402"/>
                  </a:lnTo>
                  <a:cubicBezTo>
                    <a:pt x="1581" y="333"/>
                    <a:pt x="1489" y="287"/>
                    <a:pt x="1420" y="241"/>
                  </a:cubicBezTo>
                  <a:cubicBezTo>
                    <a:pt x="1136" y="69"/>
                    <a:pt x="913" y="0"/>
                    <a:pt x="737" y="0"/>
                  </a:cubicBezTo>
                  <a:close/>
                </a:path>
              </a:pathLst>
            </a:custGeom>
            <a:solidFill>
              <a:srgbClr val="ED7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94;p15">
              <a:extLst>
                <a:ext uri="{FF2B5EF4-FFF2-40B4-BE49-F238E27FC236}">
                  <a16:creationId xmlns:a16="http://schemas.microsoft.com/office/drawing/2014/main" id="{D923E5F0-DED8-0EC0-DFC8-4A52C5240C59}"/>
                </a:ext>
              </a:extLst>
            </p:cNvPr>
            <p:cNvSpPr/>
            <p:nvPr/>
          </p:nvSpPr>
          <p:spPr>
            <a:xfrm>
              <a:off x="6267301" y="3102517"/>
              <a:ext cx="249719" cy="218914"/>
            </a:xfrm>
            <a:custGeom>
              <a:avLst/>
              <a:gdLst/>
              <a:ahLst/>
              <a:cxnLst/>
              <a:rect l="l" t="t" r="r" b="b"/>
              <a:pathLst>
                <a:path w="3348" h="2935" extrusionOk="0">
                  <a:moveTo>
                    <a:pt x="797" y="176"/>
                  </a:moveTo>
                  <a:cubicBezTo>
                    <a:pt x="970" y="176"/>
                    <a:pt x="1189" y="245"/>
                    <a:pt x="1420" y="372"/>
                  </a:cubicBezTo>
                  <a:cubicBezTo>
                    <a:pt x="1489" y="419"/>
                    <a:pt x="1559" y="465"/>
                    <a:pt x="1639" y="534"/>
                  </a:cubicBezTo>
                  <a:lnTo>
                    <a:pt x="2967" y="1700"/>
                  </a:lnTo>
                  <a:cubicBezTo>
                    <a:pt x="3105" y="1838"/>
                    <a:pt x="3198" y="2023"/>
                    <a:pt x="3175" y="2219"/>
                  </a:cubicBezTo>
                  <a:cubicBezTo>
                    <a:pt x="3175" y="2392"/>
                    <a:pt x="3094" y="2554"/>
                    <a:pt x="2944" y="2658"/>
                  </a:cubicBezTo>
                  <a:cubicBezTo>
                    <a:pt x="2850" y="2728"/>
                    <a:pt x="2736" y="2763"/>
                    <a:pt x="2606" y="2763"/>
                  </a:cubicBezTo>
                  <a:cubicBezTo>
                    <a:pt x="2417" y="2763"/>
                    <a:pt x="2192" y="2691"/>
                    <a:pt x="1939" y="2554"/>
                  </a:cubicBezTo>
                  <a:lnTo>
                    <a:pt x="670" y="1619"/>
                  </a:lnTo>
                  <a:cubicBezTo>
                    <a:pt x="324" y="1354"/>
                    <a:pt x="173" y="892"/>
                    <a:pt x="335" y="511"/>
                  </a:cubicBezTo>
                  <a:cubicBezTo>
                    <a:pt x="404" y="349"/>
                    <a:pt x="508" y="245"/>
                    <a:pt x="635" y="211"/>
                  </a:cubicBezTo>
                  <a:cubicBezTo>
                    <a:pt x="693" y="188"/>
                    <a:pt x="739" y="176"/>
                    <a:pt x="797" y="176"/>
                  </a:cubicBezTo>
                  <a:close/>
                  <a:moveTo>
                    <a:pt x="765" y="0"/>
                  </a:moveTo>
                  <a:cubicBezTo>
                    <a:pt x="697" y="0"/>
                    <a:pt x="635" y="9"/>
                    <a:pt x="577" y="26"/>
                  </a:cubicBezTo>
                  <a:cubicBezTo>
                    <a:pt x="404" y="84"/>
                    <a:pt x="277" y="234"/>
                    <a:pt x="197" y="430"/>
                  </a:cubicBezTo>
                  <a:cubicBezTo>
                    <a:pt x="0" y="892"/>
                    <a:pt x="162" y="1446"/>
                    <a:pt x="577" y="1746"/>
                  </a:cubicBezTo>
                  <a:lnTo>
                    <a:pt x="1847" y="2704"/>
                  </a:lnTo>
                  <a:cubicBezTo>
                    <a:pt x="2159" y="2866"/>
                    <a:pt x="2401" y="2935"/>
                    <a:pt x="2620" y="2935"/>
                  </a:cubicBezTo>
                  <a:cubicBezTo>
                    <a:pt x="2771" y="2935"/>
                    <a:pt x="2921" y="2889"/>
                    <a:pt x="3036" y="2796"/>
                  </a:cubicBezTo>
                  <a:cubicBezTo>
                    <a:pt x="3209" y="2669"/>
                    <a:pt x="3325" y="2473"/>
                    <a:pt x="3336" y="2242"/>
                  </a:cubicBezTo>
                  <a:cubicBezTo>
                    <a:pt x="3348" y="1988"/>
                    <a:pt x="3255" y="1746"/>
                    <a:pt x="3059" y="1584"/>
                  </a:cubicBezTo>
                  <a:lnTo>
                    <a:pt x="1732" y="419"/>
                  </a:lnTo>
                  <a:cubicBezTo>
                    <a:pt x="1651" y="349"/>
                    <a:pt x="1582" y="292"/>
                    <a:pt x="1501" y="245"/>
                  </a:cubicBezTo>
                  <a:cubicBezTo>
                    <a:pt x="1223" y="80"/>
                    <a:pt x="971" y="0"/>
                    <a:pt x="765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95;p15">
              <a:extLst>
                <a:ext uri="{FF2B5EF4-FFF2-40B4-BE49-F238E27FC236}">
                  <a16:creationId xmlns:a16="http://schemas.microsoft.com/office/drawing/2014/main" id="{84CEA385-A005-CD9B-7715-B0F867B4DE10}"/>
                </a:ext>
              </a:extLst>
            </p:cNvPr>
            <p:cNvSpPr/>
            <p:nvPr/>
          </p:nvSpPr>
          <p:spPr>
            <a:xfrm>
              <a:off x="6339577" y="3025766"/>
              <a:ext cx="245467" cy="205190"/>
            </a:xfrm>
            <a:custGeom>
              <a:avLst/>
              <a:gdLst/>
              <a:ahLst/>
              <a:cxnLst/>
              <a:rect l="l" t="t" r="r" b="b"/>
              <a:pathLst>
                <a:path w="3291" h="2751" extrusionOk="0">
                  <a:moveTo>
                    <a:pt x="740" y="1"/>
                  </a:moveTo>
                  <a:cubicBezTo>
                    <a:pt x="456" y="1"/>
                    <a:pt x="292" y="168"/>
                    <a:pt x="186" y="374"/>
                  </a:cubicBezTo>
                  <a:cubicBezTo>
                    <a:pt x="1" y="801"/>
                    <a:pt x="174" y="1309"/>
                    <a:pt x="555" y="1586"/>
                  </a:cubicBezTo>
                  <a:lnTo>
                    <a:pt x="1825" y="2521"/>
                  </a:lnTo>
                  <a:cubicBezTo>
                    <a:pt x="2121" y="2679"/>
                    <a:pt x="2362" y="2751"/>
                    <a:pt x="2558" y="2751"/>
                  </a:cubicBezTo>
                  <a:cubicBezTo>
                    <a:pt x="2706" y="2751"/>
                    <a:pt x="2829" y="2711"/>
                    <a:pt x="2933" y="2636"/>
                  </a:cubicBezTo>
                  <a:cubicBezTo>
                    <a:pt x="3291" y="2394"/>
                    <a:pt x="3291" y="1840"/>
                    <a:pt x="2956" y="1551"/>
                  </a:cubicBezTo>
                  <a:lnTo>
                    <a:pt x="1628" y="386"/>
                  </a:lnTo>
                  <a:cubicBezTo>
                    <a:pt x="1571" y="328"/>
                    <a:pt x="1490" y="270"/>
                    <a:pt x="1421" y="224"/>
                  </a:cubicBezTo>
                  <a:cubicBezTo>
                    <a:pt x="1138" y="65"/>
                    <a:pt x="916" y="1"/>
                    <a:pt x="740" y="1"/>
                  </a:cubicBezTo>
                  <a:close/>
                </a:path>
              </a:pathLst>
            </a:custGeom>
            <a:solidFill>
              <a:srgbClr val="ED7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96;p15">
              <a:extLst>
                <a:ext uri="{FF2B5EF4-FFF2-40B4-BE49-F238E27FC236}">
                  <a16:creationId xmlns:a16="http://schemas.microsoft.com/office/drawing/2014/main" id="{8EFDE95B-4F07-722B-90E1-5135FA83B88E}"/>
                </a:ext>
              </a:extLst>
            </p:cNvPr>
            <p:cNvSpPr/>
            <p:nvPr/>
          </p:nvSpPr>
          <p:spPr>
            <a:xfrm>
              <a:off x="6335326" y="3018978"/>
              <a:ext cx="249719" cy="218094"/>
            </a:xfrm>
            <a:custGeom>
              <a:avLst/>
              <a:gdLst/>
              <a:ahLst/>
              <a:cxnLst/>
              <a:rect l="l" t="t" r="r" b="b"/>
              <a:pathLst>
                <a:path w="3348" h="2924" extrusionOk="0">
                  <a:moveTo>
                    <a:pt x="797" y="177"/>
                  </a:moveTo>
                  <a:cubicBezTo>
                    <a:pt x="970" y="177"/>
                    <a:pt x="1166" y="246"/>
                    <a:pt x="1420" y="373"/>
                  </a:cubicBezTo>
                  <a:cubicBezTo>
                    <a:pt x="1489" y="419"/>
                    <a:pt x="1558" y="454"/>
                    <a:pt x="1628" y="534"/>
                  </a:cubicBezTo>
                  <a:lnTo>
                    <a:pt x="2955" y="1700"/>
                  </a:lnTo>
                  <a:cubicBezTo>
                    <a:pt x="3105" y="1827"/>
                    <a:pt x="3186" y="2012"/>
                    <a:pt x="3174" y="2220"/>
                  </a:cubicBezTo>
                  <a:cubicBezTo>
                    <a:pt x="3174" y="2393"/>
                    <a:pt x="3094" y="2554"/>
                    <a:pt x="2944" y="2647"/>
                  </a:cubicBezTo>
                  <a:cubicBezTo>
                    <a:pt x="2846" y="2720"/>
                    <a:pt x="2728" y="2756"/>
                    <a:pt x="2593" y="2756"/>
                  </a:cubicBezTo>
                  <a:cubicBezTo>
                    <a:pt x="2406" y="2756"/>
                    <a:pt x="2186" y="2688"/>
                    <a:pt x="1939" y="2554"/>
                  </a:cubicBezTo>
                  <a:lnTo>
                    <a:pt x="670" y="1619"/>
                  </a:lnTo>
                  <a:cubicBezTo>
                    <a:pt x="323" y="1354"/>
                    <a:pt x="173" y="892"/>
                    <a:pt x="335" y="500"/>
                  </a:cubicBezTo>
                  <a:cubicBezTo>
                    <a:pt x="404" y="350"/>
                    <a:pt x="508" y="246"/>
                    <a:pt x="635" y="200"/>
                  </a:cubicBezTo>
                  <a:cubicBezTo>
                    <a:pt x="693" y="188"/>
                    <a:pt x="739" y="177"/>
                    <a:pt x="797" y="177"/>
                  </a:cubicBezTo>
                  <a:close/>
                  <a:moveTo>
                    <a:pt x="770" y="1"/>
                  </a:moveTo>
                  <a:cubicBezTo>
                    <a:pt x="702" y="1"/>
                    <a:pt x="637" y="9"/>
                    <a:pt x="577" y="26"/>
                  </a:cubicBezTo>
                  <a:cubicBezTo>
                    <a:pt x="404" y="84"/>
                    <a:pt x="277" y="223"/>
                    <a:pt x="185" y="430"/>
                  </a:cubicBezTo>
                  <a:cubicBezTo>
                    <a:pt x="0" y="892"/>
                    <a:pt x="162" y="1435"/>
                    <a:pt x="577" y="1746"/>
                  </a:cubicBezTo>
                  <a:lnTo>
                    <a:pt x="1847" y="2693"/>
                  </a:lnTo>
                  <a:cubicBezTo>
                    <a:pt x="2147" y="2854"/>
                    <a:pt x="2401" y="2924"/>
                    <a:pt x="2609" y="2924"/>
                  </a:cubicBezTo>
                  <a:cubicBezTo>
                    <a:pt x="2770" y="2924"/>
                    <a:pt x="2920" y="2889"/>
                    <a:pt x="3036" y="2797"/>
                  </a:cubicBezTo>
                  <a:cubicBezTo>
                    <a:pt x="3209" y="2670"/>
                    <a:pt x="3324" y="2462"/>
                    <a:pt x="3336" y="2231"/>
                  </a:cubicBezTo>
                  <a:cubicBezTo>
                    <a:pt x="3348" y="1989"/>
                    <a:pt x="3244" y="1746"/>
                    <a:pt x="3059" y="1585"/>
                  </a:cubicBezTo>
                  <a:lnTo>
                    <a:pt x="1732" y="419"/>
                  </a:lnTo>
                  <a:cubicBezTo>
                    <a:pt x="1651" y="338"/>
                    <a:pt x="1570" y="280"/>
                    <a:pt x="1501" y="246"/>
                  </a:cubicBezTo>
                  <a:cubicBezTo>
                    <a:pt x="1223" y="81"/>
                    <a:pt x="977" y="1"/>
                    <a:pt x="770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97;p15">
              <a:extLst>
                <a:ext uri="{FF2B5EF4-FFF2-40B4-BE49-F238E27FC236}">
                  <a16:creationId xmlns:a16="http://schemas.microsoft.com/office/drawing/2014/main" id="{C691179C-184B-A810-45FB-EFFB66ADF490}"/>
                </a:ext>
              </a:extLst>
            </p:cNvPr>
            <p:cNvSpPr/>
            <p:nvPr/>
          </p:nvSpPr>
          <p:spPr>
            <a:xfrm>
              <a:off x="6534028" y="3096550"/>
              <a:ext cx="261056" cy="324754"/>
            </a:xfrm>
            <a:custGeom>
              <a:avLst/>
              <a:gdLst/>
              <a:ahLst/>
              <a:cxnLst/>
              <a:rect l="l" t="t" r="r" b="b"/>
              <a:pathLst>
                <a:path w="3500" h="4354" extrusionOk="0">
                  <a:moveTo>
                    <a:pt x="3184" y="1952"/>
                  </a:moveTo>
                  <a:cubicBezTo>
                    <a:pt x="3180" y="1952"/>
                    <a:pt x="3170" y="1952"/>
                    <a:pt x="3154" y="1953"/>
                  </a:cubicBezTo>
                  <a:cubicBezTo>
                    <a:pt x="3132" y="1955"/>
                    <a:pt x="3110" y="1957"/>
                    <a:pt x="3088" y="1959"/>
                  </a:cubicBezTo>
                  <a:lnTo>
                    <a:pt x="3088" y="1959"/>
                  </a:lnTo>
                  <a:cubicBezTo>
                    <a:pt x="3161" y="1955"/>
                    <a:pt x="3196" y="1952"/>
                    <a:pt x="3184" y="1952"/>
                  </a:cubicBezTo>
                  <a:close/>
                  <a:moveTo>
                    <a:pt x="2769" y="1"/>
                  </a:moveTo>
                  <a:cubicBezTo>
                    <a:pt x="1276" y="1"/>
                    <a:pt x="0" y="329"/>
                    <a:pt x="130" y="1214"/>
                  </a:cubicBezTo>
                  <a:cubicBezTo>
                    <a:pt x="235" y="1870"/>
                    <a:pt x="1659" y="1974"/>
                    <a:pt x="2526" y="1974"/>
                  </a:cubicBezTo>
                  <a:cubicBezTo>
                    <a:pt x="2559" y="1974"/>
                    <a:pt x="2591" y="1974"/>
                    <a:pt x="2622" y="1974"/>
                  </a:cubicBezTo>
                  <a:lnTo>
                    <a:pt x="2622" y="1974"/>
                  </a:lnTo>
                  <a:lnTo>
                    <a:pt x="2585" y="2056"/>
                  </a:lnTo>
                  <a:lnTo>
                    <a:pt x="2585" y="2056"/>
                  </a:lnTo>
                  <a:cubicBezTo>
                    <a:pt x="2734" y="2012"/>
                    <a:pt x="2901" y="1979"/>
                    <a:pt x="3088" y="1959"/>
                  </a:cubicBezTo>
                  <a:lnTo>
                    <a:pt x="3088" y="1959"/>
                  </a:lnTo>
                  <a:cubicBezTo>
                    <a:pt x="2990" y="1965"/>
                    <a:pt x="2825" y="1972"/>
                    <a:pt x="2622" y="1974"/>
                  </a:cubicBezTo>
                  <a:lnTo>
                    <a:pt x="2622" y="1974"/>
                  </a:lnTo>
                  <a:lnTo>
                    <a:pt x="3500" y="25"/>
                  </a:lnTo>
                  <a:cubicBezTo>
                    <a:pt x="3254" y="9"/>
                    <a:pt x="3009" y="1"/>
                    <a:pt x="2769" y="1"/>
                  </a:cubicBezTo>
                  <a:close/>
                  <a:moveTo>
                    <a:pt x="2585" y="2056"/>
                  </a:moveTo>
                  <a:cubicBezTo>
                    <a:pt x="929" y="2542"/>
                    <a:pt x="1549" y="4354"/>
                    <a:pt x="1549" y="4354"/>
                  </a:cubicBezTo>
                  <a:lnTo>
                    <a:pt x="2585" y="2056"/>
                  </a:lnTo>
                  <a:close/>
                </a:path>
              </a:pathLst>
            </a:custGeom>
            <a:solidFill>
              <a:srgbClr val="ED7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98;p15">
              <a:extLst>
                <a:ext uri="{FF2B5EF4-FFF2-40B4-BE49-F238E27FC236}">
                  <a16:creationId xmlns:a16="http://schemas.microsoft.com/office/drawing/2014/main" id="{741B0174-DF9F-95C6-7493-40E19490CB52}"/>
                </a:ext>
              </a:extLst>
            </p:cNvPr>
            <p:cNvSpPr/>
            <p:nvPr/>
          </p:nvSpPr>
          <p:spPr>
            <a:xfrm>
              <a:off x="6536788" y="3088494"/>
              <a:ext cx="266054" cy="338031"/>
            </a:xfrm>
            <a:custGeom>
              <a:avLst/>
              <a:gdLst/>
              <a:ahLst/>
              <a:cxnLst/>
              <a:rect l="l" t="t" r="r" b="b"/>
              <a:pathLst>
                <a:path w="3567" h="4532" extrusionOk="0">
                  <a:moveTo>
                    <a:pt x="2713" y="0"/>
                  </a:moveTo>
                  <a:cubicBezTo>
                    <a:pt x="1515" y="0"/>
                    <a:pt x="616" y="229"/>
                    <a:pt x="243" y="641"/>
                  </a:cubicBezTo>
                  <a:cubicBezTo>
                    <a:pt x="69" y="826"/>
                    <a:pt x="0" y="1045"/>
                    <a:pt x="46" y="1299"/>
                  </a:cubicBezTo>
                  <a:cubicBezTo>
                    <a:pt x="139" y="1980"/>
                    <a:pt x="1397" y="2119"/>
                    <a:pt x="2332" y="2142"/>
                  </a:cubicBezTo>
                  <a:cubicBezTo>
                    <a:pt x="2009" y="2269"/>
                    <a:pt x="1755" y="2476"/>
                    <a:pt x="1582" y="2730"/>
                  </a:cubicBezTo>
                  <a:cubicBezTo>
                    <a:pt x="1108" y="3469"/>
                    <a:pt x="1431" y="4439"/>
                    <a:pt x="1443" y="4473"/>
                  </a:cubicBezTo>
                  <a:cubicBezTo>
                    <a:pt x="1455" y="4519"/>
                    <a:pt x="1489" y="4531"/>
                    <a:pt x="1512" y="4531"/>
                  </a:cubicBezTo>
                  <a:cubicBezTo>
                    <a:pt x="1524" y="4531"/>
                    <a:pt x="1547" y="4531"/>
                    <a:pt x="1558" y="4519"/>
                  </a:cubicBezTo>
                  <a:cubicBezTo>
                    <a:pt x="1582" y="4508"/>
                    <a:pt x="1616" y="4462"/>
                    <a:pt x="1605" y="4416"/>
                  </a:cubicBezTo>
                  <a:cubicBezTo>
                    <a:pt x="1605" y="4404"/>
                    <a:pt x="1293" y="3481"/>
                    <a:pt x="1732" y="2823"/>
                  </a:cubicBezTo>
                  <a:cubicBezTo>
                    <a:pt x="1985" y="2419"/>
                    <a:pt x="2470" y="2188"/>
                    <a:pt x="3140" y="2130"/>
                  </a:cubicBezTo>
                  <a:lnTo>
                    <a:pt x="3174" y="2130"/>
                  </a:lnTo>
                  <a:cubicBezTo>
                    <a:pt x="3244" y="2107"/>
                    <a:pt x="3244" y="2049"/>
                    <a:pt x="3244" y="2038"/>
                  </a:cubicBezTo>
                  <a:cubicBezTo>
                    <a:pt x="3244" y="2026"/>
                    <a:pt x="3232" y="1969"/>
                    <a:pt x="3163" y="1969"/>
                  </a:cubicBezTo>
                  <a:lnTo>
                    <a:pt x="3140" y="1969"/>
                  </a:lnTo>
                  <a:cubicBezTo>
                    <a:pt x="2916" y="1983"/>
                    <a:pt x="2685" y="1990"/>
                    <a:pt x="2455" y="1990"/>
                  </a:cubicBezTo>
                  <a:cubicBezTo>
                    <a:pt x="1355" y="1990"/>
                    <a:pt x="282" y="1813"/>
                    <a:pt x="196" y="1288"/>
                  </a:cubicBezTo>
                  <a:cubicBezTo>
                    <a:pt x="173" y="1080"/>
                    <a:pt x="219" y="907"/>
                    <a:pt x="358" y="757"/>
                  </a:cubicBezTo>
                  <a:cubicBezTo>
                    <a:pt x="703" y="373"/>
                    <a:pt x="1574" y="165"/>
                    <a:pt x="2732" y="165"/>
                  </a:cubicBezTo>
                  <a:cubicBezTo>
                    <a:pt x="2968" y="165"/>
                    <a:pt x="3217" y="173"/>
                    <a:pt x="3474" y="191"/>
                  </a:cubicBezTo>
                  <a:cubicBezTo>
                    <a:pt x="3521" y="191"/>
                    <a:pt x="3567" y="168"/>
                    <a:pt x="3567" y="122"/>
                  </a:cubicBezTo>
                  <a:cubicBezTo>
                    <a:pt x="3567" y="76"/>
                    <a:pt x="3532" y="29"/>
                    <a:pt x="3486" y="29"/>
                  </a:cubicBezTo>
                  <a:cubicBezTo>
                    <a:pt x="3217" y="10"/>
                    <a:pt x="2959" y="0"/>
                    <a:pt x="2713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3" name="Google Shape;48;p15">
            <a:extLst>
              <a:ext uri="{FF2B5EF4-FFF2-40B4-BE49-F238E27FC236}">
                <a16:creationId xmlns:a16="http://schemas.microsoft.com/office/drawing/2014/main" id="{06E286E6-8726-0E33-D503-9642F74AE8A2}"/>
              </a:ext>
            </a:extLst>
          </p:cNvPr>
          <p:cNvSpPr txBox="1">
            <a:spLocks/>
          </p:cNvSpPr>
          <p:nvPr/>
        </p:nvSpPr>
        <p:spPr>
          <a:xfrm>
            <a:off x="696882" y="2019870"/>
            <a:ext cx="5199600" cy="17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2700" b="0" i="0" u="none" strike="noStrike" cap="none">
                <a:solidFill>
                  <a:schemeClr val="tx1"/>
                </a:solidFill>
                <a:latin typeface="Trade Gothic LT Com Cn" panose="020B0806040303020004" pitchFamily="34" charset="0"/>
                <a:ea typeface="Fira Sans Extra Condensed SemiBold"/>
                <a:cs typeface="Trade Gothic LT Com Cn" panose="020B0806040303020004" pitchFamily="34" charset="0"/>
                <a:sym typeface="Fira Sans Extra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r>
              <a:rPr lang="en-ID" sz="6600" b="1" dirty="0">
                <a:latin typeface="Oswald" pitchFamily="50" charset="0"/>
              </a:rPr>
              <a:t>PERCAYA DIRI</a:t>
            </a:r>
            <a:endParaRPr lang="en-ID" sz="6600" b="1" dirty="0">
              <a:solidFill>
                <a:schemeClr val="accent1"/>
              </a:solidFill>
              <a:latin typeface="Oswald" pitchFamily="50" charset="0"/>
            </a:endParaRPr>
          </a:p>
        </p:txBody>
      </p:sp>
      <p:sp>
        <p:nvSpPr>
          <p:cNvPr id="664" name="Google Shape;49;p15">
            <a:extLst>
              <a:ext uri="{FF2B5EF4-FFF2-40B4-BE49-F238E27FC236}">
                <a16:creationId xmlns:a16="http://schemas.microsoft.com/office/drawing/2014/main" id="{C3CC0AC9-6FF3-533C-6BD5-CC857614524E}"/>
              </a:ext>
            </a:extLst>
          </p:cNvPr>
          <p:cNvSpPr txBox="1">
            <a:spLocks/>
          </p:cNvSpPr>
          <p:nvPr/>
        </p:nvSpPr>
        <p:spPr>
          <a:xfrm>
            <a:off x="726450" y="682727"/>
            <a:ext cx="4512000" cy="4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D" b="1">
                <a:latin typeface="Oswald" pitchFamily="50" charset="0"/>
              </a:rPr>
              <a:t>Modul 3</a:t>
            </a:r>
            <a:r>
              <a:rPr lang="en-ID">
                <a:latin typeface="Oswald" pitchFamily="50" charset="0"/>
              </a:rPr>
              <a:t> </a:t>
            </a:r>
            <a:endParaRPr lang="en-ID" dirty="0">
              <a:latin typeface="Oswald" pitchFamily="50" charset="0"/>
            </a:endParaRPr>
          </a:p>
        </p:txBody>
      </p:sp>
      <p:sp>
        <p:nvSpPr>
          <p:cNvPr id="665" name="Google Shape;49;p15">
            <a:extLst>
              <a:ext uri="{FF2B5EF4-FFF2-40B4-BE49-F238E27FC236}">
                <a16:creationId xmlns:a16="http://schemas.microsoft.com/office/drawing/2014/main" id="{38B3767F-C6E9-2385-0728-AE699E190E6E}"/>
              </a:ext>
            </a:extLst>
          </p:cNvPr>
          <p:cNvSpPr txBox="1">
            <a:spLocks/>
          </p:cNvSpPr>
          <p:nvPr/>
        </p:nvSpPr>
        <p:spPr>
          <a:xfrm>
            <a:off x="726450" y="1030868"/>
            <a:ext cx="45120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n-ID" sz="2400" b="1" dirty="0">
                <a:latin typeface="Oswald" pitchFamily="50" charset="0"/>
              </a:rPr>
              <a:t>Social Emotional Learning </a:t>
            </a:r>
            <a:r>
              <a:rPr lang="en-ID" sz="2400" dirty="0">
                <a:latin typeface="Oswald" pitchFamily="50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227144-78F3-FC26-D44F-91E2A90ABE85}"/>
              </a:ext>
            </a:extLst>
          </p:cNvPr>
          <p:cNvSpPr txBox="1"/>
          <p:nvPr/>
        </p:nvSpPr>
        <p:spPr>
          <a:xfrm>
            <a:off x="2899464" y="4814157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5270F1-72DF-7F5F-1399-84AB0F23478D}"/>
              </a:ext>
            </a:extLst>
          </p:cNvPr>
          <p:cNvSpPr txBox="1"/>
          <p:nvPr/>
        </p:nvSpPr>
        <p:spPr>
          <a:xfrm>
            <a:off x="6554171" y="4814158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8" name="Google Shape;552;p28">
            <a:extLst>
              <a:ext uri="{FF2B5EF4-FFF2-40B4-BE49-F238E27FC236}">
                <a16:creationId xmlns:a16="http://schemas.microsoft.com/office/drawing/2014/main" id="{711A6C50-D769-25AA-41F1-FCA9344CBCAF}"/>
              </a:ext>
            </a:extLst>
          </p:cNvPr>
          <p:cNvSpPr/>
          <p:nvPr/>
        </p:nvSpPr>
        <p:spPr>
          <a:xfrm>
            <a:off x="6897869" y="5065996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F1220B-42E2-4882-EAAA-6CB095223D85}"/>
              </a:ext>
            </a:extLst>
          </p:cNvPr>
          <p:cNvSpPr/>
          <p:nvPr/>
        </p:nvSpPr>
        <p:spPr>
          <a:xfrm>
            <a:off x="1" y="4668813"/>
            <a:ext cx="9144000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CC5814-2DC9-378D-F101-2F8CBABEB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23" y="4737400"/>
            <a:ext cx="1581851" cy="42512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564BE6-CD1E-F0EC-B97F-AB43255F0DC7}"/>
              </a:ext>
            </a:extLst>
          </p:cNvPr>
          <p:cNvCxnSpPr/>
          <p:nvPr/>
        </p:nvCxnSpPr>
        <p:spPr>
          <a:xfrm>
            <a:off x="2524020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1CF6D43-70E0-72AA-1A10-0731ECD1BAAE}"/>
              </a:ext>
            </a:extLst>
          </p:cNvPr>
          <p:cNvSpPr txBox="1"/>
          <p:nvPr/>
        </p:nvSpPr>
        <p:spPr>
          <a:xfrm>
            <a:off x="2720487" y="4803588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D53B9F-4857-FA1B-31B1-50F940812B79}"/>
              </a:ext>
            </a:extLst>
          </p:cNvPr>
          <p:cNvSpPr txBox="1"/>
          <p:nvPr/>
        </p:nvSpPr>
        <p:spPr>
          <a:xfrm>
            <a:off x="6188152" y="4803972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71F7FC-D6FD-5B70-7F10-AC1CF9D7D2D4}"/>
              </a:ext>
            </a:extLst>
          </p:cNvPr>
          <p:cNvCxnSpPr/>
          <p:nvPr/>
        </p:nvCxnSpPr>
        <p:spPr>
          <a:xfrm>
            <a:off x="6087577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857154-4AF8-832E-27CD-6E2016B867F3}"/>
              </a:ext>
            </a:extLst>
          </p:cNvPr>
          <p:cNvSpPr txBox="1"/>
          <p:nvPr/>
        </p:nvSpPr>
        <p:spPr>
          <a:xfrm>
            <a:off x="2899464" y="4814157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5DF32E-9847-49AC-C34A-90656B9AE5F6}"/>
              </a:ext>
            </a:extLst>
          </p:cNvPr>
          <p:cNvSpPr txBox="1"/>
          <p:nvPr/>
        </p:nvSpPr>
        <p:spPr>
          <a:xfrm>
            <a:off x="6554171" y="4814158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9" name="Google Shape;552;p28">
            <a:extLst>
              <a:ext uri="{FF2B5EF4-FFF2-40B4-BE49-F238E27FC236}">
                <a16:creationId xmlns:a16="http://schemas.microsoft.com/office/drawing/2014/main" id="{D28D09F2-6ADD-0A58-4414-B0AC0C0DA543}"/>
              </a:ext>
            </a:extLst>
          </p:cNvPr>
          <p:cNvSpPr/>
          <p:nvPr/>
        </p:nvSpPr>
        <p:spPr>
          <a:xfrm>
            <a:off x="6897869" y="5065996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31F1D9-8ACE-E95A-3E43-A7C0B51C468D}"/>
              </a:ext>
            </a:extLst>
          </p:cNvPr>
          <p:cNvSpPr/>
          <p:nvPr/>
        </p:nvSpPr>
        <p:spPr>
          <a:xfrm>
            <a:off x="1" y="4668813"/>
            <a:ext cx="9144000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D41D07-5FC5-8FA5-C9BC-099264990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23" y="4737400"/>
            <a:ext cx="1581851" cy="42512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66417D-CD8C-10EF-C9D5-5D417B0DA827}"/>
              </a:ext>
            </a:extLst>
          </p:cNvPr>
          <p:cNvCxnSpPr/>
          <p:nvPr/>
        </p:nvCxnSpPr>
        <p:spPr>
          <a:xfrm>
            <a:off x="2524020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453FA52-7F24-1ABA-EE8B-D0E09AC13CF8}"/>
              </a:ext>
            </a:extLst>
          </p:cNvPr>
          <p:cNvSpPr txBox="1"/>
          <p:nvPr/>
        </p:nvSpPr>
        <p:spPr>
          <a:xfrm>
            <a:off x="2720487" y="4803588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DAFA90-0FED-C77C-A5DB-B07E02CA4C58}"/>
              </a:ext>
            </a:extLst>
          </p:cNvPr>
          <p:cNvSpPr txBox="1"/>
          <p:nvPr/>
        </p:nvSpPr>
        <p:spPr>
          <a:xfrm>
            <a:off x="6188152" y="4803972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648CBB3-15AB-1CAC-E87C-BF5B4E31E319}"/>
              </a:ext>
            </a:extLst>
          </p:cNvPr>
          <p:cNvCxnSpPr/>
          <p:nvPr/>
        </p:nvCxnSpPr>
        <p:spPr>
          <a:xfrm>
            <a:off x="6087577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16">
            <a:extLst>
              <a:ext uri="{FF2B5EF4-FFF2-40B4-BE49-F238E27FC236}">
                <a16:creationId xmlns:a16="http://schemas.microsoft.com/office/drawing/2014/main" id="{CF8EC35C-52EA-AB2F-9A45-2EA32E516D93}"/>
              </a:ext>
            </a:extLst>
          </p:cNvPr>
          <p:cNvSpPr txBox="1"/>
          <p:nvPr/>
        </p:nvSpPr>
        <p:spPr>
          <a:xfrm>
            <a:off x="1229119" y="619700"/>
            <a:ext cx="532505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950"/>
              </a:spcAft>
              <a:buNone/>
            </a:pPr>
            <a:r>
              <a:rPr lang="en-ID" sz="2600" b="1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TUJUAN PEMBELAJARAN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75BB62-3044-7A55-89EF-D91E7653A21D}"/>
              </a:ext>
            </a:extLst>
          </p:cNvPr>
          <p:cNvSpPr txBox="1"/>
          <p:nvPr/>
        </p:nvSpPr>
        <p:spPr>
          <a:xfrm>
            <a:off x="1332547" y="1271778"/>
            <a:ext cx="7254862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Setelah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mempelajari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materi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ini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diharapkan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Peserta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:</a:t>
            </a:r>
          </a:p>
          <a:p>
            <a:pPr algn="l">
              <a:spcAft>
                <a:spcPts val="600"/>
              </a:spcAft>
            </a:pPr>
            <a:endParaRPr lang="en-ID" sz="700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</a:pP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Merasa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percaya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diri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atas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identitas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dan “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siapa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saya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”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sebenarnya</a:t>
            </a:r>
            <a:endParaRPr lang="en-ID" sz="1800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</a:pP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Memahami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cara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berkomunikasi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dan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berperilaku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secara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daring (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yaitu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posting,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penyampaian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pesan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mengirim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teks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) yang 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berkontribusi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pada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identitas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dan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konsep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diri</a:t>
            </a:r>
            <a:endParaRPr lang="en-ID" sz="1800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</a:pP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Bisa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mengenali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stereotip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negatif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yang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mempengaruhi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rasa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percaya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diri</a:t>
            </a:r>
            <a:endParaRPr lang="en-ID" sz="1800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</a:pP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Memiliki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kemampuan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untuk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mengcounter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stereotip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negatif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yang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mempengaruhi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pikiran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dan </a:t>
            </a:r>
            <a:r>
              <a:rPr lang="en-ID" sz="18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tindakan</a:t>
            </a:r>
            <a:r>
              <a:rPr lang="en-ID" sz="18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4286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F6C3F-04BE-C432-E6D7-9DDCCB370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F3BE74-C177-164E-24C1-D5F75D58D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019" y="854169"/>
            <a:ext cx="3128496" cy="31284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CD2639-BA3B-7032-1084-636B7B87DD8A}"/>
              </a:ext>
            </a:extLst>
          </p:cNvPr>
          <p:cNvSpPr txBox="1"/>
          <p:nvPr/>
        </p:nvSpPr>
        <p:spPr>
          <a:xfrm>
            <a:off x="2269384" y="4053833"/>
            <a:ext cx="44125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b="1" dirty="0">
                <a:latin typeface="Lato" panose="020F0502020204030203" pitchFamily="34" charset="0"/>
              </a:rPr>
              <a:t>https//:lms.savethechildren.or.id/courses/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EFFF6E-D5D9-23C1-2C12-B9C2741A7DBF}"/>
              </a:ext>
            </a:extLst>
          </p:cNvPr>
          <p:cNvSpPr/>
          <p:nvPr/>
        </p:nvSpPr>
        <p:spPr>
          <a:xfrm>
            <a:off x="7930616" y="304081"/>
            <a:ext cx="583656" cy="550088"/>
          </a:xfrm>
          <a:prstGeom prst="ellipse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Lato" panose="020F0502020204030203" pitchFamily="34" charset="0"/>
              </a:rPr>
              <a:t>D</a:t>
            </a:r>
            <a:endParaRPr lang="en-ID" sz="1050" b="1" dirty="0">
              <a:latin typeface="Lato" panose="020F050202020403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718A1B-8881-72C6-AB67-DBF32918744A}"/>
              </a:ext>
            </a:extLst>
          </p:cNvPr>
          <p:cNvSpPr/>
          <p:nvPr/>
        </p:nvSpPr>
        <p:spPr>
          <a:xfrm>
            <a:off x="7950025" y="968315"/>
            <a:ext cx="583656" cy="550088"/>
          </a:xfrm>
          <a:prstGeom prst="ellipse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Lato" panose="020F0502020204030203" pitchFamily="34" charset="0"/>
              </a:rPr>
              <a:t>A</a:t>
            </a:r>
            <a:endParaRPr lang="en-ID" sz="1050" b="1" dirty="0">
              <a:latin typeface="Lato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38C7BF-DA27-0BA0-0FE7-B8696566AD5E}"/>
              </a:ext>
            </a:extLst>
          </p:cNvPr>
          <p:cNvSpPr txBox="1"/>
          <p:nvPr/>
        </p:nvSpPr>
        <p:spPr>
          <a:xfrm>
            <a:off x="2899464" y="4814157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FFAA2-2825-FBCB-B078-AE800227592E}"/>
              </a:ext>
            </a:extLst>
          </p:cNvPr>
          <p:cNvSpPr txBox="1"/>
          <p:nvPr/>
        </p:nvSpPr>
        <p:spPr>
          <a:xfrm>
            <a:off x="6554171" y="4814158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9" name="Google Shape;552;p28">
            <a:extLst>
              <a:ext uri="{FF2B5EF4-FFF2-40B4-BE49-F238E27FC236}">
                <a16:creationId xmlns:a16="http://schemas.microsoft.com/office/drawing/2014/main" id="{8C5919F3-82DE-CAA6-A974-024970202327}"/>
              </a:ext>
            </a:extLst>
          </p:cNvPr>
          <p:cNvSpPr/>
          <p:nvPr/>
        </p:nvSpPr>
        <p:spPr>
          <a:xfrm>
            <a:off x="6897869" y="5065996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157B77-0CE9-88B9-F2E5-E71311605825}"/>
              </a:ext>
            </a:extLst>
          </p:cNvPr>
          <p:cNvSpPr/>
          <p:nvPr/>
        </p:nvSpPr>
        <p:spPr>
          <a:xfrm>
            <a:off x="1" y="4668813"/>
            <a:ext cx="9144000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E57F1F-B864-FC3F-3FD7-C798882CC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23" y="4737400"/>
            <a:ext cx="1581851" cy="42512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AD50E5-5961-B166-1519-237768C86F5A}"/>
              </a:ext>
            </a:extLst>
          </p:cNvPr>
          <p:cNvCxnSpPr/>
          <p:nvPr/>
        </p:nvCxnSpPr>
        <p:spPr>
          <a:xfrm>
            <a:off x="2524020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3C45A4F-D504-0BA9-3D13-DE800AC8EAC3}"/>
              </a:ext>
            </a:extLst>
          </p:cNvPr>
          <p:cNvSpPr txBox="1"/>
          <p:nvPr/>
        </p:nvSpPr>
        <p:spPr>
          <a:xfrm>
            <a:off x="2720487" y="4803588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33F848-3ECE-2AEE-C5E0-BD6EE58375C6}"/>
              </a:ext>
            </a:extLst>
          </p:cNvPr>
          <p:cNvSpPr txBox="1"/>
          <p:nvPr/>
        </p:nvSpPr>
        <p:spPr>
          <a:xfrm>
            <a:off x="6188152" y="4803972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C8E446-79C2-0A7F-CFF6-BB9796EC01BA}"/>
              </a:ext>
            </a:extLst>
          </p:cNvPr>
          <p:cNvCxnSpPr/>
          <p:nvPr/>
        </p:nvCxnSpPr>
        <p:spPr>
          <a:xfrm>
            <a:off x="6087577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823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6369F6-C5B5-9DDD-3316-B1F84F33D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oogle Shape;1722;p33">
            <a:extLst>
              <a:ext uri="{FF2B5EF4-FFF2-40B4-BE49-F238E27FC236}">
                <a16:creationId xmlns:a16="http://schemas.microsoft.com/office/drawing/2014/main" id="{7E739E76-4680-5523-E7A9-968D70A7EFE6}"/>
              </a:ext>
            </a:extLst>
          </p:cNvPr>
          <p:cNvGrpSpPr/>
          <p:nvPr/>
        </p:nvGrpSpPr>
        <p:grpSpPr>
          <a:xfrm>
            <a:off x="575549" y="1489364"/>
            <a:ext cx="1599418" cy="2186420"/>
            <a:chOff x="2706957" y="2226568"/>
            <a:chExt cx="1063172" cy="1307307"/>
          </a:xfrm>
        </p:grpSpPr>
        <p:sp>
          <p:nvSpPr>
            <p:cNvPr id="6" name="Google Shape;1723;p33">
              <a:extLst>
                <a:ext uri="{FF2B5EF4-FFF2-40B4-BE49-F238E27FC236}">
                  <a16:creationId xmlns:a16="http://schemas.microsoft.com/office/drawing/2014/main" id="{05EA41DC-4666-A4BB-F74B-C644F00D50F9}"/>
                </a:ext>
              </a:extLst>
            </p:cNvPr>
            <p:cNvSpPr/>
            <p:nvPr/>
          </p:nvSpPr>
          <p:spPr>
            <a:xfrm>
              <a:off x="2751340" y="2847986"/>
              <a:ext cx="218913" cy="683308"/>
            </a:xfrm>
            <a:custGeom>
              <a:avLst/>
              <a:gdLst/>
              <a:ahLst/>
              <a:cxnLst/>
              <a:rect l="l" t="t" r="r" b="b"/>
              <a:pathLst>
                <a:path w="7803" h="24356" extrusionOk="0">
                  <a:moveTo>
                    <a:pt x="0" y="1"/>
                  </a:moveTo>
                  <a:lnTo>
                    <a:pt x="0" y="24355"/>
                  </a:lnTo>
                  <a:lnTo>
                    <a:pt x="7803" y="24355"/>
                  </a:lnTo>
                  <a:lnTo>
                    <a:pt x="7803" y="10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7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724;p33">
              <a:extLst>
                <a:ext uri="{FF2B5EF4-FFF2-40B4-BE49-F238E27FC236}">
                  <a16:creationId xmlns:a16="http://schemas.microsoft.com/office/drawing/2014/main" id="{4B74E9C4-EB51-9F19-FF12-EF8D51C5371C}"/>
                </a:ext>
              </a:extLst>
            </p:cNvPr>
            <p:cNvSpPr/>
            <p:nvPr/>
          </p:nvSpPr>
          <p:spPr>
            <a:xfrm>
              <a:off x="2748731" y="2845910"/>
              <a:ext cx="223486" cy="687965"/>
            </a:xfrm>
            <a:custGeom>
              <a:avLst/>
              <a:gdLst/>
              <a:ahLst/>
              <a:cxnLst/>
              <a:rect l="l" t="t" r="r" b="b"/>
              <a:pathLst>
                <a:path w="7966" h="24522" extrusionOk="0">
                  <a:moveTo>
                    <a:pt x="162" y="167"/>
                  </a:moveTo>
                  <a:lnTo>
                    <a:pt x="7804" y="1206"/>
                  </a:lnTo>
                  <a:lnTo>
                    <a:pt x="7804" y="24360"/>
                  </a:lnTo>
                  <a:lnTo>
                    <a:pt x="162" y="24360"/>
                  </a:lnTo>
                  <a:lnTo>
                    <a:pt x="162" y="167"/>
                  </a:lnTo>
                  <a:close/>
                  <a:moveTo>
                    <a:pt x="73" y="1"/>
                  </a:moveTo>
                  <a:cubicBezTo>
                    <a:pt x="58" y="1"/>
                    <a:pt x="44" y="9"/>
                    <a:pt x="35" y="17"/>
                  </a:cubicBezTo>
                  <a:cubicBezTo>
                    <a:pt x="12" y="28"/>
                    <a:pt x="1" y="51"/>
                    <a:pt x="1" y="75"/>
                  </a:cubicBezTo>
                  <a:lnTo>
                    <a:pt x="1" y="24429"/>
                  </a:lnTo>
                  <a:cubicBezTo>
                    <a:pt x="1" y="24487"/>
                    <a:pt x="47" y="24522"/>
                    <a:pt x="93" y="24522"/>
                  </a:cubicBezTo>
                  <a:lnTo>
                    <a:pt x="7896" y="24522"/>
                  </a:lnTo>
                  <a:cubicBezTo>
                    <a:pt x="7942" y="24522"/>
                    <a:pt x="7965" y="24475"/>
                    <a:pt x="7965" y="24429"/>
                  </a:cubicBezTo>
                  <a:lnTo>
                    <a:pt x="7965" y="1125"/>
                  </a:lnTo>
                  <a:cubicBezTo>
                    <a:pt x="7965" y="1102"/>
                    <a:pt x="7942" y="1056"/>
                    <a:pt x="7896" y="1056"/>
                  </a:cubicBezTo>
                  <a:lnTo>
                    <a:pt x="93" y="5"/>
                  </a:lnTo>
                  <a:cubicBezTo>
                    <a:pt x="86" y="2"/>
                    <a:pt x="80" y="1"/>
                    <a:pt x="73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25;p33">
              <a:extLst>
                <a:ext uri="{FF2B5EF4-FFF2-40B4-BE49-F238E27FC236}">
                  <a16:creationId xmlns:a16="http://schemas.microsoft.com/office/drawing/2014/main" id="{0D590860-A3ED-92B8-56A1-8D75370A3379}"/>
                </a:ext>
              </a:extLst>
            </p:cNvPr>
            <p:cNvSpPr/>
            <p:nvPr/>
          </p:nvSpPr>
          <p:spPr>
            <a:xfrm>
              <a:off x="2912600" y="3231077"/>
              <a:ext cx="590053" cy="300217"/>
            </a:xfrm>
            <a:custGeom>
              <a:avLst/>
              <a:gdLst/>
              <a:ahLst/>
              <a:cxnLst/>
              <a:rect l="l" t="t" r="r" b="b"/>
              <a:pathLst>
                <a:path w="21032" h="10701" extrusionOk="0">
                  <a:moveTo>
                    <a:pt x="0" y="0"/>
                  </a:moveTo>
                  <a:lnTo>
                    <a:pt x="0" y="10700"/>
                  </a:lnTo>
                  <a:lnTo>
                    <a:pt x="21031" y="10700"/>
                  </a:lnTo>
                  <a:lnTo>
                    <a:pt x="21031" y="0"/>
                  </a:ln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26;p33">
              <a:extLst>
                <a:ext uri="{FF2B5EF4-FFF2-40B4-BE49-F238E27FC236}">
                  <a16:creationId xmlns:a16="http://schemas.microsoft.com/office/drawing/2014/main" id="{4FA0E672-56FF-96E9-7CF7-A3371FC32CD2}"/>
                </a:ext>
              </a:extLst>
            </p:cNvPr>
            <p:cNvSpPr/>
            <p:nvPr/>
          </p:nvSpPr>
          <p:spPr>
            <a:xfrm>
              <a:off x="2910328" y="3228468"/>
              <a:ext cx="594570" cy="305407"/>
            </a:xfrm>
            <a:custGeom>
              <a:avLst/>
              <a:gdLst/>
              <a:ahLst/>
              <a:cxnLst/>
              <a:rect l="l" t="t" r="r" b="b"/>
              <a:pathLst>
                <a:path w="21193" h="10886" extrusionOk="0">
                  <a:moveTo>
                    <a:pt x="21020" y="174"/>
                  </a:moveTo>
                  <a:lnTo>
                    <a:pt x="21020" y="10724"/>
                  </a:lnTo>
                  <a:lnTo>
                    <a:pt x="174" y="10724"/>
                  </a:lnTo>
                  <a:lnTo>
                    <a:pt x="174" y="174"/>
                  </a:lnTo>
                  <a:close/>
                  <a:moveTo>
                    <a:pt x="81" y="1"/>
                  </a:moveTo>
                  <a:cubicBezTo>
                    <a:pt x="24" y="1"/>
                    <a:pt x="1" y="47"/>
                    <a:pt x="1" y="93"/>
                  </a:cubicBezTo>
                  <a:lnTo>
                    <a:pt x="1" y="10793"/>
                  </a:lnTo>
                  <a:cubicBezTo>
                    <a:pt x="1" y="10851"/>
                    <a:pt x="47" y="10886"/>
                    <a:pt x="81" y="10886"/>
                  </a:cubicBezTo>
                  <a:lnTo>
                    <a:pt x="21112" y="10886"/>
                  </a:lnTo>
                  <a:cubicBezTo>
                    <a:pt x="21147" y="10886"/>
                    <a:pt x="21181" y="10839"/>
                    <a:pt x="21193" y="10793"/>
                  </a:cubicBezTo>
                  <a:lnTo>
                    <a:pt x="21193" y="93"/>
                  </a:lnTo>
                  <a:cubicBezTo>
                    <a:pt x="21193" y="36"/>
                    <a:pt x="21147" y="1"/>
                    <a:pt x="21101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27;p33">
              <a:extLst>
                <a:ext uri="{FF2B5EF4-FFF2-40B4-BE49-F238E27FC236}">
                  <a16:creationId xmlns:a16="http://schemas.microsoft.com/office/drawing/2014/main" id="{6A8199DF-363D-50F4-B328-9DCC34AFD1D4}"/>
                </a:ext>
              </a:extLst>
            </p:cNvPr>
            <p:cNvSpPr/>
            <p:nvPr/>
          </p:nvSpPr>
          <p:spPr>
            <a:xfrm>
              <a:off x="2938495" y="2229149"/>
              <a:ext cx="577091" cy="397539"/>
            </a:xfrm>
            <a:custGeom>
              <a:avLst/>
              <a:gdLst/>
              <a:ahLst/>
              <a:cxnLst/>
              <a:rect l="l" t="t" r="r" b="b"/>
              <a:pathLst>
                <a:path w="20570" h="14170" extrusionOk="0">
                  <a:moveTo>
                    <a:pt x="10424" y="1"/>
                  </a:moveTo>
                  <a:cubicBezTo>
                    <a:pt x="7988" y="1"/>
                    <a:pt x="5980" y="1836"/>
                    <a:pt x="5703" y="4179"/>
                  </a:cubicBezTo>
                  <a:cubicBezTo>
                    <a:pt x="5595" y="4166"/>
                    <a:pt x="5487" y="4159"/>
                    <a:pt x="5379" y="4159"/>
                  </a:cubicBezTo>
                  <a:cubicBezTo>
                    <a:pt x="4394" y="4159"/>
                    <a:pt x="3449" y="4721"/>
                    <a:pt x="3002" y="5668"/>
                  </a:cubicBezTo>
                  <a:cubicBezTo>
                    <a:pt x="2817" y="6072"/>
                    <a:pt x="2748" y="6488"/>
                    <a:pt x="2759" y="6915"/>
                  </a:cubicBezTo>
                  <a:cubicBezTo>
                    <a:pt x="1836" y="6915"/>
                    <a:pt x="959" y="7434"/>
                    <a:pt x="532" y="8311"/>
                  </a:cubicBezTo>
                  <a:cubicBezTo>
                    <a:pt x="1" y="9454"/>
                    <a:pt x="416" y="10782"/>
                    <a:pt x="1455" y="11428"/>
                  </a:cubicBezTo>
                  <a:cubicBezTo>
                    <a:pt x="1686" y="12455"/>
                    <a:pt x="2379" y="13355"/>
                    <a:pt x="3406" y="13829"/>
                  </a:cubicBezTo>
                  <a:cubicBezTo>
                    <a:pt x="3894" y="14055"/>
                    <a:pt x="4408" y="14163"/>
                    <a:pt x="4913" y="14163"/>
                  </a:cubicBezTo>
                  <a:cubicBezTo>
                    <a:pt x="6079" y="14163"/>
                    <a:pt x="7201" y="13589"/>
                    <a:pt x="7861" y="12582"/>
                  </a:cubicBezTo>
                  <a:cubicBezTo>
                    <a:pt x="7884" y="12582"/>
                    <a:pt x="7896" y="12594"/>
                    <a:pt x="7919" y="12594"/>
                  </a:cubicBezTo>
                  <a:cubicBezTo>
                    <a:pt x="8658" y="13055"/>
                    <a:pt x="9512" y="13321"/>
                    <a:pt x="10435" y="13321"/>
                  </a:cubicBezTo>
                  <a:cubicBezTo>
                    <a:pt x="11301" y="13321"/>
                    <a:pt x="12097" y="13090"/>
                    <a:pt x="12802" y="12686"/>
                  </a:cubicBezTo>
                  <a:cubicBezTo>
                    <a:pt x="13474" y="13630"/>
                    <a:pt x="14567" y="14169"/>
                    <a:pt x="15694" y="14169"/>
                  </a:cubicBezTo>
                  <a:cubicBezTo>
                    <a:pt x="16193" y="14169"/>
                    <a:pt x="16698" y="14063"/>
                    <a:pt x="17176" y="13840"/>
                  </a:cubicBezTo>
                  <a:cubicBezTo>
                    <a:pt x="18192" y="13355"/>
                    <a:pt x="18873" y="12455"/>
                    <a:pt x="19115" y="11428"/>
                  </a:cubicBezTo>
                  <a:cubicBezTo>
                    <a:pt x="20143" y="10758"/>
                    <a:pt x="20570" y="9419"/>
                    <a:pt x="20027" y="8300"/>
                  </a:cubicBezTo>
                  <a:cubicBezTo>
                    <a:pt x="19612" y="7400"/>
                    <a:pt x="18735" y="6892"/>
                    <a:pt x="17811" y="6892"/>
                  </a:cubicBezTo>
                  <a:cubicBezTo>
                    <a:pt x="17823" y="6476"/>
                    <a:pt x="17753" y="6061"/>
                    <a:pt x="17569" y="5657"/>
                  </a:cubicBezTo>
                  <a:cubicBezTo>
                    <a:pt x="17132" y="4715"/>
                    <a:pt x="16194" y="4155"/>
                    <a:pt x="15231" y="4155"/>
                  </a:cubicBezTo>
                  <a:cubicBezTo>
                    <a:pt x="15202" y="4155"/>
                    <a:pt x="15174" y="4155"/>
                    <a:pt x="15145" y="4156"/>
                  </a:cubicBezTo>
                  <a:cubicBezTo>
                    <a:pt x="14856" y="1801"/>
                    <a:pt x="12848" y="1"/>
                    <a:pt x="10424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8;p33">
              <a:extLst>
                <a:ext uri="{FF2B5EF4-FFF2-40B4-BE49-F238E27FC236}">
                  <a16:creationId xmlns:a16="http://schemas.microsoft.com/office/drawing/2014/main" id="{F2C6E9F5-915D-CE4F-EDE3-E20AE88284BC}"/>
                </a:ext>
              </a:extLst>
            </p:cNvPr>
            <p:cNvSpPr/>
            <p:nvPr/>
          </p:nvSpPr>
          <p:spPr>
            <a:xfrm>
              <a:off x="2936223" y="2226568"/>
              <a:ext cx="581636" cy="401579"/>
            </a:xfrm>
            <a:custGeom>
              <a:avLst/>
              <a:gdLst/>
              <a:ahLst/>
              <a:cxnLst/>
              <a:rect l="l" t="t" r="r" b="b"/>
              <a:pathLst>
                <a:path w="20732" h="14314" extrusionOk="0">
                  <a:moveTo>
                    <a:pt x="10493" y="151"/>
                  </a:moveTo>
                  <a:cubicBezTo>
                    <a:pt x="12836" y="151"/>
                    <a:pt x="14845" y="1905"/>
                    <a:pt x="15133" y="4248"/>
                  </a:cubicBezTo>
                  <a:cubicBezTo>
                    <a:pt x="15133" y="4283"/>
                    <a:pt x="15168" y="4317"/>
                    <a:pt x="15203" y="4317"/>
                  </a:cubicBezTo>
                  <a:cubicBezTo>
                    <a:pt x="15231" y="4316"/>
                    <a:pt x="15260" y="4316"/>
                    <a:pt x="15288" y="4316"/>
                  </a:cubicBezTo>
                  <a:cubicBezTo>
                    <a:pt x="16260" y="4316"/>
                    <a:pt x="17154" y="4886"/>
                    <a:pt x="17557" y="5772"/>
                  </a:cubicBezTo>
                  <a:cubicBezTo>
                    <a:pt x="17730" y="6153"/>
                    <a:pt x="17800" y="6557"/>
                    <a:pt x="17788" y="6972"/>
                  </a:cubicBezTo>
                  <a:cubicBezTo>
                    <a:pt x="17788" y="6984"/>
                    <a:pt x="17800" y="7018"/>
                    <a:pt x="17823" y="7030"/>
                  </a:cubicBezTo>
                  <a:cubicBezTo>
                    <a:pt x="17834" y="7041"/>
                    <a:pt x="17846" y="7053"/>
                    <a:pt x="17881" y="7053"/>
                  </a:cubicBezTo>
                  <a:lnTo>
                    <a:pt x="17892" y="7053"/>
                  </a:lnTo>
                  <a:cubicBezTo>
                    <a:pt x="18804" y="7053"/>
                    <a:pt x="19635" y="7595"/>
                    <a:pt x="20027" y="8415"/>
                  </a:cubicBezTo>
                  <a:cubicBezTo>
                    <a:pt x="20535" y="9511"/>
                    <a:pt x="20154" y="10793"/>
                    <a:pt x="19127" y="11428"/>
                  </a:cubicBezTo>
                  <a:cubicBezTo>
                    <a:pt x="19116" y="11428"/>
                    <a:pt x="19104" y="11462"/>
                    <a:pt x="19104" y="11474"/>
                  </a:cubicBezTo>
                  <a:cubicBezTo>
                    <a:pt x="18862" y="12513"/>
                    <a:pt x="18169" y="13378"/>
                    <a:pt x="17200" y="13828"/>
                  </a:cubicBezTo>
                  <a:cubicBezTo>
                    <a:pt x="16729" y="14047"/>
                    <a:pt x="16230" y="14152"/>
                    <a:pt x="15737" y="14152"/>
                  </a:cubicBezTo>
                  <a:cubicBezTo>
                    <a:pt x="14643" y="14152"/>
                    <a:pt x="13577" y="13636"/>
                    <a:pt x="12917" y="12697"/>
                  </a:cubicBezTo>
                  <a:cubicBezTo>
                    <a:pt x="12894" y="12686"/>
                    <a:pt x="12883" y="12674"/>
                    <a:pt x="12859" y="12674"/>
                  </a:cubicBezTo>
                  <a:cubicBezTo>
                    <a:pt x="12836" y="12674"/>
                    <a:pt x="12825" y="12674"/>
                    <a:pt x="12802" y="12686"/>
                  </a:cubicBezTo>
                  <a:cubicBezTo>
                    <a:pt x="12086" y="13090"/>
                    <a:pt x="11278" y="13309"/>
                    <a:pt x="10470" y="13309"/>
                  </a:cubicBezTo>
                  <a:cubicBezTo>
                    <a:pt x="9604" y="13309"/>
                    <a:pt x="8739" y="13067"/>
                    <a:pt x="8012" y="12605"/>
                  </a:cubicBezTo>
                  <a:cubicBezTo>
                    <a:pt x="8012" y="12582"/>
                    <a:pt x="7988" y="12582"/>
                    <a:pt x="7988" y="12582"/>
                  </a:cubicBezTo>
                  <a:lnTo>
                    <a:pt x="7965" y="12570"/>
                  </a:lnTo>
                  <a:lnTo>
                    <a:pt x="7931" y="12570"/>
                  </a:lnTo>
                  <a:cubicBezTo>
                    <a:pt x="7925" y="12567"/>
                    <a:pt x="7918" y="12566"/>
                    <a:pt x="7910" y="12566"/>
                  </a:cubicBezTo>
                  <a:cubicBezTo>
                    <a:pt x="7887" y="12566"/>
                    <a:pt x="7859" y="12579"/>
                    <a:pt x="7850" y="12605"/>
                  </a:cubicBezTo>
                  <a:cubicBezTo>
                    <a:pt x="7197" y="13596"/>
                    <a:pt x="6084" y="14148"/>
                    <a:pt x="4945" y="14148"/>
                  </a:cubicBezTo>
                  <a:cubicBezTo>
                    <a:pt x="4452" y="14148"/>
                    <a:pt x="3954" y="14045"/>
                    <a:pt x="3487" y="13828"/>
                  </a:cubicBezTo>
                  <a:cubicBezTo>
                    <a:pt x="2529" y="13378"/>
                    <a:pt x="1836" y="12513"/>
                    <a:pt x="1582" y="11474"/>
                  </a:cubicBezTo>
                  <a:cubicBezTo>
                    <a:pt x="1582" y="11462"/>
                    <a:pt x="1571" y="11451"/>
                    <a:pt x="1559" y="11428"/>
                  </a:cubicBezTo>
                  <a:cubicBezTo>
                    <a:pt x="532" y="10793"/>
                    <a:pt x="151" y="9500"/>
                    <a:pt x="659" y="8415"/>
                  </a:cubicBezTo>
                  <a:cubicBezTo>
                    <a:pt x="1051" y="7595"/>
                    <a:pt x="1882" y="7053"/>
                    <a:pt x="2794" y="7053"/>
                  </a:cubicBezTo>
                  <a:lnTo>
                    <a:pt x="2806" y="7053"/>
                  </a:lnTo>
                  <a:cubicBezTo>
                    <a:pt x="2829" y="7053"/>
                    <a:pt x="2852" y="7041"/>
                    <a:pt x="2864" y="7030"/>
                  </a:cubicBezTo>
                  <a:cubicBezTo>
                    <a:pt x="2898" y="7018"/>
                    <a:pt x="2898" y="6995"/>
                    <a:pt x="2898" y="6972"/>
                  </a:cubicBezTo>
                  <a:cubicBezTo>
                    <a:pt x="2875" y="6568"/>
                    <a:pt x="2956" y="6153"/>
                    <a:pt x="3129" y="5772"/>
                  </a:cubicBezTo>
                  <a:cubicBezTo>
                    <a:pt x="3556" y="4867"/>
                    <a:pt x="4460" y="4309"/>
                    <a:pt x="5437" y="4309"/>
                  </a:cubicBezTo>
                  <a:cubicBezTo>
                    <a:pt x="5545" y="4309"/>
                    <a:pt x="5652" y="4315"/>
                    <a:pt x="5761" y="4329"/>
                  </a:cubicBezTo>
                  <a:cubicBezTo>
                    <a:pt x="5772" y="4329"/>
                    <a:pt x="5795" y="4329"/>
                    <a:pt x="5818" y="4317"/>
                  </a:cubicBezTo>
                  <a:cubicBezTo>
                    <a:pt x="5830" y="4306"/>
                    <a:pt x="5842" y="4271"/>
                    <a:pt x="5842" y="4260"/>
                  </a:cubicBezTo>
                  <a:cubicBezTo>
                    <a:pt x="6130" y="1905"/>
                    <a:pt x="8127" y="151"/>
                    <a:pt x="10493" y="151"/>
                  </a:cubicBezTo>
                  <a:close/>
                  <a:moveTo>
                    <a:pt x="10516" y="0"/>
                  </a:moveTo>
                  <a:cubicBezTo>
                    <a:pt x="8104" y="0"/>
                    <a:pt x="6061" y="1790"/>
                    <a:pt x="5726" y="4179"/>
                  </a:cubicBezTo>
                  <a:cubicBezTo>
                    <a:pt x="5628" y="4168"/>
                    <a:pt x="5529" y="4163"/>
                    <a:pt x="5432" y="4163"/>
                  </a:cubicBezTo>
                  <a:cubicBezTo>
                    <a:pt x="4401" y="4163"/>
                    <a:pt x="3457" y="4765"/>
                    <a:pt x="3014" y="5714"/>
                  </a:cubicBezTo>
                  <a:cubicBezTo>
                    <a:pt x="2840" y="6095"/>
                    <a:pt x="2737" y="6510"/>
                    <a:pt x="2748" y="6914"/>
                  </a:cubicBezTo>
                  <a:cubicBezTo>
                    <a:pt x="1813" y="6938"/>
                    <a:pt x="947" y="7492"/>
                    <a:pt x="543" y="8357"/>
                  </a:cubicBezTo>
                  <a:cubicBezTo>
                    <a:pt x="1" y="9500"/>
                    <a:pt x="405" y="10874"/>
                    <a:pt x="1467" y="11543"/>
                  </a:cubicBezTo>
                  <a:cubicBezTo>
                    <a:pt x="1732" y="12616"/>
                    <a:pt x="2448" y="13505"/>
                    <a:pt x="3441" y="13967"/>
                  </a:cubicBezTo>
                  <a:cubicBezTo>
                    <a:pt x="3929" y="14197"/>
                    <a:pt x="4448" y="14306"/>
                    <a:pt x="4963" y="14306"/>
                  </a:cubicBezTo>
                  <a:cubicBezTo>
                    <a:pt x="6128" y="14306"/>
                    <a:pt x="7269" y="13744"/>
                    <a:pt x="7965" y="12743"/>
                  </a:cubicBezTo>
                  <a:cubicBezTo>
                    <a:pt x="8727" y="13217"/>
                    <a:pt x="9604" y="13471"/>
                    <a:pt x="10505" y="13471"/>
                  </a:cubicBezTo>
                  <a:cubicBezTo>
                    <a:pt x="11324" y="13471"/>
                    <a:pt x="12132" y="13251"/>
                    <a:pt x="12836" y="12859"/>
                  </a:cubicBezTo>
                  <a:cubicBezTo>
                    <a:pt x="13529" y="13794"/>
                    <a:pt x="14626" y="14313"/>
                    <a:pt x="15745" y="14313"/>
                  </a:cubicBezTo>
                  <a:cubicBezTo>
                    <a:pt x="16265" y="14313"/>
                    <a:pt x="16784" y="14198"/>
                    <a:pt x="17292" y="13955"/>
                  </a:cubicBezTo>
                  <a:cubicBezTo>
                    <a:pt x="18296" y="13494"/>
                    <a:pt x="19012" y="12616"/>
                    <a:pt x="19277" y="11531"/>
                  </a:cubicBezTo>
                  <a:cubicBezTo>
                    <a:pt x="20339" y="10850"/>
                    <a:pt x="20732" y="9500"/>
                    <a:pt x="20201" y="8346"/>
                  </a:cubicBezTo>
                  <a:cubicBezTo>
                    <a:pt x="19797" y="7492"/>
                    <a:pt x="18942" y="6926"/>
                    <a:pt x="17984" y="6903"/>
                  </a:cubicBezTo>
                  <a:cubicBezTo>
                    <a:pt x="17984" y="6487"/>
                    <a:pt x="17904" y="6072"/>
                    <a:pt x="17730" y="5702"/>
                  </a:cubicBezTo>
                  <a:cubicBezTo>
                    <a:pt x="17292" y="4768"/>
                    <a:pt x="16345" y="4156"/>
                    <a:pt x="15307" y="4156"/>
                  </a:cubicBezTo>
                  <a:cubicBezTo>
                    <a:pt x="14972" y="1790"/>
                    <a:pt x="12929" y="0"/>
                    <a:pt x="10516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9;p33">
              <a:extLst>
                <a:ext uri="{FF2B5EF4-FFF2-40B4-BE49-F238E27FC236}">
                  <a16:creationId xmlns:a16="http://schemas.microsoft.com/office/drawing/2014/main" id="{63286DFE-2A00-CA64-0D22-A93052534120}"/>
                </a:ext>
              </a:extLst>
            </p:cNvPr>
            <p:cNvSpPr/>
            <p:nvPr/>
          </p:nvSpPr>
          <p:spPr>
            <a:xfrm>
              <a:off x="3149974" y="2506669"/>
              <a:ext cx="161597" cy="354615"/>
            </a:xfrm>
            <a:custGeom>
              <a:avLst/>
              <a:gdLst/>
              <a:ahLst/>
              <a:cxnLst/>
              <a:rect l="l" t="t" r="r" b="b"/>
              <a:pathLst>
                <a:path w="5760" h="12640" extrusionOk="0">
                  <a:moveTo>
                    <a:pt x="0" y="1"/>
                  </a:moveTo>
                  <a:lnTo>
                    <a:pt x="0" y="12640"/>
                  </a:lnTo>
                  <a:lnTo>
                    <a:pt x="5760" y="12640"/>
                  </a:lnTo>
                  <a:lnTo>
                    <a:pt x="5760" y="1"/>
                  </a:lnTo>
                  <a:close/>
                </a:path>
              </a:pathLst>
            </a:custGeom>
            <a:solidFill>
              <a:srgbClr val="ED7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30;p33">
              <a:extLst>
                <a:ext uri="{FF2B5EF4-FFF2-40B4-BE49-F238E27FC236}">
                  <a16:creationId xmlns:a16="http://schemas.microsoft.com/office/drawing/2014/main" id="{0FF36F69-C740-ECF8-271E-A64CB03A8F68}"/>
                </a:ext>
              </a:extLst>
            </p:cNvPr>
            <p:cNvSpPr/>
            <p:nvPr/>
          </p:nvSpPr>
          <p:spPr>
            <a:xfrm>
              <a:off x="3147365" y="2504396"/>
              <a:ext cx="166478" cy="359497"/>
            </a:xfrm>
            <a:custGeom>
              <a:avLst/>
              <a:gdLst/>
              <a:ahLst/>
              <a:cxnLst/>
              <a:rect l="l" t="t" r="r" b="b"/>
              <a:pathLst>
                <a:path w="5934" h="12814" extrusionOk="0">
                  <a:moveTo>
                    <a:pt x="5772" y="174"/>
                  </a:moveTo>
                  <a:lnTo>
                    <a:pt x="5772" y="12652"/>
                  </a:lnTo>
                  <a:lnTo>
                    <a:pt x="174" y="12652"/>
                  </a:lnTo>
                  <a:lnTo>
                    <a:pt x="174" y="174"/>
                  </a:lnTo>
                  <a:close/>
                  <a:moveTo>
                    <a:pt x="93" y="1"/>
                  </a:moveTo>
                  <a:cubicBezTo>
                    <a:pt x="35" y="1"/>
                    <a:pt x="1" y="47"/>
                    <a:pt x="1" y="82"/>
                  </a:cubicBezTo>
                  <a:lnTo>
                    <a:pt x="1" y="12721"/>
                  </a:lnTo>
                  <a:cubicBezTo>
                    <a:pt x="1" y="12778"/>
                    <a:pt x="47" y="12813"/>
                    <a:pt x="93" y="12813"/>
                  </a:cubicBezTo>
                  <a:lnTo>
                    <a:pt x="5853" y="12813"/>
                  </a:lnTo>
                  <a:cubicBezTo>
                    <a:pt x="5888" y="12813"/>
                    <a:pt x="5934" y="12778"/>
                    <a:pt x="5934" y="12721"/>
                  </a:cubicBezTo>
                  <a:lnTo>
                    <a:pt x="5934" y="82"/>
                  </a:lnTo>
                  <a:cubicBezTo>
                    <a:pt x="5934" y="24"/>
                    <a:pt x="5888" y="1"/>
                    <a:pt x="5853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31;p33">
              <a:extLst>
                <a:ext uri="{FF2B5EF4-FFF2-40B4-BE49-F238E27FC236}">
                  <a16:creationId xmlns:a16="http://schemas.microsoft.com/office/drawing/2014/main" id="{C3FE8FEC-6896-C20C-0764-D1C51AFC43BA}"/>
                </a:ext>
              </a:extLst>
            </p:cNvPr>
            <p:cNvSpPr/>
            <p:nvPr/>
          </p:nvSpPr>
          <p:spPr>
            <a:xfrm>
              <a:off x="3198873" y="2540671"/>
              <a:ext cx="112697" cy="84558"/>
            </a:xfrm>
            <a:custGeom>
              <a:avLst/>
              <a:gdLst/>
              <a:ahLst/>
              <a:cxnLst/>
              <a:rect l="l" t="t" r="r" b="b"/>
              <a:pathLst>
                <a:path w="4017" h="3014" extrusionOk="0">
                  <a:moveTo>
                    <a:pt x="4017" y="1"/>
                  </a:moveTo>
                  <a:lnTo>
                    <a:pt x="0" y="1155"/>
                  </a:lnTo>
                  <a:cubicBezTo>
                    <a:pt x="0" y="1155"/>
                    <a:pt x="2470" y="2852"/>
                    <a:pt x="4017" y="3013"/>
                  </a:cubicBezTo>
                  <a:lnTo>
                    <a:pt x="4017" y="1"/>
                  </a:ln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32;p33">
              <a:extLst>
                <a:ext uri="{FF2B5EF4-FFF2-40B4-BE49-F238E27FC236}">
                  <a16:creationId xmlns:a16="http://schemas.microsoft.com/office/drawing/2014/main" id="{F0FE6975-9FCC-0ED4-97E0-303C7A0B900A}"/>
                </a:ext>
              </a:extLst>
            </p:cNvPr>
            <p:cNvSpPr/>
            <p:nvPr/>
          </p:nvSpPr>
          <p:spPr>
            <a:xfrm>
              <a:off x="3078714" y="2394645"/>
              <a:ext cx="45365" cy="83548"/>
            </a:xfrm>
            <a:custGeom>
              <a:avLst/>
              <a:gdLst/>
              <a:ahLst/>
              <a:cxnLst/>
              <a:rect l="l" t="t" r="r" b="b"/>
              <a:pathLst>
                <a:path w="1617" h="2978" extrusionOk="0">
                  <a:moveTo>
                    <a:pt x="1490" y="0"/>
                  </a:moveTo>
                  <a:cubicBezTo>
                    <a:pt x="659" y="0"/>
                    <a:pt x="1" y="670"/>
                    <a:pt x="1" y="1489"/>
                  </a:cubicBezTo>
                  <a:cubicBezTo>
                    <a:pt x="1" y="2309"/>
                    <a:pt x="659" y="2978"/>
                    <a:pt x="1490" y="2978"/>
                  </a:cubicBezTo>
                  <a:lnTo>
                    <a:pt x="1617" y="2978"/>
                  </a:lnTo>
                  <a:cubicBezTo>
                    <a:pt x="1617" y="2886"/>
                    <a:pt x="1605" y="2805"/>
                    <a:pt x="1605" y="2713"/>
                  </a:cubicBezTo>
                  <a:lnTo>
                    <a:pt x="1605" y="0"/>
                  </a:lnTo>
                  <a:close/>
                </a:path>
              </a:pathLst>
            </a:custGeom>
            <a:solidFill>
              <a:srgbClr val="ED7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33;p33">
              <a:extLst>
                <a:ext uri="{FF2B5EF4-FFF2-40B4-BE49-F238E27FC236}">
                  <a16:creationId xmlns:a16="http://schemas.microsoft.com/office/drawing/2014/main" id="{E3D80569-D577-787E-4E6B-5A141CAE97A1}"/>
                </a:ext>
              </a:extLst>
            </p:cNvPr>
            <p:cNvSpPr/>
            <p:nvPr/>
          </p:nvSpPr>
          <p:spPr>
            <a:xfrm>
              <a:off x="3076778" y="2393018"/>
              <a:ext cx="50218" cy="87447"/>
            </a:xfrm>
            <a:custGeom>
              <a:avLst/>
              <a:gdLst/>
              <a:ahLst/>
              <a:cxnLst/>
              <a:rect l="l" t="t" r="r" b="b"/>
              <a:pathLst>
                <a:path w="1790" h="3117" extrusionOk="0">
                  <a:moveTo>
                    <a:pt x="1593" y="150"/>
                  </a:moveTo>
                  <a:lnTo>
                    <a:pt x="1593" y="2771"/>
                  </a:lnTo>
                  <a:lnTo>
                    <a:pt x="1593" y="2944"/>
                  </a:lnTo>
                  <a:lnTo>
                    <a:pt x="1559" y="2944"/>
                  </a:lnTo>
                  <a:cubicBezTo>
                    <a:pt x="785" y="2944"/>
                    <a:pt x="151" y="2320"/>
                    <a:pt x="151" y="1547"/>
                  </a:cubicBezTo>
                  <a:cubicBezTo>
                    <a:pt x="151" y="785"/>
                    <a:pt x="774" y="150"/>
                    <a:pt x="1559" y="150"/>
                  </a:cubicBezTo>
                  <a:close/>
                  <a:moveTo>
                    <a:pt x="1559" y="0"/>
                  </a:moveTo>
                  <a:cubicBezTo>
                    <a:pt x="705" y="0"/>
                    <a:pt x="0" y="693"/>
                    <a:pt x="0" y="1559"/>
                  </a:cubicBezTo>
                  <a:cubicBezTo>
                    <a:pt x="0" y="2413"/>
                    <a:pt x="693" y="3117"/>
                    <a:pt x="1559" y="3117"/>
                  </a:cubicBezTo>
                  <a:lnTo>
                    <a:pt x="1686" y="3117"/>
                  </a:lnTo>
                  <a:cubicBezTo>
                    <a:pt x="1701" y="3117"/>
                    <a:pt x="1716" y="3112"/>
                    <a:pt x="1735" y="3112"/>
                  </a:cubicBezTo>
                  <a:cubicBezTo>
                    <a:pt x="1745" y="3112"/>
                    <a:pt x="1755" y="3113"/>
                    <a:pt x="1767" y="3117"/>
                  </a:cubicBezTo>
                  <a:cubicBezTo>
                    <a:pt x="1790" y="3105"/>
                    <a:pt x="1790" y="3082"/>
                    <a:pt x="1790" y="3059"/>
                  </a:cubicBezTo>
                  <a:cubicBezTo>
                    <a:pt x="1767" y="2967"/>
                    <a:pt x="1767" y="2886"/>
                    <a:pt x="1767" y="2794"/>
                  </a:cubicBezTo>
                  <a:lnTo>
                    <a:pt x="1767" y="81"/>
                  </a:lnTo>
                  <a:cubicBezTo>
                    <a:pt x="1767" y="23"/>
                    <a:pt x="1732" y="0"/>
                    <a:pt x="1686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34;p33">
              <a:extLst>
                <a:ext uri="{FF2B5EF4-FFF2-40B4-BE49-F238E27FC236}">
                  <a16:creationId xmlns:a16="http://schemas.microsoft.com/office/drawing/2014/main" id="{205A60B9-4C79-9E98-0913-FF3DCFA33027}"/>
                </a:ext>
              </a:extLst>
            </p:cNvPr>
            <p:cNvSpPr/>
            <p:nvPr/>
          </p:nvSpPr>
          <p:spPr>
            <a:xfrm>
              <a:off x="3348154" y="2394645"/>
              <a:ext cx="46010" cy="83548"/>
            </a:xfrm>
            <a:custGeom>
              <a:avLst/>
              <a:gdLst/>
              <a:ahLst/>
              <a:cxnLst/>
              <a:rect l="l" t="t" r="r" b="b"/>
              <a:pathLst>
                <a:path w="1640" h="2978" extrusionOk="0">
                  <a:moveTo>
                    <a:pt x="23" y="0"/>
                  </a:moveTo>
                  <a:lnTo>
                    <a:pt x="23" y="2713"/>
                  </a:lnTo>
                  <a:cubicBezTo>
                    <a:pt x="23" y="2805"/>
                    <a:pt x="23" y="2886"/>
                    <a:pt x="0" y="2978"/>
                  </a:cubicBezTo>
                  <a:lnTo>
                    <a:pt x="139" y="2978"/>
                  </a:lnTo>
                  <a:cubicBezTo>
                    <a:pt x="958" y="2978"/>
                    <a:pt x="1616" y="2309"/>
                    <a:pt x="1616" y="1489"/>
                  </a:cubicBezTo>
                  <a:cubicBezTo>
                    <a:pt x="1639" y="670"/>
                    <a:pt x="970" y="0"/>
                    <a:pt x="150" y="0"/>
                  </a:cubicBezTo>
                  <a:close/>
                </a:path>
              </a:pathLst>
            </a:custGeom>
            <a:solidFill>
              <a:srgbClr val="ED7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35;p33">
              <a:extLst>
                <a:ext uri="{FF2B5EF4-FFF2-40B4-BE49-F238E27FC236}">
                  <a16:creationId xmlns:a16="http://schemas.microsoft.com/office/drawing/2014/main" id="{766FEDF0-C030-708A-C7DE-3DDB1EE332EB}"/>
                </a:ext>
              </a:extLst>
            </p:cNvPr>
            <p:cNvSpPr/>
            <p:nvPr/>
          </p:nvSpPr>
          <p:spPr>
            <a:xfrm>
              <a:off x="3346190" y="2392373"/>
              <a:ext cx="50555" cy="88093"/>
            </a:xfrm>
            <a:custGeom>
              <a:avLst/>
              <a:gdLst/>
              <a:ahLst/>
              <a:cxnLst/>
              <a:rect l="l" t="t" r="r" b="b"/>
              <a:pathLst>
                <a:path w="1802" h="3140" extrusionOk="0">
                  <a:moveTo>
                    <a:pt x="220" y="173"/>
                  </a:moveTo>
                  <a:cubicBezTo>
                    <a:pt x="982" y="173"/>
                    <a:pt x="1617" y="785"/>
                    <a:pt x="1617" y="1570"/>
                  </a:cubicBezTo>
                  <a:cubicBezTo>
                    <a:pt x="1617" y="2332"/>
                    <a:pt x="994" y="2967"/>
                    <a:pt x="220" y="2967"/>
                  </a:cubicBezTo>
                  <a:lnTo>
                    <a:pt x="174" y="2967"/>
                  </a:lnTo>
                  <a:lnTo>
                    <a:pt x="174" y="2794"/>
                  </a:lnTo>
                  <a:lnTo>
                    <a:pt x="174" y="173"/>
                  </a:lnTo>
                  <a:close/>
                  <a:moveTo>
                    <a:pt x="116" y="0"/>
                  </a:moveTo>
                  <a:cubicBezTo>
                    <a:pt x="59" y="0"/>
                    <a:pt x="36" y="35"/>
                    <a:pt x="36" y="81"/>
                  </a:cubicBezTo>
                  <a:lnTo>
                    <a:pt x="36" y="2794"/>
                  </a:lnTo>
                  <a:cubicBezTo>
                    <a:pt x="36" y="2886"/>
                    <a:pt x="13" y="2967"/>
                    <a:pt x="13" y="3059"/>
                  </a:cubicBezTo>
                  <a:cubicBezTo>
                    <a:pt x="1" y="3071"/>
                    <a:pt x="13" y="3094"/>
                    <a:pt x="36" y="3117"/>
                  </a:cubicBezTo>
                  <a:cubicBezTo>
                    <a:pt x="47" y="3128"/>
                    <a:pt x="59" y="3140"/>
                    <a:pt x="93" y="3140"/>
                  </a:cubicBezTo>
                  <a:lnTo>
                    <a:pt x="220" y="3140"/>
                  </a:lnTo>
                  <a:cubicBezTo>
                    <a:pt x="1086" y="3140"/>
                    <a:pt x="1790" y="2436"/>
                    <a:pt x="1802" y="1558"/>
                  </a:cubicBezTo>
                  <a:cubicBezTo>
                    <a:pt x="1802" y="704"/>
                    <a:pt x="1109" y="0"/>
                    <a:pt x="243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36;p33">
              <a:extLst>
                <a:ext uri="{FF2B5EF4-FFF2-40B4-BE49-F238E27FC236}">
                  <a16:creationId xmlns:a16="http://schemas.microsoft.com/office/drawing/2014/main" id="{CB00951A-D487-8861-0CC1-A3E249279FAE}"/>
                </a:ext>
              </a:extLst>
            </p:cNvPr>
            <p:cNvSpPr/>
            <p:nvPr/>
          </p:nvSpPr>
          <p:spPr>
            <a:xfrm>
              <a:off x="3123742" y="2305571"/>
              <a:ext cx="225731" cy="278193"/>
            </a:xfrm>
            <a:custGeom>
              <a:avLst/>
              <a:gdLst/>
              <a:ahLst/>
              <a:cxnLst/>
              <a:rect l="l" t="t" r="r" b="b"/>
              <a:pathLst>
                <a:path w="8046" h="9916" extrusionOk="0">
                  <a:moveTo>
                    <a:pt x="3763" y="1"/>
                  </a:moveTo>
                  <a:cubicBezTo>
                    <a:pt x="3544" y="347"/>
                    <a:pt x="3232" y="647"/>
                    <a:pt x="2828" y="820"/>
                  </a:cubicBezTo>
                  <a:cubicBezTo>
                    <a:pt x="2532" y="957"/>
                    <a:pt x="2225" y="1024"/>
                    <a:pt x="1922" y="1024"/>
                  </a:cubicBezTo>
                  <a:cubicBezTo>
                    <a:pt x="1765" y="1024"/>
                    <a:pt x="1608" y="1006"/>
                    <a:pt x="1455" y="970"/>
                  </a:cubicBezTo>
                  <a:lnTo>
                    <a:pt x="1455" y="970"/>
                  </a:lnTo>
                  <a:cubicBezTo>
                    <a:pt x="1466" y="1801"/>
                    <a:pt x="1004" y="2609"/>
                    <a:pt x="185" y="2990"/>
                  </a:cubicBezTo>
                  <a:cubicBezTo>
                    <a:pt x="127" y="3013"/>
                    <a:pt x="58" y="3048"/>
                    <a:pt x="0" y="3060"/>
                  </a:cubicBezTo>
                  <a:lnTo>
                    <a:pt x="0" y="3187"/>
                  </a:lnTo>
                  <a:lnTo>
                    <a:pt x="0" y="5899"/>
                  </a:lnTo>
                  <a:cubicBezTo>
                    <a:pt x="0" y="5991"/>
                    <a:pt x="0" y="6072"/>
                    <a:pt x="12" y="6165"/>
                  </a:cubicBezTo>
                  <a:cubicBezTo>
                    <a:pt x="139" y="8254"/>
                    <a:pt x="1882" y="9916"/>
                    <a:pt x="4017" y="9916"/>
                  </a:cubicBezTo>
                  <a:cubicBezTo>
                    <a:pt x="6152" y="9916"/>
                    <a:pt x="7884" y="8254"/>
                    <a:pt x="8034" y="6165"/>
                  </a:cubicBezTo>
                  <a:cubicBezTo>
                    <a:pt x="8034" y="6072"/>
                    <a:pt x="8045" y="5991"/>
                    <a:pt x="8045" y="5899"/>
                  </a:cubicBezTo>
                  <a:lnTo>
                    <a:pt x="8045" y="3187"/>
                  </a:lnTo>
                  <a:lnTo>
                    <a:pt x="8045" y="3117"/>
                  </a:lnTo>
                  <a:cubicBezTo>
                    <a:pt x="7411" y="2956"/>
                    <a:pt x="6868" y="2540"/>
                    <a:pt x="6579" y="1905"/>
                  </a:cubicBezTo>
                  <a:cubicBezTo>
                    <a:pt x="6418" y="1559"/>
                    <a:pt x="6360" y="1213"/>
                    <a:pt x="6383" y="867"/>
                  </a:cubicBezTo>
                  <a:lnTo>
                    <a:pt x="6383" y="867"/>
                  </a:lnTo>
                  <a:cubicBezTo>
                    <a:pt x="6122" y="971"/>
                    <a:pt x="5852" y="1021"/>
                    <a:pt x="5587" y="1021"/>
                  </a:cubicBezTo>
                  <a:cubicBezTo>
                    <a:pt x="4857" y="1021"/>
                    <a:pt x="4161" y="644"/>
                    <a:pt x="3763" y="1"/>
                  </a:cubicBezTo>
                  <a:close/>
                </a:path>
              </a:pathLst>
            </a:custGeom>
            <a:solidFill>
              <a:srgbClr val="ED7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1737;p33">
              <a:extLst>
                <a:ext uri="{FF2B5EF4-FFF2-40B4-BE49-F238E27FC236}">
                  <a16:creationId xmlns:a16="http://schemas.microsoft.com/office/drawing/2014/main" id="{74EEB251-9865-7490-ECBB-7547456D8E54}"/>
                </a:ext>
              </a:extLst>
            </p:cNvPr>
            <p:cNvSpPr/>
            <p:nvPr/>
          </p:nvSpPr>
          <p:spPr>
            <a:xfrm>
              <a:off x="3121470" y="2303971"/>
              <a:ext cx="229294" cy="281756"/>
            </a:xfrm>
            <a:custGeom>
              <a:avLst/>
              <a:gdLst/>
              <a:ahLst/>
              <a:cxnLst/>
              <a:rect l="l" t="t" r="r" b="b"/>
              <a:pathLst>
                <a:path w="8173" h="10043" extrusionOk="0">
                  <a:moveTo>
                    <a:pt x="3844" y="219"/>
                  </a:moveTo>
                  <a:cubicBezTo>
                    <a:pt x="4268" y="824"/>
                    <a:pt x="4957" y="1171"/>
                    <a:pt x="5668" y="1171"/>
                  </a:cubicBezTo>
                  <a:cubicBezTo>
                    <a:pt x="5907" y="1171"/>
                    <a:pt x="6149" y="1132"/>
                    <a:pt x="6383" y="1051"/>
                  </a:cubicBezTo>
                  <a:cubicBezTo>
                    <a:pt x="6383" y="1385"/>
                    <a:pt x="6441" y="1720"/>
                    <a:pt x="6580" y="2020"/>
                  </a:cubicBezTo>
                  <a:cubicBezTo>
                    <a:pt x="6868" y="2632"/>
                    <a:pt x="7388" y="3070"/>
                    <a:pt x="8046" y="3244"/>
                  </a:cubicBezTo>
                  <a:lnTo>
                    <a:pt x="8046" y="5956"/>
                  </a:lnTo>
                  <a:cubicBezTo>
                    <a:pt x="8046" y="6048"/>
                    <a:pt x="8023" y="6129"/>
                    <a:pt x="8023" y="6222"/>
                  </a:cubicBezTo>
                  <a:cubicBezTo>
                    <a:pt x="7896" y="8288"/>
                    <a:pt x="6164" y="9904"/>
                    <a:pt x="4098" y="9904"/>
                  </a:cubicBezTo>
                  <a:cubicBezTo>
                    <a:pt x="2043" y="9904"/>
                    <a:pt x="312" y="8288"/>
                    <a:pt x="174" y="6222"/>
                  </a:cubicBezTo>
                  <a:cubicBezTo>
                    <a:pt x="162" y="6129"/>
                    <a:pt x="162" y="6048"/>
                    <a:pt x="162" y="5956"/>
                  </a:cubicBezTo>
                  <a:lnTo>
                    <a:pt x="162" y="3174"/>
                  </a:lnTo>
                  <a:cubicBezTo>
                    <a:pt x="220" y="3151"/>
                    <a:pt x="266" y="3128"/>
                    <a:pt x="312" y="3117"/>
                  </a:cubicBezTo>
                  <a:cubicBezTo>
                    <a:pt x="1097" y="2759"/>
                    <a:pt x="1605" y="1997"/>
                    <a:pt x="1616" y="1131"/>
                  </a:cubicBezTo>
                  <a:cubicBezTo>
                    <a:pt x="1749" y="1155"/>
                    <a:pt x="1882" y="1167"/>
                    <a:pt x="2014" y="1167"/>
                  </a:cubicBezTo>
                  <a:cubicBezTo>
                    <a:pt x="2329" y="1167"/>
                    <a:pt x="2639" y="1100"/>
                    <a:pt x="2932" y="970"/>
                  </a:cubicBezTo>
                  <a:cubicBezTo>
                    <a:pt x="3290" y="808"/>
                    <a:pt x="3613" y="554"/>
                    <a:pt x="3844" y="219"/>
                  </a:cubicBezTo>
                  <a:close/>
                  <a:moveTo>
                    <a:pt x="3834" y="0"/>
                  </a:moveTo>
                  <a:cubicBezTo>
                    <a:pt x="3809" y="0"/>
                    <a:pt x="3786" y="12"/>
                    <a:pt x="3775" y="35"/>
                  </a:cubicBezTo>
                  <a:cubicBezTo>
                    <a:pt x="3556" y="381"/>
                    <a:pt x="3232" y="647"/>
                    <a:pt x="2863" y="820"/>
                  </a:cubicBezTo>
                  <a:cubicBezTo>
                    <a:pt x="2599" y="948"/>
                    <a:pt x="2311" y="1007"/>
                    <a:pt x="2017" y="1007"/>
                  </a:cubicBezTo>
                  <a:cubicBezTo>
                    <a:pt x="1861" y="1007"/>
                    <a:pt x="1703" y="990"/>
                    <a:pt x="1547" y="958"/>
                  </a:cubicBezTo>
                  <a:cubicBezTo>
                    <a:pt x="1540" y="951"/>
                    <a:pt x="1532" y="948"/>
                    <a:pt x="1523" y="948"/>
                  </a:cubicBezTo>
                  <a:cubicBezTo>
                    <a:pt x="1505" y="948"/>
                    <a:pt x="1486" y="962"/>
                    <a:pt x="1478" y="970"/>
                  </a:cubicBezTo>
                  <a:cubicBezTo>
                    <a:pt x="1466" y="981"/>
                    <a:pt x="1443" y="993"/>
                    <a:pt x="1443" y="1027"/>
                  </a:cubicBezTo>
                  <a:cubicBezTo>
                    <a:pt x="1478" y="1858"/>
                    <a:pt x="1005" y="2632"/>
                    <a:pt x="231" y="2978"/>
                  </a:cubicBezTo>
                  <a:cubicBezTo>
                    <a:pt x="185" y="3001"/>
                    <a:pt x="139" y="3013"/>
                    <a:pt x="58" y="3047"/>
                  </a:cubicBezTo>
                  <a:cubicBezTo>
                    <a:pt x="35" y="3059"/>
                    <a:pt x="0" y="3094"/>
                    <a:pt x="0" y="3117"/>
                  </a:cubicBezTo>
                  <a:lnTo>
                    <a:pt x="0" y="5956"/>
                  </a:lnTo>
                  <a:cubicBezTo>
                    <a:pt x="0" y="6048"/>
                    <a:pt x="23" y="6129"/>
                    <a:pt x="23" y="6222"/>
                  </a:cubicBezTo>
                  <a:cubicBezTo>
                    <a:pt x="150" y="8357"/>
                    <a:pt x="1951" y="10042"/>
                    <a:pt x="4098" y="10042"/>
                  </a:cubicBezTo>
                  <a:cubicBezTo>
                    <a:pt x="6256" y="10042"/>
                    <a:pt x="8046" y="8357"/>
                    <a:pt x="8161" y="6233"/>
                  </a:cubicBezTo>
                  <a:cubicBezTo>
                    <a:pt x="8173" y="6152"/>
                    <a:pt x="8173" y="6060"/>
                    <a:pt x="8173" y="5979"/>
                  </a:cubicBezTo>
                  <a:lnTo>
                    <a:pt x="8173" y="3186"/>
                  </a:lnTo>
                  <a:cubicBezTo>
                    <a:pt x="8173" y="3163"/>
                    <a:pt x="8138" y="3128"/>
                    <a:pt x="8115" y="3117"/>
                  </a:cubicBezTo>
                  <a:cubicBezTo>
                    <a:pt x="7492" y="2978"/>
                    <a:pt x="6972" y="2539"/>
                    <a:pt x="6718" y="1962"/>
                  </a:cubicBezTo>
                  <a:cubicBezTo>
                    <a:pt x="6568" y="1651"/>
                    <a:pt x="6499" y="1304"/>
                    <a:pt x="6522" y="958"/>
                  </a:cubicBezTo>
                  <a:cubicBezTo>
                    <a:pt x="6522" y="924"/>
                    <a:pt x="6522" y="900"/>
                    <a:pt x="6499" y="877"/>
                  </a:cubicBezTo>
                  <a:cubicBezTo>
                    <a:pt x="6491" y="869"/>
                    <a:pt x="6471" y="861"/>
                    <a:pt x="6452" y="861"/>
                  </a:cubicBezTo>
                  <a:cubicBezTo>
                    <a:pt x="6444" y="861"/>
                    <a:pt x="6436" y="862"/>
                    <a:pt x="6430" y="866"/>
                  </a:cubicBezTo>
                  <a:cubicBezTo>
                    <a:pt x="6177" y="968"/>
                    <a:pt x="5917" y="1016"/>
                    <a:pt x="5661" y="1016"/>
                  </a:cubicBezTo>
                  <a:cubicBezTo>
                    <a:pt x="4959" y="1016"/>
                    <a:pt x="4291" y="652"/>
                    <a:pt x="3902" y="35"/>
                  </a:cubicBezTo>
                  <a:cubicBezTo>
                    <a:pt x="3884" y="12"/>
                    <a:pt x="3859" y="0"/>
                    <a:pt x="3834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38;p33">
              <a:extLst>
                <a:ext uri="{FF2B5EF4-FFF2-40B4-BE49-F238E27FC236}">
                  <a16:creationId xmlns:a16="http://schemas.microsoft.com/office/drawing/2014/main" id="{830C0E74-B847-1D4B-C3E2-E48B503B641E}"/>
                </a:ext>
              </a:extLst>
            </p:cNvPr>
            <p:cNvSpPr/>
            <p:nvPr/>
          </p:nvSpPr>
          <p:spPr>
            <a:xfrm>
              <a:off x="3102028" y="2425786"/>
              <a:ext cx="14280" cy="19077"/>
            </a:xfrm>
            <a:custGeom>
              <a:avLst/>
              <a:gdLst/>
              <a:ahLst/>
              <a:cxnLst/>
              <a:rect l="l" t="t" r="r" b="b"/>
              <a:pathLst>
                <a:path w="509" h="680" extrusionOk="0">
                  <a:moveTo>
                    <a:pt x="95" y="0"/>
                  </a:moveTo>
                  <a:cubicBezTo>
                    <a:pt x="70" y="0"/>
                    <a:pt x="49" y="13"/>
                    <a:pt x="35" y="33"/>
                  </a:cubicBezTo>
                  <a:cubicBezTo>
                    <a:pt x="1" y="79"/>
                    <a:pt x="24" y="114"/>
                    <a:pt x="47" y="148"/>
                  </a:cubicBezTo>
                  <a:lnTo>
                    <a:pt x="324" y="333"/>
                  </a:lnTo>
                  <a:lnTo>
                    <a:pt x="93" y="541"/>
                  </a:lnTo>
                  <a:cubicBezTo>
                    <a:pt x="47" y="564"/>
                    <a:pt x="47" y="621"/>
                    <a:pt x="82" y="656"/>
                  </a:cubicBezTo>
                  <a:cubicBezTo>
                    <a:pt x="93" y="668"/>
                    <a:pt x="105" y="679"/>
                    <a:pt x="139" y="679"/>
                  </a:cubicBezTo>
                  <a:cubicBezTo>
                    <a:pt x="162" y="679"/>
                    <a:pt x="174" y="679"/>
                    <a:pt x="197" y="668"/>
                  </a:cubicBezTo>
                  <a:lnTo>
                    <a:pt x="463" y="437"/>
                  </a:lnTo>
                  <a:cubicBezTo>
                    <a:pt x="497" y="402"/>
                    <a:pt x="509" y="379"/>
                    <a:pt x="509" y="333"/>
                  </a:cubicBezTo>
                  <a:cubicBezTo>
                    <a:pt x="509" y="287"/>
                    <a:pt x="486" y="264"/>
                    <a:pt x="451" y="229"/>
                  </a:cubicBezTo>
                  <a:lnTo>
                    <a:pt x="151" y="21"/>
                  </a:lnTo>
                  <a:cubicBezTo>
                    <a:pt x="132" y="7"/>
                    <a:pt x="112" y="0"/>
                    <a:pt x="95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39;p33">
              <a:extLst>
                <a:ext uri="{FF2B5EF4-FFF2-40B4-BE49-F238E27FC236}">
                  <a16:creationId xmlns:a16="http://schemas.microsoft.com/office/drawing/2014/main" id="{93B2CE4A-040D-74A1-4E19-0269F992A0B4}"/>
                </a:ext>
              </a:extLst>
            </p:cNvPr>
            <p:cNvSpPr/>
            <p:nvPr/>
          </p:nvSpPr>
          <p:spPr>
            <a:xfrm>
              <a:off x="3353990" y="2426207"/>
              <a:ext cx="14252" cy="18657"/>
            </a:xfrm>
            <a:custGeom>
              <a:avLst/>
              <a:gdLst/>
              <a:ahLst/>
              <a:cxnLst/>
              <a:rect l="l" t="t" r="r" b="b"/>
              <a:pathLst>
                <a:path w="508" h="665" extrusionOk="0">
                  <a:moveTo>
                    <a:pt x="402" y="0"/>
                  </a:moveTo>
                  <a:cubicBezTo>
                    <a:pt x="386" y="0"/>
                    <a:pt x="371" y="5"/>
                    <a:pt x="358" y="18"/>
                  </a:cubicBezTo>
                  <a:lnTo>
                    <a:pt x="58" y="237"/>
                  </a:lnTo>
                  <a:cubicBezTo>
                    <a:pt x="12" y="260"/>
                    <a:pt x="0" y="295"/>
                    <a:pt x="0" y="329"/>
                  </a:cubicBezTo>
                  <a:cubicBezTo>
                    <a:pt x="0" y="376"/>
                    <a:pt x="12" y="410"/>
                    <a:pt x="46" y="433"/>
                  </a:cubicBezTo>
                  <a:lnTo>
                    <a:pt x="312" y="653"/>
                  </a:lnTo>
                  <a:cubicBezTo>
                    <a:pt x="335" y="664"/>
                    <a:pt x="358" y="664"/>
                    <a:pt x="369" y="664"/>
                  </a:cubicBezTo>
                  <a:cubicBezTo>
                    <a:pt x="392" y="664"/>
                    <a:pt x="416" y="653"/>
                    <a:pt x="427" y="653"/>
                  </a:cubicBezTo>
                  <a:cubicBezTo>
                    <a:pt x="462" y="606"/>
                    <a:pt x="450" y="560"/>
                    <a:pt x="416" y="537"/>
                  </a:cubicBezTo>
                  <a:lnTo>
                    <a:pt x="185" y="329"/>
                  </a:lnTo>
                  <a:lnTo>
                    <a:pt x="462" y="145"/>
                  </a:lnTo>
                  <a:cubicBezTo>
                    <a:pt x="485" y="122"/>
                    <a:pt x="508" y="64"/>
                    <a:pt x="473" y="29"/>
                  </a:cubicBezTo>
                  <a:cubicBezTo>
                    <a:pt x="459" y="15"/>
                    <a:pt x="430" y="0"/>
                    <a:pt x="402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40;p33">
              <a:extLst>
                <a:ext uri="{FF2B5EF4-FFF2-40B4-BE49-F238E27FC236}">
                  <a16:creationId xmlns:a16="http://schemas.microsoft.com/office/drawing/2014/main" id="{04B000F3-2B59-28E4-5BD2-3611BC8B9E83}"/>
                </a:ext>
              </a:extLst>
            </p:cNvPr>
            <p:cNvSpPr/>
            <p:nvPr/>
          </p:nvSpPr>
          <p:spPr>
            <a:xfrm>
              <a:off x="3269460" y="2415350"/>
              <a:ext cx="16216" cy="16216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89" y="1"/>
                  </a:moveTo>
                  <a:cubicBezTo>
                    <a:pt x="127" y="1"/>
                    <a:pt x="0" y="128"/>
                    <a:pt x="0" y="289"/>
                  </a:cubicBezTo>
                  <a:cubicBezTo>
                    <a:pt x="0" y="451"/>
                    <a:pt x="127" y="578"/>
                    <a:pt x="289" y="578"/>
                  </a:cubicBezTo>
                  <a:cubicBezTo>
                    <a:pt x="439" y="578"/>
                    <a:pt x="578" y="451"/>
                    <a:pt x="578" y="289"/>
                  </a:cubicBezTo>
                  <a:cubicBezTo>
                    <a:pt x="578" y="128"/>
                    <a:pt x="439" y="1"/>
                    <a:pt x="289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41;p33">
              <a:extLst>
                <a:ext uri="{FF2B5EF4-FFF2-40B4-BE49-F238E27FC236}">
                  <a16:creationId xmlns:a16="http://schemas.microsoft.com/office/drawing/2014/main" id="{0B9DA8E0-5778-AA6C-1966-21E5484B476E}"/>
                </a:ext>
              </a:extLst>
            </p:cNvPr>
            <p:cNvSpPr/>
            <p:nvPr/>
          </p:nvSpPr>
          <p:spPr>
            <a:xfrm>
              <a:off x="3176514" y="2413330"/>
              <a:ext cx="16216" cy="16300"/>
            </a:xfrm>
            <a:custGeom>
              <a:avLst/>
              <a:gdLst/>
              <a:ahLst/>
              <a:cxnLst/>
              <a:rect l="l" t="t" r="r" b="b"/>
              <a:pathLst>
                <a:path w="578" h="581" extrusionOk="0">
                  <a:moveTo>
                    <a:pt x="256" y="1"/>
                  </a:moveTo>
                  <a:cubicBezTo>
                    <a:pt x="120" y="1"/>
                    <a:pt x="1" y="132"/>
                    <a:pt x="1" y="292"/>
                  </a:cubicBezTo>
                  <a:cubicBezTo>
                    <a:pt x="1" y="442"/>
                    <a:pt x="139" y="581"/>
                    <a:pt x="289" y="581"/>
                  </a:cubicBezTo>
                  <a:cubicBezTo>
                    <a:pt x="451" y="581"/>
                    <a:pt x="578" y="442"/>
                    <a:pt x="578" y="292"/>
                  </a:cubicBezTo>
                  <a:cubicBezTo>
                    <a:pt x="578" y="130"/>
                    <a:pt x="451" y="4"/>
                    <a:pt x="289" y="4"/>
                  </a:cubicBezTo>
                  <a:cubicBezTo>
                    <a:pt x="278" y="2"/>
                    <a:pt x="267" y="1"/>
                    <a:pt x="256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42;p33">
              <a:extLst>
                <a:ext uri="{FF2B5EF4-FFF2-40B4-BE49-F238E27FC236}">
                  <a16:creationId xmlns:a16="http://schemas.microsoft.com/office/drawing/2014/main" id="{05D0A7B7-45CB-707A-AAC5-3DC562CFB732}"/>
                </a:ext>
              </a:extLst>
            </p:cNvPr>
            <p:cNvSpPr/>
            <p:nvPr/>
          </p:nvSpPr>
          <p:spPr>
            <a:xfrm>
              <a:off x="3258126" y="2352282"/>
              <a:ext cx="43429" cy="21406"/>
            </a:xfrm>
            <a:custGeom>
              <a:avLst/>
              <a:gdLst/>
              <a:ahLst/>
              <a:cxnLst/>
              <a:rect l="l" t="t" r="r" b="b"/>
              <a:pathLst>
                <a:path w="1548" h="763" extrusionOk="0">
                  <a:moveTo>
                    <a:pt x="555" y="1"/>
                  </a:moveTo>
                  <a:cubicBezTo>
                    <a:pt x="358" y="1"/>
                    <a:pt x="197" y="55"/>
                    <a:pt x="104" y="125"/>
                  </a:cubicBezTo>
                  <a:cubicBezTo>
                    <a:pt x="0" y="229"/>
                    <a:pt x="12" y="344"/>
                    <a:pt x="81" y="413"/>
                  </a:cubicBezTo>
                  <a:cubicBezTo>
                    <a:pt x="174" y="471"/>
                    <a:pt x="289" y="506"/>
                    <a:pt x="404" y="529"/>
                  </a:cubicBezTo>
                  <a:cubicBezTo>
                    <a:pt x="520" y="564"/>
                    <a:pt x="635" y="587"/>
                    <a:pt x="728" y="598"/>
                  </a:cubicBezTo>
                  <a:cubicBezTo>
                    <a:pt x="831" y="633"/>
                    <a:pt x="947" y="656"/>
                    <a:pt x="1062" y="702"/>
                  </a:cubicBezTo>
                  <a:cubicBezTo>
                    <a:pt x="1162" y="732"/>
                    <a:pt x="1262" y="762"/>
                    <a:pt x="1355" y="762"/>
                  </a:cubicBezTo>
                  <a:cubicBezTo>
                    <a:pt x="1369" y="762"/>
                    <a:pt x="1383" y="761"/>
                    <a:pt x="1397" y="760"/>
                  </a:cubicBezTo>
                  <a:cubicBezTo>
                    <a:pt x="1489" y="748"/>
                    <a:pt x="1547" y="644"/>
                    <a:pt x="1478" y="483"/>
                  </a:cubicBezTo>
                  <a:cubicBezTo>
                    <a:pt x="1420" y="333"/>
                    <a:pt x="1201" y="125"/>
                    <a:pt x="866" y="44"/>
                  </a:cubicBezTo>
                  <a:cubicBezTo>
                    <a:pt x="756" y="14"/>
                    <a:pt x="651" y="1"/>
                    <a:pt x="555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43;p33">
              <a:extLst>
                <a:ext uri="{FF2B5EF4-FFF2-40B4-BE49-F238E27FC236}">
                  <a16:creationId xmlns:a16="http://schemas.microsoft.com/office/drawing/2014/main" id="{0F83B107-688A-318F-36D5-C5854D239F78}"/>
                </a:ext>
              </a:extLst>
            </p:cNvPr>
            <p:cNvSpPr/>
            <p:nvPr/>
          </p:nvSpPr>
          <p:spPr>
            <a:xfrm>
              <a:off x="3156426" y="2351553"/>
              <a:ext cx="43766" cy="21462"/>
            </a:xfrm>
            <a:custGeom>
              <a:avLst/>
              <a:gdLst/>
              <a:ahLst/>
              <a:cxnLst/>
              <a:rect l="l" t="t" r="r" b="b"/>
              <a:pathLst>
                <a:path w="1560" h="765" extrusionOk="0">
                  <a:moveTo>
                    <a:pt x="976" y="0"/>
                  </a:moveTo>
                  <a:cubicBezTo>
                    <a:pt x="887" y="0"/>
                    <a:pt x="792" y="11"/>
                    <a:pt x="694" y="36"/>
                  </a:cubicBezTo>
                  <a:cubicBezTo>
                    <a:pt x="359" y="128"/>
                    <a:pt x="128" y="324"/>
                    <a:pt x="70" y="486"/>
                  </a:cubicBezTo>
                  <a:cubicBezTo>
                    <a:pt x="1" y="647"/>
                    <a:pt x="59" y="740"/>
                    <a:pt x="163" y="763"/>
                  </a:cubicBezTo>
                  <a:cubicBezTo>
                    <a:pt x="173" y="764"/>
                    <a:pt x="183" y="765"/>
                    <a:pt x="193" y="765"/>
                  </a:cubicBezTo>
                  <a:cubicBezTo>
                    <a:pt x="280" y="765"/>
                    <a:pt x="383" y="726"/>
                    <a:pt x="486" y="705"/>
                  </a:cubicBezTo>
                  <a:cubicBezTo>
                    <a:pt x="601" y="659"/>
                    <a:pt x="717" y="624"/>
                    <a:pt x="821" y="601"/>
                  </a:cubicBezTo>
                  <a:cubicBezTo>
                    <a:pt x="924" y="590"/>
                    <a:pt x="1040" y="555"/>
                    <a:pt x="1155" y="532"/>
                  </a:cubicBezTo>
                  <a:cubicBezTo>
                    <a:pt x="1271" y="497"/>
                    <a:pt x="1386" y="474"/>
                    <a:pt x="1467" y="416"/>
                  </a:cubicBezTo>
                  <a:cubicBezTo>
                    <a:pt x="1548" y="359"/>
                    <a:pt x="1559" y="243"/>
                    <a:pt x="1444" y="128"/>
                  </a:cubicBezTo>
                  <a:cubicBezTo>
                    <a:pt x="1348" y="56"/>
                    <a:pt x="1179" y="0"/>
                    <a:pt x="976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44;p33">
              <a:extLst>
                <a:ext uri="{FF2B5EF4-FFF2-40B4-BE49-F238E27FC236}">
                  <a16:creationId xmlns:a16="http://schemas.microsoft.com/office/drawing/2014/main" id="{14C7D9A7-59D4-6657-A8A0-7463C44663CC}"/>
                </a:ext>
              </a:extLst>
            </p:cNvPr>
            <p:cNvSpPr/>
            <p:nvPr/>
          </p:nvSpPr>
          <p:spPr>
            <a:xfrm>
              <a:off x="3233830" y="2467616"/>
              <a:ext cx="47946" cy="29065"/>
            </a:xfrm>
            <a:custGeom>
              <a:avLst/>
              <a:gdLst/>
              <a:ahLst/>
              <a:cxnLst/>
              <a:rect l="l" t="t" r="r" b="b"/>
              <a:pathLst>
                <a:path w="1709" h="1036" extrusionOk="0">
                  <a:moveTo>
                    <a:pt x="1288" y="0"/>
                  </a:moveTo>
                  <a:cubicBezTo>
                    <a:pt x="1240" y="0"/>
                    <a:pt x="1194" y="15"/>
                    <a:pt x="1155" y="42"/>
                  </a:cubicBezTo>
                  <a:cubicBezTo>
                    <a:pt x="998" y="154"/>
                    <a:pt x="668" y="331"/>
                    <a:pt x="227" y="331"/>
                  </a:cubicBezTo>
                  <a:cubicBezTo>
                    <a:pt x="213" y="331"/>
                    <a:pt x="199" y="331"/>
                    <a:pt x="185" y="331"/>
                  </a:cubicBezTo>
                  <a:cubicBezTo>
                    <a:pt x="70" y="331"/>
                    <a:pt x="1" y="446"/>
                    <a:pt x="24" y="562"/>
                  </a:cubicBezTo>
                  <a:cubicBezTo>
                    <a:pt x="79" y="747"/>
                    <a:pt x="239" y="1036"/>
                    <a:pt x="621" y="1036"/>
                  </a:cubicBezTo>
                  <a:cubicBezTo>
                    <a:pt x="716" y="1036"/>
                    <a:pt x="824" y="1018"/>
                    <a:pt x="947" y="977"/>
                  </a:cubicBezTo>
                  <a:cubicBezTo>
                    <a:pt x="1709" y="746"/>
                    <a:pt x="1651" y="238"/>
                    <a:pt x="1444" y="54"/>
                  </a:cubicBezTo>
                  <a:cubicBezTo>
                    <a:pt x="1395" y="18"/>
                    <a:pt x="1341" y="0"/>
                    <a:pt x="1288" y="0"/>
                  </a:cubicBezTo>
                  <a:close/>
                </a:path>
              </a:pathLst>
            </a:custGeom>
            <a:solidFill>
              <a:srgbClr val="F9F8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45;p33">
              <a:extLst>
                <a:ext uri="{FF2B5EF4-FFF2-40B4-BE49-F238E27FC236}">
                  <a16:creationId xmlns:a16="http://schemas.microsoft.com/office/drawing/2014/main" id="{DE96689B-736C-A145-39ED-AC6E70BA5EA7}"/>
                </a:ext>
              </a:extLst>
            </p:cNvPr>
            <p:cNvSpPr/>
            <p:nvPr/>
          </p:nvSpPr>
          <p:spPr>
            <a:xfrm>
              <a:off x="3231558" y="2465933"/>
              <a:ext cx="49573" cy="33329"/>
            </a:xfrm>
            <a:custGeom>
              <a:avLst/>
              <a:gdLst/>
              <a:ahLst/>
              <a:cxnLst/>
              <a:rect l="l" t="t" r="r" b="b"/>
              <a:pathLst>
                <a:path w="1767" h="1188" extrusionOk="0">
                  <a:moveTo>
                    <a:pt x="1386" y="125"/>
                  </a:moveTo>
                  <a:cubicBezTo>
                    <a:pt x="1418" y="125"/>
                    <a:pt x="1449" y="137"/>
                    <a:pt x="1478" y="160"/>
                  </a:cubicBezTo>
                  <a:cubicBezTo>
                    <a:pt x="1536" y="218"/>
                    <a:pt x="1605" y="345"/>
                    <a:pt x="1582" y="495"/>
                  </a:cubicBezTo>
                  <a:cubicBezTo>
                    <a:pt x="1536" y="691"/>
                    <a:pt x="1328" y="853"/>
                    <a:pt x="1017" y="956"/>
                  </a:cubicBezTo>
                  <a:cubicBezTo>
                    <a:pt x="902" y="994"/>
                    <a:pt x="803" y="1010"/>
                    <a:pt x="717" y="1010"/>
                  </a:cubicBezTo>
                  <a:cubicBezTo>
                    <a:pt x="381" y="1010"/>
                    <a:pt x="252" y="762"/>
                    <a:pt x="197" y="587"/>
                  </a:cubicBezTo>
                  <a:cubicBezTo>
                    <a:pt x="174" y="564"/>
                    <a:pt x="197" y="529"/>
                    <a:pt x="209" y="506"/>
                  </a:cubicBezTo>
                  <a:cubicBezTo>
                    <a:pt x="220" y="495"/>
                    <a:pt x="232" y="472"/>
                    <a:pt x="266" y="472"/>
                  </a:cubicBezTo>
                  <a:cubicBezTo>
                    <a:pt x="292" y="473"/>
                    <a:pt x="318" y="473"/>
                    <a:pt x="343" y="473"/>
                  </a:cubicBezTo>
                  <a:cubicBezTo>
                    <a:pt x="778" y="473"/>
                    <a:pt x="1108" y="291"/>
                    <a:pt x="1294" y="160"/>
                  </a:cubicBezTo>
                  <a:cubicBezTo>
                    <a:pt x="1323" y="137"/>
                    <a:pt x="1354" y="125"/>
                    <a:pt x="1386" y="125"/>
                  </a:cubicBezTo>
                  <a:close/>
                  <a:moveTo>
                    <a:pt x="1375" y="1"/>
                  </a:moveTo>
                  <a:cubicBezTo>
                    <a:pt x="1309" y="1"/>
                    <a:pt x="1243" y="19"/>
                    <a:pt x="1190" y="56"/>
                  </a:cubicBezTo>
                  <a:cubicBezTo>
                    <a:pt x="1033" y="157"/>
                    <a:pt x="713" y="334"/>
                    <a:pt x="305" y="334"/>
                  </a:cubicBezTo>
                  <a:cubicBezTo>
                    <a:pt x="292" y="334"/>
                    <a:pt x="279" y="333"/>
                    <a:pt x="266" y="333"/>
                  </a:cubicBezTo>
                  <a:cubicBezTo>
                    <a:pt x="257" y="332"/>
                    <a:pt x="248" y="331"/>
                    <a:pt x="239" y="331"/>
                  </a:cubicBezTo>
                  <a:cubicBezTo>
                    <a:pt x="177" y="331"/>
                    <a:pt x="112" y="364"/>
                    <a:pt x="82" y="414"/>
                  </a:cubicBezTo>
                  <a:cubicBezTo>
                    <a:pt x="24" y="472"/>
                    <a:pt x="1" y="564"/>
                    <a:pt x="36" y="645"/>
                  </a:cubicBezTo>
                  <a:cubicBezTo>
                    <a:pt x="93" y="795"/>
                    <a:pt x="255" y="1187"/>
                    <a:pt x="728" y="1187"/>
                  </a:cubicBezTo>
                  <a:cubicBezTo>
                    <a:pt x="832" y="1187"/>
                    <a:pt x="947" y="1164"/>
                    <a:pt x="1074" y="1141"/>
                  </a:cubicBezTo>
                  <a:cubicBezTo>
                    <a:pt x="1582" y="979"/>
                    <a:pt x="1709" y="702"/>
                    <a:pt x="1732" y="564"/>
                  </a:cubicBezTo>
                  <a:cubicBezTo>
                    <a:pt x="1767" y="379"/>
                    <a:pt x="1709" y="183"/>
                    <a:pt x="1582" y="68"/>
                  </a:cubicBezTo>
                  <a:cubicBezTo>
                    <a:pt x="1527" y="24"/>
                    <a:pt x="1451" y="1"/>
                    <a:pt x="1375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46;p33">
              <a:extLst>
                <a:ext uri="{FF2B5EF4-FFF2-40B4-BE49-F238E27FC236}">
                  <a16:creationId xmlns:a16="http://schemas.microsoft.com/office/drawing/2014/main" id="{31769A89-E2C8-3E1F-5B82-1C2B8600CE4D}"/>
                </a:ext>
              </a:extLst>
            </p:cNvPr>
            <p:cNvSpPr/>
            <p:nvPr/>
          </p:nvSpPr>
          <p:spPr>
            <a:xfrm>
              <a:off x="3213771" y="2398208"/>
              <a:ext cx="30468" cy="61553"/>
            </a:xfrm>
            <a:custGeom>
              <a:avLst/>
              <a:gdLst/>
              <a:ahLst/>
              <a:cxnLst/>
              <a:rect l="l" t="t" r="r" b="b"/>
              <a:pathLst>
                <a:path w="1086" h="2194" extrusionOk="0">
                  <a:moveTo>
                    <a:pt x="323" y="0"/>
                  </a:moveTo>
                  <a:cubicBezTo>
                    <a:pt x="289" y="0"/>
                    <a:pt x="254" y="12"/>
                    <a:pt x="254" y="58"/>
                  </a:cubicBezTo>
                  <a:lnTo>
                    <a:pt x="23" y="1547"/>
                  </a:lnTo>
                  <a:cubicBezTo>
                    <a:pt x="0" y="1720"/>
                    <a:pt x="46" y="1893"/>
                    <a:pt x="173" y="2020"/>
                  </a:cubicBezTo>
                  <a:cubicBezTo>
                    <a:pt x="277" y="2135"/>
                    <a:pt x="427" y="2193"/>
                    <a:pt x="577" y="2193"/>
                  </a:cubicBezTo>
                  <a:lnTo>
                    <a:pt x="635" y="2193"/>
                  </a:lnTo>
                  <a:lnTo>
                    <a:pt x="1027" y="2158"/>
                  </a:lnTo>
                  <a:cubicBezTo>
                    <a:pt x="1050" y="2158"/>
                    <a:pt x="1085" y="2124"/>
                    <a:pt x="1085" y="2078"/>
                  </a:cubicBezTo>
                  <a:cubicBezTo>
                    <a:pt x="1085" y="2055"/>
                    <a:pt x="1050" y="2020"/>
                    <a:pt x="1016" y="2020"/>
                  </a:cubicBezTo>
                  <a:lnTo>
                    <a:pt x="623" y="2066"/>
                  </a:lnTo>
                  <a:cubicBezTo>
                    <a:pt x="611" y="2067"/>
                    <a:pt x="598" y="2068"/>
                    <a:pt x="585" y="2068"/>
                  </a:cubicBezTo>
                  <a:cubicBezTo>
                    <a:pt x="471" y="2068"/>
                    <a:pt x="359" y="2022"/>
                    <a:pt x="266" y="1939"/>
                  </a:cubicBezTo>
                  <a:cubicBezTo>
                    <a:pt x="173" y="1835"/>
                    <a:pt x="139" y="1697"/>
                    <a:pt x="150" y="1558"/>
                  </a:cubicBezTo>
                  <a:lnTo>
                    <a:pt x="381" y="81"/>
                  </a:lnTo>
                  <a:cubicBezTo>
                    <a:pt x="381" y="46"/>
                    <a:pt x="369" y="0"/>
                    <a:pt x="323" y="0"/>
                  </a:cubicBezTo>
                  <a:close/>
                </a:path>
              </a:pathLst>
            </a:custGeom>
            <a:solidFill>
              <a:srgbClr val="180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47;p33">
              <a:extLst>
                <a:ext uri="{FF2B5EF4-FFF2-40B4-BE49-F238E27FC236}">
                  <a16:creationId xmlns:a16="http://schemas.microsoft.com/office/drawing/2014/main" id="{1B766506-2EDE-FBCC-EAC3-0861FE0018B3}"/>
                </a:ext>
              </a:extLst>
            </p:cNvPr>
            <p:cNvSpPr/>
            <p:nvPr/>
          </p:nvSpPr>
          <p:spPr>
            <a:xfrm>
              <a:off x="3145092" y="2402416"/>
              <a:ext cx="68707" cy="44383"/>
            </a:xfrm>
            <a:custGeom>
              <a:avLst/>
              <a:gdLst/>
              <a:ahLst/>
              <a:cxnLst/>
              <a:rect l="l" t="t" r="r" b="b"/>
              <a:pathLst>
                <a:path w="2449" h="1582" extrusionOk="0">
                  <a:moveTo>
                    <a:pt x="2090" y="127"/>
                  </a:moveTo>
                  <a:cubicBezTo>
                    <a:pt x="2217" y="127"/>
                    <a:pt x="2321" y="231"/>
                    <a:pt x="2321" y="358"/>
                  </a:cubicBezTo>
                  <a:lnTo>
                    <a:pt x="2321" y="912"/>
                  </a:lnTo>
                  <a:cubicBezTo>
                    <a:pt x="2321" y="1200"/>
                    <a:pt x="2090" y="1443"/>
                    <a:pt x="1790" y="1443"/>
                  </a:cubicBezTo>
                  <a:lnTo>
                    <a:pt x="855" y="1443"/>
                  </a:lnTo>
                  <a:cubicBezTo>
                    <a:pt x="463" y="1443"/>
                    <a:pt x="140" y="1120"/>
                    <a:pt x="140" y="739"/>
                  </a:cubicBezTo>
                  <a:lnTo>
                    <a:pt x="140" y="254"/>
                  </a:lnTo>
                  <a:cubicBezTo>
                    <a:pt x="140" y="196"/>
                    <a:pt x="186" y="139"/>
                    <a:pt x="255" y="139"/>
                  </a:cubicBezTo>
                  <a:lnTo>
                    <a:pt x="255" y="127"/>
                  </a:lnTo>
                  <a:close/>
                  <a:moveTo>
                    <a:pt x="255" y="0"/>
                  </a:moveTo>
                  <a:cubicBezTo>
                    <a:pt x="116" y="0"/>
                    <a:pt x="1" y="115"/>
                    <a:pt x="1" y="254"/>
                  </a:cubicBezTo>
                  <a:lnTo>
                    <a:pt x="1" y="739"/>
                  </a:lnTo>
                  <a:cubicBezTo>
                    <a:pt x="1" y="1212"/>
                    <a:pt x="393" y="1581"/>
                    <a:pt x="855" y="1581"/>
                  </a:cubicBezTo>
                  <a:lnTo>
                    <a:pt x="1790" y="1581"/>
                  </a:lnTo>
                  <a:cubicBezTo>
                    <a:pt x="2148" y="1581"/>
                    <a:pt x="2448" y="1281"/>
                    <a:pt x="2448" y="912"/>
                  </a:cubicBezTo>
                  <a:lnTo>
                    <a:pt x="2448" y="358"/>
                  </a:lnTo>
                  <a:cubicBezTo>
                    <a:pt x="2448" y="150"/>
                    <a:pt x="2298" y="0"/>
                    <a:pt x="20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48;p33">
              <a:extLst>
                <a:ext uri="{FF2B5EF4-FFF2-40B4-BE49-F238E27FC236}">
                  <a16:creationId xmlns:a16="http://schemas.microsoft.com/office/drawing/2014/main" id="{3A1CDB78-4752-5709-C3EA-302DA2656DDB}"/>
                </a:ext>
              </a:extLst>
            </p:cNvPr>
            <p:cNvSpPr/>
            <p:nvPr/>
          </p:nvSpPr>
          <p:spPr>
            <a:xfrm>
              <a:off x="3243537" y="2402725"/>
              <a:ext cx="68679" cy="44074"/>
            </a:xfrm>
            <a:custGeom>
              <a:avLst/>
              <a:gdLst/>
              <a:ahLst/>
              <a:cxnLst/>
              <a:rect l="l" t="t" r="r" b="b"/>
              <a:pathLst>
                <a:path w="2448" h="1571" extrusionOk="0">
                  <a:moveTo>
                    <a:pt x="359" y="128"/>
                  </a:moveTo>
                  <a:lnTo>
                    <a:pt x="359" y="139"/>
                  </a:lnTo>
                  <a:lnTo>
                    <a:pt x="2194" y="139"/>
                  </a:lnTo>
                  <a:cubicBezTo>
                    <a:pt x="2252" y="139"/>
                    <a:pt x="2309" y="185"/>
                    <a:pt x="2309" y="266"/>
                  </a:cubicBezTo>
                  <a:lnTo>
                    <a:pt x="2309" y="739"/>
                  </a:lnTo>
                  <a:cubicBezTo>
                    <a:pt x="2309" y="1132"/>
                    <a:pt x="1986" y="1443"/>
                    <a:pt x="1594" y="1443"/>
                  </a:cubicBezTo>
                  <a:lnTo>
                    <a:pt x="659" y="1443"/>
                  </a:lnTo>
                  <a:cubicBezTo>
                    <a:pt x="370" y="1443"/>
                    <a:pt x="128" y="1213"/>
                    <a:pt x="128" y="912"/>
                  </a:cubicBezTo>
                  <a:lnTo>
                    <a:pt x="128" y="358"/>
                  </a:lnTo>
                  <a:cubicBezTo>
                    <a:pt x="128" y="231"/>
                    <a:pt x="232" y="128"/>
                    <a:pt x="359" y="128"/>
                  </a:cubicBezTo>
                  <a:close/>
                  <a:moveTo>
                    <a:pt x="359" y="1"/>
                  </a:moveTo>
                  <a:cubicBezTo>
                    <a:pt x="151" y="1"/>
                    <a:pt x="1" y="162"/>
                    <a:pt x="1" y="358"/>
                  </a:cubicBezTo>
                  <a:lnTo>
                    <a:pt x="1" y="912"/>
                  </a:lnTo>
                  <a:cubicBezTo>
                    <a:pt x="1" y="1270"/>
                    <a:pt x="290" y="1570"/>
                    <a:pt x="659" y="1570"/>
                  </a:cubicBezTo>
                  <a:lnTo>
                    <a:pt x="1594" y="1570"/>
                  </a:lnTo>
                  <a:cubicBezTo>
                    <a:pt x="2056" y="1570"/>
                    <a:pt x="2436" y="1201"/>
                    <a:pt x="2448" y="739"/>
                  </a:cubicBezTo>
                  <a:lnTo>
                    <a:pt x="2448" y="266"/>
                  </a:lnTo>
                  <a:cubicBezTo>
                    <a:pt x="2448" y="116"/>
                    <a:pt x="2333" y="1"/>
                    <a:pt x="2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49;p33">
              <a:extLst>
                <a:ext uri="{FF2B5EF4-FFF2-40B4-BE49-F238E27FC236}">
                  <a16:creationId xmlns:a16="http://schemas.microsoft.com/office/drawing/2014/main" id="{75BB9685-AE39-1160-654E-D1F543B36985}"/>
                </a:ext>
              </a:extLst>
            </p:cNvPr>
            <p:cNvSpPr/>
            <p:nvPr/>
          </p:nvSpPr>
          <p:spPr>
            <a:xfrm>
              <a:off x="3212144" y="2411142"/>
              <a:ext cx="33385" cy="8781"/>
            </a:xfrm>
            <a:custGeom>
              <a:avLst/>
              <a:gdLst/>
              <a:ahLst/>
              <a:cxnLst/>
              <a:rect l="l" t="t" r="r" b="b"/>
              <a:pathLst>
                <a:path w="1190" h="313" extrusionOk="0">
                  <a:moveTo>
                    <a:pt x="582" y="0"/>
                  </a:moveTo>
                  <a:cubicBezTo>
                    <a:pt x="242" y="0"/>
                    <a:pt x="35" y="197"/>
                    <a:pt x="35" y="197"/>
                  </a:cubicBezTo>
                  <a:cubicBezTo>
                    <a:pt x="0" y="208"/>
                    <a:pt x="0" y="255"/>
                    <a:pt x="35" y="278"/>
                  </a:cubicBezTo>
                  <a:cubicBezTo>
                    <a:pt x="46" y="295"/>
                    <a:pt x="64" y="304"/>
                    <a:pt x="83" y="304"/>
                  </a:cubicBezTo>
                  <a:cubicBezTo>
                    <a:pt x="101" y="304"/>
                    <a:pt x="122" y="295"/>
                    <a:pt x="139" y="278"/>
                  </a:cubicBezTo>
                  <a:cubicBezTo>
                    <a:pt x="146" y="270"/>
                    <a:pt x="297" y="125"/>
                    <a:pt x="565" y="125"/>
                  </a:cubicBezTo>
                  <a:cubicBezTo>
                    <a:pt x="707" y="125"/>
                    <a:pt x="881" y="165"/>
                    <a:pt x="1085" y="289"/>
                  </a:cubicBezTo>
                  <a:cubicBezTo>
                    <a:pt x="1085" y="312"/>
                    <a:pt x="1097" y="312"/>
                    <a:pt x="1120" y="312"/>
                  </a:cubicBezTo>
                  <a:cubicBezTo>
                    <a:pt x="1143" y="312"/>
                    <a:pt x="1178" y="289"/>
                    <a:pt x="1178" y="266"/>
                  </a:cubicBezTo>
                  <a:cubicBezTo>
                    <a:pt x="1189" y="232"/>
                    <a:pt x="1178" y="197"/>
                    <a:pt x="1143" y="174"/>
                  </a:cubicBezTo>
                  <a:cubicBezTo>
                    <a:pt x="932" y="44"/>
                    <a:pt x="742" y="0"/>
                    <a:pt x="5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50;p33">
              <a:extLst>
                <a:ext uri="{FF2B5EF4-FFF2-40B4-BE49-F238E27FC236}">
                  <a16:creationId xmlns:a16="http://schemas.microsoft.com/office/drawing/2014/main" id="{E8BB9321-34EE-9997-BD42-7511D05E2FD8}"/>
                </a:ext>
              </a:extLst>
            </p:cNvPr>
            <p:cNvSpPr/>
            <p:nvPr/>
          </p:nvSpPr>
          <p:spPr>
            <a:xfrm>
              <a:off x="2963436" y="2627474"/>
              <a:ext cx="503587" cy="627001"/>
            </a:xfrm>
            <a:custGeom>
              <a:avLst/>
              <a:gdLst/>
              <a:ahLst/>
              <a:cxnLst/>
              <a:rect l="l" t="t" r="r" b="b"/>
              <a:pathLst>
                <a:path w="17950" h="22349" extrusionOk="0">
                  <a:moveTo>
                    <a:pt x="6661" y="0"/>
                  </a:moveTo>
                  <a:lnTo>
                    <a:pt x="3313" y="416"/>
                  </a:lnTo>
                  <a:cubicBezTo>
                    <a:pt x="1963" y="658"/>
                    <a:pt x="1051" y="1489"/>
                    <a:pt x="174" y="2436"/>
                  </a:cubicBezTo>
                  <a:cubicBezTo>
                    <a:pt x="1" y="2620"/>
                    <a:pt x="901" y="22323"/>
                    <a:pt x="901" y="22323"/>
                  </a:cubicBezTo>
                  <a:cubicBezTo>
                    <a:pt x="901" y="22323"/>
                    <a:pt x="8104" y="22349"/>
                    <a:pt x="12960" y="22349"/>
                  </a:cubicBezTo>
                  <a:cubicBezTo>
                    <a:pt x="15388" y="22349"/>
                    <a:pt x="17230" y="22343"/>
                    <a:pt x="17291" y="22323"/>
                  </a:cubicBezTo>
                  <a:lnTo>
                    <a:pt x="16079" y="6718"/>
                  </a:lnTo>
                  <a:cubicBezTo>
                    <a:pt x="15987" y="3982"/>
                    <a:pt x="17949" y="808"/>
                    <a:pt x="15260" y="185"/>
                  </a:cubicBezTo>
                  <a:lnTo>
                    <a:pt x="12444" y="0"/>
                  </a:lnTo>
                  <a:lnTo>
                    <a:pt x="9477" y="7087"/>
                  </a:lnTo>
                  <a:lnTo>
                    <a:pt x="66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1751;p33">
              <a:extLst>
                <a:ext uri="{FF2B5EF4-FFF2-40B4-BE49-F238E27FC236}">
                  <a16:creationId xmlns:a16="http://schemas.microsoft.com/office/drawing/2014/main" id="{7A477CC3-AFB9-0304-4B1D-6A97F30C2F52}"/>
                </a:ext>
              </a:extLst>
            </p:cNvPr>
            <p:cNvSpPr/>
            <p:nvPr/>
          </p:nvSpPr>
          <p:spPr>
            <a:xfrm>
              <a:off x="2962454" y="2625145"/>
              <a:ext cx="487091" cy="631855"/>
            </a:xfrm>
            <a:custGeom>
              <a:avLst/>
              <a:gdLst/>
              <a:ahLst/>
              <a:cxnLst/>
              <a:rect l="l" t="t" r="r" b="b"/>
              <a:pathLst>
                <a:path w="17362" h="22522" extrusionOk="0">
                  <a:moveTo>
                    <a:pt x="12536" y="152"/>
                  </a:moveTo>
                  <a:lnTo>
                    <a:pt x="15283" y="337"/>
                  </a:lnTo>
                  <a:cubicBezTo>
                    <a:pt x="17026" y="741"/>
                    <a:pt x="16738" y="2218"/>
                    <a:pt x="16368" y="4088"/>
                  </a:cubicBezTo>
                  <a:cubicBezTo>
                    <a:pt x="16195" y="4989"/>
                    <a:pt x="15999" y="5912"/>
                    <a:pt x="16034" y="6801"/>
                  </a:cubicBezTo>
                  <a:lnTo>
                    <a:pt x="17246" y="22326"/>
                  </a:lnTo>
                  <a:cubicBezTo>
                    <a:pt x="16841" y="22345"/>
                    <a:pt x="14838" y="22352"/>
                    <a:pt x="12255" y="22352"/>
                  </a:cubicBezTo>
                  <a:cubicBezTo>
                    <a:pt x="8726" y="22352"/>
                    <a:pt x="4116" y="22339"/>
                    <a:pt x="1017" y="22326"/>
                  </a:cubicBezTo>
                  <a:cubicBezTo>
                    <a:pt x="693" y="15665"/>
                    <a:pt x="163" y="3142"/>
                    <a:pt x="278" y="2542"/>
                  </a:cubicBezTo>
                  <a:cubicBezTo>
                    <a:pt x="1224" y="1526"/>
                    <a:pt x="2102" y="799"/>
                    <a:pt x="3360" y="568"/>
                  </a:cubicBezTo>
                  <a:lnTo>
                    <a:pt x="6638" y="152"/>
                  </a:lnTo>
                  <a:lnTo>
                    <a:pt x="9443" y="7182"/>
                  </a:lnTo>
                  <a:cubicBezTo>
                    <a:pt x="9454" y="7205"/>
                    <a:pt x="9477" y="7216"/>
                    <a:pt x="9512" y="7216"/>
                  </a:cubicBezTo>
                  <a:cubicBezTo>
                    <a:pt x="9517" y="7222"/>
                    <a:pt x="9523" y="7224"/>
                    <a:pt x="9530" y="7224"/>
                  </a:cubicBezTo>
                  <a:cubicBezTo>
                    <a:pt x="9550" y="7224"/>
                    <a:pt x="9572" y="7199"/>
                    <a:pt x="9581" y="7182"/>
                  </a:cubicBezTo>
                  <a:lnTo>
                    <a:pt x="12536" y="152"/>
                  </a:lnTo>
                  <a:close/>
                  <a:moveTo>
                    <a:pt x="12442" y="0"/>
                  </a:moveTo>
                  <a:cubicBezTo>
                    <a:pt x="12415" y="0"/>
                    <a:pt x="12396" y="29"/>
                    <a:pt x="12386" y="48"/>
                  </a:cubicBezTo>
                  <a:lnTo>
                    <a:pt x="9477" y="6951"/>
                  </a:lnTo>
                  <a:lnTo>
                    <a:pt x="6742" y="48"/>
                  </a:lnTo>
                  <a:cubicBezTo>
                    <a:pt x="6730" y="25"/>
                    <a:pt x="6696" y="2"/>
                    <a:pt x="6650" y="2"/>
                  </a:cubicBezTo>
                  <a:lnTo>
                    <a:pt x="3302" y="429"/>
                  </a:lnTo>
                  <a:cubicBezTo>
                    <a:pt x="2009" y="672"/>
                    <a:pt x="1086" y="1422"/>
                    <a:pt x="116" y="2472"/>
                  </a:cubicBezTo>
                  <a:cubicBezTo>
                    <a:pt x="70" y="2530"/>
                    <a:pt x="1" y="2622"/>
                    <a:pt x="405" y="12549"/>
                  </a:cubicBezTo>
                  <a:cubicBezTo>
                    <a:pt x="613" y="17443"/>
                    <a:pt x="844" y="22372"/>
                    <a:pt x="844" y="22418"/>
                  </a:cubicBezTo>
                  <a:cubicBezTo>
                    <a:pt x="855" y="22464"/>
                    <a:pt x="878" y="22487"/>
                    <a:pt x="924" y="22487"/>
                  </a:cubicBezTo>
                  <a:cubicBezTo>
                    <a:pt x="2610" y="22499"/>
                    <a:pt x="8496" y="22522"/>
                    <a:pt x="12744" y="22522"/>
                  </a:cubicBezTo>
                  <a:cubicBezTo>
                    <a:pt x="15306" y="22522"/>
                    <a:pt x="17269" y="22499"/>
                    <a:pt x="17303" y="22487"/>
                  </a:cubicBezTo>
                  <a:cubicBezTo>
                    <a:pt x="17350" y="22476"/>
                    <a:pt x="17361" y="22441"/>
                    <a:pt x="17361" y="22406"/>
                  </a:cubicBezTo>
                  <a:lnTo>
                    <a:pt x="16149" y="6801"/>
                  </a:lnTo>
                  <a:cubicBezTo>
                    <a:pt x="16114" y="5924"/>
                    <a:pt x="16311" y="5012"/>
                    <a:pt x="16484" y="4135"/>
                  </a:cubicBezTo>
                  <a:cubicBezTo>
                    <a:pt x="16842" y="2334"/>
                    <a:pt x="17176" y="626"/>
                    <a:pt x="15272" y="199"/>
                  </a:cubicBezTo>
                  <a:lnTo>
                    <a:pt x="12455" y="2"/>
                  </a:lnTo>
                  <a:cubicBezTo>
                    <a:pt x="12451" y="1"/>
                    <a:pt x="12446" y="0"/>
                    <a:pt x="12442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52;p33">
              <a:extLst>
                <a:ext uri="{FF2B5EF4-FFF2-40B4-BE49-F238E27FC236}">
                  <a16:creationId xmlns:a16="http://schemas.microsoft.com/office/drawing/2014/main" id="{F168F7EA-AA89-AC38-E70D-63D0524D54E8}"/>
                </a:ext>
              </a:extLst>
            </p:cNvPr>
            <p:cNvSpPr/>
            <p:nvPr/>
          </p:nvSpPr>
          <p:spPr>
            <a:xfrm>
              <a:off x="3230912" y="2861593"/>
              <a:ext cx="28" cy="243854"/>
            </a:xfrm>
            <a:custGeom>
              <a:avLst/>
              <a:gdLst/>
              <a:ahLst/>
              <a:cxnLst/>
              <a:rect l="l" t="t" r="r" b="b"/>
              <a:pathLst>
                <a:path w="1" h="8692" extrusionOk="0">
                  <a:moveTo>
                    <a:pt x="1" y="0"/>
                  </a:moveTo>
                  <a:lnTo>
                    <a:pt x="1" y="869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53;p33">
              <a:extLst>
                <a:ext uri="{FF2B5EF4-FFF2-40B4-BE49-F238E27FC236}">
                  <a16:creationId xmlns:a16="http://schemas.microsoft.com/office/drawing/2014/main" id="{BC8885E2-2FA2-365A-83FB-44DB5D698739}"/>
                </a:ext>
              </a:extLst>
            </p:cNvPr>
            <p:cNvSpPr/>
            <p:nvPr/>
          </p:nvSpPr>
          <p:spPr>
            <a:xfrm>
              <a:off x="3228331" y="2858983"/>
              <a:ext cx="4882" cy="248427"/>
            </a:xfrm>
            <a:custGeom>
              <a:avLst/>
              <a:gdLst/>
              <a:ahLst/>
              <a:cxnLst/>
              <a:rect l="l" t="t" r="r" b="b"/>
              <a:pathLst>
                <a:path w="174" h="8855" extrusionOk="0">
                  <a:moveTo>
                    <a:pt x="93" y="1"/>
                  </a:moveTo>
                  <a:cubicBezTo>
                    <a:pt x="35" y="1"/>
                    <a:pt x="0" y="47"/>
                    <a:pt x="0" y="82"/>
                  </a:cubicBezTo>
                  <a:lnTo>
                    <a:pt x="0" y="8773"/>
                  </a:lnTo>
                  <a:cubicBezTo>
                    <a:pt x="0" y="8831"/>
                    <a:pt x="47" y="8854"/>
                    <a:pt x="93" y="8854"/>
                  </a:cubicBezTo>
                  <a:cubicBezTo>
                    <a:pt x="139" y="8854"/>
                    <a:pt x="162" y="8831"/>
                    <a:pt x="174" y="8785"/>
                  </a:cubicBezTo>
                  <a:lnTo>
                    <a:pt x="174" y="82"/>
                  </a:lnTo>
                  <a:cubicBezTo>
                    <a:pt x="174" y="24"/>
                    <a:pt x="139" y="1"/>
                    <a:pt x="93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54;p33">
              <a:extLst>
                <a:ext uri="{FF2B5EF4-FFF2-40B4-BE49-F238E27FC236}">
                  <a16:creationId xmlns:a16="http://schemas.microsoft.com/office/drawing/2014/main" id="{1EE9C3F9-FA8E-520E-B5F4-2CAE59760DF8}"/>
                </a:ext>
              </a:extLst>
            </p:cNvPr>
            <p:cNvSpPr/>
            <p:nvPr/>
          </p:nvSpPr>
          <p:spPr>
            <a:xfrm>
              <a:off x="3248419" y="2916973"/>
              <a:ext cx="12008" cy="12008"/>
            </a:xfrm>
            <a:custGeom>
              <a:avLst/>
              <a:gdLst/>
              <a:ahLst/>
              <a:cxnLst/>
              <a:rect l="l" t="t" r="r" b="b"/>
              <a:pathLst>
                <a:path w="428" h="428" extrusionOk="0">
                  <a:moveTo>
                    <a:pt x="208" y="0"/>
                  </a:moveTo>
                  <a:cubicBezTo>
                    <a:pt x="92" y="0"/>
                    <a:pt x="0" y="92"/>
                    <a:pt x="0" y="208"/>
                  </a:cubicBezTo>
                  <a:cubicBezTo>
                    <a:pt x="0" y="323"/>
                    <a:pt x="92" y="427"/>
                    <a:pt x="208" y="427"/>
                  </a:cubicBezTo>
                  <a:cubicBezTo>
                    <a:pt x="323" y="427"/>
                    <a:pt x="427" y="323"/>
                    <a:pt x="427" y="208"/>
                  </a:cubicBezTo>
                  <a:cubicBezTo>
                    <a:pt x="427" y="92"/>
                    <a:pt x="323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55;p33">
              <a:extLst>
                <a:ext uri="{FF2B5EF4-FFF2-40B4-BE49-F238E27FC236}">
                  <a16:creationId xmlns:a16="http://schemas.microsoft.com/office/drawing/2014/main" id="{328BD15E-6C14-23AB-4D69-45C9864347C5}"/>
                </a:ext>
              </a:extLst>
            </p:cNvPr>
            <p:cNvSpPr/>
            <p:nvPr/>
          </p:nvSpPr>
          <p:spPr>
            <a:xfrm>
              <a:off x="3246146" y="2914701"/>
              <a:ext cx="16216" cy="16216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89" y="162"/>
                  </a:moveTo>
                  <a:cubicBezTo>
                    <a:pt x="370" y="162"/>
                    <a:pt x="427" y="220"/>
                    <a:pt x="427" y="289"/>
                  </a:cubicBezTo>
                  <a:cubicBezTo>
                    <a:pt x="427" y="370"/>
                    <a:pt x="370" y="416"/>
                    <a:pt x="289" y="416"/>
                  </a:cubicBezTo>
                  <a:cubicBezTo>
                    <a:pt x="220" y="416"/>
                    <a:pt x="162" y="370"/>
                    <a:pt x="162" y="289"/>
                  </a:cubicBezTo>
                  <a:cubicBezTo>
                    <a:pt x="162" y="220"/>
                    <a:pt x="220" y="162"/>
                    <a:pt x="289" y="162"/>
                  </a:cubicBezTo>
                  <a:close/>
                  <a:moveTo>
                    <a:pt x="289" y="0"/>
                  </a:moveTo>
                  <a:cubicBezTo>
                    <a:pt x="139" y="0"/>
                    <a:pt x="0" y="127"/>
                    <a:pt x="0" y="289"/>
                  </a:cubicBezTo>
                  <a:cubicBezTo>
                    <a:pt x="0" y="450"/>
                    <a:pt x="139" y="577"/>
                    <a:pt x="289" y="577"/>
                  </a:cubicBezTo>
                  <a:cubicBezTo>
                    <a:pt x="450" y="577"/>
                    <a:pt x="577" y="450"/>
                    <a:pt x="577" y="289"/>
                  </a:cubicBezTo>
                  <a:cubicBezTo>
                    <a:pt x="577" y="127"/>
                    <a:pt x="450" y="0"/>
                    <a:pt x="289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56;p33">
              <a:extLst>
                <a:ext uri="{FF2B5EF4-FFF2-40B4-BE49-F238E27FC236}">
                  <a16:creationId xmlns:a16="http://schemas.microsoft.com/office/drawing/2014/main" id="{5C127D38-ABBF-ACB7-8826-300E2C964D45}"/>
                </a:ext>
              </a:extLst>
            </p:cNvPr>
            <p:cNvSpPr/>
            <p:nvPr/>
          </p:nvSpPr>
          <p:spPr>
            <a:xfrm>
              <a:off x="3248419" y="3030287"/>
              <a:ext cx="12008" cy="12036"/>
            </a:xfrm>
            <a:custGeom>
              <a:avLst/>
              <a:gdLst/>
              <a:ahLst/>
              <a:cxnLst/>
              <a:rect l="l" t="t" r="r" b="b"/>
              <a:pathLst>
                <a:path w="428" h="429" extrusionOk="0">
                  <a:moveTo>
                    <a:pt x="208" y="1"/>
                  </a:moveTo>
                  <a:cubicBezTo>
                    <a:pt x="92" y="1"/>
                    <a:pt x="0" y="93"/>
                    <a:pt x="0" y="209"/>
                  </a:cubicBezTo>
                  <a:cubicBezTo>
                    <a:pt x="0" y="324"/>
                    <a:pt x="92" y="428"/>
                    <a:pt x="208" y="428"/>
                  </a:cubicBezTo>
                  <a:cubicBezTo>
                    <a:pt x="323" y="428"/>
                    <a:pt x="427" y="324"/>
                    <a:pt x="427" y="209"/>
                  </a:cubicBezTo>
                  <a:cubicBezTo>
                    <a:pt x="427" y="93"/>
                    <a:pt x="323" y="1"/>
                    <a:pt x="2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57;p33">
              <a:extLst>
                <a:ext uri="{FF2B5EF4-FFF2-40B4-BE49-F238E27FC236}">
                  <a16:creationId xmlns:a16="http://schemas.microsoft.com/office/drawing/2014/main" id="{B573B070-CD07-A55D-FDAC-B08CD315AEF9}"/>
                </a:ext>
              </a:extLst>
            </p:cNvPr>
            <p:cNvSpPr/>
            <p:nvPr/>
          </p:nvSpPr>
          <p:spPr>
            <a:xfrm>
              <a:off x="3246146" y="3028043"/>
              <a:ext cx="16216" cy="16216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89" y="162"/>
                  </a:moveTo>
                  <a:cubicBezTo>
                    <a:pt x="370" y="162"/>
                    <a:pt x="427" y="219"/>
                    <a:pt x="427" y="289"/>
                  </a:cubicBezTo>
                  <a:cubicBezTo>
                    <a:pt x="427" y="370"/>
                    <a:pt x="370" y="416"/>
                    <a:pt x="289" y="416"/>
                  </a:cubicBezTo>
                  <a:cubicBezTo>
                    <a:pt x="220" y="416"/>
                    <a:pt x="162" y="370"/>
                    <a:pt x="162" y="289"/>
                  </a:cubicBezTo>
                  <a:cubicBezTo>
                    <a:pt x="162" y="219"/>
                    <a:pt x="220" y="162"/>
                    <a:pt x="289" y="162"/>
                  </a:cubicBezTo>
                  <a:close/>
                  <a:moveTo>
                    <a:pt x="289" y="0"/>
                  </a:moveTo>
                  <a:cubicBezTo>
                    <a:pt x="139" y="0"/>
                    <a:pt x="0" y="127"/>
                    <a:pt x="0" y="289"/>
                  </a:cubicBezTo>
                  <a:cubicBezTo>
                    <a:pt x="0" y="450"/>
                    <a:pt x="139" y="577"/>
                    <a:pt x="289" y="577"/>
                  </a:cubicBezTo>
                  <a:cubicBezTo>
                    <a:pt x="450" y="577"/>
                    <a:pt x="577" y="450"/>
                    <a:pt x="577" y="289"/>
                  </a:cubicBezTo>
                  <a:cubicBezTo>
                    <a:pt x="577" y="127"/>
                    <a:pt x="450" y="0"/>
                    <a:pt x="289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58;p33">
              <a:extLst>
                <a:ext uri="{FF2B5EF4-FFF2-40B4-BE49-F238E27FC236}">
                  <a16:creationId xmlns:a16="http://schemas.microsoft.com/office/drawing/2014/main" id="{EEF18E43-03E9-D9D6-BEB7-B255FBCD76BC}"/>
                </a:ext>
              </a:extLst>
            </p:cNvPr>
            <p:cNvSpPr/>
            <p:nvPr/>
          </p:nvSpPr>
          <p:spPr>
            <a:xfrm>
              <a:off x="2734170" y="2630700"/>
              <a:ext cx="349425" cy="742560"/>
            </a:xfrm>
            <a:custGeom>
              <a:avLst/>
              <a:gdLst/>
              <a:ahLst/>
              <a:cxnLst/>
              <a:rect l="l" t="t" r="r" b="b"/>
              <a:pathLst>
                <a:path w="12455" h="26468" extrusionOk="0">
                  <a:moveTo>
                    <a:pt x="12455" y="1"/>
                  </a:moveTo>
                  <a:lnTo>
                    <a:pt x="9662" y="174"/>
                  </a:lnTo>
                  <a:cubicBezTo>
                    <a:pt x="9488" y="174"/>
                    <a:pt x="9327" y="174"/>
                    <a:pt x="9142" y="185"/>
                  </a:cubicBezTo>
                  <a:cubicBezTo>
                    <a:pt x="7226" y="312"/>
                    <a:pt x="5483" y="1236"/>
                    <a:pt x="4271" y="2690"/>
                  </a:cubicBezTo>
                  <a:cubicBezTo>
                    <a:pt x="3971" y="3059"/>
                    <a:pt x="0" y="7757"/>
                    <a:pt x="0" y="7757"/>
                  </a:cubicBezTo>
                  <a:lnTo>
                    <a:pt x="6487" y="14844"/>
                  </a:lnTo>
                  <a:lnTo>
                    <a:pt x="4179" y="25359"/>
                  </a:lnTo>
                  <a:cubicBezTo>
                    <a:pt x="4052" y="25913"/>
                    <a:pt x="4490" y="26444"/>
                    <a:pt x="5045" y="26444"/>
                  </a:cubicBezTo>
                  <a:lnTo>
                    <a:pt x="7953" y="26467"/>
                  </a:lnTo>
                  <a:cubicBezTo>
                    <a:pt x="7967" y="26468"/>
                    <a:pt x="7982" y="26468"/>
                    <a:pt x="7996" y="26468"/>
                  </a:cubicBezTo>
                  <a:cubicBezTo>
                    <a:pt x="10251" y="26468"/>
                    <a:pt x="12109" y="24641"/>
                    <a:pt x="12132" y="22370"/>
                  </a:cubicBezTo>
                  <a:lnTo>
                    <a:pt x="12455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59;p33">
              <a:extLst>
                <a:ext uri="{FF2B5EF4-FFF2-40B4-BE49-F238E27FC236}">
                  <a16:creationId xmlns:a16="http://schemas.microsoft.com/office/drawing/2014/main" id="{83803362-82B6-E273-5E21-A6EBD0F93DC9}"/>
                </a:ext>
              </a:extLst>
            </p:cNvPr>
            <p:cNvSpPr/>
            <p:nvPr/>
          </p:nvSpPr>
          <p:spPr>
            <a:xfrm>
              <a:off x="2732235" y="2628119"/>
              <a:ext cx="354279" cy="747413"/>
            </a:xfrm>
            <a:custGeom>
              <a:avLst/>
              <a:gdLst/>
              <a:ahLst/>
              <a:cxnLst/>
              <a:rect l="l" t="t" r="r" b="b"/>
              <a:pathLst>
                <a:path w="12628" h="26641" extrusionOk="0">
                  <a:moveTo>
                    <a:pt x="12432" y="150"/>
                  </a:moveTo>
                  <a:lnTo>
                    <a:pt x="12120" y="22439"/>
                  </a:lnTo>
                  <a:cubicBezTo>
                    <a:pt x="12074" y="24667"/>
                    <a:pt x="10262" y="26467"/>
                    <a:pt x="8034" y="26467"/>
                  </a:cubicBezTo>
                  <a:lnTo>
                    <a:pt x="8011" y="26467"/>
                  </a:lnTo>
                  <a:lnTo>
                    <a:pt x="5102" y="26433"/>
                  </a:lnTo>
                  <a:cubicBezTo>
                    <a:pt x="4860" y="26433"/>
                    <a:pt x="4629" y="26317"/>
                    <a:pt x="4467" y="26132"/>
                  </a:cubicBezTo>
                  <a:cubicBezTo>
                    <a:pt x="4317" y="25948"/>
                    <a:pt x="4259" y="25705"/>
                    <a:pt x="4317" y="25451"/>
                  </a:cubicBezTo>
                  <a:lnTo>
                    <a:pt x="6626" y="14948"/>
                  </a:lnTo>
                  <a:cubicBezTo>
                    <a:pt x="6637" y="14925"/>
                    <a:pt x="6626" y="14890"/>
                    <a:pt x="6603" y="14878"/>
                  </a:cubicBezTo>
                  <a:lnTo>
                    <a:pt x="173" y="7849"/>
                  </a:lnTo>
                  <a:cubicBezTo>
                    <a:pt x="623" y="7330"/>
                    <a:pt x="4121" y="3174"/>
                    <a:pt x="4398" y="2805"/>
                  </a:cubicBezTo>
                  <a:cubicBezTo>
                    <a:pt x="5598" y="1374"/>
                    <a:pt x="7353" y="462"/>
                    <a:pt x="9223" y="323"/>
                  </a:cubicBezTo>
                  <a:cubicBezTo>
                    <a:pt x="9407" y="312"/>
                    <a:pt x="9569" y="312"/>
                    <a:pt x="9742" y="312"/>
                  </a:cubicBezTo>
                  <a:lnTo>
                    <a:pt x="12432" y="150"/>
                  </a:lnTo>
                  <a:close/>
                  <a:moveTo>
                    <a:pt x="12535" y="0"/>
                  </a:moveTo>
                  <a:lnTo>
                    <a:pt x="9765" y="173"/>
                  </a:lnTo>
                  <a:cubicBezTo>
                    <a:pt x="9592" y="173"/>
                    <a:pt x="9419" y="173"/>
                    <a:pt x="9234" y="196"/>
                  </a:cubicBezTo>
                  <a:cubicBezTo>
                    <a:pt x="7318" y="335"/>
                    <a:pt x="5529" y="1258"/>
                    <a:pt x="4294" y="2736"/>
                  </a:cubicBezTo>
                  <a:cubicBezTo>
                    <a:pt x="3994" y="3094"/>
                    <a:pt x="69" y="7757"/>
                    <a:pt x="23" y="7791"/>
                  </a:cubicBezTo>
                  <a:cubicBezTo>
                    <a:pt x="0" y="7826"/>
                    <a:pt x="0" y="7872"/>
                    <a:pt x="23" y="7895"/>
                  </a:cubicBezTo>
                  <a:lnTo>
                    <a:pt x="6487" y="14948"/>
                  </a:lnTo>
                  <a:lnTo>
                    <a:pt x="4179" y="25428"/>
                  </a:lnTo>
                  <a:cubicBezTo>
                    <a:pt x="4109" y="25717"/>
                    <a:pt x="4179" y="26017"/>
                    <a:pt x="4363" y="26248"/>
                  </a:cubicBezTo>
                  <a:cubicBezTo>
                    <a:pt x="4536" y="26479"/>
                    <a:pt x="4813" y="26606"/>
                    <a:pt x="5114" y="26606"/>
                  </a:cubicBezTo>
                  <a:lnTo>
                    <a:pt x="8022" y="26640"/>
                  </a:lnTo>
                  <a:lnTo>
                    <a:pt x="8045" y="26640"/>
                  </a:lnTo>
                  <a:cubicBezTo>
                    <a:pt x="10354" y="26640"/>
                    <a:pt x="12258" y="24782"/>
                    <a:pt x="12305" y="22462"/>
                  </a:cubicBezTo>
                  <a:lnTo>
                    <a:pt x="12628" y="93"/>
                  </a:lnTo>
                  <a:cubicBezTo>
                    <a:pt x="12628" y="81"/>
                    <a:pt x="12605" y="46"/>
                    <a:pt x="12593" y="35"/>
                  </a:cubicBezTo>
                  <a:cubicBezTo>
                    <a:pt x="12582" y="0"/>
                    <a:pt x="12570" y="0"/>
                    <a:pt x="12535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60;p33">
              <a:extLst>
                <a:ext uri="{FF2B5EF4-FFF2-40B4-BE49-F238E27FC236}">
                  <a16:creationId xmlns:a16="http://schemas.microsoft.com/office/drawing/2014/main" id="{FC14E97D-ACC1-A0FB-751C-83DE7D3830E3}"/>
                </a:ext>
              </a:extLst>
            </p:cNvPr>
            <p:cNvSpPr/>
            <p:nvPr/>
          </p:nvSpPr>
          <p:spPr>
            <a:xfrm>
              <a:off x="2732235" y="2628119"/>
              <a:ext cx="354279" cy="747413"/>
            </a:xfrm>
            <a:custGeom>
              <a:avLst/>
              <a:gdLst/>
              <a:ahLst/>
              <a:cxnLst/>
              <a:rect l="l" t="t" r="r" b="b"/>
              <a:pathLst>
                <a:path w="12628" h="26641" extrusionOk="0">
                  <a:moveTo>
                    <a:pt x="12432" y="150"/>
                  </a:moveTo>
                  <a:lnTo>
                    <a:pt x="12120" y="22439"/>
                  </a:lnTo>
                  <a:cubicBezTo>
                    <a:pt x="12074" y="24667"/>
                    <a:pt x="10262" y="26467"/>
                    <a:pt x="8034" y="26467"/>
                  </a:cubicBezTo>
                  <a:lnTo>
                    <a:pt x="8011" y="26467"/>
                  </a:lnTo>
                  <a:lnTo>
                    <a:pt x="5102" y="26433"/>
                  </a:lnTo>
                  <a:cubicBezTo>
                    <a:pt x="4860" y="26433"/>
                    <a:pt x="4629" y="26317"/>
                    <a:pt x="4467" y="26132"/>
                  </a:cubicBezTo>
                  <a:cubicBezTo>
                    <a:pt x="4317" y="25948"/>
                    <a:pt x="4259" y="25705"/>
                    <a:pt x="4317" y="25451"/>
                  </a:cubicBezTo>
                  <a:lnTo>
                    <a:pt x="6626" y="14948"/>
                  </a:lnTo>
                  <a:cubicBezTo>
                    <a:pt x="6637" y="14925"/>
                    <a:pt x="6626" y="14890"/>
                    <a:pt x="6603" y="14878"/>
                  </a:cubicBezTo>
                  <a:lnTo>
                    <a:pt x="173" y="7849"/>
                  </a:lnTo>
                  <a:cubicBezTo>
                    <a:pt x="623" y="7330"/>
                    <a:pt x="4121" y="3174"/>
                    <a:pt x="4398" y="2805"/>
                  </a:cubicBezTo>
                  <a:cubicBezTo>
                    <a:pt x="5598" y="1374"/>
                    <a:pt x="7353" y="462"/>
                    <a:pt x="9223" y="323"/>
                  </a:cubicBezTo>
                  <a:cubicBezTo>
                    <a:pt x="9407" y="312"/>
                    <a:pt x="9569" y="312"/>
                    <a:pt x="9742" y="312"/>
                  </a:cubicBezTo>
                  <a:lnTo>
                    <a:pt x="12432" y="150"/>
                  </a:lnTo>
                  <a:close/>
                  <a:moveTo>
                    <a:pt x="12535" y="0"/>
                  </a:moveTo>
                  <a:lnTo>
                    <a:pt x="9765" y="173"/>
                  </a:lnTo>
                  <a:cubicBezTo>
                    <a:pt x="9592" y="173"/>
                    <a:pt x="9419" y="173"/>
                    <a:pt x="9234" y="196"/>
                  </a:cubicBezTo>
                  <a:cubicBezTo>
                    <a:pt x="7318" y="335"/>
                    <a:pt x="5529" y="1258"/>
                    <a:pt x="4294" y="2736"/>
                  </a:cubicBezTo>
                  <a:cubicBezTo>
                    <a:pt x="3994" y="3094"/>
                    <a:pt x="69" y="7757"/>
                    <a:pt x="23" y="7791"/>
                  </a:cubicBezTo>
                  <a:cubicBezTo>
                    <a:pt x="0" y="7826"/>
                    <a:pt x="0" y="7872"/>
                    <a:pt x="23" y="7895"/>
                  </a:cubicBezTo>
                  <a:lnTo>
                    <a:pt x="6487" y="14948"/>
                  </a:lnTo>
                  <a:lnTo>
                    <a:pt x="4179" y="25428"/>
                  </a:lnTo>
                  <a:cubicBezTo>
                    <a:pt x="4109" y="25717"/>
                    <a:pt x="4179" y="26017"/>
                    <a:pt x="4363" y="26248"/>
                  </a:cubicBezTo>
                  <a:cubicBezTo>
                    <a:pt x="4536" y="26479"/>
                    <a:pt x="4813" y="26606"/>
                    <a:pt x="5114" y="26606"/>
                  </a:cubicBezTo>
                  <a:lnTo>
                    <a:pt x="8022" y="26640"/>
                  </a:lnTo>
                  <a:lnTo>
                    <a:pt x="8045" y="26640"/>
                  </a:lnTo>
                  <a:cubicBezTo>
                    <a:pt x="10354" y="26640"/>
                    <a:pt x="12258" y="24782"/>
                    <a:pt x="12305" y="22462"/>
                  </a:cubicBezTo>
                  <a:lnTo>
                    <a:pt x="12628" y="93"/>
                  </a:lnTo>
                  <a:cubicBezTo>
                    <a:pt x="12628" y="81"/>
                    <a:pt x="12605" y="46"/>
                    <a:pt x="12593" y="35"/>
                  </a:cubicBezTo>
                  <a:cubicBezTo>
                    <a:pt x="12582" y="0"/>
                    <a:pt x="12570" y="0"/>
                    <a:pt x="12535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61;p33">
              <a:extLst>
                <a:ext uri="{FF2B5EF4-FFF2-40B4-BE49-F238E27FC236}">
                  <a16:creationId xmlns:a16="http://schemas.microsoft.com/office/drawing/2014/main" id="{80DABFC4-5DA9-A1FF-76CF-B17EB83D280F}"/>
                </a:ext>
              </a:extLst>
            </p:cNvPr>
            <p:cNvSpPr/>
            <p:nvPr/>
          </p:nvSpPr>
          <p:spPr>
            <a:xfrm>
              <a:off x="2936896" y="2630363"/>
              <a:ext cx="146700" cy="742588"/>
            </a:xfrm>
            <a:custGeom>
              <a:avLst/>
              <a:gdLst/>
              <a:ahLst/>
              <a:cxnLst/>
              <a:rect l="l" t="t" r="r" b="b"/>
              <a:pathLst>
                <a:path w="5229" h="26469" extrusionOk="0">
                  <a:moveTo>
                    <a:pt x="5229" y="1"/>
                  </a:moveTo>
                  <a:lnTo>
                    <a:pt x="4259" y="59"/>
                  </a:lnTo>
                  <a:lnTo>
                    <a:pt x="3936" y="22370"/>
                  </a:lnTo>
                  <a:cubicBezTo>
                    <a:pt x="3913" y="24587"/>
                    <a:pt x="2170" y="26353"/>
                    <a:pt x="0" y="26468"/>
                  </a:cubicBezTo>
                  <a:lnTo>
                    <a:pt x="727" y="26468"/>
                  </a:lnTo>
                  <a:cubicBezTo>
                    <a:pt x="741" y="26468"/>
                    <a:pt x="756" y="26468"/>
                    <a:pt x="770" y="26468"/>
                  </a:cubicBezTo>
                  <a:cubicBezTo>
                    <a:pt x="3025" y="26468"/>
                    <a:pt x="4883" y="24642"/>
                    <a:pt x="4906" y="22370"/>
                  </a:cubicBezTo>
                  <a:lnTo>
                    <a:pt x="5229" y="1"/>
                  </a:lnTo>
                  <a:close/>
                </a:path>
              </a:pathLst>
            </a:custGeom>
            <a:solidFill>
              <a:srgbClr val="CB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62;p33">
              <a:extLst>
                <a:ext uri="{FF2B5EF4-FFF2-40B4-BE49-F238E27FC236}">
                  <a16:creationId xmlns:a16="http://schemas.microsoft.com/office/drawing/2014/main" id="{7BFA31F4-7826-58FC-4CAF-1919F36C5E24}"/>
                </a:ext>
              </a:extLst>
            </p:cNvPr>
            <p:cNvSpPr/>
            <p:nvPr/>
          </p:nvSpPr>
          <p:spPr>
            <a:xfrm>
              <a:off x="2934932" y="2628764"/>
              <a:ext cx="151273" cy="746768"/>
            </a:xfrm>
            <a:custGeom>
              <a:avLst/>
              <a:gdLst/>
              <a:ahLst/>
              <a:cxnLst/>
              <a:rect l="l" t="t" r="r" b="b"/>
              <a:pathLst>
                <a:path w="5392" h="26618" extrusionOk="0">
                  <a:moveTo>
                    <a:pt x="5207" y="139"/>
                  </a:moveTo>
                  <a:lnTo>
                    <a:pt x="4895" y="22427"/>
                  </a:lnTo>
                  <a:cubicBezTo>
                    <a:pt x="4860" y="24586"/>
                    <a:pt x="3140" y="26340"/>
                    <a:pt x="1017" y="26444"/>
                  </a:cubicBezTo>
                  <a:cubicBezTo>
                    <a:pt x="2771" y="25936"/>
                    <a:pt x="4052" y="24332"/>
                    <a:pt x="4087" y="22427"/>
                  </a:cubicBezTo>
                  <a:lnTo>
                    <a:pt x="4399" y="185"/>
                  </a:lnTo>
                  <a:lnTo>
                    <a:pt x="5207" y="139"/>
                  </a:lnTo>
                  <a:close/>
                  <a:moveTo>
                    <a:pt x="5310" y="0"/>
                  </a:moveTo>
                  <a:lnTo>
                    <a:pt x="4329" y="46"/>
                  </a:lnTo>
                  <a:cubicBezTo>
                    <a:pt x="4283" y="46"/>
                    <a:pt x="4260" y="81"/>
                    <a:pt x="4260" y="127"/>
                  </a:cubicBezTo>
                  <a:lnTo>
                    <a:pt x="3937" y="22439"/>
                  </a:lnTo>
                  <a:cubicBezTo>
                    <a:pt x="3914" y="24586"/>
                    <a:pt x="2205" y="26352"/>
                    <a:pt x="70" y="26456"/>
                  </a:cubicBezTo>
                  <a:cubicBezTo>
                    <a:pt x="35" y="26467"/>
                    <a:pt x="1" y="26502"/>
                    <a:pt x="1" y="26548"/>
                  </a:cubicBezTo>
                  <a:cubicBezTo>
                    <a:pt x="1" y="26583"/>
                    <a:pt x="35" y="26617"/>
                    <a:pt x="70" y="26617"/>
                  </a:cubicBezTo>
                  <a:lnTo>
                    <a:pt x="820" y="26617"/>
                  </a:lnTo>
                  <a:cubicBezTo>
                    <a:pt x="3129" y="26617"/>
                    <a:pt x="5033" y="24759"/>
                    <a:pt x="5080" y="22462"/>
                  </a:cubicBezTo>
                  <a:lnTo>
                    <a:pt x="5391" y="81"/>
                  </a:lnTo>
                  <a:cubicBezTo>
                    <a:pt x="5391" y="70"/>
                    <a:pt x="5380" y="35"/>
                    <a:pt x="5368" y="23"/>
                  </a:cubicBezTo>
                  <a:cubicBezTo>
                    <a:pt x="5357" y="0"/>
                    <a:pt x="5345" y="0"/>
                    <a:pt x="5310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63;p33">
              <a:extLst>
                <a:ext uri="{FF2B5EF4-FFF2-40B4-BE49-F238E27FC236}">
                  <a16:creationId xmlns:a16="http://schemas.microsoft.com/office/drawing/2014/main" id="{C652A975-DD6C-79B6-C437-A97F60256C73}"/>
                </a:ext>
              </a:extLst>
            </p:cNvPr>
            <p:cNvSpPr/>
            <p:nvPr/>
          </p:nvSpPr>
          <p:spPr>
            <a:xfrm>
              <a:off x="2709566" y="2807699"/>
              <a:ext cx="222168" cy="245958"/>
            </a:xfrm>
            <a:custGeom>
              <a:avLst/>
              <a:gdLst/>
              <a:ahLst/>
              <a:cxnLst/>
              <a:rect l="l" t="t" r="r" b="b"/>
              <a:pathLst>
                <a:path w="7919" h="8767" extrusionOk="0">
                  <a:moveTo>
                    <a:pt x="1757" y="1"/>
                  </a:moveTo>
                  <a:cubicBezTo>
                    <a:pt x="1637" y="1"/>
                    <a:pt x="1519" y="56"/>
                    <a:pt x="1443" y="167"/>
                  </a:cubicBezTo>
                  <a:lnTo>
                    <a:pt x="127" y="1852"/>
                  </a:lnTo>
                  <a:cubicBezTo>
                    <a:pt x="0" y="2025"/>
                    <a:pt x="12" y="2279"/>
                    <a:pt x="185" y="2418"/>
                  </a:cubicBezTo>
                  <a:lnTo>
                    <a:pt x="7411" y="8766"/>
                  </a:lnTo>
                  <a:lnTo>
                    <a:pt x="7918" y="6931"/>
                  </a:lnTo>
                  <a:lnTo>
                    <a:pt x="2078" y="155"/>
                  </a:lnTo>
                  <a:cubicBezTo>
                    <a:pt x="1992" y="53"/>
                    <a:pt x="1873" y="1"/>
                    <a:pt x="1757" y="1"/>
                  </a:cubicBezTo>
                  <a:close/>
                </a:path>
              </a:pathLst>
            </a:custGeom>
            <a:solidFill>
              <a:srgbClr val="CB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64;p33">
              <a:extLst>
                <a:ext uri="{FF2B5EF4-FFF2-40B4-BE49-F238E27FC236}">
                  <a16:creationId xmlns:a16="http://schemas.microsoft.com/office/drawing/2014/main" id="{13118A2C-3CA5-E172-A5A5-3F16A8D2E591}"/>
                </a:ext>
              </a:extLst>
            </p:cNvPr>
            <p:cNvSpPr/>
            <p:nvPr/>
          </p:nvSpPr>
          <p:spPr>
            <a:xfrm>
              <a:off x="2706957" y="2806212"/>
              <a:ext cx="227694" cy="250335"/>
            </a:xfrm>
            <a:custGeom>
              <a:avLst/>
              <a:gdLst/>
              <a:ahLst/>
              <a:cxnLst/>
              <a:rect l="l" t="t" r="r" b="b"/>
              <a:pathLst>
                <a:path w="8116" h="8923" extrusionOk="0">
                  <a:moveTo>
                    <a:pt x="1848" y="139"/>
                  </a:moveTo>
                  <a:cubicBezTo>
                    <a:pt x="1951" y="139"/>
                    <a:pt x="2044" y="174"/>
                    <a:pt x="2113" y="231"/>
                  </a:cubicBezTo>
                  <a:lnTo>
                    <a:pt x="7931" y="6984"/>
                  </a:lnTo>
                  <a:lnTo>
                    <a:pt x="7457" y="8657"/>
                  </a:lnTo>
                  <a:lnTo>
                    <a:pt x="324" y="2401"/>
                  </a:lnTo>
                  <a:cubicBezTo>
                    <a:pt x="197" y="2286"/>
                    <a:pt x="174" y="2101"/>
                    <a:pt x="278" y="1951"/>
                  </a:cubicBezTo>
                  <a:lnTo>
                    <a:pt x="1594" y="266"/>
                  </a:lnTo>
                  <a:cubicBezTo>
                    <a:pt x="1651" y="174"/>
                    <a:pt x="1732" y="139"/>
                    <a:pt x="1848" y="139"/>
                  </a:cubicBezTo>
                  <a:close/>
                  <a:moveTo>
                    <a:pt x="1848" y="1"/>
                  </a:moveTo>
                  <a:cubicBezTo>
                    <a:pt x="1709" y="1"/>
                    <a:pt x="1559" y="70"/>
                    <a:pt x="1478" y="185"/>
                  </a:cubicBezTo>
                  <a:lnTo>
                    <a:pt x="162" y="1882"/>
                  </a:lnTo>
                  <a:cubicBezTo>
                    <a:pt x="1" y="2078"/>
                    <a:pt x="35" y="2367"/>
                    <a:pt x="220" y="2540"/>
                  </a:cubicBezTo>
                  <a:lnTo>
                    <a:pt x="7446" y="8888"/>
                  </a:lnTo>
                  <a:cubicBezTo>
                    <a:pt x="7469" y="8911"/>
                    <a:pt x="7492" y="8911"/>
                    <a:pt x="7504" y="8911"/>
                  </a:cubicBezTo>
                  <a:cubicBezTo>
                    <a:pt x="7504" y="8911"/>
                    <a:pt x="7511" y="8904"/>
                    <a:pt x="7520" y="8904"/>
                  </a:cubicBezTo>
                  <a:cubicBezTo>
                    <a:pt x="7526" y="8904"/>
                    <a:pt x="7533" y="8908"/>
                    <a:pt x="7538" y="8923"/>
                  </a:cubicBezTo>
                  <a:cubicBezTo>
                    <a:pt x="7561" y="8900"/>
                    <a:pt x="7584" y="8888"/>
                    <a:pt x="7596" y="8865"/>
                  </a:cubicBezTo>
                  <a:lnTo>
                    <a:pt x="8104" y="7030"/>
                  </a:lnTo>
                  <a:cubicBezTo>
                    <a:pt x="8115" y="7007"/>
                    <a:pt x="8104" y="6972"/>
                    <a:pt x="8081" y="6961"/>
                  </a:cubicBezTo>
                  <a:lnTo>
                    <a:pt x="2240" y="174"/>
                  </a:lnTo>
                  <a:cubicBezTo>
                    <a:pt x="2136" y="58"/>
                    <a:pt x="1998" y="1"/>
                    <a:pt x="1848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65;p33">
              <a:extLst>
                <a:ext uri="{FF2B5EF4-FFF2-40B4-BE49-F238E27FC236}">
                  <a16:creationId xmlns:a16="http://schemas.microsoft.com/office/drawing/2014/main" id="{8D7DF691-B43A-28F4-B866-A2F6AC4E5084}"/>
                </a:ext>
              </a:extLst>
            </p:cNvPr>
            <p:cNvSpPr/>
            <p:nvPr/>
          </p:nvSpPr>
          <p:spPr>
            <a:xfrm>
              <a:off x="2898685" y="3374214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9F8F6"/>
            </a:solidFill>
            <a:ln w="4325" cap="rnd" cmpd="sng">
              <a:solidFill>
                <a:srgbClr val="250F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766;p33">
              <a:extLst>
                <a:ext uri="{FF2B5EF4-FFF2-40B4-BE49-F238E27FC236}">
                  <a16:creationId xmlns:a16="http://schemas.microsoft.com/office/drawing/2014/main" id="{E595F7CD-BB9D-5417-5333-71992FEA3C3C}"/>
                </a:ext>
              </a:extLst>
            </p:cNvPr>
            <p:cNvSpPr/>
            <p:nvPr/>
          </p:nvSpPr>
          <p:spPr>
            <a:xfrm>
              <a:off x="3369841" y="2629914"/>
              <a:ext cx="356579" cy="743682"/>
            </a:xfrm>
            <a:custGeom>
              <a:avLst/>
              <a:gdLst/>
              <a:ahLst/>
              <a:cxnLst/>
              <a:rect l="l" t="t" r="r" b="b"/>
              <a:pathLst>
                <a:path w="12710" h="26508" extrusionOk="0">
                  <a:moveTo>
                    <a:pt x="3805" y="0"/>
                  </a:moveTo>
                  <a:cubicBezTo>
                    <a:pt x="3539" y="0"/>
                    <a:pt x="3198" y="5"/>
                    <a:pt x="3082" y="5"/>
                  </a:cubicBezTo>
                  <a:lnTo>
                    <a:pt x="1" y="5"/>
                  </a:lnTo>
                  <a:lnTo>
                    <a:pt x="543" y="23356"/>
                  </a:lnTo>
                  <a:cubicBezTo>
                    <a:pt x="589" y="25115"/>
                    <a:pt x="2020" y="26507"/>
                    <a:pt x="3765" y="26507"/>
                  </a:cubicBezTo>
                  <a:cubicBezTo>
                    <a:pt x="3772" y="26507"/>
                    <a:pt x="3779" y="26507"/>
                    <a:pt x="3787" y="26507"/>
                  </a:cubicBezTo>
                  <a:lnTo>
                    <a:pt x="8000" y="26472"/>
                  </a:lnTo>
                  <a:cubicBezTo>
                    <a:pt x="8496" y="26472"/>
                    <a:pt x="8842" y="26011"/>
                    <a:pt x="8727" y="25549"/>
                  </a:cubicBezTo>
                  <a:lnTo>
                    <a:pt x="6211" y="14872"/>
                  </a:lnTo>
                  <a:lnTo>
                    <a:pt x="12709" y="7785"/>
                  </a:lnTo>
                  <a:cubicBezTo>
                    <a:pt x="12709" y="7785"/>
                    <a:pt x="8738" y="3087"/>
                    <a:pt x="8438" y="2718"/>
                  </a:cubicBezTo>
                  <a:cubicBezTo>
                    <a:pt x="7226" y="1264"/>
                    <a:pt x="6026" y="155"/>
                    <a:pt x="4110" y="5"/>
                  </a:cubicBezTo>
                  <a:cubicBezTo>
                    <a:pt x="4052" y="2"/>
                    <a:pt x="3938" y="0"/>
                    <a:pt x="380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67;p33">
              <a:extLst>
                <a:ext uri="{FF2B5EF4-FFF2-40B4-BE49-F238E27FC236}">
                  <a16:creationId xmlns:a16="http://schemas.microsoft.com/office/drawing/2014/main" id="{566C03DA-B864-8121-1ACE-5FADE3527774}"/>
                </a:ext>
              </a:extLst>
            </p:cNvPr>
            <p:cNvSpPr/>
            <p:nvPr/>
          </p:nvSpPr>
          <p:spPr>
            <a:xfrm>
              <a:off x="3367568" y="2627642"/>
              <a:ext cx="361096" cy="747890"/>
            </a:xfrm>
            <a:custGeom>
              <a:avLst/>
              <a:gdLst/>
              <a:ahLst/>
              <a:cxnLst/>
              <a:rect l="l" t="t" r="r" b="b"/>
              <a:pathLst>
                <a:path w="12871" h="26658" extrusionOk="0">
                  <a:moveTo>
                    <a:pt x="3943" y="162"/>
                  </a:moveTo>
                  <a:cubicBezTo>
                    <a:pt x="4030" y="162"/>
                    <a:pt x="4102" y="163"/>
                    <a:pt x="4145" y="167"/>
                  </a:cubicBezTo>
                  <a:cubicBezTo>
                    <a:pt x="5968" y="306"/>
                    <a:pt x="7134" y="1287"/>
                    <a:pt x="8415" y="2845"/>
                  </a:cubicBezTo>
                  <a:cubicBezTo>
                    <a:pt x="8704" y="3191"/>
                    <a:pt x="12201" y="7347"/>
                    <a:pt x="12640" y="7866"/>
                  </a:cubicBezTo>
                  <a:lnTo>
                    <a:pt x="6211" y="14895"/>
                  </a:lnTo>
                  <a:cubicBezTo>
                    <a:pt x="6199" y="14907"/>
                    <a:pt x="6199" y="14942"/>
                    <a:pt x="6199" y="14965"/>
                  </a:cubicBezTo>
                  <a:lnTo>
                    <a:pt x="8716" y="25630"/>
                  </a:lnTo>
                  <a:cubicBezTo>
                    <a:pt x="8762" y="25838"/>
                    <a:pt x="8716" y="26046"/>
                    <a:pt x="8589" y="26207"/>
                  </a:cubicBezTo>
                  <a:cubicBezTo>
                    <a:pt x="8473" y="26369"/>
                    <a:pt x="8277" y="26473"/>
                    <a:pt x="8069" y="26473"/>
                  </a:cubicBezTo>
                  <a:lnTo>
                    <a:pt x="3856" y="26496"/>
                  </a:lnTo>
                  <a:lnTo>
                    <a:pt x="3833" y="26496"/>
                  </a:lnTo>
                  <a:cubicBezTo>
                    <a:pt x="2136" y="26496"/>
                    <a:pt x="740" y="25122"/>
                    <a:pt x="693" y="23437"/>
                  </a:cubicBezTo>
                  <a:lnTo>
                    <a:pt x="151" y="167"/>
                  </a:lnTo>
                  <a:lnTo>
                    <a:pt x="3348" y="167"/>
                  </a:lnTo>
                  <a:cubicBezTo>
                    <a:pt x="3533" y="167"/>
                    <a:pt x="3769" y="162"/>
                    <a:pt x="3943" y="162"/>
                  </a:cubicBezTo>
                  <a:close/>
                  <a:moveTo>
                    <a:pt x="4004" y="1"/>
                  </a:moveTo>
                  <a:cubicBezTo>
                    <a:pt x="3832" y="1"/>
                    <a:pt x="3598" y="6"/>
                    <a:pt x="3406" y="6"/>
                  </a:cubicBezTo>
                  <a:lnTo>
                    <a:pt x="93" y="6"/>
                  </a:lnTo>
                  <a:cubicBezTo>
                    <a:pt x="59" y="6"/>
                    <a:pt x="47" y="17"/>
                    <a:pt x="35" y="40"/>
                  </a:cubicBezTo>
                  <a:cubicBezTo>
                    <a:pt x="24" y="52"/>
                    <a:pt x="1" y="75"/>
                    <a:pt x="1" y="86"/>
                  </a:cubicBezTo>
                  <a:lnTo>
                    <a:pt x="555" y="23437"/>
                  </a:lnTo>
                  <a:cubicBezTo>
                    <a:pt x="578" y="25214"/>
                    <a:pt x="2067" y="26657"/>
                    <a:pt x="3845" y="26657"/>
                  </a:cubicBezTo>
                  <a:lnTo>
                    <a:pt x="3868" y="26657"/>
                  </a:lnTo>
                  <a:lnTo>
                    <a:pt x="8081" y="26623"/>
                  </a:lnTo>
                  <a:cubicBezTo>
                    <a:pt x="8346" y="26623"/>
                    <a:pt x="8577" y="26507"/>
                    <a:pt x="8739" y="26311"/>
                  </a:cubicBezTo>
                  <a:cubicBezTo>
                    <a:pt x="8889" y="26103"/>
                    <a:pt x="8946" y="25849"/>
                    <a:pt x="8889" y="25607"/>
                  </a:cubicBezTo>
                  <a:lnTo>
                    <a:pt x="6384" y="14965"/>
                  </a:lnTo>
                  <a:lnTo>
                    <a:pt x="12848" y="7912"/>
                  </a:lnTo>
                  <a:cubicBezTo>
                    <a:pt x="12871" y="7889"/>
                    <a:pt x="12871" y="7843"/>
                    <a:pt x="12848" y="7808"/>
                  </a:cubicBezTo>
                  <a:cubicBezTo>
                    <a:pt x="12802" y="7774"/>
                    <a:pt x="8877" y="3111"/>
                    <a:pt x="8577" y="2753"/>
                  </a:cubicBezTo>
                  <a:cubicBezTo>
                    <a:pt x="7261" y="1160"/>
                    <a:pt x="6084" y="156"/>
                    <a:pt x="4202" y="6"/>
                  </a:cubicBezTo>
                  <a:cubicBezTo>
                    <a:pt x="4160" y="2"/>
                    <a:pt x="4089" y="1"/>
                    <a:pt x="4004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68;p33">
              <a:extLst>
                <a:ext uri="{FF2B5EF4-FFF2-40B4-BE49-F238E27FC236}">
                  <a16:creationId xmlns:a16="http://schemas.microsoft.com/office/drawing/2014/main" id="{266AAFF0-7AC0-619E-A6D5-A90A702B93EB}"/>
                </a:ext>
              </a:extLst>
            </p:cNvPr>
            <p:cNvSpPr/>
            <p:nvPr/>
          </p:nvSpPr>
          <p:spPr>
            <a:xfrm>
              <a:off x="3367568" y="2627642"/>
              <a:ext cx="361096" cy="747890"/>
            </a:xfrm>
            <a:custGeom>
              <a:avLst/>
              <a:gdLst/>
              <a:ahLst/>
              <a:cxnLst/>
              <a:rect l="l" t="t" r="r" b="b"/>
              <a:pathLst>
                <a:path w="12871" h="26658" extrusionOk="0">
                  <a:moveTo>
                    <a:pt x="3943" y="162"/>
                  </a:moveTo>
                  <a:cubicBezTo>
                    <a:pt x="4030" y="162"/>
                    <a:pt x="4102" y="163"/>
                    <a:pt x="4145" y="167"/>
                  </a:cubicBezTo>
                  <a:cubicBezTo>
                    <a:pt x="5968" y="306"/>
                    <a:pt x="7134" y="1287"/>
                    <a:pt x="8415" y="2845"/>
                  </a:cubicBezTo>
                  <a:cubicBezTo>
                    <a:pt x="8704" y="3191"/>
                    <a:pt x="12201" y="7347"/>
                    <a:pt x="12640" y="7866"/>
                  </a:cubicBezTo>
                  <a:lnTo>
                    <a:pt x="6211" y="14895"/>
                  </a:lnTo>
                  <a:cubicBezTo>
                    <a:pt x="6199" y="14907"/>
                    <a:pt x="6199" y="14942"/>
                    <a:pt x="6199" y="14965"/>
                  </a:cubicBezTo>
                  <a:lnTo>
                    <a:pt x="8716" y="25630"/>
                  </a:lnTo>
                  <a:cubicBezTo>
                    <a:pt x="8762" y="25838"/>
                    <a:pt x="8716" y="26046"/>
                    <a:pt x="8589" y="26207"/>
                  </a:cubicBezTo>
                  <a:cubicBezTo>
                    <a:pt x="8473" y="26369"/>
                    <a:pt x="8277" y="26473"/>
                    <a:pt x="8069" y="26473"/>
                  </a:cubicBezTo>
                  <a:lnTo>
                    <a:pt x="3856" y="26496"/>
                  </a:lnTo>
                  <a:lnTo>
                    <a:pt x="3833" y="26496"/>
                  </a:lnTo>
                  <a:cubicBezTo>
                    <a:pt x="2136" y="26496"/>
                    <a:pt x="740" y="25122"/>
                    <a:pt x="693" y="23437"/>
                  </a:cubicBezTo>
                  <a:lnTo>
                    <a:pt x="151" y="167"/>
                  </a:lnTo>
                  <a:lnTo>
                    <a:pt x="3348" y="167"/>
                  </a:lnTo>
                  <a:cubicBezTo>
                    <a:pt x="3533" y="167"/>
                    <a:pt x="3769" y="162"/>
                    <a:pt x="3943" y="162"/>
                  </a:cubicBezTo>
                  <a:close/>
                  <a:moveTo>
                    <a:pt x="4004" y="1"/>
                  </a:moveTo>
                  <a:cubicBezTo>
                    <a:pt x="3832" y="1"/>
                    <a:pt x="3598" y="6"/>
                    <a:pt x="3406" y="6"/>
                  </a:cubicBezTo>
                  <a:lnTo>
                    <a:pt x="93" y="6"/>
                  </a:lnTo>
                  <a:cubicBezTo>
                    <a:pt x="59" y="6"/>
                    <a:pt x="47" y="17"/>
                    <a:pt x="35" y="40"/>
                  </a:cubicBezTo>
                  <a:cubicBezTo>
                    <a:pt x="24" y="52"/>
                    <a:pt x="1" y="75"/>
                    <a:pt x="1" y="86"/>
                  </a:cubicBezTo>
                  <a:lnTo>
                    <a:pt x="555" y="23437"/>
                  </a:lnTo>
                  <a:cubicBezTo>
                    <a:pt x="578" y="25214"/>
                    <a:pt x="2067" y="26657"/>
                    <a:pt x="3845" y="26657"/>
                  </a:cubicBezTo>
                  <a:lnTo>
                    <a:pt x="3868" y="26657"/>
                  </a:lnTo>
                  <a:lnTo>
                    <a:pt x="8081" y="26623"/>
                  </a:lnTo>
                  <a:cubicBezTo>
                    <a:pt x="8346" y="26623"/>
                    <a:pt x="8577" y="26507"/>
                    <a:pt x="8739" y="26311"/>
                  </a:cubicBezTo>
                  <a:cubicBezTo>
                    <a:pt x="8889" y="26103"/>
                    <a:pt x="8946" y="25849"/>
                    <a:pt x="8889" y="25607"/>
                  </a:cubicBezTo>
                  <a:lnTo>
                    <a:pt x="6384" y="14965"/>
                  </a:lnTo>
                  <a:lnTo>
                    <a:pt x="12848" y="7912"/>
                  </a:lnTo>
                  <a:cubicBezTo>
                    <a:pt x="12871" y="7889"/>
                    <a:pt x="12871" y="7843"/>
                    <a:pt x="12848" y="7808"/>
                  </a:cubicBezTo>
                  <a:cubicBezTo>
                    <a:pt x="12802" y="7774"/>
                    <a:pt x="8877" y="3111"/>
                    <a:pt x="8577" y="2753"/>
                  </a:cubicBezTo>
                  <a:cubicBezTo>
                    <a:pt x="7261" y="1160"/>
                    <a:pt x="6084" y="156"/>
                    <a:pt x="4202" y="6"/>
                  </a:cubicBezTo>
                  <a:cubicBezTo>
                    <a:pt x="4160" y="2"/>
                    <a:pt x="4089" y="1"/>
                    <a:pt x="4004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769;p33">
              <a:extLst>
                <a:ext uri="{FF2B5EF4-FFF2-40B4-BE49-F238E27FC236}">
                  <a16:creationId xmlns:a16="http://schemas.microsoft.com/office/drawing/2014/main" id="{AB18A425-3D38-56E6-CB73-406F4E8A1B7C}"/>
                </a:ext>
              </a:extLst>
            </p:cNvPr>
            <p:cNvSpPr/>
            <p:nvPr/>
          </p:nvSpPr>
          <p:spPr>
            <a:xfrm>
              <a:off x="3369841" y="2630055"/>
              <a:ext cx="130203" cy="743542"/>
            </a:xfrm>
            <a:custGeom>
              <a:avLst/>
              <a:gdLst/>
              <a:ahLst/>
              <a:cxnLst/>
              <a:rect l="l" t="t" r="r" b="b"/>
              <a:pathLst>
                <a:path w="4641" h="26503" extrusionOk="0">
                  <a:moveTo>
                    <a:pt x="1" y="0"/>
                  </a:moveTo>
                  <a:lnTo>
                    <a:pt x="543" y="23351"/>
                  </a:lnTo>
                  <a:cubicBezTo>
                    <a:pt x="589" y="25110"/>
                    <a:pt x="2020" y="26502"/>
                    <a:pt x="3765" y="26502"/>
                  </a:cubicBezTo>
                  <a:cubicBezTo>
                    <a:pt x="3772" y="26502"/>
                    <a:pt x="3779" y="26502"/>
                    <a:pt x="3787" y="26502"/>
                  </a:cubicBezTo>
                  <a:lnTo>
                    <a:pt x="4641" y="26502"/>
                  </a:lnTo>
                  <a:cubicBezTo>
                    <a:pt x="2979" y="26398"/>
                    <a:pt x="1651" y="25036"/>
                    <a:pt x="1617" y="23351"/>
                  </a:cubicBezTo>
                  <a:lnTo>
                    <a:pt x="1063" y="0"/>
                  </a:lnTo>
                  <a:close/>
                </a:path>
              </a:pathLst>
            </a:custGeom>
            <a:solidFill>
              <a:srgbClr val="CB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70;p33">
              <a:extLst>
                <a:ext uri="{FF2B5EF4-FFF2-40B4-BE49-F238E27FC236}">
                  <a16:creationId xmlns:a16="http://schemas.microsoft.com/office/drawing/2014/main" id="{D9078C24-494A-C1A4-A017-B1FE6EFAADAA}"/>
                </a:ext>
              </a:extLst>
            </p:cNvPr>
            <p:cNvSpPr/>
            <p:nvPr/>
          </p:nvSpPr>
          <p:spPr>
            <a:xfrm>
              <a:off x="3367568" y="2627782"/>
              <a:ext cx="135085" cy="747750"/>
            </a:xfrm>
            <a:custGeom>
              <a:avLst/>
              <a:gdLst/>
              <a:ahLst/>
              <a:cxnLst/>
              <a:rect l="l" t="t" r="r" b="b"/>
              <a:pathLst>
                <a:path w="4815" h="26653" extrusionOk="0">
                  <a:moveTo>
                    <a:pt x="1040" y="162"/>
                  </a:moveTo>
                  <a:lnTo>
                    <a:pt x="1594" y="23432"/>
                  </a:lnTo>
                  <a:cubicBezTo>
                    <a:pt x="1640" y="24852"/>
                    <a:pt x="2586" y="26075"/>
                    <a:pt x="3891" y="26491"/>
                  </a:cubicBezTo>
                  <a:lnTo>
                    <a:pt x="3833" y="26491"/>
                  </a:lnTo>
                  <a:cubicBezTo>
                    <a:pt x="2136" y="26491"/>
                    <a:pt x="740" y="25117"/>
                    <a:pt x="693" y="23432"/>
                  </a:cubicBezTo>
                  <a:lnTo>
                    <a:pt x="151" y="162"/>
                  </a:lnTo>
                  <a:close/>
                  <a:moveTo>
                    <a:pt x="93" y="1"/>
                  </a:moveTo>
                  <a:cubicBezTo>
                    <a:pt x="59" y="1"/>
                    <a:pt x="47" y="12"/>
                    <a:pt x="35" y="35"/>
                  </a:cubicBezTo>
                  <a:cubicBezTo>
                    <a:pt x="24" y="47"/>
                    <a:pt x="1" y="70"/>
                    <a:pt x="1" y="81"/>
                  </a:cubicBezTo>
                  <a:lnTo>
                    <a:pt x="555" y="23432"/>
                  </a:lnTo>
                  <a:cubicBezTo>
                    <a:pt x="578" y="25209"/>
                    <a:pt x="2067" y="26652"/>
                    <a:pt x="3845" y="26652"/>
                  </a:cubicBezTo>
                  <a:cubicBezTo>
                    <a:pt x="3856" y="26652"/>
                    <a:pt x="3856" y="26652"/>
                    <a:pt x="3891" y="26641"/>
                  </a:cubicBezTo>
                  <a:lnTo>
                    <a:pt x="4733" y="26641"/>
                  </a:lnTo>
                  <a:cubicBezTo>
                    <a:pt x="4768" y="26641"/>
                    <a:pt x="4814" y="26606"/>
                    <a:pt x="4814" y="26560"/>
                  </a:cubicBezTo>
                  <a:cubicBezTo>
                    <a:pt x="4814" y="26525"/>
                    <a:pt x="4779" y="26479"/>
                    <a:pt x="4733" y="26479"/>
                  </a:cubicBezTo>
                  <a:cubicBezTo>
                    <a:pt x="3117" y="26375"/>
                    <a:pt x="1836" y="25036"/>
                    <a:pt x="1790" y="23420"/>
                  </a:cubicBezTo>
                  <a:lnTo>
                    <a:pt x="1247" y="70"/>
                  </a:lnTo>
                  <a:cubicBezTo>
                    <a:pt x="1236" y="35"/>
                    <a:pt x="1201" y="1"/>
                    <a:pt x="1155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71;p33">
              <a:extLst>
                <a:ext uri="{FF2B5EF4-FFF2-40B4-BE49-F238E27FC236}">
                  <a16:creationId xmlns:a16="http://schemas.microsoft.com/office/drawing/2014/main" id="{4FB97442-913A-E52D-CE29-170831FBF630}"/>
                </a:ext>
              </a:extLst>
            </p:cNvPr>
            <p:cNvSpPr/>
            <p:nvPr/>
          </p:nvSpPr>
          <p:spPr>
            <a:xfrm>
              <a:off x="3432011" y="2367712"/>
              <a:ext cx="336183" cy="718741"/>
            </a:xfrm>
            <a:custGeom>
              <a:avLst/>
              <a:gdLst/>
              <a:ahLst/>
              <a:cxnLst/>
              <a:rect l="l" t="t" r="r" b="b"/>
              <a:pathLst>
                <a:path w="11983" h="25619" extrusionOk="0">
                  <a:moveTo>
                    <a:pt x="3223" y="1"/>
                  </a:moveTo>
                  <a:cubicBezTo>
                    <a:pt x="3083" y="1"/>
                    <a:pt x="2942" y="35"/>
                    <a:pt x="2817" y="106"/>
                  </a:cubicBezTo>
                  <a:cubicBezTo>
                    <a:pt x="2425" y="325"/>
                    <a:pt x="2263" y="845"/>
                    <a:pt x="2459" y="1260"/>
                  </a:cubicBezTo>
                  <a:cubicBezTo>
                    <a:pt x="2402" y="1145"/>
                    <a:pt x="2240" y="960"/>
                    <a:pt x="2136" y="856"/>
                  </a:cubicBezTo>
                  <a:cubicBezTo>
                    <a:pt x="2136" y="856"/>
                    <a:pt x="1894" y="614"/>
                    <a:pt x="1594" y="591"/>
                  </a:cubicBezTo>
                  <a:cubicBezTo>
                    <a:pt x="1560" y="587"/>
                    <a:pt x="1528" y="585"/>
                    <a:pt x="1495" y="585"/>
                  </a:cubicBezTo>
                  <a:cubicBezTo>
                    <a:pt x="865" y="585"/>
                    <a:pt x="424" y="1310"/>
                    <a:pt x="797" y="1837"/>
                  </a:cubicBezTo>
                  <a:cubicBezTo>
                    <a:pt x="1282" y="2553"/>
                    <a:pt x="1617" y="3326"/>
                    <a:pt x="1848" y="4146"/>
                  </a:cubicBezTo>
                  <a:cubicBezTo>
                    <a:pt x="1940" y="4469"/>
                    <a:pt x="2009" y="4804"/>
                    <a:pt x="2113" y="5115"/>
                  </a:cubicBezTo>
                  <a:lnTo>
                    <a:pt x="2217" y="5473"/>
                  </a:lnTo>
                  <a:lnTo>
                    <a:pt x="1178" y="4723"/>
                  </a:lnTo>
                  <a:cubicBezTo>
                    <a:pt x="1044" y="4627"/>
                    <a:pt x="895" y="4583"/>
                    <a:pt x="749" y="4583"/>
                  </a:cubicBezTo>
                  <a:cubicBezTo>
                    <a:pt x="367" y="4583"/>
                    <a:pt x="9" y="4881"/>
                    <a:pt x="1" y="5323"/>
                  </a:cubicBezTo>
                  <a:lnTo>
                    <a:pt x="1" y="5335"/>
                  </a:lnTo>
                  <a:cubicBezTo>
                    <a:pt x="1" y="5669"/>
                    <a:pt x="116" y="5981"/>
                    <a:pt x="347" y="6223"/>
                  </a:cubicBezTo>
                  <a:lnTo>
                    <a:pt x="1801" y="7712"/>
                  </a:lnTo>
                  <a:cubicBezTo>
                    <a:pt x="2217" y="8151"/>
                    <a:pt x="2506" y="8694"/>
                    <a:pt x="2621" y="9282"/>
                  </a:cubicBezTo>
                  <a:lnTo>
                    <a:pt x="2771" y="10021"/>
                  </a:lnTo>
                  <a:lnTo>
                    <a:pt x="3625" y="19463"/>
                  </a:lnTo>
                  <a:lnTo>
                    <a:pt x="3995" y="22556"/>
                  </a:lnTo>
                  <a:cubicBezTo>
                    <a:pt x="4230" y="24502"/>
                    <a:pt x="6033" y="25619"/>
                    <a:pt x="7872" y="25619"/>
                  </a:cubicBezTo>
                  <a:cubicBezTo>
                    <a:pt x="9186" y="25619"/>
                    <a:pt x="10519" y="25048"/>
                    <a:pt x="11313" y="23803"/>
                  </a:cubicBezTo>
                  <a:cubicBezTo>
                    <a:pt x="11774" y="23133"/>
                    <a:pt x="11982" y="22383"/>
                    <a:pt x="11820" y="21610"/>
                  </a:cubicBezTo>
                  <a:lnTo>
                    <a:pt x="9016" y="6500"/>
                  </a:lnTo>
                  <a:cubicBezTo>
                    <a:pt x="8727" y="4769"/>
                    <a:pt x="8485" y="3153"/>
                    <a:pt x="7792" y="1364"/>
                  </a:cubicBezTo>
                  <a:cubicBezTo>
                    <a:pt x="7581" y="919"/>
                    <a:pt x="7402" y="485"/>
                    <a:pt x="6852" y="485"/>
                  </a:cubicBezTo>
                  <a:cubicBezTo>
                    <a:pt x="6831" y="485"/>
                    <a:pt x="6810" y="486"/>
                    <a:pt x="6788" y="487"/>
                  </a:cubicBezTo>
                  <a:cubicBezTo>
                    <a:pt x="6338" y="498"/>
                    <a:pt x="5945" y="845"/>
                    <a:pt x="6061" y="1283"/>
                  </a:cubicBezTo>
                  <a:cubicBezTo>
                    <a:pt x="6061" y="1283"/>
                    <a:pt x="5818" y="568"/>
                    <a:pt x="5576" y="314"/>
                  </a:cubicBezTo>
                  <a:cubicBezTo>
                    <a:pt x="5396" y="129"/>
                    <a:pt x="5113" y="36"/>
                    <a:pt x="4845" y="36"/>
                  </a:cubicBezTo>
                  <a:cubicBezTo>
                    <a:pt x="4392" y="36"/>
                    <a:pt x="3985" y="305"/>
                    <a:pt x="4202" y="856"/>
                  </a:cubicBezTo>
                  <a:cubicBezTo>
                    <a:pt x="4202" y="856"/>
                    <a:pt x="3925" y="394"/>
                    <a:pt x="3879" y="325"/>
                  </a:cubicBezTo>
                  <a:cubicBezTo>
                    <a:pt x="3724" y="111"/>
                    <a:pt x="3474" y="1"/>
                    <a:pt x="3223" y="1"/>
                  </a:cubicBezTo>
                  <a:close/>
                </a:path>
              </a:pathLst>
            </a:custGeom>
            <a:solidFill>
              <a:srgbClr val="ED7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72;p33">
              <a:extLst>
                <a:ext uri="{FF2B5EF4-FFF2-40B4-BE49-F238E27FC236}">
                  <a16:creationId xmlns:a16="http://schemas.microsoft.com/office/drawing/2014/main" id="{1078A8DA-E9C4-93CD-CEF0-9E10C1C2CDA5}"/>
                </a:ext>
              </a:extLst>
            </p:cNvPr>
            <p:cNvSpPr/>
            <p:nvPr/>
          </p:nvSpPr>
          <p:spPr>
            <a:xfrm>
              <a:off x="3430075" y="2365833"/>
              <a:ext cx="340055" cy="723118"/>
            </a:xfrm>
            <a:custGeom>
              <a:avLst/>
              <a:gdLst/>
              <a:ahLst/>
              <a:cxnLst/>
              <a:rect l="l" t="t" r="r" b="b"/>
              <a:pathLst>
                <a:path w="12121" h="25775" extrusionOk="0">
                  <a:moveTo>
                    <a:pt x="3275" y="135"/>
                  </a:moveTo>
                  <a:cubicBezTo>
                    <a:pt x="3507" y="135"/>
                    <a:pt x="3737" y="240"/>
                    <a:pt x="3879" y="427"/>
                  </a:cubicBezTo>
                  <a:cubicBezTo>
                    <a:pt x="3925" y="461"/>
                    <a:pt x="4098" y="773"/>
                    <a:pt x="4202" y="946"/>
                  </a:cubicBezTo>
                  <a:cubicBezTo>
                    <a:pt x="4211" y="963"/>
                    <a:pt x="4238" y="974"/>
                    <a:pt x="4265" y="974"/>
                  </a:cubicBezTo>
                  <a:cubicBezTo>
                    <a:pt x="4275" y="974"/>
                    <a:pt x="4285" y="972"/>
                    <a:pt x="4294" y="969"/>
                  </a:cubicBezTo>
                  <a:cubicBezTo>
                    <a:pt x="4341" y="958"/>
                    <a:pt x="4352" y="912"/>
                    <a:pt x="4341" y="865"/>
                  </a:cubicBezTo>
                  <a:cubicBezTo>
                    <a:pt x="4237" y="600"/>
                    <a:pt x="4283" y="392"/>
                    <a:pt x="4491" y="265"/>
                  </a:cubicBezTo>
                  <a:cubicBezTo>
                    <a:pt x="4606" y="194"/>
                    <a:pt x="4757" y="161"/>
                    <a:pt x="4913" y="161"/>
                  </a:cubicBezTo>
                  <a:cubicBezTo>
                    <a:pt x="5165" y="161"/>
                    <a:pt x="5431" y="247"/>
                    <a:pt x="5587" y="404"/>
                  </a:cubicBezTo>
                  <a:cubicBezTo>
                    <a:pt x="5806" y="658"/>
                    <a:pt x="6060" y="1350"/>
                    <a:pt x="6060" y="1350"/>
                  </a:cubicBezTo>
                  <a:cubicBezTo>
                    <a:pt x="6070" y="1380"/>
                    <a:pt x="6106" y="1410"/>
                    <a:pt x="6146" y="1410"/>
                  </a:cubicBezTo>
                  <a:cubicBezTo>
                    <a:pt x="6152" y="1410"/>
                    <a:pt x="6158" y="1409"/>
                    <a:pt x="6164" y="1408"/>
                  </a:cubicBezTo>
                  <a:cubicBezTo>
                    <a:pt x="6199" y="1385"/>
                    <a:pt x="6234" y="1350"/>
                    <a:pt x="6222" y="1304"/>
                  </a:cubicBezTo>
                  <a:cubicBezTo>
                    <a:pt x="6176" y="1154"/>
                    <a:pt x="6199" y="1015"/>
                    <a:pt x="6291" y="889"/>
                  </a:cubicBezTo>
                  <a:cubicBezTo>
                    <a:pt x="6418" y="727"/>
                    <a:pt x="6638" y="623"/>
                    <a:pt x="6868" y="612"/>
                  </a:cubicBezTo>
                  <a:cubicBezTo>
                    <a:pt x="6884" y="611"/>
                    <a:pt x="6899" y="611"/>
                    <a:pt x="6913" y="611"/>
                  </a:cubicBezTo>
                  <a:cubicBezTo>
                    <a:pt x="7421" y="611"/>
                    <a:pt x="7590" y="994"/>
                    <a:pt x="7792" y="1431"/>
                  </a:cubicBezTo>
                  <a:lnTo>
                    <a:pt x="7792" y="1443"/>
                  </a:lnTo>
                  <a:cubicBezTo>
                    <a:pt x="8427" y="3116"/>
                    <a:pt x="8669" y="4617"/>
                    <a:pt x="8946" y="6221"/>
                  </a:cubicBezTo>
                  <a:lnTo>
                    <a:pt x="9004" y="6579"/>
                  </a:lnTo>
                  <a:lnTo>
                    <a:pt x="11797" y="21688"/>
                  </a:lnTo>
                  <a:cubicBezTo>
                    <a:pt x="11936" y="22392"/>
                    <a:pt x="11774" y="23131"/>
                    <a:pt x="11324" y="23823"/>
                  </a:cubicBezTo>
                  <a:cubicBezTo>
                    <a:pt x="10598" y="24949"/>
                    <a:pt x="9348" y="25602"/>
                    <a:pt x="7972" y="25602"/>
                  </a:cubicBezTo>
                  <a:cubicBezTo>
                    <a:pt x="7641" y="25602"/>
                    <a:pt x="7302" y="25564"/>
                    <a:pt x="6961" y="25486"/>
                  </a:cubicBezTo>
                  <a:cubicBezTo>
                    <a:pt x="5426" y="25139"/>
                    <a:pt x="4341" y="24031"/>
                    <a:pt x="4167" y="22612"/>
                  </a:cubicBezTo>
                  <a:lnTo>
                    <a:pt x="3787" y="19507"/>
                  </a:lnTo>
                  <a:lnTo>
                    <a:pt x="2944" y="10065"/>
                  </a:lnTo>
                  <a:lnTo>
                    <a:pt x="2794" y="9326"/>
                  </a:lnTo>
                  <a:cubicBezTo>
                    <a:pt x="2667" y="8703"/>
                    <a:pt x="2378" y="8160"/>
                    <a:pt x="1951" y="7710"/>
                  </a:cubicBezTo>
                  <a:lnTo>
                    <a:pt x="485" y="6221"/>
                  </a:lnTo>
                  <a:cubicBezTo>
                    <a:pt x="266" y="5990"/>
                    <a:pt x="162" y="5702"/>
                    <a:pt x="162" y="5390"/>
                  </a:cubicBezTo>
                  <a:lnTo>
                    <a:pt x="162" y="5367"/>
                  </a:lnTo>
                  <a:cubicBezTo>
                    <a:pt x="174" y="5125"/>
                    <a:pt x="301" y="4905"/>
                    <a:pt x="531" y="4790"/>
                  </a:cubicBezTo>
                  <a:cubicBezTo>
                    <a:pt x="635" y="4755"/>
                    <a:pt x="739" y="4721"/>
                    <a:pt x="832" y="4721"/>
                  </a:cubicBezTo>
                  <a:cubicBezTo>
                    <a:pt x="970" y="4721"/>
                    <a:pt x="1097" y="4767"/>
                    <a:pt x="1213" y="4825"/>
                  </a:cubicBezTo>
                  <a:lnTo>
                    <a:pt x="2251" y="5575"/>
                  </a:lnTo>
                  <a:cubicBezTo>
                    <a:pt x="2257" y="5581"/>
                    <a:pt x="2272" y="5583"/>
                    <a:pt x="2287" y="5583"/>
                  </a:cubicBezTo>
                  <a:cubicBezTo>
                    <a:pt x="2303" y="5583"/>
                    <a:pt x="2321" y="5581"/>
                    <a:pt x="2332" y="5575"/>
                  </a:cubicBezTo>
                  <a:cubicBezTo>
                    <a:pt x="2367" y="5552"/>
                    <a:pt x="2378" y="5517"/>
                    <a:pt x="2367" y="5482"/>
                  </a:cubicBezTo>
                  <a:lnTo>
                    <a:pt x="2251" y="5125"/>
                  </a:lnTo>
                  <a:cubicBezTo>
                    <a:pt x="2194" y="4940"/>
                    <a:pt x="2136" y="4744"/>
                    <a:pt x="2090" y="4559"/>
                  </a:cubicBezTo>
                  <a:cubicBezTo>
                    <a:pt x="2044" y="4432"/>
                    <a:pt x="2020" y="4282"/>
                    <a:pt x="1974" y="4155"/>
                  </a:cubicBezTo>
                  <a:cubicBezTo>
                    <a:pt x="1709" y="3278"/>
                    <a:pt x="1351" y="2481"/>
                    <a:pt x="901" y="1835"/>
                  </a:cubicBezTo>
                  <a:cubicBezTo>
                    <a:pt x="751" y="1604"/>
                    <a:pt x="751" y="1327"/>
                    <a:pt x="889" y="1085"/>
                  </a:cubicBezTo>
                  <a:cubicBezTo>
                    <a:pt x="1039" y="838"/>
                    <a:pt x="1289" y="701"/>
                    <a:pt x="1564" y="701"/>
                  </a:cubicBezTo>
                  <a:cubicBezTo>
                    <a:pt x="1585" y="701"/>
                    <a:pt x="1606" y="702"/>
                    <a:pt x="1628" y="704"/>
                  </a:cubicBezTo>
                  <a:cubicBezTo>
                    <a:pt x="1905" y="738"/>
                    <a:pt x="2136" y="958"/>
                    <a:pt x="2136" y="958"/>
                  </a:cubicBezTo>
                  <a:cubicBezTo>
                    <a:pt x="2240" y="1039"/>
                    <a:pt x="2390" y="1223"/>
                    <a:pt x="2436" y="1327"/>
                  </a:cubicBezTo>
                  <a:cubicBezTo>
                    <a:pt x="2445" y="1362"/>
                    <a:pt x="2474" y="1377"/>
                    <a:pt x="2508" y="1377"/>
                  </a:cubicBezTo>
                  <a:cubicBezTo>
                    <a:pt x="2518" y="1377"/>
                    <a:pt x="2529" y="1376"/>
                    <a:pt x="2540" y="1373"/>
                  </a:cubicBezTo>
                  <a:cubicBezTo>
                    <a:pt x="2575" y="1362"/>
                    <a:pt x="2598" y="1316"/>
                    <a:pt x="2575" y="1269"/>
                  </a:cubicBezTo>
                  <a:cubicBezTo>
                    <a:pt x="2401" y="912"/>
                    <a:pt x="2551" y="438"/>
                    <a:pt x="2909" y="231"/>
                  </a:cubicBezTo>
                  <a:cubicBezTo>
                    <a:pt x="3023" y="166"/>
                    <a:pt x="3149" y="135"/>
                    <a:pt x="3275" y="135"/>
                  </a:cubicBezTo>
                  <a:close/>
                  <a:moveTo>
                    <a:pt x="3288" y="0"/>
                  </a:moveTo>
                  <a:cubicBezTo>
                    <a:pt x="3135" y="0"/>
                    <a:pt x="2979" y="37"/>
                    <a:pt x="2840" y="115"/>
                  </a:cubicBezTo>
                  <a:cubicBezTo>
                    <a:pt x="2540" y="288"/>
                    <a:pt x="2367" y="635"/>
                    <a:pt x="2367" y="981"/>
                  </a:cubicBezTo>
                  <a:lnTo>
                    <a:pt x="2263" y="877"/>
                  </a:lnTo>
                  <a:cubicBezTo>
                    <a:pt x="2263" y="877"/>
                    <a:pt x="1997" y="623"/>
                    <a:pt x="1674" y="588"/>
                  </a:cubicBezTo>
                  <a:cubicBezTo>
                    <a:pt x="1654" y="587"/>
                    <a:pt x="1633" y="586"/>
                    <a:pt x="1613" y="586"/>
                  </a:cubicBezTo>
                  <a:cubicBezTo>
                    <a:pt x="1287" y="586"/>
                    <a:pt x="971" y="757"/>
                    <a:pt x="797" y="1050"/>
                  </a:cubicBezTo>
                  <a:cubicBezTo>
                    <a:pt x="601" y="1362"/>
                    <a:pt x="624" y="1708"/>
                    <a:pt x="809" y="1974"/>
                  </a:cubicBezTo>
                  <a:cubicBezTo>
                    <a:pt x="1259" y="2608"/>
                    <a:pt x="1605" y="3382"/>
                    <a:pt x="1847" y="4259"/>
                  </a:cubicBezTo>
                  <a:cubicBezTo>
                    <a:pt x="1870" y="4386"/>
                    <a:pt x="1917" y="4536"/>
                    <a:pt x="1951" y="4663"/>
                  </a:cubicBezTo>
                  <a:cubicBezTo>
                    <a:pt x="2009" y="4848"/>
                    <a:pt x="2044" y="5032"/>
                    <a:pt x="2101" y="5229"/>
                  </a:cubicBezTo>
                  <a:lnTo>
                    <a:pt x="2147" y="5355"/>
                  </a:lnTo>
                  <a:lnTo>
                    <a:pt x="1316" y="4744"/>
                  </a:lnTo>
                  <a:cubicBezTo>
                    <a:pt x="1165" y="4638"/>
                    <a:pt x="998" y="4585"/>
                    <a:pt x="831" y="4585"/>
                  </a:cubicBezTo>
                  <a:cubicBezTo>
                    <a:pt x="706" y="4585"/>
                    <a:pt x="581" y="4615"/>
                    <a:pt x="462" y="4674"/>
                  </a:cubicBezTo>
                  <a:cubicBezTo>
                    <a:pt x="174" y="4825"/>
                    <a:pt x="1" y="5078"/>
                    <a:pt x="1" y="5402"/>
                  </a:cubicBezTo>
                  <a:lnTo>
                    <a:pt x="1" y="5413"/>
                  </a:lnTo>
                  <a:cubicBezTo>
                    <a:pt x="1" y="5771"/>
                    <a:pt x="127" y="6106"/>
                    <a:pt x="370" y="6360"/>
                  </a:cubicBezTo>
                  <a:lnTo>
                    <a:pt x="1836" y="7849"/>
                  </a:lnTo>
                  <a:cubicBezTo>
                    <a:pt x="2251" y="8264"/>
                    <a:pt x="2528" y="8807"/>
                    <a:pt x="2644" y="9384"/>
                  </a:cubicBezTo>
                  <a:lnTo>
                    <a:pt x="2782" y="10099"/>
                  </a:lnTo>
                  <a:lnTo>
                    <a:pt x="3636" y="19541"/>
                  </a:lnTo>
                  <a:lnTo>
                    <a:pt x="4006" y="22646"/>
                  </a:lnTo>
                  <a:cubicBezTo>
                    <a:pt x="4202" y="24124"/>
                    <a:pt x="5322" y="25278"/>
                    <a:pt x="6938" y="25659"/>
                  </a:cubicBezTo>
                  <a:cubicBezTo>
                    <a:pt x="7295" y="25728"/>
                    <a:pt x="7642" y="25774"/>
                    <a:pt x="7988" y="25774"/>
                  </a:cubicBezTo>
                  <a:cubicBezTo>
                    <a:pt x="9419" y="25774"/>
                    <a:pt x="10724" y="25105"/>
                    <a:pt x="11485" y="23904"/>
                  </a:cubicBezTo>
                  <a:cubicBezTo>
                    <a:pt x="11947" y="23189"/>
                    <a:pt x="12120" y="22404"/>
                    <a:pt x="11970" y="21653"/>
                  </a:cubicBezTo>
                  <a:lnTo>
                    <a:pt x="9177" y="6556"/>
                  </a:lnTo>
                  <a:lnTo>
                    <a:pt x="9119" y="6187"/>
                  </a:lnTo>
                  <a:cubicBezTo>
                    <a:pt x="8842" y="4594"/>
                    <a:pt x="8600" y="3070"/>
                    <a:pt x="7953" y="1385"/>
                  </a:cubicBezTo>
                  <a:lnTo>
                    <a:pt x="7930" y="1373"/>
                  </a:lnTo>
                  <a:cubicBezTo>
                    <a:pt x="7727" y="922"/>
                    <a:pt x="7525" y="461"/>
                    <a:pt x="6903" y="461"/>
                  </a:cubicBezTo>
                  <a:cubicBezTo>
                    <a:pt x="6888" y="461"/>
                    <a:pt x="6872" y="461"/>
                    <a:pt x="6857" y="461"/>
                  </a:cubicBezTo>
                  <a:cubicBezTo>
                    <a:pt x="6568" y="473"/>
                    <a:pt x="6303" y="612"/>
                    <a:pt x="6164" y="808"/>
                  </a:cubicBezTo>
                  <a:cubicBezTo>
                    <a:pt x="6118" y="865"/>
                    <a:pt x="6084" y="912"/>
                    <a:pt x="6072" y="969"/>
                  </a:cubicBezTo>
                  <a:cubicBezTo>
                    <a:pt x="5968" y="750"/>
                    <a:pt x="5841" y="461"/>
                    <a:pt x="5703" y="323"/>
                  </a:cubicBezTo>
                  <a:cubicBezTo>
                    <a:pt x="5515" y="128"/>
                    <a:pt x="5217" y="25"/>
                    <a:pt x="4927" y="25"/>
                  </a:cubicBezTo>
                  <a:cubicBezTo>
                    <a:pt x="4737" y="25"/>
                    <a:pt x="4549" y="70"/>
                    <a:pt x="4398" y="161"/>
                  </a:cubicBezTo>
                  <a:cubicBezTo>
                    <a:pt x="4260" y="265"/>
                    <a:pt x="4167" y="392"/>
                    <a:pt x="4144" y="554"/>
                  </a:cubicBezTo>
                  <a:cubicBezTo>
                    <a:pt x="4087" y="450"/>
                    <a:pt x="4029" y="381"/>
                    <a:pt x="4006" y="346"/>
                  </a:cubicBezTo>
                  <a:cubicBezTo>
                    <a:pt x="3842" y="123"/>
                    <a:pt x="3568" y="0"/>
                    <a:pt x="3288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73;p33">
              <a:extLst>
                <a:ext uri="{FF2B5EF4-FFF2-40B4-BE49-F238E27FC236}">
                  <a16:creationId xmlns:a16="http://schemas.microsoft.com/office/drawing/2014/main" id="{13E50F1A-66A9-4665-0C0E-47AB56D6C2E3}"/>
                </a:ext>
              </a:extLst>
            </p:cNvPr>
            <p:cNvSpPr/>
            <p:nvPr/>
          </p:nvSpPr>
          <p:spPr>
            <a:xfrm>
              <a:off x="3492245" y="2519209"/>
              <a:ext cx="44411" cy="40287"/>
            </a:xfrm>
            <a:custGeom>
              <a:avLst/>
              <a:gdLst/>
              <a:ahLst/>
              <a:cxnLst/>
              <a:rect l="l" t="t" r="r" b="b"/>
              <a:pathLst>
                <a:path w="1583" h="1436" extrusionOk="0">
                  <a:moveTo>
                    <a:pt x="93" y="1"/>
                  </a:moveTo>
                  <a:cubicBezTo>
                    <a:pt x="59" y="1"/>
                    <a:pt x="33" y="23"/>
                    <a:pt x="24" y="62"/>
                  </a:cubicBezTo>
                  <a:cubicBezTo>
                    <a:pt x="1" y="108"/>
                    <a:pt x="35" y="154"/>
                    <a:pt x="70" y="165"/>
                  </a:cubicBezTo>
                  <a:cubicBezTo>
                    <a:pt x="1317" y="535"/>
                    <a:pt x="1409" y="1331"/>
                    <a:pt x="1409" y="1366"/>
                  </a:cubicBezTo>
                  <a:cubicBezTo>
                    <a:pt x="1420" y="1401"/>
                    <a:pt x="1444" y="1435"/>
                    <a:pt x="1490" y="1435"/>
                  </a:cubicBezTo>
                  <a:cubicBezTo>
                    <a:pt x="1547" y="1435"/>
                    <a:pt x="1582" y="1389"/>
                    <a:pt x="1559" y="1343"/>
                  </a:cubicBezTo>
                  <a:cubicBezTo>
                    <a:pt x="1559" y="1308"/>
                    <a:pt x="1478" y="408"/>
                    <a:pt x="116" y="4"/>
                  </a:cubicBezTo>
                  <a:cubicBezTo>
                    <a:pt x="108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74;p33">
              <a:extLst>
                <a:ext uri="{FF2B5EF4-FFF2-40B4-BE49-F238E27FC236}">
                  <a16:creationId xmlns:a16="http://schemas.microsoft.com/office/drawing/2014/main" id="{89A8209B-4299-AEBA-B177-26F2B8462100}"/>
                </a:ext>
              </a:extLst>
            </p:cNvPr>
            <p:cNvSpPr/>
            <p:nvPr/>
          </p:nvSpPr>
          <p:spPr>
            <a:xfrm>
              <a:off x="3601379" y="2400789"/>
              <a:ext cx="21406" cy="76450"/>
            </a:xfrm>
            <a:custGeom>
              <a:avLst/>
              <a:gdLst/>
              <a:ahLst/>
              <a:cxnLst/>
              <a:rect l="l" t="t" r="r" b="b"/>
              <a:pathLst>
                <a:path w="763" h="2725" extrusionOk="0">
                  <a:moveTo>
                    <a:pt x="1" y="0"/>
                  </a:moveTo>
                  <a:lnTo>
                    <a:pt x="693" y="2724"/>
                  </a:lnTo>
                  <a:cubicBezTo>
                    <a:pt x="693" y="2724"/>
                    <a:pt x="762" y="1616"/>
                    <a:pt x="1" y="0"/>
                  </a:cubicBezTo>
                  <a:close/>
                </a:path>
              </a:pathLst>
            </a:custGeom>
            <a:solidFill>
              <a:srgbClr val="E15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75;p33">
              <a:extLst>
                <a:ext uri="{FF2B5EF4-FFF2-40B4-BE49-F238E27FC236}">
                  <a16:creationId xmlns:a16="http://schemas.microsoft.com/office/drawing/2014/main" id="{4A9C4D51-5064-A668-D148-60775311E1FF}"/>
                </a:ext>
              </a:extLst>
            </p:cNvPr>
            <p:cNvSpPr/>
            <p:nvPr/>
          </p:nvSpPr>
          <p:spPr>
            <a:xfrm>
              <a:off x="3598798" y="2399050"/>
              <a:ext cx="25923" cy="80770"/>
            </a:xfrm>
            <a:custGeom>
              <a:avLst/>
              <a:gdLst/>
              <a:ahLst/>
              <a:cxnLst/>
              <a:rect l="l" t="t" r="r" b="b"/>
              <a:pathLst>
                <a:path w="924" h="2879" extrusionOk="0">
                  <a:moveTo>
                    <a:pt x="89" y="0"/>
                  </a:moveTo>
                  <a:cubicBezTo>
                    <a:pt x="79" y="0"/>
                    <a:pt x="69" y="2"/>
                    <a:pt x="58" y="5"/>
                  </a:cubicBezTo>
                  <a:cubicBezTo>
                    <a:pt x="12" y="16"/>
                    <a:pt x="0" y="62"/>
                    <a:pt x="12" y="109"/>
                  </a:cubicBezTo>
                  <a:cubicBezTo>
                    <a:pt x="751" y="1678"/>
                    <a:pt x="693" y="2775"/>
                    <a:pt x="693" y="2786"/>
                  </a:cubicBezTo>
                  <a:cubicBezTo>
                    <a:pt x="693" y="2833"/>
                    <a:pt x="739" y="2879"/>
                    <a:pt x="785" y="2879"/>
                  </a:cubicBezTo>
                  <a:cubicBezTo>
                    <a:pt x="820" y="2879"/>
                    <a:pt x="866" y="2833"/>
                    <a:pt x="854" y="2821"/>
                  </a:cubicBezTo>
                  <a:cubicBezTo>
                    <a:pt x="866" y="2775"/>
                    <a:pt x="924" y="1678"/>
                    <a:pt x="162" y="51"/>
                  </a:cubicBezTo>
                  <a:cubicBezTo>
                    <a:pt x="144" y="16"/>
                    <a:pt x="120" y="0"/>
                    <a:pt x="89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76;p33">
              <a:extLst>
                <a:ext uri="{FF2B5EF4-FFF2-40B4-BE49-F238E27FC236}">
                  <a16:creationId xmlns:a16="http://schemas.microsoft.com/office/drawing/2014/main" id="{0426708F-62AE-513A-D70E-6C1B03928EBC}"/>
                </a:ext>
              </a:extLst>
            </p:cNvPr>
            <p:cNvSpPr/>
            <p:nvPr/>
          </p:nvSpPr>
          <p:spPr>
            <a:xfrm>
              <a:off x="3551188" y="2393018"/>
              <a:ext cx="23033" cy="91010"/>
            </a:xfrm>
            <a:custGeom>
              <a:avLst/>
              <a:gdLst/>
              <a:ahLst/>
              <a:cxnLst/>
              <a:rect l="l" t="t" r="r" b="b"/>
              <a:pathLst>
                <a:path w="821" h="3244" extrusionOk="0">
                  <a:moveTo>
                    <a:pt x="0" y="0"/>
                  </a:moveTo>
                  <a:lnTo>
                    <a:pt x="808" y="3244"/>
                  </a:lnTo>
                  <a:cubicBezTo>
                    <a:pt x="808" y="3244"/>
                    <a:pt x="820" y="1605"/>
                    <a:pt x="0" y="0"/>
                  </a:cubicBezTo>
                  <a:close/>
                </a:path>
              </a:pathLst>
            </a:custGeom>
            <a:solidFill>
              <a:srgbClr val="E15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777;p33">
              <a:extLst>
                <a:ext uri="{FF2B5EF4-FFF2-40B4-BE49-F238E27FC236}">
                  <a16:creationId xmlns:a16="http://schemas.microsoft.com/office/drawing/2014/main" id="{29ABC8CA-86A1-0BEC-175E-486C43637366}"/>
                </a:ext>
              </a:extLst>
            </p:cNvPr>
            <p:cNvSpPr/>
            <p:nvPr/>
          </p:nvSpPr>
          <p:spPr>
            <a:xfrm>
              <a:off x="3548607" y="2391279"/>
              <a:ext cx="27213" cy="95359"/>
            </a:xfrm>
            <a:custGeom>
              <a:avLst/>
              <a:gdLst/>
              <a:ahLst/>
              <a:cxnLst/>
              <a:rect l="l" t="t" r="r" b="b"/>
              <a:pathLst>
                <a:path w="970" h="3399" extrusionOk="0">
                  <a:moveTo>
                    <a:pt x="79" y="0"/>
                  </a:moveTo>
                  <a:cubicBezTo>
                    <a:pt x="69" y="0"/>
                    <a:pt x="58" y="2"/>
                    <a:pt x="46" y="5"/>
                  </a:cubicBezTo>
                  <a:cubicBezTo>
                    <a:pt x="12" y="16"/>
                    <a:pt x="0" y="62"/>
                    <a:pt x="12" y="108"/>
                  </a:cubicBezTo>
                  <a:cubicBezTo>
                    <a:pt x="808" y="1667"/>
                    <a:pt x="808" y="3294"/>
                    <a:pt x="808" y="3306"/>
                  </a:cubicBezTo>
                  <a:cubicBezTo>
                    <a:pt x="808" y="3352"/>
                    <a:pt x="854" y="3398"/>
                    <a:pt x="900" y="3398"/>
                  </a:cubicBezTo>
                  <a:cubicBezTo>
                    <a:pt x="935" y="3398"/>
                    <a:pt x="970" y="3352"/>
                    <a:pt x="970" y="3306"/>
                  </a:cubicBezTo>
                  <a:cubicBezTo>
                    <a:pt x="970" y="3294"/>
                    <a:pt x="970" y="1632"/>
                    <a:pt x="150" y="39"/>
                  </a:cubicBezTo>
                  <a:cubicBezTo>
                    <a:pt x="133" y="13"/>
                    <a:pt x="109" y="0"/>
                    <a:pt x="79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778;p33">
              <a:extLst>
                <a:ext uri="{FF2B5EF4-FFF2-40B4-BE49-F238E27FC236}">
                  <a16:creationId xmlns:a16="http://schemas.microsoft.com/office/drawing/2014/main" id="{F658E1C0-D563-D8CD-4C1D-B91BD4351628}"/>
                </a:ext>
              </a:extLst>
            </p:cNvPr>
            <p:cNvSpPr/>
            <p:nvPr/>
          </p:nvSpPr>
          <p:spPr>
            <a:xfrm>
              <a:off x="3500353" y="2401434"/>
              <a:ext cx="28532" cy="93928"/>
            </a:xfrm>
            <a:custGeom>
              <a:avLst/>
              <a:gdLst/>
              <a:ahLst/>
              <a:cxnLst/>
              <a:rect l="l" t="t" r="r" b="b"/>
              <a:pathLst>
                <a:path w="1017" h="3348" extrusionOk="0">
                  <a:moveTo>
                    <a:pt x="0" y="0"/>
                  </a:moveTo>
                  <a:lnTo>
                    <a:pt x="1016" y="3348"/>
                  </a:lnTo>
                  <a:cubicBezTo>
                    <a:pt x="1016" y="3348"/>
                    <a:pt x="889" y="1582"/>
                    <a:pt x="0" y="0"/>
                  </a:cubicBezTo>
                  <a:close/>
                </a:path>
              </a:pathLst>
            </a:custGeom>
            <a:solidFill>
              <a:srgbClr val="E15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779;p33">
              <a:extLst>
                <a:ext uri="{FF2B5EF4-FFF2-40B4-BE49-F238E27FC236}">
                  <a16:creationId xmlns:a16="http://schemas.microsoft.com/office/drawing/2014/main" id="{491F97D9-DBCF-E3EE-548D-06FD1C071102}"/>
                </a:ext>
              </a:extLst>
            </p:cNvPr>
            <p:cNvSpPr/>
            <p:nvPr/>
          </p:nvSpPr>
          <p:spPr>
            <a:xfrm>
              <a:off x="3497743" y="2399162"/>
              <a:ext cx="33385" cy="98473"/>
            </a:xfrm>
            <a:custGeom>
              <a:avLst/>
              <a:gdLst/>
              <a:ahLst/>
              <a:cxnLst/>
              <a:rect l="l" t="t" r="r" b="b"/>
              <a:pathLst>
                <a:path w="1190" h="3510" extrusionOk="0">
                  <a:moveTo>
                    <a:pt x="96" y="1"/>
                  </a:moveTo>
                  <a:cubicBezTo>
                    <a:pt x="83" y="1"/>
                    <a:pt x="70" y="4"/>
                    <a:pt x="59" y="12"/>
                  </a:cubicBezTo>
                  <a:cubicBezTo>
                    <a:pt x="12" y="47"/>
                    <a:pt x="1" y="81"/>
                    <a:pt x="24" y="128"/>
                  </a:cubicBezTo>
                  <a:cubicBezTo>
                    <a:pt x="878" y="1663"/>
                    <a:pt x="1017" y="3417"/>
                    <a:pt x="1017" y="3429"/>
                  </a:cubicBezTo>
                  <a:cubicBezTo>
                    <a:pt x="1040" y="3475"/>
                    <a:pt x="1063" y="3510"/>
                    <a:pt x="1109" y="3510"/>
                  </a:cubicBezTo>
                  <a:cubicBezTo>
                    <a:pt x="1155" y="3510"/>
                    <a:pt x="1178" y="3475"/>
                    <a:pt x="1190" y="3417"/>
                  </a:cubicBezTo>
                  <a:cubicBezTo>
                    <a:pt x="1190" y="3406"/>
                    <a:pt x="1051" y="1605"/>
                    <a:pt x="174" y="47"/>
                  </a:cubicBezTo>
                  <a:cubicBezTo>
                    <a:pt x="151" y="16"/>
                    <a:pt x="123" y="1"/>
                    <a:pt x="96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1722;p33">
            <a:extLst>
              <a:ext uri="{FF2B5EF4-FFF2-40B4-BE49-F238E27FC236}">
                <a16:creationId xmlns:a16="http://schemas.microsoft.com/office/drawing/2014/main" id="{E051F539-EE4B-AD3B-B6A8-C5A494AB822E}"/>
              </a:ext>
            </a:extLst>
          </p:cNvPr>
          <p:cNvGrpSpPr/>
          <p:nvPr/>
        </p:nvGrpSpPr>
        <p:grpSpPr>
          <a:xfrm flipH="1">
            <a:off x="2171453" y="1497240"/>
            <a:ext cx="1501287" cy="2186420"/>
            <a:chOff x="2706957" y="2226568"/>
            <a:chExt cx="1063173" cy="1307307"/>
          </a:xfrm>
        </p:grpSpPr>
        <p:sp>
          <p:nvSpPr>
            <p:cNvPr id="64" name="Google Shape;1723;p33">
              <a:extLst>
                <a:ext uri="{FF2B5EF4-FFF2-40B4-BE49-F238E27FC236}">
                  <a16:creationId xmlns:a16="http://schemas.microsoft.com/office/drawing/2014/main" id="{E57DD12A-9FCD-03D9-A4B5-226D13706640}"/>
                </a:ext>
              </a:extLst>
            </p:cNvPr>
            <p:cNvSpPr/>
            <p:nvPr/>
          </p:nvSpPr>
          <p:spPr>
            <a:xfrm>
              <a:off x="2751340" y="2847986"/>
              <a:ext cx="218913" cy="683308"/>
            </a:xfrm>
            <a:custGeom>
              <a:avLst/>
              <a:gdLst/>
              <a:ahLst/>
              <a:cxnLst/>
              <a:rect l="l" t="t" r="r" b="b"/>
              <a:pathLst>
                <a:path w="7803" h="24356" extrusionOk="0">
                  <a:moveTo>
                    <a:pt x="0" y="1"/>
                  </a:moveTo>
                  <a:lnTo>
                    <a:pt x="0" y="24355"/>
                  </a:lnTo>
                  <a:lnTo>
                    <a:pt x="7803" y="24355"/>
                  </a:lnTo>
                  <a:lnTo>
                    <a:pt x="7803" y="10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7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724;p33">
              <a:extLst>
                <a:ext uri="{FF2B5EF4-FFF2-40B4-BE49-F238E27FC236}">
                  <a16:creationId xmlns:a16="http://schemas.microsoft.com/office/drawing/2014/main" id="{54D4C3E4-ACE4-EA34-75D9-A59A1BB990D1}"/>
                </a:ext>
              </a:extLst>
            </p:cNvPr>
            <p:cNvSpPr/>
            <p:nvPr/>
          </p:nvSpPr>
          <p:spPr>
            <a:xfrm>
              <a:off x="2748731" y="2845910"/>
              <a:ext cx="223486" cy="687965"/>
            </a:xfrm>
            <a:custGeom>
              <a:avLst/>
              <a:gdLst/>
              <a:ahLst/>
              <a:cxnLst/>
              <a:rect l="l" t="t" r="r" b="b"/>
              <a:pathLst>
                <a:path w="7966" h="24522" extrusionOk="0">
                  <a:moveTo>
                    <a:pt x="162" y="167"/>
                  </a:moveTo>
                  <a:lnTo>
                    <a:pt x="7804" y="1206"/>
                  </a:lnTo>
                  <a:lnTo>
                    <a:pt x="7804" y="24360"/>
                  </a:lnTo>
                  <a:lnTo>
                    <a:pt x="162" y="24360"/>
                  </a:lnTo>
                  <a:lnTo>
                    <a:pt x="162" y="167"/>
                  </a:lnTo>
                  <a:close/>
                  <a:moveTo>
                    <a:pt x="73" y="1"/>
                  </a:moveTo>
                  <a:cubicBezTo>
                    <a:pt x="58" y="1"/>
                    <a:pt x="44" y="9"/>
                    <a:pt x="35" y="17"/>
                  </a:cubicBezTo>
                  <a:cubicBezTo>
                    <a:pt x="12" y="28"/>
                    <a:pt x="1" y="51"/>
                    <a:pt x="1" y="75"/>
                  </a:cubicBezTo>
                  <a:lnTo>
                    <a:pt x="1" y="24429"/>
                  </a:lnTo>
                  <a:cubicBezTo>
                    <a:pt x="1" y="24487"/>
                    <a:pt x="47" y="24522"/>
                    <a:pt x="93" y="24522"/>
                  </a:cubicBezTo>
                  <a:lnTo>
                    <a:pt x="7896" y="24522"/>
                  </a:lnTo>
                  <a:cubicBezTo>
                    <a:pt x="7942" y="24522"/>
                    <a:pt x="7965" y="24475"/>
                    <a:pt x="7965" y="24429"/>
                  </a:cubicBezTo>
                  <a:lnTo>
                    <a:pt x="7965" y="1125"/>
                  </a:lnTo>
                  <a:cubicBezTo>
                    <a:pt x="7965" y="1102"/>
                    <a:pt x="7942" y="1056"/>
                    <a:pt x="7896" y="1056"/>
                  </a:cubicBezTo>
                  <a:lnTo>
                    <a:pt x="93" y="5"/>
                  </a:lnTo>
                  <a:cubicBezTo>
                    <a:pt x="86" y="2"/>
                    <a:pt x="80" y="1"/>
                    <a:pt x="73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725;p33">
              <a:extLst>
                <a:ext uri="{FF2B5EF4-FFF2-40B4-BE49-F238E27FC236}">
                  <a16:creationId xmlns:a16="http://schemas.microsoft.com/office/drawing/2014/main" id="{6877E8DF-C259-2351-41DA-6C882BAC5770}"/>
                </a:ext>
              </a:extLst>
            </p:cNvPr>
            <p:cNvSpPr/>
            <p:nvPr/>
          </p:nvSpPr>
          <p:spPr>
            <a:xfrm>
              <a:off x="2912600" y="3231077"/>
              <a:ext cx="590053" cy="300217"/>
            </a:xfrm>
            <a:custGeom>
              <a:avLst/>
              <a:gdLst/>
              <a:ahLst/>
              <a:cxnLst/>
              <a:rect l="l" t="t" r="r" b="b"/>
              <a:pathLst>
                <a:path w="21032" h="10701" extrusionOk="0">
                  <a:moveTo>
                    <a:pt x="0" y="0"/>
                  </a:moveTo>
                  <a:lnTo>
                    <a:pt x="0" y="10700"/>
                  </a:lnTo>
                  <a:lnTo>
                    <a:pt x="21031" y="10700"/>
                  </a:lnTo>
                  <a:lnTo>
                    <a:pt x="21031" y="0"/>
                  </a:ln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726;p33">
              <a:extLst>
                <a:ext uri="{FF2B5EF4-FFF2-40B4-BE49-F238E27FC236}">
                  <a16:creationId xmlns:a16="http://schemas.microsoft.com/office/drawing/2014/main" id="{6D58E2B8-660B-45A6-9826-16424DA0212C}"/>
                </a:ext>
              </a:extLst>
            </p:cNvPr>
            <p:cNvSpPr/>
            <p:nvPr/>
          </p:nvSpPr>
          <p:spPr>
            <a:xfrm>
              <a:off x="2910328" y="3228468"/>
              <a:ext cx="594570" cy="305407"/>
            </a:xfrm>
            <a:custGeom>
              <a:avLst/>
              <a:gdLst/>
              <a:ahLst/>
              <a:cxnLst/>
              <a:rect l="l" t="t" r="r" b="b"/>
              <a:pathLst>
                <a:path w="21193" h="10886" extrusionOk="0">
                  <a:moveTo>
                    <a:pt x="21020" y="174"/>
                  </a:moveTo>
                  <a:lnTo>
                    <a:pt x="21020" y="10724"/>
                  </a:lnTo>
                  <a:lnTo>
                    <a:pt x="174" y="10724"/>
                  </a:lnTo>
                  <a:lnTo>
                    <a:pt x="174" y="174"/>
                  </a:lnTo>
                  <a:close/>
                  <a:moveTo>
                    <a:pt x="81" y="1"/>
                  </a:moveTo>
                  <a:cubicBezTo>
                    <a:pt x="24" y="1"/>
                    <a:pt x="1" y="47"/>
                    <a:pt x="1" y="93"/>
                  </a:cubicBezTo>
                  <a:lnTo>
                    <a:pt x="1" y="10793"/>
                  </a:lnTo>
                  <a:cubicBezTo>
                    <a:pt x="1" y="10851"/>
                    <a:pt x="47" y="10886"/>
                    <a:pt x="81" y="10886"/>
                  </a:cubicBezTo>
                  <a:lnTo>
                    <a:pt x="21112" y="10886"/>
                  </a:lnTo>
                  <a:cubicBezTo>
                    <a:pt x="21147" y="10886"/>
                    <a:pt x="21181" y="10839"/>
                    <a:pt x="21193" y="10793"/>
                  </a:cubicBezTo>
                  <a:lnTo>
                    <a:pt x="21193" y="93"/>
                  </a:lnTo>
                  <a:cubicBezTo>
                    <a:pt x="21193" y="36"/>
                    <a:pt x="21147" y="1"/>
                    <a:pt x="21101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727;p33">
              <a:extLst>
                <a:ext uri="{FF2B5EF4-FFF2-40B4-BE49-F238E27FC236}">
                  <a16:creationId xmlns:a16="http://schemas.microsoft.com/office/drawing/2014/main" id="{94FA0976-34FA-BEAF-686C-DD228FE0DA48}"/>
                </a:ext>
              </a:extLst>
            </p:cNvPr>
            <p:cNvSpPr/>
            <p:nvPr/>
          </p:nvSpPr>
          <p:spPr>
            <a:xfrm>
              <a:off x="2938495" y="2229149"/>
              <a:ext cx="577091" cy="397539"/>
            </a:xfrm>
            <a:custGeom>
              <a:avLst/>
              <a:gdLst/>
              <a:ahLst/>
              <a:cxnLst/>
              <a:rect l="l" t="t" r="r" b="b"/>
              <a:pathLst>
                <a:path w="20570" h="14170" extrusionOk="0">
                  <a:moveTo>
                    <a:pt x="10424" y="1"/>
                  </a:moveTo>
                  <a:cubicBezTo>
                    <a:pt x="7988" y="1"/>
                    <a:pt x="5980" y="1836"/>
                    <a:pt x="5703" y="4179"/>
                  </a:cubicBezTo>
                  <a:cubicBezTo>
                    <a:pt x="5595" y="4166"/>
                    <a:pt x="5487" y="4159"/>
                    <a:pt x="5379" y="4159"/>
                  </a:cubicBezTo>
                  <a:cubicBezTo>
                    <a:pt x="4394" y="4159"/>
                    <a:pt x="3449" y="4721"/>
                    <a:pt x="3002" y="5668"/>
                  </a:cubicBezTo>
                  <a:cubicBezTo>
                    <a:pt x="2817" y="6072"/>
                    <a:pt x="2748" y="6488"/>
                    <a:pt x="2759" y="6915"/>
                  </a:cubicBezTo>
                  <a:cubicBezTo>
                    <a:pt x="1836" y="6915"/>
                    <a:pt x="959" y="7434"/>
                    <a:pt x="532" y="8311"/>
                  </a:cubicBezTo>
                  <a:cubicBezTo>
                    <a:pt x="1" y="9454"/>
                    <a:pt x="416" y="10782"/>
                    <a:pt x="1455" y="11428"/>
                  </a:cubicBezTo>
                  <a:cubicBezTo>
                    <a:pt x="1686" y="12455"/>
                    <a:pt x="2379" y="13355"/>
                    <a:pt x="3406" y="13829"/>
                  </a:cubicBezTo>
                  <a:cubicBezTo>
                    <a:pt x="3894" y="14055"/>
                    <a:pt x="4408" y="14163"/>
                    <a:pt x="4913" y="14163"/>
                  </a:cubicBezTo>
                  <a:cubicBezTo>
                    <a:pt x="6079" y="14163"/>
                    <a:pt x="7201" y="13589"/>
                    <a:pt x="7861" y="12582"/>
                  </a:cubicBezTo>
                  <a:cubicBezTo>
                    <a:pt x="7884" y="12582"/>
                    <a:pt x="7896" y="12594"/>
                    <a:pt x="7919" y="12594"/>
                  </a:cubicBezTo>
                  <a:cubicBezTo>
                    <a:pt x="8658" y="13055"/>
                    <a:pt x="9512" y="13321"/>
                    <a:pt x="10435" y="13321"/>
                  </a:cubicBezTo>
                  <a:cubicBezTo>
                    <a:pt x="11301" y="13321"/>
                    <a:pt x="12097" y="13090"/>
                    <a:pt x="12802" y="12686"/>
                  </a:cubicBezTo>
                  <a:cubicBezTo>
                    <a:pt x="13474" y="13630"/>
                    <a:pt x="14567" y="14169"/>
                    <a:pt x="15694" y="14169"/>
                  </a:cubicBezTo>
                  <a:cubicBezTo>
                    <a:pt x="16193" y="14169"/>
                    <a:pt x="16698" y="14063"/>
                    <a:pt x="17176" y="13840"/>
                  </a:cubicBezTo>
                  <a:cubicBezTo>
                    <a:pt x="18192" y="13355"/>
                    <a:pt x="18873" y="12455"/>
                    <a:pt x="19115" y="11428"/>
                  </a:cubicBezTo>
                  <a:cubicBezTo>
                    <a:pt x="20143" y="10758"/>
                    <a:pt x="20570" y="9419"/>
                    <a:pt x="20027" y="8300"/>
                  </a:cubicBezTo>
                  <a:cubicBezTo>
                    <a:pt x="19612" y="7400"/>
                    <a:pt x="18735" y="6892"/>
                    <a:pt x="17811" y="6892"/>
                  </a:cubicBezTo>
                  <a:cubicBezTo>
                    <a:pt x="17823" y="6476"/>
                    <a:pt x="17753" y="6061"/>
                    <a:pt x="17569" y="5657"/>
                  </a:cubicBezTo>
                  <a:cubicBezTo>
                    <a:pt x="17132" y="4715"/>
                    <a:pt x="16194" y="4155"/>
                    <a:pt x="15231" y="4155"/>
                  </a:cubicBezTo>
                  <a:cubicBezTo>
                    <a:pt x="15202" y="4155"/>
                    <a:pt x="15174" y="4155"/>
                    <a:pt x="15145" y="4156"/>
                  </a:cubicBezTo>
                  <a:cubicBezTo>
                    <a:pt x="14856" y="1801"/>
                    <a:pt x="12848" y="1"/>
                    <a:pt x="10424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28;p33">
              <a:extLst>
                <a:ext uri="{FF2B5EF4-FFF2-40B4-BE49-F238E27FC236}">
                  <a16:creationId xmlns:a16="http://schemas.microsoft.com/office/drawing/2014/main" id="{D0207516-DAFC-3F73-A503-8B56CB5FFD2E}"/>
                </a:ext>
              </a:extLst>
            </p:cNvPr>
            <p:cNvSpPr/>
            <p:nvPr/>
          </p:nvSpPr>
          <p:spPr>
            <a:xfrm>
              <a:off x="2936223" y="2226568"/>
              <a:ext cx="581636" cy="401579"/>
            </a:xfrm>
            <a:custGeom>
              <a:avLst/>
              <a:gdLst/>
              <a:ahLst/>
              <a:cxnLst/>
              <a:rect l="l" t="t" r="r" b="b"/>
              <a:pathLst>
                <a:path w="20732" h="14314" extrusionOk="0">
                  <a:moveTo>
                    <a:pt x="10493" y="151"/>
                  </a:moveTo>
                  <a:cubicBezTo>
                    <a:pt x="12836" y="151"/>
                    <a:pt x="14845" y="1905"/>
                    <a:pt x="15133" y="4248"/>
                  </a:cubicBezTo>
                  <a:cubicBezTo>
                    <a:pt x="15133" y="4283"/>
                    <a:pt x="15168" y="4317"/>
                    <a:pt x="15203" y="4317"/>
                  </a:cubicBezTo>
                  <a:cubicBezTo>
                    <a:pt x="15231" y="4316"/>
                    <a:pt x="15260" y="4316"/>
                    <a:pt x="15288" y="4316"/>
                  </a:cubicBezTo>
                  <a:cubicBezTo>
                    <a:pt x="16260" y="4316"/>
                    <a:pt x="17154" y="4886"/>
                    <a:pt x="17557" y="5772"/>
                  </a:cubicBezTo>
                  <a:cubicBezTo>
                    <a:pt x="17730" y="6153"/>
                    <a:pt x="17800" y="6557"/>
                    <a:pt x="17788" y="6972"/>
                  </a:cubicBezTo>
                  <a:cubicBezTo>
                    <a:pt x="17788" y="6984"/>
                    <a:pt x="17800" y="7018"/>
                    <a:pt x="17823" y="7030"/>
                  </a:cubicBezTo>
                  <a:cubicBezTo>
                    <a:pt x="17834" y="7041"/>
                    <a:pt x="17846" y="7053"/>
                    <a:pt x="17881" y="7053"/>
                  </a:cubicBezTo>
                  <a:lnTo>
                    <a:pt x="17892" y="7053"/>
                  </a:lnTo>
                  <a:cubicBezTo>
                    <a:pt x="18804" y="7053"/>
                    <a:pt x="19635" y="7595"/>
                    <a:pt x="20027" y="8415"/>
                  </a:cubicBezTo>
                  <a:cubicBezTo>
                    <a:pt x="20535" y="9511"/>
                    <a:pt x="20154" y="10793"/>
                    <a:pt x="19127" y="11428"/>
                  </a:cubicBezTo>
                  <a:cubicBezTo>
                    <a:pt x="19116" y="11428"/>
                    <a:pt x="19104" y="11462"/>
                    <a:pt x="19104" y="11474"/>
                  </a:cubicBezTo>
                  <a:cubicBezTo>
                    <a:pt x="18862" y="12513"/>
                    <a:pt x="18169" y="13378"/>
                    <a:pt x="17200" y="13828"/>
                  </a:cubicBezTo>
                  <a:cubicBezTo>
                    <a:pt x="16729" y="14047"/>
                    <a:pt x="16230" y="14152"/>
                    <a:pt x="15737" y="14152"/>
                  </a:cubicBezTo>
                  <a:cubicBezTo>
                    <a:pt x="14643" y="14152"/>
                    <a:pt x="13577" y="13636"/>
                    <a:pt x="12917" y="12697"/>
                  </a:cubicBezTo>
                  <a:cubicBezTo>
                    <a:pt x="12894" y="12686"/>
                    <a:pt x="12883" y="12674"/>
                    <a:pt x="12859" y="12674"/>
                  </a:cubicBezTo>
                  <a:cubicBezTo>
                    <a:pt x="12836" y="12674"/>
                    <a:pt x="12825" y="12674"/>
                    <a:pt x="12802" y="12686"/>
                  </a:cubicBezTo>
                  <a:cubicBezTo>
                    <a:pt x="12086" y="13090"/>
                    <a:pt x="11278" y="13309"/>
                    <a:pt x="10470" y="13309"/>
                  </a:cubicBezTo>
                  <a:cubicBezTo>
                    <a:pt x="9604" y="13309"/>
                    <a:pt x="8739" y="13067"/>
                    <a:pt x="8012" y="12605"/>
                  </a:cubicBezTo>
                  <a:cubicBezTo>
                    <a:pt x="8012" y="12582"/>
                    <a:pt x="7988" y="12582"/>
                    <a:pt x="7988" y="12582"/>
                  </a:cubicBezTo>
                  <a:lnTo>
                    <a:pt x="7965" y="12570"/>
                  </a:lnTo>
                  <a:lnTo>
                    <a:pt x="7931" y="12570"/>
                  </a:lnTo>
                  <a:cubicBezTo>
                    <a:pt x="7925" y="12567"/>
                    <a:pt x="7918" y="12566"/>
                    <a:pt x="7910" y="12566"/>
                  </a:cubicBezTo>
                  <a:cubicBezTo>
                    <a:pt x="7887" y="12566"/>
                    <a:pt x="7859" y="12579"/>
                    <a:pt x="7850" y="12605"/>
                  </a:cubicBezTo>
                  <a:cubicBezTo>
                    <a:pt x="7197" y="13596"/>
                    <a:pt x="6084" y="14148"/>
                    <a:pt x="4945" y="14148"/>
                  </a:cubicBezTo>
                  <a:cubicBezTo>
                    <a:pt x="4452" y="14148"/>
                    <a:pt x="3954" y="14045"/>
                    <a:pt x="3487" y="13828"/>
                  </a:cubicBezTo>
                  <a:cubicBezTo>
                    <a:pt x="2529" y="13378"/>
                    <a:pt x="1836" y="12513"/>
                    <a:pt x="1582" y="11474"/>
                  </a:cubicBezTo>
                  <a:cubicBezTo>
                    <a:pt x="1582" y="11462"/>
                    <a:pt x="1571" y="11451"/>
                    <a:pt x="1559" y="11428"/>
                  </a:cubicBezTo>
                  <a:cubicBezTo>
                    <a:pt x="532" y="10793"/>
                    <a:pt x="151" y="9500"/>
                    <a:pt x="659" y="8415"/>
                  </a:cubicBezTo>
                  <a:cubicBezTo>
                    <a:pt x="1051" y="7595"/>
                    <a:pt x="1882" y="7053"/>
                    <a:pt x="2794" y="7053"/>
                  </a:cubicBezTo>
                  <a:lnTo>
                    <a:pt x="2806" y="7053"/>
                  </a:lnTo>
                  <a:cubicBezTo>
                    <a:pt x="2829" y="7053"/>
                    <a:pt x="2852" y="7041"/>
                    <a:pt x="2864" y="7030"/>
                  </a:cubicBezTo>
                  <a:cubicBezTo>
                    <a:pt x="2898" y="7018"/>
                    <a:pt x="2898" y="6995"/>
                    <a:pt x="2898" y="6972"/>
                  </a:cubicBezTo>
                  <a:cubicBezTo>
                    <a:pt x="2875" y="6568"/>
                    <a:pt x="2956" y="6153"/>
                    <a:pt x="3129" y="5772"/>
                  </a:cubicBezTo>
                  <a:cubicBezTo>
                    <a:pt x="3556" y="4867"/>
                    <a:pt x="4460" y="4309"/>
                    <a:pt x="5437" y="4309"/>
                  </a:cubicBezTo>
                  <a:cubicBezTo>
                    <a:pt x="5545" y="4309"/>
                    <a:pt x="5652" y="4315"/>
                    <a:pt x="5761" y="4329"/>
                  </a:cubicBezTo>
                  <a:cubicBezTo>
                    <a:pt x="5772" y="4329"/>
                    <a:pt x="5795" y="4329"/>
                    <a:pt x="5818" y="4317"/>
                  </a:cubicBezTo>
                  <a:cubicBezTo>
                    <a:pt x="5830" y="4306"/>
                    <a:pt x="5842" y="4271"/>
                    <a:pt x="5842" y="4260"/>
                  </a:cubicBezTo>
                  <a:cubicBezTo>
                    <a:pt x="6130" y="1905"/>
                    <a:pt x="8127" y="151"/>
                    <a:pt x="10493" y="151"/>
                  </a:cubicBezTo>
                  <a:close/>
                  <a:moveTo>
                    <a:pt x="10516" y="0"/>
                  </a:moveTo>
                  <a:cubicBezTo>
                    <a:pt x="8104" y="0"/>
                    <a:pt x="6061" y="1790"/>
                    <a:pt x="5726" y="4179"/>
                  </a:cubicBezTo>
                  <a:cubicBezTo>
                    <a:pt x="5628" y="4168"/>
                    <a:pt x="5529" y="4163"/>
                    <a:pt x="5432" y="4163"/>
                  </a:cubicBezTo>
                  <a:cubicBezTo>
                    <a:pt x="4401" y="4163"/>
                    <a:pt x="3457" y="4765"/>
                    <a:pt x="3014" y="5714"/>
                  </a:cubicBezTo>
                  <a:cubicBezTo>
                    <a:pt x="2840" y="6095"/>
                    <a:pt x="2737" y="6510"/>
                    <a:pt x="2748" y="6914"/>
                  </a:cubicBezTo>
                  <a:cubicBezTo>
                    <a:pt x="1813" y="6938"/>
                    <a:pt x="947" y="7492"/>
                    <a:pt x="543" y="8357"/>
                  </a:cubicBezTo>
                  <a:cubicBezTo>
                    <a:pt x="1" y="9500"/>
                    <a:pt x="405" y="10874"/>
                    <a:pt x="1467" y="11543"/>
                  </a:cubicBezTo>
                  <a:cubicBezTo>
                    <a:pt x="1732" y="12616"/>
                    <a:pt x="2448" y="13505"/>
                    <a:pt x="3441" y="13967"/>
                  </a:cubicBezTo>
                  <a:cubicBezTo>
                    <a:pt x="3929" y="14197"/>
                    <a:pt x="4448" y="14306"/>
                    <a:pt x="4963" y="14306"/>
                  </a:cubicBezTo>
                  <a:cubicBezTo>
                    <a:pt x="6128" y="14306"/>
                    <a:pt x="7269" y="13744"/>
                    <a:pt x="7965" y="12743"/>
                  </a:cubicBezTo>
                  <a:cubicBezTo>
                    <a:pt x="8727" y="13217"/>
                    <a:pt x="9604" y="13471"/>
                    <a:pt x="10505" y="13471"/>
                  </a:cubicBezTo>
                  <a:cubicBezTo>
                    <a:pt x="11324" y="13471"/>
                    <a:pt x="12132" y="13251"/>
                    <a:pt x="12836" y="12859"/>
                  </a:cubicBezTo>
                  <a:cubicBezTo>
                    <a:pt x="13529" y="13794"/>
                    <a:pt x="14626" y="14313"/>
                    <a:pt x="15745" y="14313"/>
                  </a:cubicBezTo>
                  <a:cubicBezTo>
                    <a:pt x="16265" y="14313"/>
                    <a:pt x="16784" y="14198"/>
                    <a:pt x="17292" y="13955"/>
                  </a:cubicBezTo>
                  <a:cubicBezTo>
                    <a:pt x="18296" y="13494"/>
                    <a:pt x="19012" y="12616"/>
                    <a:pt x="19277" y="11531"/>
                  </a:cubicBezTo>
                  <a:cubicBezTo>
                    <a:pt x="20339" y="10850"/>
                    <a:pt x="20732" y="9500"/>
                    <a:pt x="20201" y="8346"/>
                  </a:cubicBezTo>
                  <a:cubicBezTo>
                    <a:pt x="19797" y="7492"/>
                    <a:pt x="18942" y="6926"/>
                    <a:pt x="17984" y="6903"/>
                  </a:cubicBezTo>
                  <a:cubicBezTo>
                    <a:pt x="17984" y="6487"/>
                    <a:pt x="17904" y="6072"/>
                    <a:pt x="17730" y="5702"/>
                  </a:cubicBezTo>
                  <a:cubicBezTo>
                    <a:pt x="17292" y="4768"/>
                    <a:pt x="16345" y="4156"/>
                    <a:pt x="15307" y="4156"/>
                  </a:cubicBezTo>
                  <a:cubicBezTo>
                    <a:pt x="14972" y="1790"/>
                    <a:pt x="12929" y="0"/>
                    <a:pt x="10516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29;p33">
              <a:extLst>
                <a:ext uri="{FF2B5EF4-FFF2-40B4-BE49-F238E27FC236}">
                  <a16:creationId xmlns:a16="http://schemas.microsoft.com/office/drawing/2014/main" id="{3665C37A-527F-F219-B698-884A5029E6EE}"/>
                </a:ext>
              </a:extLst>
            </p:cNvPr>
            <p:cNvSpPr/>
            <p:nvPr/>
          </p:nvSpPr>
          <p:spPr>
            <a:xfrm>
              <a:off x="3149974" y="2506669"/>
              <a:ext cx="161597" cy="354615"/>
            </a:xfrm>
            <a:custGeom>
              <a:avLst/>
              <a:gdLst/>
              <a:ahLst/>
              <a:cxnLst/>
              <a:rect l="l" t="t" r="r" b="b"/>
              <a:pathLst>
                <a:path w="5760" h="12640" extrusionOk="0">
                  <a:moveTo>
                    <a:pt x="0" y="1"/>
                  </a:moveTo>
                  <a:lnTo>
                    <a:pt x="0" y="12640"/>
                  </a:lnTo>
                  <a:lnTo>
                    <a:pt x="5760" y="12640"/>
                  </a:lnTo>
                  <a:lnTo>
                    <a:pt x="5760" y="1"/>
                  </a:lnTo>
                  <a:close/>
                </a:path>
              </a:pathLst>
            </a:custGeom>
            <a:solidFill>
              <a:srgbClr val="ED7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730;p33">
              <a:extLst>
                <a:ext uri="{FF2B5EF4-FFF2-40B4-BE49-F238E27FC236}">
                  <a16:creationId xmlns:a16="http://schemas.microsoft.com/office/drawing/2014/main" id="{1D05AD70-C7D9-B1A2-BE3B-B6514C608A50}"/>
                </a:ext>
              </a:extLst>
            </p:cNvPr>
            <p:cNvSpPr/>
            <p:nvPr/>
          </p:nvSpPr>
          <p:spPr>
            <a:xfrm>
              <a:off x="3147365" y="2504396"/>
              <a:ext cx="166478" cy="359497"/>
            </a:xfrm>
            <a:custGeom>
              <a:avLst/>
              <a:gdLst/>
              <a:ahLst/>
              <a:cxnLst/>
              <a:rect l="l" t="t" r="r" b="b"/>
              <a:pathLst>
                <a:path w="5934" h="12814" extrusionOk="0">
                  <a:moveTo>
                    <a:pt x="5772" y="174"/>
                  </a:moveTo>
                  <a:lnTo>
                    <a:pt x="5772" y="12652"/>
                  </a:lnTo>
                  <a:lnTo>
                    <a:pt x="174" y="12652"/>
                  </a:lnTo>
                  <a:lnTo>
                    <a:pt x="174" y="174"/>
                  </a:lnTo>
                  <a:close/>
                  <a:moveTo>
                    <a:pt x="93" y="1"/>
                  </a:moveTo>
                  <a:cubicBezTo>
                    <a:pt x="35" y="1"/>
                    <a:pt x="1" y="47"/>
                    <a:pt x="1" y="82"/>
                  </a:cubicBezTo>
                  <a:lnTo>
                    <a:pt x="1" y="12721"/>
                  </a:lnTo>
                  <a:cubicBezTo>
                    <a:pt x="1" y="12778"/>
                    <a:pt x="47" y="12813"/>
                    <a:pt x="93" y="12813"/>
                  </a:cubicBezTo>
                  <a:lnTo>
                    <a:pt x="5853" y="12813"/>
                  </a:lnTo>
                  <a:cubicBezTo>
                    <a:pt x="5888" y="12813"/>
                    <a:pt x="5934" y="12778"/>
                    <a:pt x="5934" y="12721"/>
                  </a:cubicBezTo>
                  <a:lnTo>
                    <a:pt x="5934" y="82"/>
                  </a:lnTo>
                  <a:cubicBezTo>
                    <a:pt x="5934" y="24"/>
                    <a:pt x="5888" y="1"/>
                    <a:pt x="5853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31;p33">
              <a:extLst>
                <a:ext uri="{FF2B5EF4-FFF2-40B4-BE49-F238E27FC236}">
                  <a16:creationId xmlns:a16="http://schemas.microsoft.com/office/drawing/2014/main" id="{0385966E-EC23-5E8A-4379-7513E28824AD}"/>
                </a:ext>
              </a:extLst>
            </p:cNvPr>
            <p:cNvSpPr/>
            <p:nvPr/>
          </p:nvSpPr>
          <p:spPr>
            <a:xfrm>
              <a:off x="3198873" y="2540671"/>
              <a:ext cx="112697" cy="84558"/>
            </a:xfrm>
            <a:custGeom>
              <a:avLst/>
              <a:gdLst/>
              <a:ahLst/>
              <a:cxnLst/>
              <a:rect l="l" t="t" r="r" b="b"/>
              <a:pathLst>
                <a:path w="4017" h="3014" extrusionOk="0">
                  <a:moveTo>
                    <a:pt x="4017" y="1"/>
                  </a:moveTo>
                  <a:lnTo>
                    <a:pt x="0" y="1155"/>
                  </a:lnTo>
                  <a:cubicBezTo>
                    <a:pt x="0" y="1155"/>
                    <a:pt x="2470" y="2852"/>
                    <a:pt x="4017" y="3013"/>
                  </a:cubicBezTo>
                  <a:lnTo>
                    <a:pt x="4017" y="1"/>
                  </a:ln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732;p33">
              <a:extLst>
                <a:ext uri="{FF2B5EF4-FFF2-40B4-BE49-F238E27FC236}">
                  <a16:creationId xmlns:a16="http://schemas.microsoft.com/office/drawing/2014/main" id="{BC37520A-52FB-3AFB-1857-E0E73EC4558B}"/>
                </a:ext>
              </a:extLst>
            </p:cNvPr>
            <p:cNvSpPr/>
            <p:nvPr/>
          </p:nvSpPr>
          <p:spPr>
            <a:xfrm>
              <a:off x="3078714" y="2394645"/>
              <a:ext cx="45365" cy="83548"/>
            </a:xfrm>
            <a:custGeom>
              <a:avLst/>
              <a:gdLst/>
              <a:ahLst/>
              <a:cxnLst/>
              <a:rect l="l" t="t" r="r" b="b"/>
              <a:pathLst>
                <a:path w="1617" h="2978" extrusionOk="0">
                  <a:moveTo>
                    <a:pt x="1490" y="0"/>
                  </a:moveTo>
                  <a:cubicBezTo>
                    <a:pt x="659" y="0"/>
                    <a:pt x="1" y="670"/>
                    <a:pt x="1" y="1489"/>
                  </a:cubicBezTo>
                  <a:cubicBezTo>
                    <a:pt x="1" y="2309"/>
                    <a:pt x="659" y="2978"/>
                    <a:pt x="1490" y="2978"/>
                  </a:cubicBezTo>
                  <a:lnTo>
                    <a:pt x="1617" y="2978"/>
                  </a:lnTo>
                  <a:cubicBezTo>
                    <a:pt x="1617" y="2886"/>
                    <a:pt x="1605" y="2805"/>
                    <a:pt x="1605" y="2713"/>
                  </a:cubicBezTo>
                  <a:lnTo>
                    <a:pt x="1605" y="0"/>
                  </a:lnTo>
                  <a:close/>
                </a:path>
              </a:pathLst>
            </a:custGeom>
            <a:solidFill>
              <a:srgbClr val="ED7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33;p33">
              <a:extLst>
                <a:ext uri="{FF2B5EF4-FFF2-40B4-BE49-F238E27FC236}">
                  <a16:creationId xmlns:a16="http://schemas.microsoft.com/office/drawing/2014/main" id="{0D12C791-4187-31B7-9FE8-C40D064C02C9}"/>
                </a:ext>
              </a:extLst>
            </p:cNvPr>
            <p:cNvSpPr/>
            <p:nvPr/>
          </p:nvSpPr>
          <p:spPr>
            <a:xfrm>
              <a:off x="3076778" y="2393018"/>
              <a:ext cx="50218" cy="87447"/>
            </a:xfrm>
            <a:custGeom>
              <a:avLst/>
              <a:gdLst/>
              <a:ahLst/>
              <a:cxnLst/>
              <a:rect l="l" t="t" r="r" b="b"/>
              <a:pathLst>
                <a:path w="1790" h="3117" extrusionOk="0">
                  <a:moveTo>
                    <a:pt x="1593" y="150"/>
                  </a:moveTo>
                  <a:lnTo>
                    <a:pt x="1593" y="2771"/>
                  </a:lnTo>
                  <a:lnTo>
                    <a:pt x="1593" y="2944"/>
                  </a:lnTo>
                  <a:lnTo>
                    <a:pt x="1559" y="2944"/>
                  </a:lnTo>
                  <a:cubicBezTo>
                    <a:pt x="785" y="2944"/>
                    <a:pt x="151" y="2320"/>
                    <a:pt x="151" y="1547"/>
                  </a:cubicBezTo>
                  <a:cubicBezTo>
                    <a:pt x="151" y="785"/>
                    <a:pt x="774" y="150"/>
                    <a:pt x="1559" y="150"/>
                  </a:cubicBezTo>
                  <a:close/>
                  <a:moveTo>
                    <a:pt x="1559" y="0"/>
                  </a:moveTo>
                  <a:cubicBezTo>
                    <a:pt x="705" y="0"/>
                    <a:pt x="0" y="693"/>
                    <a:pt x="0" y="1559"/>
                  </a:cubicBezTo>
                  <a:cubicBezTo>
                    <a:pt x="0" y="2413"/>
                    <a:pt x="693" y="3117"/>
                    <a:pt x="1559" y="3117"/>
                  </a:cubicBezTo>
                  <a:lnTo>
                    <a:pt x="1686" y="3117"/>
                  </a:lnTo>
                  <a:cubicBezTo>
                    <a:pt x="1701" y="3117"/>
                    <a:pt x="1716" y="3112"/>
                    <a:pt x="1735" y="3112"/>
                  </a:cubicBezTo>
                  <a:cubicBezTo>
                    <a:pt x="1745" y="3112"/>
                    <a:pt x="1755" y="3113"/>
                    <a:pt x="1767" y="3117"/>
                  </a:cubicBezTo>
                  <a:cubicBezTo>
                    <a:pt x="1790" y="3105"/>
                    <a:pt x="1790" y="3082"/>
                    <a:pt x="1790" y="3059"/>
                  </a:cubicBezTo>
                  <a:cubicBezTo>
                    <a:pt x="1767" y="2967"/>
                    <a:pt x="1767" y="2886"/>
                    <a:pt x="1767" y="2794"/>
                  </a:cubicBezTo>
                  <a:lnTo>
                    <a:pt x="1767" y="81"/>
                  </a:lnTo>
                  <a:cubicBezTo>
                    <a:pt x="1767" y="23"/>
                    <a:pt x="1732" y="0"/>
                    <a:pt x="1686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34;p33">
              <a:extLst>
                <a:ext uri="{FF2B5EF4-FFF2-40B4-BE49-F238E27FC236}">
                  <a16:creationId xmlns:a16="http://schemas.microsoft.com/office/drawing/2014/main" id="{459B216D-42C0-F727-A501-002BDF3F4FF8}"/>
                </a:ext>
              </a:extLst>
            </p:cNvPr>
            <p:cNvSpPr/>
            <p:nvPr/>
          </p:nvSpPr>
          <p:spPr>
            <a:xfrm>
              <a:off x="3348154" y="2394645"/>
              <a:ext cx="46010" cy="83548"/>
            </a:xfrm>
            <a:custGeom>
              <a:avLst/>
              <a:gdLst/>
              <a:ahLst/>
              <a:cxnLst/>
              <a:rect l="l" t="t" r="r" b="b"/>
              <a:pathLst>
                <a:path w="1640" h="2978" extrusionOk="0">
                  <a:moveTo>
                    <a:pt x="23" y="0"/>
                  </a:moveTo>
                  <a:lnTo>
                    <a:pt x="23" y="2713"/>
                  </a:lnTo>
                  <a:cubicBezTo>
                    <a:pt x="23" y="2805"/>
                    <a:pt x="23" y="2886"/>
                    <a:pt x="0" y="2978"/>
                  </a:cubicBezTo>
                  <a:lnTo>
                    <a:pt x="139" y="2978"/>
                  </a:lnTo>
                  <a:cubicBezTo>
                    <a:pt x="958" y="2978"/>
                    <a:pt x="1616" y="2309"/>
                    <a:pt x="1616" y="1489"/>
                  </a:cubicBezTo>
                  <a:cubicBezTo>
                    <a:pt x="1639" y="670"/>
                    <a:pt x="970" y="0"/>
                    <a:pt x="150" y="0"/>
                  </a:cubicBezTo>
                  <a:close/>
                </a:path>
              </a:pathLst>
            </a:custGeom>
            <a:solidFill>
              <a:srgbClr val="ED7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735;p33">
              <a:extLst>
                <a:ext uri="{FF2B5EF4-FFF2-40B4-BE49-F238E27FC236}">
                  <a16:creationId xmlns:a16="http://schemas.microsoft.com/office/drawing/2014/main" id="{DA64977D-CC1F-4487-48D5-EE568B8D7BEC}"/>
                </a:ext>
              </a:extLst>
            </p:cNvPr>
            <p:cNvSpPr/>
            <p:nvPr/>
          </p:nvSpPr>
          <p:spPr>
            <a:xfrm>
              <a:off x="3346190" y="2392373"/>
              <a:ext cx="50555" cy="88093"/>
            </a:xfrm>
            <a:custGeom>
              <a:avLst/>
              <a:gdLst/>
              <a:ahLst/>
              <a:cxnLst/>
              <a:rect l="l" t="t" r="r" b="b"/>
              <a:pathLst>
                <a:path w="1802" h="3140" extrusionOk="0">
                  <a:moveTo>
                    <a:pt x="220" y="173"/>
                  </a:moveTo>
                  <a:cubicBezTo>
                    <a:pt x="982" y="173"/>
                    <a:pt x="1617" y="785"/>
                    <a:pt x="1617" y="1570"/>
                  </a:cubicBezTo>
                  <a:cubicBezTo>
                    <a:pt x="1617" y="2332"/>
                    <a:pt x="994" y="2967"/>
                    <a:pt x="220" y="2967"/>
                  </a:cubicBezTo>
                  <a:lnTo>
                    <a:pt x="174" y="2967"/>
                  </a:lnTo>
                  <a:lnTo>
                    <a:pt x="174" y="2794"/>
                  </a:lnTo>
                  <a:lnTo>
                    <a:pt x="174" y="173"/>
                  </a:lnTo>
                  <a:close/>
                  <a:moveTo>
                    <a:pt x="116" y="0"/>
                  </a:moveTo>
                  <a:cubicBezTo>
                    <a:pt x="59" y="0"/>
                    <a:pt x="36" y="35"/>
                    <a:pt x="36" y="81"/>
                  </a:cubicBezTo>
                  <a:lnTo>
                    <a:pt x="36" y="2794"/>
                  </a:lnTo>
                  <a:cubicBezTo>
                    <a:pt x="36" y="2886"/>
                    <a:pt x="13" y="2967"/>
                    <a:pt x="13" y="3059"/>
                  </a:cubicBezTo>
                  <a:cubicBezTo>
                    <a:pt x="1" y="3071"/>
                    <a:pt x="13" y="3094"/>
                    <a:pt x="36" y="3117"/>
                  </a:cubicBezTo>
                  <a:cubicBezTo>
                    <a:pt x="47" y="3128"/>
                    <a:pt x="59" y="3140"/>
                    <a:pt x="93" y="3140"/>
                  </a:cubicBezTo>
                  <a:lnTo>
                    <a:pt x="220" y="3140"/>
                  </a:lnTo>
                  <a:cubicBezTo>
                    <a:pt x="1086" y="3140"/>
                    <a:pt x="1790" y="2436"/>
                    <a:pt x="1802" y="1558"/>
                  </a:cubicBezTo>
                  <a:cubicBezTo>
                    <a:pt x="1802" y="704"/>
                    <a:pt x="1109" y="0"/>
                    <a:pt x="243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36;p33">
              <a:extLst>
                <a:ext uri="{FF2B5EF4-FFF2-40B4-BE49-F238E27FC236}">
                  <a16:creationId xmlns:a16="http://schemas.microsoft.com/office/drawing/2014/main" id="{CA823948-BD4F-D8CD-AF68-33803A654222}"/>
                </a:ext>
              </a:extLst>
            </p:cNvPr>
            <p:cNvSpPr/>
            <p:nvPr/>
          </p:nvSpPr>
          <p:spPr>
            <a:xfrm>
              <a:off x="3123742" y="2305571"/>
              <a:ext cx="225731" cy="278193"/>
            </a:xfrm>
            <a:custGeom>
              <a:avLst/>
              <a:gdLst/>
              <a:ahLst/>
              <a:cxnLst/>
              <a:rect l="l" t="t" r="r" b="b"/>
              <a:pathLst>
                <a:path w="8046" h="9916" extrusionOk="0">
                  <a:moveTo>
                    <a:pt x="3763" y="1"/>
                  </a:moveTo>
                  <a:cubicBezTo>
                    <a:pt x="3544" y="347"/>
                    <a:pt x="3232" y="647"/>
                    <a:pt x="2828" y="820"/>
                  </a:cubicBezTo>
                  <a:cubicBezTo>
                    <a:pt x="2532" y="957"/>
                    <a:pt x="2225" y="1024"/>
                    <a:pt x="1922" y="1024"/>
                  </a:cubicBezTo>
                  <a:cubicBezTo>
                    <a:pt x="1765" y="1024"/>
                    <a:pt x="1608" y="1006"/>
                    <a:pt x="1455" y="970"/>
                  </a:cubicBezTo>
                  <a:lnTo>
                    <a:pt x="1455" y="970"/>
                  </a:lnTo>
                  <a:cubicBezTo>
                    <a:pt x="1466" y="1801"/>
                    <a:pt x="1004" y="2609"/>
                    <a:pt x="185" y="2990"/>
                  </a:cubicBezTo>
                  <a:cubicBezTo>
                    <a:pt x="127" y="3013"/>
                    <a:pt x="58" y="3048"/>
                    <a:pt x="0" y="3060"/>
                  </a:cubicBezTo>
                  <a:lnTo>
                    <a:pt x="0" y="3187"/>
                  </a:lnTo>
                  <a:lnTo>
                    <a:pt x="0" y="5899"/>
                  </a:lnTo>
                  <a:cubicBezTo>
                    <a:pt x="0" y="5991"/>
                    <a:pt x="0" y="6072"/>
                    <a:pt x="12" y="6165"/>
                  </a:cubicBezTo>
                  <a:cubicBezTo>
                    <a:pt x="139" y="8254"/>
                    <a:pt x="1882" y="9916"/>
                    <a:pt x="4017" y="9916"/>
                  </a:cubicBezTo>
                  <a:cubicBezTo>
                    <a:pt x="6152" y="9916"/>
                    <a:pt x="7884" y="8254"/>
                    <a:pt x="8034" y="6165"/>
                  </a:cubicBezTo>
                  <a:cubicBezTo>
                    <a:pt x="8034" y="6072"/>
                    <a:pt x="8045" y="5991"/>
                    <a:pt x="8045" y="5899"/>
                  </a:cubicBezTo>
                  <a:lnTo>
                    <a:pt x="8045" y="3187"/>
                  </a:lnTo>
                  <a:lnTo>
                    <a:pt x="8045" y="3117"/>
                  </a:lnTo>
                  <a:cubicBezTo>
                    <a:pt x="7411" y="2956"/>
                    <a:pt x="6868" y="2540"/>
                    <a:pt x="6579" y="1905"/>
                  </a:cubicBezTo>
                  <a:cubicBezTo>
                    <a:pt x="6418" y="1559"/>
                    <a:pt x="6360" y="1213"/>
                    <a:pt x="6383" y="867"/>
                  </a:cubicBezTo>
                  <a:lnTo>
                    <a:pt x="6383" y="867"/>
                  </a:lnTo>
                  <a:cubicBezTo>
                    <a:pt x="6122" y="971"/>
                    <a:pt x="5852" y="1021"/>
                    <a:pt x="5587" y="1021"/>
                  </a:cubicBezTo>
                  <a:cubicBezTo>
                    <a:pt x="4857" y="1021"/>
                    <a:pt x="4161" y="644"/>
                    <a:pt x="3763" y="1"/>
                  </a:cubicBezTo>
                  <a:close/>
                </a:path>
              </a:pathLst>
            </a:custGeom>
            <a:solidFill>
              <a:srgbClr val="ED7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1737;p33">
              <a:extLst>
                <a:ext uri="{FF2B5EF4-FFF2-40B4-BE49-F238E27FC236}">
                  <a16:creationId xmlns:a16="http://schemas.microsoft.com/office/drawing/2014/main" id="{BC01B27D-7B71-2114-221F-F112BF1999A9}"/>
                </a:ext>
              </a:extLst>
            </p:cNvPr>
            <p:cNvSpPr/>
            <p:nvPr/>
          </p:nvSpPr>
          <p:spPr>
            <a:xfrm>
              <a:off x="3121470" y="2303971"/>
              <a:ext cx="229294" cy="281756"/>
            </a:xfrm>
            <a:custGeom>
              <a:avLst/>
              <a:gdLst/>
              <a:ahLst/>
              <a:cxnLst/>
              <a:rect l="l" t="t" r="r" b="b"/>
              <a:pathLst>
                <a:path w="8173" h="10043" extrusionOk="0">
                  <a:moveTo>
                    <a:pt x="3844" y="219"/>
                  </a:moveTo>
                  <a:cubicBezTo>
                    <a:pt x="4268" y="824"/>
                    <a:pt x="4957" y="1171"/>
                    <a:pt x="5668" y="1171"/>
                  </a:cubicBezTo>
                  <a:cubicBezTo>
                    <a:pt x="5907" y="1171"/>
                    <a:pt x="6149" y="1132"/>
                    <a:pt x="6383" y="1051"/>
                  </a:cubicBezTo>
                  <a:cubicBezTo>
                    <a:pt x="6383" y="1385"/>
                    <a:pt x="6441" y="1720"/>
                    <a:pt x="6580" y="2020"/>
                  </a:cubicBezTo>
                  <a:cubicBezTo>
                    <a:pt x="6868" y="2632"/>
                    <a:pt x="7388" y="3070"/>
                    <a:pt x="8046" y="3244"/>
                  </a:cubicBezTo>
                  <a:lnTo>
                    <a:pt x="8046" y="5956"/>
                  </a:lnTo>
                  <a:cubicBezTo>
                    <a:pt x="8046" y="6048"/>
                    <a:pt x="8023" y="6129"/>
                    <a:pt x="8023" y="6222"/>
                  </a:cubicBezTo>
                  <a:cubicBezTo>
                    <a:pt x="7896" y="8288"/>
                    <a:pt x="6164" y="9904"/>
                    <a:pt x="4098" y="9904"/>
                  </a:cubicBezTo>
                  <a:cubicBezTo>
                    <a:pt x="2043" y="9904"/>
                    <a:pt x="312" y="8288"/>
                    <a:pt x="174" y="6222"/>
                  </a:cubicBezTo>
                  <a:cubicBezTo>
                    <a:pt x="162" y="6129"/>
                    <a:pt x="162" y="6048"/>
                    <a:pt x="162" y="5956"/>
                  </a:cubicBezTo>
                  <a:lnTo>
                    <a:pt x="162" y="3174"/>
                  </a:lnTo>
                  <a:cubicBezTo>
                    <a:pt x="220" y="3151"/>
                    <a:pt x="266" y="3128"/>
                    <a:pt x="312" y="3117"/>
                  </a:cubicBezTo>
                  <a:cubicBezTo>
                    <a:pt x="1097" y="2759"/>
                    <a:pt x="1605" y="1997"/>
                    <a:pt x="1616" y="1131"/>
                  </a:cubicBezTo>
                  <a:cubicBezTo>
                    <a:pt x="1749" y="1155"/>
                    <a:pt x="1882" y="1167"/>
                    <a:pt x="2014" y="1167"/>
                  </a:cubicBezTo>
                  <a:cubicBezTo>
                    <a:pt x="2329" y="1167"/>
                    <a:pt x="2639" y="1100"/>
                    <a:pt x="2932" y="970"/>
                  </a:cubicBezTo>
                  <a:cubicBezTo>
                    <a:pt x="3290" y="808"/>
                    <a:pt x="3613" y="554"/>
                    <a:pt x="3844" y="219"/>
                  </a:cubicBezTo>
                  <a:close/>
                  <a:moveTo>
                    <a:pt x="3834" y="0"/>
                  </a:moveTo>
                  <a:cubicBezTo>
                    <a:pt x="3809" y="0"/>
                    <a:pt x="3786" y="12"/>
                    <a:pt x="3775" y="35"/>
                  </a:cubicBezTo>
                  <a:cubicBezTo>
                    <a:pt x="3556" y="381"/>
                    <a:pt x="3232" y="647"/>
                    <a:pt x="2863" y="820"/>
                  </a:cubicBezTo>
                  <a:cubicBezTo>
                    <a:pt x="2599" y="948"/>
                    <a:pt x="2311" y="1007"/>
                    <a:pt x="2017" y="1007"/>
                  </a:cubicBezTo>
                  <a:cubicBezTo>
                    <a:pt x="1861" y="1007"/>
                    <a:pt x="1703" y="990"/>
                    <a:pt x="1547" y="958"/>
                  </a:cubicBezTo>
                  <a:cubicBezTo>
                    <a:pt x="1540" y="951"/>
                    <a:pt x="1532" y="948"/>
                    <a:pt x="1523" y="948"/>
                  </a:cubicBezTo>
                  <a:cubicBezTo>
                    <a:pt x="1505" y="948"/>
                    <a:pt x="1486" y="962"/>
                    <a:pt x="1478" y="970"/>
                  </a:cubicBezTo>
                  <a:cubicBezTo>
                    <a:pt x="1466" y="981"/>
                    <a:pt x="1443" y="993"/>
                    <a:pt x="1443" y="1027"/>
                  </a:cubicBezTo>
                  <a:cubicBezTo>
                    <a:pt x="1478" y="1858"/>
                    <a:pt x="1005" y="2632"/>
                    <a:pt x="231" y="2978"/>
                  </a:cubicBezTo>
                  <a:cubicBezTo>
                    <a:pt x="185" y="3001"/>
                    <a:pt x="139" y="3013"/>
                    <a:pt x="58" y="3047"/>
                  </a:cubicBezTo>
                  <a:cubicBezTo>
                    <a:pt x="35" y="3059"/>
                    <a:pt x="0" y="3094"/>
                    <a:pt x="0" y="3117"/>
                  </a:cubicBezTo>
                  <a:lnTo>
                    <a:pt x="0" y="5956"/>
                  </a:lnTo>
                  <a:cubicBezTo>
                    <a:pt x="0" y="6048"/>
                    <a:pt x="23" y="6129"/>
                    <a:pt x="23" y="6222"/>
                  </a:cubicBezTo>
                  <a:cubicBezTo>
                    <a:pt x="150" y="8357"/>
                    <a:pt x="1951" y="10042"/>
                    <a:pt x="4098" y="10042"/>
                  </a:cubicBezTo>
                  <a:cubicBezTo>
                    <a:pt x="6256" y="10042"/>
                    <a:pt x="8046" y="8357"/>
                    <a:pt x="8161" y="6233"/>
                  </a:cubicBezTo>
                  <a:cubicBezTo>
                    <a:pt x="8173" y="6152"/>
                    <a:pt x="8173" y="6060"/>
                    <a:pt x="8173" y="5979"/>
                  </a:cubicBezTo>
                  <a:lnTo>
                    <a:pt x="8173" y="3186"/>
                  </a:lnTo>
                  <a:cubicBezTo>
                    <a:pt x="8173" y="3163"/>
                    <a:pt x="8138" y="3128"/>
                    <a:pt x="8115" y="3117"/>
                  </a:cubicBezTo>
                  <a:cubicBezTo>
                    <a:pt x="7492" y="2978"/>
                    <a:pt x="6972" y="2539"/>
                    <a:pt x="6718" y="1962"/>
                  </a:cubicBezTo>
                  <a:cubicBezTo>
                    <a:pt x="6568" y="1651"/>
                    <a:pt x="6499" y="1304"/>
                    <a:pt x="6522" y="958"/>
                  </a:cubicBezTo>
                  <a:cubicBezTo>
                    <a:pt x="6522" y="924"/>
                    <a:pt x="6522" y="900"/>
                    <a:pt x="6499" y="877"/>
                  </a:cubicBezTo>
                  <a:cubicBezTo>
                    <a:pt x="6491" y="869"/>
                    <a:pt x="6471" y="861"/>
                    <a:pt x="6452" y="861"/>
                  </a:cubicBezTo>
                  <a:cubicBezTo>
                    <a:pt x="6444" y="861"/>
                    <a:pt x="6436" y="862"/>
                    <a:pt x="6430" y="866"/>
                  </a:cubicBezTo>
                  <a:cubicBezTo>
                    <a:pt x="6177" y="968"/>
                    <a:pt x="5917" y="1016"/>
                    <a:pt x="5661" y="1016"/>
                  </a:cubicBezTo>
                  <a:cubicBezTo>
                    <a:pt x="4959" y="1016"/>
                    <a:pt x="4291" y="652"/>
                    <a:pt x="3902" y="35"/>
                  </a:cubicBezTo>
                  <a:cubicBezTo>
                    <a:pt x="3884" y="12"/>
                    <a:pt x="3859" y="0"/>
                    <a:pt x="3834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38;p33">
              <a:extLst>
                <a:ext uri="{FF2B5EF4-FFF2-40B4-BE49-F238E27FC236}">
                  <a16:creationId xmlns:a16="http://schemas.microsoft.com/office/drawing/2014/main" id="{B28D9577-4C9E-A53C-D717-52FAA14DF34E}"/>
                </a:ext>
              </a:extLst>
            </p:cNvPr>
            <p:cNvSpPr/>
            <p:nvPr/>
          </p:nvSpPr>
          <p:spPr>
            <a:xfrm>
              <a:off x="3102028" y="2425786"/>
              <a:ext cx="14280" cy="19077"/>
            </a:xfrm>
            <a:custGeom>
              <a:avLst/>
              <a:gdLst/>
              <a:ahLst/>
              <a:cxnLst/>
              <a:rect l="l" t="t" r="r" b="b"/>
              <a:pathLst>
                <a:path w="509" h="680" extrusionOk="0">
                  <a:moveTo>
                    <a:pt x="95" y="0"/>
                  </a:moveTo>
                  <a:cubicBezTo>
                    <a:pt x="70" y="0"/>
                    <a:pt x="49" y="13"/>
                    <a:pt x="35" y="33"/>
                  </a:cubicBezTo>
                  <a:cubicBezTo>
                    <a:pt x="1" y="79"/>
                    <a:pt x="24" y="114"/>
                    <a:pt x="47" y="148"/>
                  </a:cubicBezTo>
                  <a:lnTo>
                    <a:pt x="324" y="333"/>
                  </a:lnTo>
                  <a:lnTo>
                    <a:pt x="93" y="541"/>
                  </a:lnTo>
                  <a:cubicBezTo>
                    <a:pt x="47" y="564"/>
                    <a:pt x="47" y="621"/>
                    <a:pt x="82" y="656"/>
                  </a:cubicBezTo>
                  <a:cubicBezTo>
                    <a:pt x="93" y="668"/>
                    <a:pt x="105" y="679"/>
                    <a:pt x="139" y="679"/>
                  </a:cubicBezTo>
                  <a:cubicBezTo>
                    <a:pt x="162" y="679"/>
                    <a:pt x="174" y="679"/>
                    <a:pt x="197" y="668"/>
                  </a:cubicBezTo>
                  <a:lnTo>
                    <a:pt x="463" y="437"/>
                  </a:lnTo>
                  <a:cubicBezTo>
                    <a:pt x="497" y="402"/>
                    <a:pt x="509" y="379"/>
                    <a:pt x="509" y="333"/>
                  </a:cubicBezTo>
                  <a:cubicBezTo>
                    <a:pt x="509" y="287"/>
                    <a:pt x="486" y="264"/>
                    <a:pt x="451" y="229"/>
                  </a:cubicBezTo>
                  <a:lnTo>
                    <a:pt x="151" y="21"/>
                  </a:lnTo>
                  <a:cubicBezTo>
                    <a:pt x="132" y="7"/>
                    <a:pt x="112" y="0"/>
                    <a:pt x="95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39;p33">
              <a:extLst>
                <a:ext uri="{FF2B5EF4-FFF2-40B4-BE49-F238E27FC236}">
                  <a16:creationId xmlns:a16="http://schemas.microsoft.com/office/drawing/2014/main" id="{FD275A73-1AD3-63D6-B3F5-AA2E8E0DBDD2}"/>
                </a:ext>
              </a:extLst>
            </p:cNvPr>
            <p:cNvSpPr/>
            <p:nvPr/>
          </p:nvSpPr>
          <p:spPr>
            <a:xfrm>
              <a:off x="3353990" y="2426207"/>
              <a:ext cx="14252" cy="18657"/>
            </a:xfrm>
            <a:custGeom>
              <a:avLst/>
              <a:gdLst/>
              <a:ahLst/>
              <a:cxnLst/>
              <a:rect l="l" t="t" r="r" b="b"/>
              <a:pathLst>
                <a:path w="508" h="665" extrusionOk="0">
                  <a:moveTo>
                    <a:pt x="402" y="0"/>
                  </a:moveTo>
                  <a:cubicBezTo>
                    <a:pt x="386" y="0"/>
                    <a:pt x="371" y="5"/>
                    <a:pt x="358" y="18"/>
                  </a:cubicBezTo>
                  <a:lnTo>
                    <a:pt x="58" y="237"/>
                  </a:lnTo>
                  <a:cubicBezTo>
                    <a:pt x="12" y="260"/>
                    <a:pt x="0" y="295"/>
                    <a:pt x="0" y="329"/>
                  </a:cubicBezTo>
                  <a:cubicBezTo>
                    <a:pt x="0" y="376"/>
                    <a:pt x="12" y="410"/>
                    <a:pt x="46" y="433"/>
                  </a:cubicBezTo>
                  <a:lnTo>
                    <a:pt x="312" y="653"/>
                  </a:lnTo>
                  <a:cubicBezTo>
                    <a:pt x="335" y="664"/>
                    <a:pt x="358" y="664"/>
                    <a:pt x="369" y="664"/>
                  </a:cubicBezTo>
                  <a:cubicBezTo>
                    <a:pt x="392" y="664"/>
                    <a:pt x="416" y="653"/>
                    <a:pt x="427" y="653"/>
                  </a:cubicBezTo>
                  <a:cubicBezTo>
                    <a:pt x="462" y="606"/>
                    <a:pt x="450" y="560"/>
                    <a:pt x="416" y="537"/>
                  </a:cubicBezTo>
                  <a:lnTo>
                    <a:pt x="185" y="329"/>
                  </a:lnTo>
                  <a:lnTo>
                    <a:pt x="462" y="145"/>
                  </a:lnTo>
                  <a:cubicBezTo>
                    <a:pt x="485" y="122"/>
                    <a:pt x="508" y="64"/>
                    <a:pt x="473" y="29"/>
                  </a:cubicBezTo>
                  <a:cubicBezTo>
                    <a:pt x="459" y="15"/>
                    <a:pt x="430" y="0"/>
                    <a:pt x="402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40;p33">
              <a:extLst>
                <a:ext uri="{FF2B5EF4-FFF2-40B4-BE49-F238E27FC236}">
                  <a16:creationId xmlns:a16="http://schemas.microsoft.com/office/drawing/2014/main" id="{BEDF57D7-25A5-54FC-6BB5-2574152E3064}"/>
                </a:ext>
              </a:extLst>
            </p:cNvPr>
            <p:cNvSpPr/>
            <p:nvPr/>
          </p:nvSpPr>
          <p:spPr>
            <a:xfrm>
              <a:off x="3269460" y="2415350"/>
              <a:ext cx="16216" cy="16216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89" y="1"/>
                  </a:moveTo>
                  <a:cubicBezTo>
                    <a:pt x="127" y="1"/>
                    <a:pt x="0" y="128"/>
                    <a:pt x="0" y="289"/>
                  </a:cubicBezTo>
                  <a:cubicBezTo>
                    <a:pt x="0" y="451"/>
                    <a:pt x="127" y="578"/>
                    <a:pt x="289" y="578"/>
                  </a:cubicBezTo>
                  <a:cubicBezTo>
                    <a:pt x="439" y="578"/>
                    <a:pt x="578" y="451"/>
                    <a:pt x="578" y="289"/>
                  </a:cubicBezTo>
                  <a:cubicBezTo>
                    <a:pt x="578" y="128"/>
                    <a:pt x="439" y="1"/>
                    <a:pt x="289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41;p33">
              <a:extLst>
                <a:ext uri="{FF2B5EF4-FFF2-40B4-BE49-F238E27FC236}">
                  <a16:creationId xmlns:a16="http://schemas.microsoft.com/office/drawing/2014/main" id="{70E40048-A773-1223-929E-55625C81EBED}"/>
                </a:ext>
              </a:extLst>
            </p:cNvPr>
            <p:cNvSpPr/>
            <p:nvPr/>
          </p:nvSpPr>
          <p:spPr>
            <a:xfrm>
              <a:off x="3176514" y="2413330"/>
              <a:ext cx="16216" cy="16300"/>
            </a:xfrm>
            <a:custGeom>
              <a:avLst/>
              <a:gdLst/>
              <a:ahLst/>
              <a:cxnLst/>
              <a:rect l="l" t="t" r="r" b="b"/>
              <a:pathLst>
                <a:path w="578" h="581" extrusionOk="0">
                  <a:moveTo>
                    <a:pt x="256" y="1"/>
                  </a:moveTo>
                  <a:cubicBezTo>
                    <a:pt x="120" y="1"/>
                    <a:pt x="1" y="132"/>
                    <a:pt x="1" y="292"/>
                  </a:cubicBezTo>
                  <a:cubicBezTo>
                    <a:pt x="1" y="442"/>
                    <a:pt x="139" y="581"/>
                    <a:pt x="289" y="581"/>
                  </a:cubicBezTo>
                  <a:cubicBezTo>
                    <a:pt x="451" y="581"/>
                    <a:pt x="578" y="442"/>
                    <a:pt x="578" y="292"/>
                  </a:cubicBezTo>
                  <a:cubicBezTo>
                    <a:pt x="578" y="130"/>
                    <a:pt x="451" y="4"/>
                    <a:pt x="289" y="4"/>
                  </a:cubicBezTo>
                  <a:cubicBezTo>
                    <a:pt x="278" y="2"/>
                    <a:pt x="267" y="1"/>
                    <a:pt x="256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42;p33">
              <a:extLst>
                <a:ext uri="{FF2B5EF4-FFF2-40B4-BE49-F238E27FC236}">
                  <a16:creationId xmlns:a16="http://schemas.microsoft.com/office/drawing/2014/main" id="{36AE05B2-EDE5-A028-814F-947E0553B8E5}"/>
                </a:ext>
              </a:extLst>
            </p:cNvPr>
            <p:cNvSpPr/>
            <p:nvPr/>
          </p:nvSpPr>
          <p:spPr>
            <a:xfrm>
              <a:off x="3258126" y="2352282"/>
              <a:ext cx="43429" cy="21406"/>
            </a:xfrm>
            <a:custGeom>
              <a:avLst/>
              <a:gdLst/>
              <a:ahLst/>
              <a:cxnLst/>
              <a:rect l="l" t="t" r="r" b="b"/>
              <a:pathLst>
                <a:path w="1548" h="763" extrusionOk="0">
                  <a:moveTo>
                    <a:pt x="555" y="1"/>
                  </a:moveTo>
                  <a:cubicBezTo>
                    <a:pt x="358" y="1"/>
                    <a:pt x="197" y="55"/>
                    <a:pt x="104" y="125"/>
                  </a:cubicBezTo>
                  <a:cubicBezTo>
                    <a:pt x="0" y="229"/>
                    <a:pt x="12" y="344"/>
                    <a:pt x="81" y="413"/>
                  </a:cubicBezTo>
                  <a:cubicBezTo>
                    <a:pt x="174" y="471"/>
                    <a:pt x="289" y="506"/>
                    <a:pt x="404" y="529"/>
                  </a:cubicBezTo>
                  <a:cubicBezTo>
                    <a:pt x="520" y="564"/>
                    <a:pt x="635" y="587"/>
                    <a:pt x="728" y="598"/>
                  </a:cubicBezTo>
                  <a:cubicBezTo>
                    <a:pt x="831" y="633"/>
                    <a:pt x="947" y="656"/>
                    <a:pt x="1062" y="702"/>
                  </a:cubicBezTo>
                  <a:cubicBezTo>
                    <a:pt x="1162" y="732"/>
                    <a:pt x="1262" y="762"/>
                    <a:pt x="1355" y="762"/>
                  </a:cubicBezTo>
                  <a:cubicBezTo>
                    <a:pt x="1369" y="762"/>
                    <a:pt x="1383" y="761"/>
                    <a:pt x="1397" y="760"/>
                  </a:cubicBezTo>
                  <a:cubicBezTo>
                    <a:pt x="1489" y="748"/>
                    <a:pt x="1547" y="644"/>
                    <a:pt x="1478" y="483"/>
                  </a:cubicBezTo>
                  <a:cubicBezTo>
                    <a:pt x="1420" y="333"/>
                    <a:pt x="1201" y="125"/>
                    <a:pt x="866" y="44"/>
                  </a:cubicBezTo>
                  <a:cubicBezTo>
                    <a:pt x="756" y="14"/>
                    <a:pt x="651" y="1"/>
                    <a:pt x="555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43;p33">
              <a:extLst>
                <a:ext uri="{FF2B5EF4-FFF2-40B4-BE49-F238E27FC236}">
                  <a16:creationId xmlns:a16="http://schemas.microsoft.com/office/drawing/2014/main" id="{F775E21D-3C12-7B69-75B1-4B893620E2BA}"/>
                </a:ext>
              </a:extLst>
            </p:cNvPr>
            <p:cNvSpPr/>
            <p:nvPr/>
          </p:nvSpPr>
          <p:spPr>
            <a:xfrm>
              <a:off x="3156426" y="2351553"/>
              <a:ext cx="43766" cy="21462"/>
            </a:xfrm>
            <a:custGeom>
              <a:avLst/>
              <a:gdLst/>
              <a:ahLst/>
              <a:cxnLst/>
              <a:rect l="l" t="t" r="r" b="b"/>
              <a:pathLst>
                <a:path w="1560" h="765" extrusionOk="0">
                  <a:moveTo>
                    <a:pt x="976" y="0"/>
                  </a:moveTo>
                  <a:cubicBezTo>
                    <a:pt x="887" y="0"/>
                    <a:pt x="792" y="11"/>
                    <a:pt x="694" y="36"/>
                  </a:cubicBezTo>
                  <a:cubicBezTo>
                    <a:pt x="359" y="128"/>
                    <a:pt x="128" y="324"/>
                    <a:pt x="70" y="486"/>
                  </a:cubicBezTo>
                  <a:cubicBezTo>
                    <a:pt x="1" y="647"/>
                    <a:pt x="59" y="740"/>
                    <a:pt x="163" y="763"/>
                  </a:cubicBezTo>
                  <a:cubicBezTo>
                    <a:pt x="173" y="764"/>
                    <a:pt x="183" y="765"/>
                    <a:pt x="193" y="765"/>
                  </a:cubicBezTo>
                  <a:cubicBezTo>
                    <a:pt x="280" y="765"/>
                    <a:pt x="383" y="726"/>
                    <a:pt x="486" y="705"/>
                  </a:cubicBezTo>
                  <a:cubicBezTo>
                    <a:pt x="601" y="659"/>
                    <a:pt x="717" y="624"/>
                    <a:pt x="821" y="601"/>
                  </a:cubicBezTo>
                  <a:cubicBezTo>
                    <a:pt x="924" y="590"/>
                    <a:pt x="1040" y="555"/>
                    <a:pt x="1155" y="532"/>
                  </a:cubicBezTo>
                  <a:cubicBezTo>
                    <a:pt x="1271" y="497"/>
                    <a:pt x="1386" y="474"/>
                    <a:pt x="1467" y="416"/>
                  </a:cubicBezTo>
                  <a:cubicBezTo>
                    <a:pt x="1548" y="359"/>
                    <a:pt x="1559" y="243"/>
                    <a:pt x="1444" y="128"/>
                  </a:cubicBezTo>
                  <a:cubicBezTo>
                    <a:pt x="1348" y="56"/>
                    <a:pt x="1179" y="0"/>
                    <a:pt x="976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44;p33">
              <a:extLst>
                <a:ext uri="{FF2B5EF4-FFF2-40B4-BE49-F238E27FC236}">
                  <a16:creationId xmlns:a16="http://schemas.microsoft.com/office/drawing/2014/main" id="{67319B15-9521-6734-297E-20720A1BE276}"/>
                </a:ext>
              </a:extLst>
            </p:cNvPr>
            <p:cNvSpPr/>
            <p:nvPr/>
          </p:nvSpPr>
          <p:spPr>
            <a:xfrm>
              <a:off x="3233830" y="2467616"/>
              <a:ext cx="47946" cy="29065"/>
            </a:xfrm>
            <a:custGeom>
              <a:avLst/>
              <a:gdLst/>
              <a:ahLst/>
              <a:cxnLst/>
              <a:rect l="l" t="t" r="r" b="b"/>
              <a:pathLst>
                <a:path w="1709" h="1036" extrusionOk="0">
                  <a:moveTo>
                    <a:pt x="1288" y="0"/>
                  </a:moveTo>
                  <a:cubicBezTo>
                    <a:pt x="1240" y="0"/>
                    <a:pt x="1194" y="15"/>
                    <a:pt x="1155" y="42"/>
                  </a:cubicBezTo>
                  <a:cubicBezTo>
                    <a:pt x="998" y="154"/>
                    <a:pt x="668" y="331"/>
                    <a:pt x="227" y="331"/>
                  </a:cubicBezTo>
                  <a:cubicBezTo>
                    <a:pt x="213" y="331"/>
                    <a:pt x="199" y="331"/>
                    <a:pt x="185" y="331"/>
                  </a:cubicBezTo>
                  <a:cubicBezTo>
                    <a:pt x="70" y="331"/>
                    <a:pt x="1" y="446"/>
                    <a:pt x="24" y="562"/>
                  </a:cubicBezTo>
                  <a:cubicBezTo>
                    <a:pt x="79" y="747"/>
                    <a:pt x="239" y="1036"/>
                    <a:pt x="621" y="1036"/>
                  </a:cubicBezTo>
                  <a:cubicBezTo>
                    <a:pt x="716" y="1036"/>
                    <a:pt x="824" y="1018"/>
                    <a:pt x="947" y="977"/>
                  </a:cubicBezTo>
                  <a:cubicBezTo>
                    <a:pt x="1709" y="746"/>
                    <a:pt x="1651" y="238"/>
                    <a:pt x="1444" y="54"/>
                  </a:cubicBezTo>
                  <a:cubicBezTo>
                    <a:pt x="1395" y="18"/>
                    <a:pt x="1341" y="0"/>
                    <a:pt x="1288" y="0"/>
                  </a:cubicBezTo>
                  <a:close/>
                </a:path>
              </a:pathLst>
            </a:custGeom>
            <a:solidFill>
              <a:srgbClr val="F9F8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45;p33">
              <a:extLst>
                <a:ext uri="{FF2B5EF4-FFF2-40B4-BE49-F238E27FC236}">
                  <a16:creationId xmlns:a16="http://schemas.microsoft.com/office/drawing/2014/main" id="{73A31931-4663-EC18-C0AD-DD29E6D2716B}"/>
                </a:ext>
              </a:extLst>
            </p:cNvPr>
            <p:cNvSpPr/>
            <p:nvPr/>
          </p:nvSpPr>
          <p:spPr>
            <a:xfrm>
              <a:off x="3231558" y="2465933"/>
              <a:ext cx="49573" cy="33329"/>
            </a:xfrm>
            <a:custGeom>
              <a:avLst/>
              <a:gdLst/>
              <a:ahLst/>
              <a:cxnLst/>
              <a:rect l="l" t="t" r="r" b="b"/>
              <a:pathLst>
                <a:path w="1767" h="1188" extrusionOk="0">
                  <a:moveTo>
                    <a:pt x="1386" y="125"/>
                  </a:moveTo>
                  <a:cubicBezTo>
                    <a:pt x="1418" y="125"/>
                    <a:pt x="1449" y="137"/>
                    <a:pt x="1478" y="160"/>
                  </a:cubicBezTo>
                  <a:cubicBezTo>
                    <a:pt x="1536" y="218"/>
                    <a:pt x="1605" y="345"/>
                    <a:pt x="1582" y="495"/>
                  </a:cubicBezTo>
                  <a:cubicBezTo>
                    <a:pt x="1536" y="691"/>
                    <a:pt x="1328" y="853"/>
                    <a:pt x="1017" y="956"/>
                  </a:cubicBezTo>
                  <a:cubicBezTo>
                    <a:pt x="902" y="994"/>
                    <a:pt x="803" y="1010"/>
                    <a:pt x="717" y="1010"/>
                  </a:cubicBezTo>
                  <a:cubicBezTo>
                    <a:pt x="381" y="1010"/>
                    <a:pt x="252" y="762"/>
                    <a:pt x="197" y="587"/>
                  </a:cubicBezTo>
                  <a:cubicBezTo>
                    <a:pt x="174" y="564"/>
                    <a:pt x="197" y="529"/>
                    <a:pt x="209" y="506"/>
                  </a:cubicBezTo>
                  <a:cubicBezTo>
                    <a:pt x="220" y="495"/>
                    <a:pt x="232" y="472"/>
                    <a:pt x="266" y="472"/>
                  </a:cubicBezTo>
                  <a:cubicBezTo>
                    <a:pt x="292" y="473"/>
                    <a:pt x="318" y="473"/>
                    <a:pt x="343" y="473"/>
                  </a:cubicBezTo>
                  <a:cubicBezTo>
                    <a:pt x="778" y="473"/>
                    <a:pt x="1108" y="291"/>
                    <a:pt x="1294" y="160"/>
                  </a:cubicBezTo>
                  <a:cubicBezTo>
                    <a:pt x="1323" y="137"/>
                    <a:pt x="1354" y="125"/>
                    <a:pt x="1386" y="125"/>
                  </a:cubicBezTo>
                  <a:close/>
                  <a:moveTo>
                    <a:pt x="1375" y="1"/>
                  </a:moveTo>
                  <a:cubicBezTo>
                    <a:pt x="1309" y="1"/>
                    <a:pt x="1243" y="19"/>
                    <a:pt x="1190" y="56"/>
                  </a:cubicBezTo>
                  <a:cubicBezTo>
                    <a:pt x="1033" y="157"/>
                    <a:pt x="713" y="334"/>
                    <a:pt x="305" y="334"/>
                  </a:cubicBezTo>
                  <a:cubicBezTo>
                    <a:pt x="292" y="334"/>
                    <a:pt x="279" y="333"/>
                    <a:pt x="266" y="333"/>
                  </a:cubicBezTo>
                  <a:cubicBezTo>
                    <a:pt x="257" y="332"/>
                    <a:pt x="248" y="331"/>
                    <a:pt x="239" y="331"/>
                  </a:cubicBezTo>
                  <a:cubicBezTo>
                    <a:pt x="177" y="331"/>
                    <a:pt x="112" y="364"/>
                    <a:pt x="82" y="414"/>
                  </a:cubicBezTo>
                  <a:cubicBezTo>
                    <a:pt x="24" y="472"/>
                    <a:pt x="1" y="564"/>
                    <a:pt x="36" y="645"/>
                  </a:cubicBezTo>
                  <a:cubicBezTo>
                    <a:pt x="93" y="795"/>
                    <a:pt x="255" y="1187"/>
                    <a:pt x="728" y="1187"/>
                  </a:cubicBezTo>
                  <a:cubicBezTo>
                    <a:pt x="832" y="1187"/>
                    <a:pt x="947" y="1164"/>
                    <a:pt x="1074" y="1141"/>
                  </a:cubicBezTo>
                  <a:cubicBezTo>
                    <a:pt x="1582" y="979"/>
                    <a:pt x="1709" y="702"/>
                    <a:pt x="1732" y="564"/>
                  </a:cubicBezTo>
                  <a:cubicBezTo>
                    <a:pt x="1767" y="379"/>
                    <a:pt x="1709" y="183"/>
                    <a:pt x="1582" y="68"/>
                  </a:cubicBezTo>
                  <a:cubicBezTo>
                    <a:pt x="1527" y="24"/>
                    <a:pt x="1451" y="1"/>
                    <a:pt x="1375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746;p33">
              <a:extLst>
                <a:ext uri="{FF2B5EF4-FFF2-40B4-BE49-F238E27FC236}">
                  <a16:creationId xmlns:a16="http://schemas.microsoft.com/office/drawing/2014/main" id="{207D770B-3CCF-7827-BA02-15A79D2A2DB6}"/>
                </a:ext>
              </a:extLst>
            </p:cNvPr>
            <p:cNvSpPr/>
            <p:nvPr/>
          </p:nvSpPr>
          <p:spPr>
            <a:xfrm>
              <a:off x="3213771" y="2398208"/>
              <a:ext cx="30468" cy="61553"/>
            </a:xfrm>
            <a:custGeom>
              <a:avLst/>
              <a:gdLst/>
              <a:ahLst/>
              <a:cxnLst/>
              <a:rect l="l" t="t" r="r" b="b"/>
              <a:pathLst>
                <a:path w="1086" h="2194" extrusionOk="0">
                  <a:moveTo>
                    <a:pt x="323" y="0"/>
                  </a:moveTo>
                  <a:cubicBezTo>
                    <a:pt x="289" y="0"/>
                    <a:pt x="254" y="12"/>
                    <a:pt x="254" y="58"/>
                  </a:cubicBezTo>
                  <a:lnTo>
                    <a:pt x="23" y="1547"/>
                  </a:lnTo>
                  <a:cubicBezTo>
                    <a:pt x="0" y="1720"/>
                    <a:pt x="46" y="1893"/>
                    <a:pt x="173" y="2020"/>
                  </a:cubicBezTo>
                  <a:cubicBezTo>
                    <a:pt x="277" y="2135"/>
                    <a:pt x="427" y="2193"/>
                    <a:pt x="577" y="2193"/>
                  </a:cubicBezTo>
                  <a:lnTo>
                    <a:pt x="635" y="2193"/>
                  </a:lnTo>
                  <a:lnTo>
                    <a:pt x="1027" y="2158"/>
                  </a:lnTo>
                  <a:cubicBezTo>
                    <a:pt x="1050" y="2158"/>
                    <a:pt x="1085" y="2124"/>
                    <a:pt x="1085" y="2078"/>
                  </a:cubicBezTo>
                  <a:cubicBezTo>
                    <a:pt x="1085" y="2055"/>
                    <a:pt x="1050" y="2020"/>
                    <a:pt x="1016" y="2020"/>
                  </a:cubicBezTo>
                  <a:lnTo>
                    <a:pt x="623" y="2066"/>
                  </a:lnTo>
                  <a:cubicBezTo>
                    <a:pt x="611" y="2067"/>
                    <a:pt x="598" y="2068"/>
                    <a:pt x="585" y="2068"/>
                  </a:cubicBezTo>
                  <a:cubicBezTo>
                    <a:pt x="471" y="2068"/>
                    <a:pt x="359" y="2022"/>
                    <a:pt x="266" y="1939"/>
                  </a:cubicBezTo>
                  <a:cubicBezTo>
                    <a:pt x="173" y="1835"/>
                    <a:pt x="139" y="1697"/>
                    <a:pt x="150" y="1558"/>
                  </a:cubicBezTo>
                  <a:lnTo>
                    <a:pt x="381" y="81"/>
                  </a:lnTo>
                  <a:cubicBezTo>
                    <a:pt x="381" y="46"/>
                    <a:pt x="369" y="0"/>
                    <a:pt x="323" y="0"/>
                  </a:cubicBezTo>
                  <a:close/>
                </a:path>
              </a:pathLst>
            </a:custGeom>
            <a:solidFill>
              <a:srgbClr val="180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50;p33">
              <a:extLst>
                <a:ext uri="{FF2B5EF4-FFF2-40B4-BE49-F238E27FC236}">
                  <a16:creationId xmlns:a16="http://schemas.microsoft.com/office/drawing/2014/main" id="{D71F7F10-8877-1F9B-C576-39B294ADB654}"/>
                </a:ext>
              </a:extLst>
            </p:cNvPr>
            <p:cNvSpPr/>
            <p:nvPr/>
          </p:nvSpPr>
          <p:spPr>
            <a:xfrm>
              <a:off x="2963436" y="2627474"/>
              <a:ext cx="503587" cy="627001"/>
            </a:xfrm>
            <a:custGeom>
              <a:avLst/>
              <a:gdLst/>
              <a:ahLst/>
              <a:cxnLst/>
              <a:rect l="l" t="t" r="r" b="b"/>
              <a:pathLst>
                <a:path w="17950" h="22349" extrusionOk="0">
                  <a:moveTo>
                    <a:pt x="6661" y="0"/>
                  </a:moveTo>
                  <a:lnTo>
                    <a:pt x="3313" y="416"/>
                  </a:lnTo>
                  <a:cubicBezTo>
                    <a:pt x="1963" y="658"/>
                    <a:pt x="1051" y="1489"/>
                    <a:pt x="174" y="2436"/>
                  </a:cubicBezTo>
                  <a:cubicBezTo>
                    <a:pt x="1" y="2620"/>
                    <a:pt x="901" y="22323"/>
                    <a:pt x="901" y="22323"/>
                  </a:cubicBezTo>
                  <a:cubicBezTo>
                    <a:pt x="901" y="22323"/>
                    <a:pt x="8104" y="22349"/>
                    <a:pt x="12960" y="22349"/>
                  </a:cubicBezTo>
                  <a:cubicBezTo>
                    <a:pt x="15388" y="22349"/>
                    <a:pt x="17230" y="22343"/>
                    <a:pt x="17291" y="22323"/>
                  </a:cubicBezTo>
                  <a:lnTo>
                    <a:pt x="16079" y="6718"/>
                  </a:lnTo>
                  <a:cubicBezTo>
                    <a:pt x="15987" y="3982"/>
                    <a:pt x="17949" y="808"/>
                    <a:pt x="15260" y="185"/>
                  </a:cubicBezTo>
                  <a:lnTo>
                    <a:pt x="12444" y="0"/>
                  </a:lnTo>
                  <a:lnTo>
                    <a:pt x="9477" y="7087"/>
                  </a:lnTo>
                  <a:lnTo>
                    <a:pt x="66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1751;p33">
              <a:extLst>
                <a:ext uri="{FF2B5EF4-FFF2-40B4-BE49-F238E27FC236}">
                  <a16:creationId xmlns:a16="http://schemas.microsoft.com/office/drawing/2014/main" id="{C65E9440-91AD-9FE8-3A0E-FF87A601FBD4}"/>
                </a:ext>
              </a:extLst>
            </p:cNvPr>
            <p:cNvSpPr/>
            <p:nvPr/>
          </p:nvSpPr>
          <p:spPr>
            <a:xfrm>
              <a:off x="2962454" y="2625145"/>
              <a:ext cx="487091" cy="631855"/>
            </a:xfrm>
            <a:custGeom>
              <a:avLst/>
              <a:gdLst/>
              <a:ahLst/>
              <a:cxnLst/>
              <a:rect l="l" t="t" r="r" b="b"/>
              <a:pathLst>
                <a:path w="17362" h="22522" extrusionOk="0">
                  <a:moveTo>
                    <a:pt x="12536" y="152"/>
                  </a:moveTo>
                  <a:lnTo>
                    <a:pt x="15283" y="337"/>
                  </a:lnTo>
                  <a:cubicBezTo>
                    <a:pt x="17026" y="741"/>
                    <a:pt x="16738" y="2218"/>
                    <a:pt x="16368" y="4088"/>
                  </a:cubicBezTo>
                  <a:cubicBezTo>
                    <a:pt x="16195" y="4989"/>
                    <a:pt x="15999" y="5912"/>
                    <a:pt x="16034" y="6801"/>
                  </a:cubicBezTo>
                  <a:lnTo>
                    <a:pt x="17246" y="22326"/>
                  </a:lnTo>
                  <a:cubicBezTo>
                    <a:pt x="16841" y="22345"/>
                    <a:pt x="14838" y="22352"/>
                    <a:pt x="12255" y="22352"/>
                  </a:cubicBezTo>
                  <a:cubicBezTo>
                    <a:pt x="8726" y="22352"/>
                    <a:pt x="4116" y="22339"/>
                    <a:pt x="1017" y="22326"/>
                  </a:cubicBezTo>
                  <a:cubicBezTo>
                    <a:pt x="693" y="15665"/>
                    <a:pt x="163" y="3142"/>
                    <a:pt x="278" y="2542"/>
                  </a:cubicBezTo>
                  <a:cubicBezTo>
                    <a:pt x="1224" y="1526"/>
                    <a:pt x="2102" y="799"/>
                    <a:pt x="3360" y="568"/>
                  </a:cubicBezTo>
                  <a:lnTo>
                    <a:pt x="6638" y="152"/>
                  </a:lnTo>
                  <a:lnTo>
                    <a:pt x="9443" y="7182"/>
                  </a:lnTo>
                  <a:cubicBezTo>
                    <a:pt x="9454" y="7205"/>
                    <a:pt x="9477" y="7216"/>
                    <a:pt x="9512" y="7216"/>
                  </a:cubicBezTo>
                  <a:cubicBezTo>
                    <a:pt x="9517" y="7222"/>
                    <a:pt x="9523" y="7224"/>
                    <a:pt x="9530" y="7224"/>
                  </a:cubicBezTo>
                  <a:cubicBezTo>
                    <a:pt x="9550" y="7224"/>
                    <a:pt x="9572" y="7199"/>
                    <a:pt x="9581" y="7182"/>
                  </a:cubicBezTo>
                  <a:lnTo>
                    <a:pt x="12536" y="152"/>
                  </a:lnTo>
                  <a:close/>
                  <a:moveTo>
                    <a:pt x="12442" y="0"/>
                  </a:moveTo>
                  <a:cubicBezTo>
                    <a:pt x="12415" y="0"/>
                    <a:pt x="12396" y="29"/>
                    <a:pt x="12386" y="48"/>
                  </a:cubicBezTo>
                  <a:lnTo>
                    <a:pt x="9477" y="6951"/>
                  </a:lnTo>
                  <a:lnTo>
                    <a:pt x="6742" y="48"/>
                  </a:lnTo>
                  <a:cubicBezTo>
                    <a:pt x="6730" y="25"/>
                    <a:pt x="6696" y="2"/>
                    <a:pt x="6650" y="2"/>
                  </a:cubicBezTo>
                  <a:lnTo>
                    <a:pt x="3302" y="429"/>
                  </a:lnTo>
                  <a:cubicBezTo>
                    <a:pt x="2009" y="672"/>
                    <a:pt x="1086" y="1422"/>
                    <a:pt x="116" y="2472"/>
                  </a:cubicBezTo>
                  <a:cubicBezTo>
                    <a:pt x="70" y="2530"/>
                    <a:pt x="1" y="2622"/>
                    <a:pt x="405" y="12549"/>
                  </a:cubicBezTo>
                  <a:cubicBezTo>
                    <a:pt x="613" y="17443"/>
                    <a:pt x="844" y="22372"/>
                    <a:pt x="844" y="22418"/>
                  </a:cubicBezTo>
                  <a:cubicBezTo>
                    <a:pt x="855" y="22464"/>
                    <a:pt x="878" y="22487"/>
                    <a:pt x="924" y="22487"/>
                  </a:cubicBezTo>
                  <a:cubicBezTo>
                    <a:pt x="2610" y="22499"/>
                    <a:pt x="8496" y="22522"/>
                    <a:pt x="12744" y="22522"/>
                  </a:cubicBezTo>
                  <a:cubicBezTo>
                    <a:pt x="15306" y="22522"/>
                    <a:pt x="17269" y="22499"/>
                    <a:pt x="17303" y="22487"/>
                  </a:cubicBezTo>
                  <a:cubicBezTo>
                    <a:pt x="17350" y="22476"/>
                    <a:pt x="17361" y="22441"/>
                    <a:pt x="17361" y="22406"/>
                  </a:cubicBezTo>
                  <a:lnTo>
                    <a:pt x="16149" y="6801"/>
                  </a:lnTo>
                  <a:cubicBezTo>
                    <a:pt x="16114" y="5924"/>
                    <a:pt x="16311" y="5012"/>
                    <a:pt x="16484" y="4135"/>
                  </a:cubicBezTo>
                  <a:cubicBezTo>
                    <a:pt x="16842" y="2334"/>
                    <a:pt x="17176" y="626"/>
                    <a:pt x="15272" y="199"/>
                  </a:cubicBezTo>
                  <a:lnTo>
                    <a:pt x="12455" y="2"/>
                  </a:lnTo>
                  <a:cubicBezTo>
                    <a:pt x="12451" y="1"/>
                    <a:pt x="12446" y="0"/>
                    <a:pt x="12442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752;p33">
              <a:extLst>
                <a:ext uri="{FF2B5EF4-FFF2-40B4-BE49-F238E27FC236}">
                  <a16:creationId xmlns:a16="http://schemas.microsoft.com/office/drawing/2014/main" id="{BC0AB83C-C3DB-2B46-85BC-A749E126EA11}"/>
                </a:ext>
              </a:extLst>
            </p:cNvPr>
            <p:cNvSpPr/>
            <p:nvPr/>
          </p:nvSpPr>
          <p:spPr>
            <a:xfrm>
              <a:off x="3230912" y="2861593"/>
              <a:ext cx="28" cy="243854"/>
            </a:xfrm>
            <a:custGeom>
              <a:avLst/>
              <a:gdLst/>
              <a:ahLst/>
              <a:cxnLst/>
              <a:rect l="l" t="t" r="r" b="b"/>
              <a:pathLst>
                <a:path w="1" h="8692" extrusionOk="0">
                  <a:moveTo>
                    <a:pt x="1" y="0"/>
                  </a:moveTo>
                  <a:lnTo>
                    <a:pt x="1" y="869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753;p33">
              <a:extLst>
                <a:ext uri="{FF2B5EF4-FFF2-40B4-BE49-F238E27FC236}">
                  <a16:creationId xmlns:a16="http://schemas.microsoft.com/office/drawing/2014/main" id="{D4D2EC1F-41BE-E89D-33A4-CF3E5D9EC0F8}"/>
                </a:ext>
              </a:extLst>
            </p:cNvPr>
            <p:cNvSpPr/>
            <p:nvPr/>
          </p:nvSpPr>
          <p:spPr>
            <a:xfrm>
              <a:off x="3228331" y="2858983"/>
              <a:ext cx="4882" cy="248427"/>
            </a:xfrm>
            <a:custGeom>
              <a:avLst/>
              <a:gdLst/>
              <a:ahLst/>
              <a:cxnLst/>
              <a:rect l="l" t="t" r="r" b="b"/>
              <a:pathLst>
                <a:path w="174" h="8855" extrusionOk="0">
                  <a:moveTo>
                    <a:pt x="93" y="1"/>
                  </a:moveTo>
                  <a:cubicBezTo>
                    <a:pt x="35" y="1"/>
                    <a:pt x="0" y="47"/>
                    <a:pt x="0" y="82"/>
                  </a:cubicBezTo>
                  <a:lnTo>
                    <a:pt x="0" y="8773"/>
                  </a:lnTo>
                  <a:cubicBezTo>
                    <a:pt x="0" y="8831"/>
                    <a:pt x="47" y="8854"/>
                    <a:pt x="93" y="8854"/>
                  </a:cubicBezTo>
                  <a:cubicBezTo>
                    <a:pt x="139" y="8854"/>
                    <a:pt x="162" y="8831"/>
                    <a:pt x="174" y="8785"/>
                  </a:cubicBezTo>
                  <a:lnTo>
                    <a:pt x="174" y="82"/>
                  </a:lnTo>
                  <a:cubicBezTo>
                    <a:pt x="174" y="24"/>
                    <a:pt x="139" y="1"/>
                    <a:pt x="93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754;p33">
              <a:extLst>
                <a:ext uri="{FF2B5EF4-FFF2-40B4-BE49-F238E27FC236}">
                  <a16:creationId xmlns:a16="http://schemas.microsoft.com/office/drawing/2014/main" id="{C6F0F3AA-733E-67A2-C26B-F187488BCA3C}"/>
                </a:ext>
              </a:extLst>
            </p:cNvPr>
            <p:cNvSpPr/>
            <p:nvPr/>
          </p:nvSpPr>
          <p:spPr>
            <a:xfrm>
              <a:off x="3248419" y="2916973"/>
              <a:ext cx="12008" cy="12008"/>
            </a:xfrm>
            <a:custGeom>
              <a:avLst/>
              <a:gdLst/>
              <a:ahLst/>
              <a:cxnLst/>
              <a:rect l="l" t="t" r="r" b="b"/>
              <a:pathLst>
                <a:path w="428" h="428" extrusionOk="0">
                  <a:moveTo>
                    <a:pt x="208" y="0"/>
                  </a:moveTo>
                  <a:cubicBezTo>
                    <a:pt x="92" y="0"/>
                    <a:pt x="0" y="92"/>
                    <a:pt x="0" y="208"/>
                  </a:cubicBezTo>
                  <a:cubicBezTo>
                    <a:pt x="0" y="323"/>
                    <a:pt x="92" y="427"/>
                    <a:pt x="208" y="427"/>
                  </a:cubicBezTo>
                  <a:cubicBezTo>
                    <a:pt x="323" y="427"/>
                    <a:pt x="427" y="323"/>
                    <a:pt x="427" y="208"/>
                  </a:cubicBezTo>
                  <a:cubicBezTo>
                    <a:pt x="427" y="92"/>
                    <a:pt x="323" y="0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755;p33">
              <a:extLst>
                <a:ext uri="{FF2B5EF4-FFF2-40B4-BE49-F238E27FC236}">
                  <a16:creationId xmlns:a16="http://schemas.microsoft.com/office/drawing/2014/main" id="{67FC70BD-44FB-0265-22F6-CB1F6394D912}"/>
                </a:ext>
              </a:extLst>
            </p:cNvPr>
            <p:cNvSpPr/>
            <p:nvPr/>
          </p:nvSpPr>
          <p:spPr>
            <a:xfrm>
              <a:off x="3246146" y="2914701"/>
              <a:ext cx="16216" cy="16216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89" y="162"/>
                  </a:moveTo>
                  <a:cubicBezTo>
                    <a:pt x="370" y="162"/>
                    <a:pt x="427" y="220"/>
                    <a:pt x="427" y="289"/>
                  </a:cubicBezTo>
                  <a:cubicBezTo>
                    <a:pt x="427" y="370"/>
                    <a:pt x="370" y="416"/>
                    <a:pt x="289" y="416"/>
                  </a:cubicBezTo>
                  <a:cubicBezTo>
                    <a:pt x="220" y="416"/>
                    <a:pt x="162" y="370"/>
                    <a:pt x="162" y="289"/>
                  </a:cubicBezTo>
                  <a:cubicBezTo>
                    <a:pt x="162" y="220"/>
                    <a:pt x="220" y="162"/>
                    <a:pt x="289" y="162"/>
                  </a:cubicBezTo>
                  <a:close/>
                  <a:moveTo>
                    <a:pt x="289" y="0"/>
                  </a:moveTo>
                  <a:cubicBezTo>
                    <a:pt x="139" y="0"/>
                    <a:pt x="0" y="127"/>
                    <a:pt x="0" y="289"/>
                  </a:cubicBezTo>
                  <a:cubicBezTo>
                    <a:pt x="0" y="450"/>
                    <a:pt x="139" y="577"/>
                    <a:pt x="289" y="577"/>
                  </a:cubicBezTo>
                  <a:cubicBezTo>
                    <a:pt x="450" y="577"/>
                    <a:pt x="577" y="450"/>
                    <a:pt x="577" y="289"/>
                  </a:cubicBezTo>
                  <a:cubicBezTo>
                    <a:pt x="577" y="127"/>
                    <a:pt x="450" y="0"/>
                    <a:pt x="289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756;p33">
              <a:extLst>
                <a:ext uri="{FF2B5EF4-FFF2-40B4-BE49-F238E27FC236}">
                  <a16:creationId xmlns:a16="http://schemas.microsoft.com/office/drawing/2014/main" id="{5A874BF6-DA02-60CA-9BEC-9A1ABA4514FD}"/>
                </a:ext>
              </a:extLst>
            </p:cNvPr>
            <p:cNvSpPr/>
            <p:nvPr/>
          </p:nvSpPr>
          <p:spPr>
            <a:xfrm>
              <a:off x="3248419" y="3030287"/>
              <a:ext cx="12008" cy="12036"/>
            </a:xfrm>
            <a:custGeom>
              <a:avLst/>
              <a:gdLst/>
              <a:ahLst/>
              <a:cxnLst/>
              <a:rect l="l" t="t" r="r" b="b"/>
              <a:pathLst>
                <a:path w="428" h="429" extrusionOk="0">
                  <a:moveTo>
                    <a:pt x="208" y="1"/>
                  </a:moveTo>
                  <a:cubicBezTo>
                    <a:pt x="92" y="1"/>
                    <a:pt x="0" y="93"/>
                    <a:pt x="0" y="209"/>
                  </a:cubicBezTo>
                  <a:cubicBezTo>
                    <a:pt x="0" y="324"/>
                    <a:pt x="92" y="428"/>
                    <a:pt x="208" y="428"/>
                  </a:cubicBezTo>
                  <a:cubicBezTo>
                    <a:pt x="323" y="428"/>
                    <a:pt x="427" y="324"/>
                    <a:pt x="427" y="209"/>
                  </a:cubicBezTo>
                  <a:cubicBezTo>
                    <a:pt x="427" y="93"/>
                    <a:pt x="323" y="1"/>
                    <a:pt x="2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757;p33">
              <a:extLst>
                <a:ext uri="{FF2B5EF4-FFF2-40B4-BE49-F238E27FC236}">
                  <a16:creationId xmlns:a16="http://schemas.microsoft.com/office/drawing/2014/main" id="{9D0BF485-71AA-A941-8969-909F1C39755E}"/>
                </a:ext>
              </a:extLst>
            </p:cNvPr>
            <p:cNvSpPr/>
            <p:nvPr/>
          </p:nvSpPr>
          <p:spPr>
            <a:xfrm>
              <a:off x="3246146" y="3028043"/>
              <a:ext cx="16216" cy="16216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89" y="162"/>
                  </a:moveTo>
                  <a:cubicBezTo>
                    <a:pt x="370" y="162"/>
                    <a:pt x="427" y="219"/>
                    <a:pt x="427" y="289"/>
                  </a:cubicBezTo>
                  <a:cubicBezTo>
                    <a:pt x="427" y="370"/>
                    <a:pt x="370" y="416"/>
                    <a:pt x="289" y="416"/>
                  </a:cubicBezTo>
                  <a:cubicBezTo>
                    <a:pt x="220" y="416"/>
                    <a:pt x="162" y="370"/>
                    <a:pt x="162" y="289"/>
                  </a:cubicBezTo>
                  <a:cubicBezTo>
                    <a:pt x="162" y="219"/>
                    <a:pt x="220" y="162"/>
                    <a:pt x="289" y="162"/>
                  </a:cubicBezTo>
                  <a:close/>
                  <a:moveTo>
                    <a:pt x="289" y="0"/>
                  </a:moveTo>
                  <a:cubicBezTo>
                    <a:pt x="139" y="0"/>
                    <a:pt x="0" y="127"/>
                    <a:pt x="0" y="289"/>
                  </a:cubicBezTo>
                  <a:cubicBezTo>
                    <a:pt x="0" y="450"/>
                    <a:pt x="139" y="577"/>
                    <a:pt x="289" y="577"/>
                  </a:cubicBezTo>
                  <a:cubicBezTo>
                    <a:pt x="450" y="577"/>
                    <a:pt x="577" y="450"/>
                    <a:pt x="577" y="289"/>
                  </a:cubicBezTo>
                  <a:cubicBezTo>
                    <a:pt x="577" y="127"/>
                    <a:pt x="450" y="0"/>
                    <a:pt x="289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758;p33">
              <a:extLst>
                <a:ext uri="{FF2B5EF4-FFF2-40B4-BE49-F238E27FC236}">
                  <a16:creationId xmlns:a16="http://schemas.microsoft.com/office/drawing/2014/main" id="{49BF63E1-39CE-0953-951F-A17DCBD44A16}"/>
                </a:ext>
              </a:extLst>
            </p:cNvPr>
            <p:cNvSpPr/>
            <p:nvPr/>
          </p:nvSpPr>
          <p:spPr>
            <a:xfrm>
              <a:off x="2734170" y="2630700"/>
              <a:ext cx="349425" cy="742560"/>
            </a:xfrm>
            <a:custGeom>
              <a:avLst/>
              <a:gdLst/>
              <a:ahLst/>
              <a:cxnLst/>
              <a:rect l="l" t="t" r="r" b="b"/>
              <a:pathLst>
                <a:path w="12455" h="26468" extrusionOk="0">
                  <a:moveTo>
                    <a:pt x="12455" y="1"/>
                  </a:moveTo>
                  <a:lnTo>
                    <a:pt x="9662" y="174"/>
                  </a:lnTo>
                  <a:cubicBezTo>
                    <a:pt x="9488" y="174"/>
                    <a:pt x="9327" y="174"/>
                    <a:pt x="9142" y="185"/>
                  </a:cubicBezTo>
                  <a:cubicBezTo>
                    <a:pt x="7226" y="312"/>
                    <a:pt x="5483" y="1236"/>
                    <a:pt x="4271" y="2690"/>
                  </a:cubicBezTo>
                  <a:cubicBezTo>
                    <a:pt x="3971" y="3059"/>
                    <a:pt x="0" y="7757"/>
                    <a:pt x="0" y="7757"/>
                  </a:cubicBezTo>
                  <a:lnTo>
                    <a:pt x="6487" y="14844"/>
                  </a:lnTo>
                  <a:lnTo>
                    <a:pt x="4179" y="25359"/>
                  </a:lnTo>
                  <a:cubicBezTo>
                    <a:pt x="4052" y="25913"/>
                    <a:pt x="4490" y="26444"/>
                    <a:pt x="5045" y="26444"/>
                  </a:cubicBezTo>
                  <a:lnTo>
                    <a:pt x="7953" y="26467"/>
                  </a:lnTo>
                  <a:cubicBezTo>
                    <a:pt x="7967" y="26468"/>
                    <a:pt x="7982" y="26468"/>
                    <a:pt x="7996" y="26468"/>
                  </a:cubicBezTo>
                  <a:cubicBezTo>
                    <a:pt x="10251" y="26468"/>
                    <a:pt x="12109" y="24641"/>
                    <a:pt x="12132" y="22370"/>
                  </a:cubicBezTo>
                  <a:lnTo>
                    <a:pt x="12455" y="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1759;p33">
              <a:extLst>
                <a:ext uri="{FF2B5EF4-FFF2-40B4-BE49-F238E27FC236}">
                  <a16:creationId xmlns:a16="http://schemas.microsoft.com/office/drawing/2014/main" id="{F294FF1D-CAFD-D71A-8455-B94BE3AB4356}"/>
                </a:ext>
              </a:extLst>
            </p:cNvPr>
            <p:cNvSpPr/>
            <p:nvPr/>
          </p:nvSpPr>
          <p:spPr>
            <a:xfrm>
              <a:off x="2732235" y="2628119"/>
              <a:ext cx="354279" cy="747413"/>
            </a:xfrm>
            <a:custGeom>
              <a:avLst/>
              <a:gdLst/>
              <a:ahLst/>
              <a:cxnLst/>
              <a:rect l="l" t="t" r="r" b="b"/>
              <a:pathLst>
                <a:path w="12628" h="26641" extrusionOk="0">
                  <a:moveTo>
                    <a:pt x="12432" y="150"/>
                  </a:moveTo>
                  <a:lnTo>
                    <a:pt x="12120" y="22439"/>
                  </a:lnTo>
                  <a:cubicBezTo>
                    <a:pt x="12074" y="24667"/>
                    <a:pt x="10262" y="26467"/>
                    <a:pt x="8034" y="26467"/>
                  </a:cubicBezTo>
                  <a:lnTo>
                    <a:pt x="8011" y="26467"/>
                  </a:lnTo>
                  <a:lnTo>
                    <a:pt x="5102" y="26433"/>
                  </a:lnTo>
                  <a:cubicBezTo>
                    <a:pt x="4860" y="26433"/>
                    <a:pt x="4629" y="26317"/>
                    <a:pt x="4467" y="26132"/>
                  </a:cubicBezTo>
                  <a:cubicBezTo>
                    <a:pt x="4317" y="25948"/>
                    <a:pt x="4259" y="25705"/>
                    <a:pt x="4317" y="25451"/>
                  </a:cubicBezTo>
                  <a:lnTo>
                    <a:pt x="6626" y="14948"/>
                  </a:lnTo>
                  <a:cubicBezTo>
                    <a:pt x="6637" y="14925"/>
                    <a:pt x="6626" y="14890"/>
                    <a:pt x="6603" y="14878"/>
                  </a:cubicBezTo>
                  <a:lnTo>
                    <a:pt x="173" y="7849"/>
                  </a:lnTo>
                  <a:cubicBezTo>
                    <a:pt x="623" y="7330"/>
                    <a:pt x="4121" y="3174"/>
                    <a:pt x="4398" y="2805"/>
                  </a:cubicBezTo>
                  <a:cubicBezTo>
                    <a:pt x="5598" y="1374"/>
                    <a:pt x="7353" y="462"/>
                    <a:pt x="9223" y="323"/>
                  </a:cubicBezTo>
                  <a:cubicBezTo>
                    <a:pt x="9407" y="312"/>
                    <a:pt x="9569" y="312"/>
                    <a:pt x="9742" y="312"/>
                  </a:cubicBezTo>
                  <a:lnTo>
                    <a:pt x="12432" y="150"/>
                  </a:lnTo>
                  <a:close/>
                  <a:moveTo>
                    <a:pt x="12535" y="0"/>
                  </a:moveTo>
                  <a:lnTo>
                    <a:pt x="9765" y="173"/>
                  </a:lnTo>
                  <a:cubicBezTo>
                    <a:pt x="9592" y="173"/>
                    <a:pt x="9419" y="173"/>
                    <a:pt x="9234" y="196"/>
                  </a:cubicBezTo>
                  <a:cubicBezTo>
                    <a:pt x="7318" y="335"/>
                    <a:pt x="5529" y="1258"/>
                    <a:pt x="4294" y="2736"/>
                  </a:cubicBezTo>
                  <a:cubicBezTo>
                    <a:pt x="3994" y="3094"/>
                    <a:pt x="69" y="7757"/>
                    <a:pt x="23" y="7791"/>
                  </a:cubicBezTo>
                  <a:cubicBezTo>
                    <a:pt x="0" y="7826"/>
                    <a:pt x="0" y="7872"/>
                    <a:pt x="23" y="7895"/>
                  </a:cubicBezTo>
                  <a:lnTo>
                    <a:pt x="6487" y="14948"/>
                  </a:lnTo>
                  <a:lnTo>
                    <a:pt x="4179" y="25428"/>
                  </a:lnTo>
                  <a:cubicBezTo>
                    <a:pt x="4109" y="25717"/>
                    <a:pt x="4179" y="26017"/>
                    <a:pt x="4363" y="26248"/>
                  </a:cubicBezTo>
                  <a:cubicBezTo>
                    <a:pt x="4536" y="26479"/>
                    <a:pt x="4813" y="26606"/>
                    <a:pt x="5114" y="26606"/>
                  </a:cubicBezTo>
                  <a:lnTo>
                    <a:pt x="8022" y="26640"/>
                  </a:lnTo>
                  <a:lnTo>
                    <a:pt x="8045" y="26640"/>
                  </a:lnTo>
                  <a:cubicBezTo>
                    <a:pt x="10354" y="26640"/>
                    <a:pt x="12258" y="24782"/>
                    <a:pt x="12305" y="22462"/>
                  </a:cubicBezTo>
                  <a:lnTo>
                    <a:pt x="12628" y="93"/>
                  </a:lnTo>
                  <a:cubicBezTo>
                    <a:pt x="12628" y="81"/>
                    <a:pt x="12605" y="46"/>
                    <a:pt x="12593" y="35"/>
                  </a:cubicBezTo>
                  <a:cubicBezTo>
                    <a:pt x="12582" y="0"/>
                    <a:pt x="12570" y="0"/>
                    <a:pt x="12535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760;p33">
              <a:extLst>
                <a:ext uri="{FF2B5EF4-FFF2-40B4-BE49-F238E27FC236}">
                  <a16:creationId xmlns:a16="http://schemas.microsoft.com/office/drawing/2014/main" id="{1EDB3E30-E707-5FC7-3238-F97BDD900236}"/>
                </a:ext>
              </a:extLst>
            </p:cNvPr>
            <p:cNvSpPr/>
            <p:nvPr/>
          </p:nvSpPr>
          <p:spPr>
            <a:xfrm>
              <a:off x="2732235" y="2628119"/>
              <a:ext cx="354279" cy="747413"/>
            </a:xfrm>
            <a:custGeom>
              <a:avLst/>
              <a:gdLst/>
              <a:ahLst/>
              <a:cxnLst/>
              <a:rect l="l" t="t" r="r" b="b"/>
              <a:pathLst>
                <a:path w="12628" h="26641" extrusionOk="0">
                  <a:moveTo>
                    <a:pt x="12432" y="150"/>
                  </a:moveTo>
                  <a:lnTo>
                    <a:pt x="12120" y="22439"/>
                  </a:lnTo>
                  <a:cubicBezTo>
                    <a:pt x="12074" y="24667"/>
                    <a:pt x="10262" y="26467"/>
                    <a:pt x="8034" y="26467"/>
                  </a:cubicBezTo>
                  <a:lnTo>
                    <a:pt x="8011" y="26467"/>
                  </a:lnTo>
                  <a:lnTo>
                    <a:pt x="5102" y="26433"/>
                  </a:lnTo>
                  <a:cubicBezTo>
                    <a:pt x="4860" y="26433"/>
                    <a:pt x="4629" y="26317"/>
                    <a:pt x="4467" y="26132"/>
                  </a:cubicBezTo>
                  <a:cubicBezTo>
                    <a:pt x="4317" y="25948"/>
                    <a:pt x="4259" y="25705"/>
                    <a:pt x="4317" y="25451"/>
                  </a:cubicBezTo>
                  <a:lnTo>
                    <a:pt x="6626" y="14948"/>
                  </a:lnTo>
                  <a:cubicBezTo>
                    <a:pt x="6637" y="14925"/>
                    <a:pt x="6626" y="14890"/>
                    <a:pt x="6603" y="14878"/>
                  </a:cubicBezTo>
                  <a:lnTo>
                    <a:pt x="173" y="7849"/>
                  </a:lnTo>
                  <a:cubicBezTo>
                    <a:pt x="623" y="7330"/>
                    <a:pt x="4121" y="3174"/>
                    <a:pt x="4398" y="2805"/>
                  </a:cubicBezTo>
                  <a:cubicBezTo>
                    <a:pt x="5598" y="1374"/>
                    <a:pt x="7353" y="462"/>
                    <a:pt x="9223" y="323"/>
                  </a:cubicBezTo>
                  <a:cubicBezTo>
                    <a:pt x="9407" y="312"/>
                    <a:pt x="9569" y="312"/>
                    <a:pt x="9742" y="312"/>
                  </a:cubicBezTo>
                  <a:lnTo>
                    <a:pt x="12432" y="150"/>
                  </a:lnTo>
                  <a:close/>
                  <a:moveTo>
                    <a:pt x="12535" y="0"/>
                  </a:moveTo>
                  <a:lnTo>
                    <a:pt x="9765" y="173"/>
                  </a:lnTo>
                  <a:cubicBezTo>
                    <a:pt x="9592" y="173"/>
                    <a:pt x="9419" y="173"/>
                    <a:pt x="9234" y="196"/>
                  </a:cubicBezTo>
                  <a:cubicBezTo>
                    <a:pt x="7318" y="335"/>
                    <a:pt x="5529" y="1258"/>
                    <a:pt x="4294" y="2736"/>
                  </a:cubicBezTo>
                  <a:cubicBezTo>
                    <a:pt x="3994" y="3094"/>
                    <a:pt x="69" y="7757"/>
                    <a:pt x="23" y="7791"/>
                  </a:cubicBezTo>
                  <a:cubicBezTo>
                    <a:pt x="0" y="7826"/>
                    <a:pt x="0" y="7872"/>
                    <a:pt x="23" y="7895"/>
                  </a:cubicBezTo>
                  <a:lnTo>
                    <a:pt x="6487" y="14948"/>
                  </a:lnTo>
                  <a:lnTo>
                    <a:pt x="4179" y="25428"/>
                  </a:lnTo>
                  <a:cubicBezTo>
                    <a:pt x="4109" y="25717"/>
                    <a:pt x="4179" y="26017"/>
                    <a:pt x="4363" y="26248"/>
                  </a:cubicBezTo>
                  <a:cubicBezTo>
                    <a:pt x="4536" y="26479"/>
                    <a:pt x="4813" y="26606"/>
                    <a:pt x="5114" y="26606"/>
                  </a:cubicBezTo>
                  <a:lnTo>
                    <a:pt x="8022" y="26640"/>
                  </a:lnTo>
                  <a:lnTo>
                    <a:pt x="8045" y="26640"/>
                  </a:lnTo>
                  <a:cubicBezTo>
                    <a:pt x="10354" y="26640"/>
                    <a:pt x="12258" y="24782"/>
                    <a:pt x="12305" y="22462"/>
                  </a:cubicBezTo>
                  <a:lnTo>
                    <a:pt x="12628" y="93"/>
                  </a:lnTo>
                  <a:cubicBezTo>
                    <a:pt x="12628" y="81"/>
                    <a:pt x="12605" y="46"/>
                    <a:pt x="12593" y="35"/>
                  </a:cubicBezTo>
                  <a:cubicBezTo>
                    <a:pt x="12582" y="0"/>
                    <a:pt x="12570" y="0"/>
                    <a:pt x="12535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761;p33">
              <a:extLst>
                <a:ext uri="{FF2B5EF4-FFF2-40B4-BE49-F238E27FC236}">
                  <a16:creationId xmlns:a16="http://schemas.microsoft.com/office/drawing/2014/main" id="{E76579F1-B99F-CEA3-6FA4-F270DE5D6EFD}"/>
                </a:ext>
              </a:extLst>
            </p:cNvPr>
            <p:cNvSpPr/>
            <p:nvPr/>
          </p:nvSpPr>
          <p:spPr>
            <a:xfrm>
              <a:off x="2936896" y="2630363"/>
              <a:ext cx="146700" cy="742588"/>
            </a:xfrm>
            <a:custGeom>
              <a:avLst/>
              <a:gdLst/>
              <a:ahLst/>
              <a:cxnLst/>
              <a:rect l="l" t="t" r="r" b="b"/>
              <a:pathLst>
                <a:path w="5229" h="26469" extrusionOk="0">
                  <a:moveTo>
                    <a:pt x="5229" y="1"/>
                  </a:moveTo>
                  <a:lnTo>
                    <a:pt x="4259" y="59"/>
                  </a:lnTo>
                  <a:lnTo>
                    <a:pt x="3936" y="22370"/>
                  </a:lnTo>
                  <a:cubicBezTo>
                    <a:pt x="3913" y="24587"/>
                    <a:pt x="2170" y="26353"/>
                    <a:pt x="0" y="26468"/>
                  </a:cubicBezTo>
                  <a:lnTo>
                    <a:pt x="727" y="26468"/>
                  </a:lnTo>
                  <a:cubicBezTo>
                    <a:pt x="741" y="26468"/>
                    <a:pt x="756" y="26468"/>
                    <a:pt x="770" y="26468"/>
                  </a:cubicBezTo>
                  <a:cubicBezTo>
                    <a:pt x="3025" y="26468"/>
                    <a:pt x="4883" y="24642"/>
                    <a:pt x="4906" y="22370"/>
                  </a:cubicBezTo>
                  <a:lnTo>
                    <a:pt x="5229" y="1"/>
                  </a:lnTo>
                  <a:close/>
                </a:path>
              </a:pathLst>
            </a:custGeom>
            <a:solidFill>
              <a:srgbClr val="CB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762;p33">
              <a:extLst>
                <a:ext uri="{FF2B5EF4-FFF2-40B4-BE49-F238E27FC236}">
                  <a16:creationId xmlns:a16="http://schemas.microsoft.com/office/drawing/2014/main" id="{8B865F01-2CA2-EE43-8FEE-CFF12A9AABE5}"/>
                </a:ext>
              </a:extLst>
            </p:cNvPr>
            <p:cNvSpPr/>
            <p:nvPr/>
          </p:nvSpPr>
          <p:spPr>
            <a:xfrm>
              <a:off x="2934932" y="2628764"/>
              <a:ext cx="151273" cy="746768"/>
            </a:xfrm>
            <a:custGeom>
              <a:avLst/>
              <a:gdLst/>
              <a:ahLst/>
              <a:cxnLst/>
              <a:rect l="l" t="t" r="r" b="b"/>
              <a:pathLst>
                <a:path w="5392" h="26618" extrusionOk="0">
                  <a:moveTo>
                    <a:pt x="5207" y="139"/>
                  </a:moveTo>
                  <a:lnTo>
                    <a:pt x="4895" y="22427"/>
                  </a:lnTo>
                  <a:cubicBezTo>
                    <a:pt x="4860" y="24586"/>
                    <a:pt x="3140" y="26340"/>
                    <a:pt x="1017" y="26444"/>
                  </a:cubicBezTo>
                  <a:cubicBezTo>
                    <a:pt x="2771" y="25936"/>
                    <a:pt x="4052" y="24332"/>
                    <a:pt x="4087" y="22427"/>
                  </a:cubicBezTo>
                  <a:lnTo>
                    <a:pt x="4399" y="185"/>
                  </a:lnTo>
                  <a:lnTo>
                    <a:pt x="5207" y="139"/>
                  </a:lnTo>
                  <a:close/>
                  <a:moveTo>
                    <a:pt x="5310" y="0"/>
                  </a:moveTo>
                  <a:lnTo>
                    <a:pt x="4329" y="46"/>
                  </a:lnTo>
                  <a:cubicBezTo>
                    <a:pt x="4283" y="46"/>
                    <a:pt x="4260" y="81"/>
                    <a:pt x="4260" y="127"/>
                  </a:cubicBezTo>
                  <a:lnTo>
                    <a:pt x="3937" y="22439"/>
                  </a:lnTo>
                  <a:cubicBezTo>
                    <a:pt x="3914" y="24586"/>
                    <a:pt x="2205" y="26352"/>
                    <a:pt x="70" y="26456"/>
                  </a:cubicBezTo>
                  <a:cubicBezTo>
                    <a:pt x="35" y="26467"/>
                    <a:pt x="1" y="26502"/>
                    <a:pt x="1" y="26548"/>
                  </a:cubicBezTo>
                  <a:cubicBezTo>
                    <a:pt x="1" y="26583"/>
                    <a:pt x="35" y="26617"/>
                    <a:pt x="70" y="26617"/>
                  </a:cubicBezTo>
                  <a:lnTo>
                    <a:pt x="820" y="26617"/>
                  </a:lnTo>
                  <a:cubicBezTo>
                    <a:pt x="3129" y="26617"/>
                    <a:pt x="5033" y="24759"/>
                    <a:pt x="5080" y="22462"/>
                  </a:cubicBezTo>
                  <a:lnTo>
                    <a:pt x="5391" y="81"/>
                  </a:lnTo>
                  <a:cubicBezTo>
                    <a:pt x="5391" y="70"/>
                    <a:pt x="5380" y="35"/>
                    <a:pt x="5368" y="23"/>
                  </a:cubicBezTo>
                  <a:cubicBezTo>
                    <a:pt x="5357" y="0"/>
                    <a:pt x="5345" y="0"/>
                    <a:pt x="5310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763;p33">
              <a:extLst>
                <a:ext uri="{FF2B5EF4-FFF2-40B4-BE49-F238E27FC236}">
                  <a16:creationId xmlns:a16="http://schemas.microsoft.com/office/drawing/2014/main" id="{6490B5FF-DE47-1AFC-2A87-D447D593BEE3}"/>
                </a:ext>
              </a:extLst>
            </p:cNvPr>
            <p:cNvSpPr/>
            <p:nvPr/>
          </p:nvSpPr>
          <p:spPr>
            <a:xfrm>
              <a:off x="2709566" y="2807699"/>
              <a:ext cx="222168" cy="245958"/>
            </a:xfrm>
            <a:custGeom>
              <a:avLst/>
              <a:gdLst/>
              <a:ahLst/>
              <a:cxnLst/>
              <a:rect l="l" t="t" r="r" b="b"/>
              <a:pathLst>
                <a:path w="7919" h="8767" extrusionOk="0">
                  <a:moveTo>
                    <a:pt x="1757" y="1"/>
                  </a:moveTo>
                  <a:cubicBezTo>
                    <a:pt x="1637" y="1"/>
                    <a:pt x="1519" y="56"/>
                    <a:pt x="1443" y="167"/>
                  </a:cubicBezTo>
                  <a:lnTo>
                    <a:pt x="127" y="1852"/>
                  </a:lnTo>
                  <a:cubicBezTo>
                    <a:pt x="0" y="2025"/>
                    <a:pt x="12" y="2279"/>
                    <a:pt x="185" y="2418"/>
                  </a:cubicBezTo>
                  <a:lnTo>
                    <a:pt x="7411" y="8766"/>
                  </a:lnTo>
                  <a:lnTo>
                    <a:pt x="7918" y="6931"/>
                  </a:lnTo>
                  <a:lnTo>
                    <a:pt x="2078" y="155"/>
                  </a:lnTo>
                  <a:cubicBezTo>
                    <a:pt x="1992" y="53"/>
                    <a:pt x="1873" y="1"/>
                    <a:pt x="1757" y="1"/>
                  </a:cubicBezTo>
                  <a:close/>
                </a:path>
              </a:pathLst>
            </a:custGeom>
            <a:solidFill>
              <a:srgbClr val="CB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764;p33">
              <a:extLst>
                <a:ext uri="{FF2B5EF4-FFF2-40B4-BE49-F238E27FC236}">
                  <a16:creationId xmlns:a16="http://schemas.microsoft.com/office/drawing/2014/main" id="{D4741E0E-C246-70FF-1E6D-05244CC87268}"/>
                </a:ext>
              </a:extLst>
            </p:cNvPr>
            <p:cNvSpPr/>
            <p:nvPr/>
          </p:nvSpPr>
          <p:spPr>
            <a:xfrm>
              <a:off x="2706957" y="2806212"/>
              <a:ext cx="227694" cy="250335"/>
            </a:xfrm>
            <a:custGeom>
              <a:avLst/>
              <a:gdLst/>
              <a:ahLst/>
              <a:cxnLst/>
              <a:rect l="l" t="t" r="r" b="b"/>
              <a:pathLst>
                <a:path w="8116" h="8923" extrusionOk="0">
                  <a:moveTo>
                    <a:pt x="1848" y="139"/>
                  </a:moveTo>
                  <a:cubicBezTo>
                    <a:pt x="1951" y="139"/>
                    <a:pt x="2044" y="174"/>
                    <a:pt x="2113" y="231"/>
                  </a:cubicBezTo>
                  <a:lnTo>
                    <a:pt x="7931" y="6984"/>
                  </a:lnTo>
                  <a:lnTo>
                    <a:pt x="7457" y="8657"/>
                  </a:lnTo>
                  <a:lnTo>
                    <a:pt x="324" y="2401"/>
                  </a:lnTo>
                  <a:cubicBezTo>
                    <a:pt x="197" y="2286"/>
                    <a:pt x="174" y="2101"/>
                    <a:pt x="278" y="1951"/>
                  </a:cubicBezTo>
                  <a:lnTo>
                    <a:pt x="1594" y="266"/>
                  </a:lnTo>
                  <a:cubicBezTo>
                    <a:pt x="1651" y="174"/>
                    <a:pt x="1732" y="139"/>
                    <a:pt x="1848" y="139"/>
                  </a:cubicBezTo>
                  <a:close/>
                  <a:moveTo>
                    <a:pt x="1848" y="1"/>
                  </a:moveTo>
                  <a:cubicBezTo>
                    <a:pt x="1709" y="1"/>
                    <a:pt x="1559" y="70"/>
                    <a:pt x="1478" y="185"/>
                  </a:cubicBezTo>
                  <a:lnTo>
                    <a:pt x="162" y="1882"/>
                  </a:lnTo>
                  <a:cubicBezTo>
                    <a:pt x="1" y="2078"/>
                    <a:pt x="35" y="2367"/>
                    <a:pt x="220" y="2540"/>
                  </a:cubicBezTo>
                  <a:lnTo>
                    <a:pt x="7446" y="8888"/>
                  </a:lnTo>
                  <a:cubicBezTo>
                    <a:pt x="7469" y="8911"/>
                    <a:pt x="7492" y="8911"/>
                    <a:pt x="7504" y="8911"/>
                  </a:cubicBezTo>
                  <a:cubicBezTo>
                    <a:pt x="7504" y="8911"/>
                    <a:pt x="7511" y="8904"/>
                    <a:pt x="7520" y="8904"/>
                  </a:cubicBezTo>
                  <a:cubicBezTo>
                    <a:pt x="7526" y="8904"/>
                    <a:pt x="7533" y="8908"/>
                    <a:pt x="7538" y="8923"/>
                  </a:cubicBezTo>
                  <a:cubicBezTo>
                    <a:pt x="7561" y="8900"/>
                    <a:pt x="7584" y="8888"/>
                    <a:pt x="7596" y="8865"/>
                  </a:cubicBezTo>
                  <a:lnTo>
                    <a:pt x="8104" y="7030"/>
                  </a:lnTo>
                  <a:cubicBezTo>
                    <a:pt x="8115" y="7007"/>
                    <a:pt x="8104" y="6972"/>
                    <a:pt x="8081" y="6961"/>
                  </a:cubicBezTo>
                  <a:lnTo>
                    <a:pt x="2240" y="174"/>
                  </a:lnTo>
                  <a:cubicBezTo>
                    <a:pt x="2136" y="58"/>
                    <a:pt x="1998" y="1"/>
                    <a:pt x="1848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765;p33">
              <a:extLst>
                <a:ext uri="{FF2B5EF4-FFF2-40B4-BE49-F238E27FC236}">
                  <a16:creationId xmlns:a16="http://schemas.microsoft.com/office/drawing/2014/main" id="{0D8433F0-2A71-67FA-6783-52D0FF18A3BB}"/>
                </a:ext>
              </a:extLst>
            </p:cNvPr>
            <p:cNvSpPr/>
            <p:nvPr/>
          </p:nvSpPr>
          <p:spPr>
            <a:xfrm>
              <a:off x="2898685" y="3374214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9F8F6"/>
            </a:solidFill>
            <a:ln w="4325" cap="rnd" cmpd="sng">
              <a:solidFill>
                <a:srgbClr val="250F5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766;p33">
              <a:extLst>
                <a:ext uri="{FF2B5EF4-FFF2-40B4-BE49-F238E27FC236}">
                  <a16:creationId xmlns:a16="http://schemas.microsoft.com/office/drawing/2014/main" id="{D3D6F295-F1A2-86A7-D52D-B6BECAA5309F}"/>
                </a:ext>
              </a:extLst>
            </p:cNvPr>
            <p:cNvSpPr/>
            <p:nvPr/>
          </p:nvSpPr>
          <p:spPr>
            <a:xfrm>
              <a:off x="3369841" y="2629914"/>
              <a:ext cx="356579" cy="743682"/>
            </a:xfrm>
            <a:custGeom>
              <a:avLst/>
              <a:gdLst/>
              <a:ahLst/>
              <a:cxnLst/>
              <a:rect l="l" t="t" r="r" b="b"/>
              <a:pathLst>
                <a:path w="12710" h="26508" extrusionOk="0">
                  <a:moveTo>
                    <a:pt x="3805" y="0"/>
                  </a:moveTo>
                  <a:cubicBezTo>
                    <a:pt x="3539" y="0"/>
                    <a:pt x="3198" y="5"/>
                    <a:pt x="3082" y="5"/>
                  </a:cubicBezTo>
                  <a:lnTo>
                    <a:pt x="1" y="5"/>
                  </a:lnTo>
                  <a:lnTo>
                    <a:pt x="543" y="23356"/>
                  </a:lnTo>
                  <a:cubicBezTo>
                    <a:pt x="589" y="25115"/>
                    <a:pt x="2020" y="26507"/>
                    <a:pt x="3765" y="26507"/>
                  </a:cubicBezTo>
                  <a:cubicBezTo>
                    <a:pt x="3772" y="26507"/>
                    <a:pt x="3779" y="26507"/>
                    <a:pt x="3787" y="26507"/>
                  </a:cubicBezTo>
                  <a:lnTo>
                    <a:pt x="8000" y="26472"/>
                  </a:lnTo>
                  <a:cubicBezTo>
                    <a:pt x="8496" y="26472"/>
                    <a:pt x="8842" y="26011"/>
                    <a:pt x="8727" y="25549"/>
                  </a:cubicBezTo>
                  <a:lnTo>
                    <a:pt x="6211" y="14872"/>
                  </a:lnTo>
                  <a:lnTo>
                    <a:pt x="12709" y="7785"/>
                  </a:lnTo>
                  <a:cubicBezTo>
                    <a:pt x="12709" y="7785"/>
                    <a:pt x="8738" y="3087"/>
                    <a:pt x="8438" y="2718"/>
                  </a:cubicBezTo>
                  <a:cubicBezTo>
                    <a:pt x="7226" y="1264"/>
                    <a:pt x="6026" y="155"/>
                    <a:pt x="4110" y="5"/>
                  </a:cubicBezTo>
                  <a:cubicBezTo>
                    <a:pt x="4052" y="2"/>
                    <a:pt x="3938" y="0"/>
                    <a:pt x="3805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1767;p33">
              <a:extLst>
                <a:ext uri="{FF2B5EF4-FFF2-40B4-BE49-F238E27FC236}">
                  <a16:creationId xmlns:a16="http://schemas.microsoft.com/office/drawing/2014/main" id="{B1487A91-B430-E9CE-EAFE-971F3DFE646F}"/>
                </a:ext>
              </a:extLst>
            </p:cNvPr>
            <p:cNvSpPr/>
            <p:nvPr/>
          </p:nvSpPr>
          <p:spPr>
            <a:xfrm>
              <a:off x="3367568" y="2627642"/>
              <a:ext cx="361096" cy="747890"/>
            </a:xfrm>
            <a:custGeom>
              <a:avLst/>
              <a:gdLst/>
              <a:ahLst/>
              <a:cxnLst/>
              <a:rect l="l" t="t" r="r" b="b"/>
              <a:pathLst>
                <a:path w="12871" h="26658" extrusionOk="0">
                  <a:moveTo>
                    <a:pt x="3943" y="162"/>
                  </a:moveTo>
                  <a:cubicBezTo>
                    <a:pt x="4030" y="162"/>
                    <a:pt x="4102" y="163"/>
                    <a:pt x="4145" y="167"/>
                  </a:cubicBezTo>
                  <a:cubicBezTo>
                    <a:pt x="5968" y="306"/>
                    <a:pt x="7134" y="1287"/>
                    <a:pt x="8415" y="2845"/>
                  </a:cubicBezTo>
                  <a:cubicBezTo>
                    <a:pt x="8704" y="3191"/>
                    <a:pt x="12201" y="7347"/>
                    <a:pt x="12640" y="7866"/>
                  </a:cubicBezTo>
                  <a:lnTo>
                    <a:pt x="6211" y="14895"/>
                  </a:lnTo>
                  <a:cubicBezTo>
                    <a:pt x="6199" y="14907"/>
                    <a:pt x="6199" y="14942"/>
                    <a:pt x="6199" y="14965"/>
                  </a:cubicBezTo>
                  <a:lnTo>
                    <a:pt x="8716" y="25630"/>
                  </a:lnTo>
                  <a:cubicBezTo>
                    <a:pt x="8762" y="25838"/>
                    <a:pt x="8716" y="26046"/>
                    <a:pt x="8589" y="26207"/>
                  </a:cubicBezTo>
                  <a:cubicBezTo>
                    <a:pt x="8473" y="26369"/>
                    <a:pt x="8277" y="26473"/>
                    <a:pt x="8069" y="26473"/>
                  </a:cubicBezTo>
                  <a:lnTo>
                    <a:pt x="3856" y="26496"/>
                  </a:lnTo>
                  <a:lnTo>
                    <a:pt x="3833" y="26496"/>
                  </a:lnTo>
                  <a:cubicBezTo>
                    <a:pt x="2136" y="26496"/>
                    <a:pt x="740" y="25122"/>
                    <a:pt x="693" y="23437"/>
                  </a:cubicBezTo>
                  <a:lnTo>
                    <a:pt x="151" y="167"/>
                  </a:lnTo>
                  <a:lnTo>
                    <a:pt x="3348" y="167"/>
                  </a:lnTo>
                  <a:cubicBezTo>
                    <a:pt x="3533" y="167"/>
                    <a:pt x="3769" y="162"/>
                    <a:pt x="3943" y="162"/>
                  </a:cubicBezTo>
                  <a:close/>
                  <a:moveTo>
                    <a:pt x="4004" y="1"/>
                  </a:moveTo>
                  <a:cubicBezTo>
                    <a:pt x="3832" y="1"/>
                    <a:pt x="3598" y="6"/>
                    <a:pt x="3406" y="6"/>
                  </a:cubicBezTo>
                  <a:lnTo>
                    <a:pt x="93" y="6"/>
                  </a:lnTo>
                  <a:cubicBezTo>
                    <a:pt x="59" y="6"/>
                    <a:pt x="47" y="17"/>
                    <a:pt x="35" y="40"/>
                  </a:cubicBezTo>
                  <a:cubicBezTo>
                    <a:pt x="24" y="52"/>
                    <a:pt x="1" y="75"/>
                    <a:pt x="1" y="86"/>
                  </a:cubicBezTo>
                  <a:lnTo>
                    <a:pt x="555" y="23437"/>
                  </a:lnTo>
                  <a:cubicBezTo>
                    <a:pt x="578" y="25214"/>
                    <a:pt x="2067" y="26657"/>
                    <a:pt x="3845" y="26657"/>
                  </a:cubicBezTo>
                  <a:lnTo>
                    <a:pt x="3868" y="26657"/>
                  </a:lnTo>
                  <a:lnTo>
                    <a:pt x="8081" y="26623"/>
                  </a:lnTo>
                  <a:cubicBezTo>
                    <a:pt x="8346" y="26623"/>
                    <a:pt x="8577" y="26507"/>
                    <a:pt x="8739" y="26311"/>
                  </a:cubicBezTo>
                  <a:cubicBezTo>
                    <a:pt x="8889" y="26103"/>
                    <a:pt x="8946" y="25849"/>
                    <a:pt x="8889" y="25607"/>
                  </a:cubicBezTo>
                  <a:lnTo>
                    <a:pt x="6384" y="14965"/>
                  </a:lnTo>
                  <a:lnTo>
                    <a:pt x="12848" y="7912"/>
                  </a:lnTo>
                  <a:cubicBezTo>
                    <a:pt x="12871" y="7889"/>
                    <a:pt x="12871" y="7843"/>
                    <a:pt x="12848" y="7808"/>
                  </a:cubicBezTo>
                  <a:cubicBezTo>
                    <a:pt x="12802" y="7774"/>
                    <a:pt x="8877" y="3111"/>
                    <a:pt x="8577" y="2753"/>
                  </a:cubicBezTo>
                  <a:cubicBezTo>
                    <a:pt x="7261" y="1160"/>
                    <a:pt x="6084" y="156"/>
                    <a:pt x="4202" y="6"/>
                  </a:cubicBezTo>
                  <a:cubicBezTo>
                    <a:pt x="4160" y="2"/>
                    <a:pt x="4089" y="1"/>
                    <a:pt x="4004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768;p33">
              <a:extLst>
                <a:ext uri="{FF2B5EF4-FFF2-40B4-BE49-F238E27FC236}">
                  <a16:creationId xmlns:a16="http://schemas.microsoft.com/office/drawing/2014/main" id="{89BC68B8-62CA-6C50-1166-079E1727CB1E}"/>
                </a:ext>
              </a:extLst>
            </p:cNvPr>
            <p:cNvSpPr/>
            <p:nvPr/>
          </p:nvSpPr>
          <p:spPr>
            <a:xfrm>
              <a:off x="3367568" y="2627642"/>
              <a:ext cx="361096" cy="747890"/>
            </a:xfrm>
            <a:custGeom>
              <a:avLst/>
              <a:gdLst/>
              <a:ahLst/>
              <a:cxnLst/>
              <a:rect l="l" t="t" r="r" b="b"/>
              <a:pathLst>
                <a:path w="12871" h="26658" extrusionOk="0">
                  <a:moveTo>
                    <a:pt x="3943" y="162"/>
                  </a:moveTo>
                  <a:cubicBezTo>
                    <a:pt x="4030" y="162"/>
                    <a:pt x="4102" y="163"/>
                    <a:pt x="4145" y="167"/>
                  </a:cubicBezTo>
                  <a:cubicBezTo>
                    <a:pt x="5968" y="306"/>
                    <a:pt x="7134" y="1287"/>
                    <a:pt x="8415" y="2845"/>
                  </a:cubicBezTo>
                  <a:cubicBezTo>
                    <a:pt x="8704" y="3191"/>
                    <a:pt x="12201" y="7347"/>
                    <a:pt x="12640" y="7866"/>
                  </a:cubicBezTo>
                  <a:lnTo>
                    <a:pt x="6211" y="14895"/>
                  </a:lnTo>
                  <a:cubicBezTo>
                    <a:pt x="6199" y="14907"/>
                    <a:pt x="6199" y="14942"/>
                    <a:pt x="6199" y="14965"/>
                  </a:cubicBezTo>
                  <a:lnTo>
                    <a:pt x="8716" y="25630"/>
                  </a:lnTo>
                  <a:cubicBezTo>
                    <a:pt x="8762" y="25838"/>
                    <a:pt x="8716" y="26046"/>
                    <a:pt x="8589" y="26207"/>
                  </a:cubicBezTo>
                  <a:cubicBezTo>
                    <a:pt x="8473" y="26369"/>
                    <a:pt x="8277" y="26473"/>
                    <a:pt x="8069" y="26473"/>
                  </a:cubicBezTo>
                  <a:lnTo>
                    <a:pt x="3856" y="26496"/>
                  </a:lnTo>
                  <a:lnTo>
                    <a:pt x="3833" y="26496"/>
                  </a:lnTo>
                  <a:cubicBezTo>
                    <a:pt x="2136" y="26496"/>
                    <a:pt x="740" y="25122"/>
                    <a:pt x="693" y="23437"/>
                  </a:cubicBezTo>
                  <a:lnTo>
                    <a:pt x="151" y="167"/>
                  </a:lnTo>
                  <a:lnTo>
                    <a:pt x="3348" y="167"/>
                  </a:lnTo>
                  <a:cubicBezTo>
                    <a:pt x="3533" y="167"/>
                    <a:pt x="3769" y="162"/>
                    <a:pt x="3943" y="162"/>
                  </a:cubicBezTo>
                  <a:close/>
                  <a:moveTo>
                    <a:pt x="4004" y="1"/>
                  </a:moveTo>
                  <a:cubicBezTo>
                    <a:pt x="3832" y="1"/>
                    <a:pt x="3598" y="6"/>
                    <a:pt x="3406" y="6"/>
                  </a:cubicBezTo>
                  <a:lnTo>
                    <a:pt x="93" y="6"/>
                  </a:lnTo>
                  <a:cubicBezTo>
                    <a:pt x="59" y="6"/>
                    <a:pt x="47" y="17"/>
                    <a:pt x="35" y="40"/>
                  </a:cubicBezTo>
                  <a:cubicBezTo>
                    <a:pt x="24" y="52"/>
                    <a:pt x="1" y="75"/>
                    <a:pt x="1" y="86"/>
                  </a:cubicBezTo>
                  <a:lnTo>
                    <a:pt x="555" y="23437"/>
                  </a:lnTo>
                  <a:cubicBezTo>
                    <a:pt x="578" y="25214"/>
                    <a:pt x="2067" y="26657"/>
                    <a:pt x="3845" y="26657"/>
                  </a:cubicBezTo>
                  <a:lnTo>
                    <a:pt x="3868" y="26657"/>
                  </a:lnTo>
                  <a:lnTo>
                    <a:pt x="8081" y="26623"/>
                  </a:lnTo>
                  <a:cubicBezTo>
                    <a:pt x="8346" y="26623"/>
                    <a:pt x="8577" y="26507"/>
                    <a:pt x="8739" y="26311"/>
                  </a:cubicBezTo>
                  <a:cubicBezTo>
                    <a:pt x="8889" y="26103"/>
                    <a:pt x="8946" y="25849"/>
                    <a:pt x="8889" y="25607"/>
                  </a:cubicBezTo>
                  <a:lnTo>
                    <a:pt x="6384" y="14965"/>
                  </a:lnTo>
                  <a:lnTo>
                    <a:pt x="12848" y="7912"/>
                  </a:lnTo>
                  <a:cubicBezTo>
                    <a:pt x="12871" y="7889"/>
                    <a:pt x="12871" y="7843"/>
                    <a:pt x="12848" y="7808"/>
                  </a:cubicBezTo>
                  <a:cubicBezTo>
                    <a:pt x="12802" y="7774"/>
                    <a:pt x="8877" y="3111"/>
                    <a:pt x="8577" y="2753"/>
                  </a:cubicBezTo>
                  <a:cubicBezTo>
                    <a:pt x="7261" y="1160"/>
                    <a:pt x="6084" y="156"/>
                    <a:pt x="4202" y="6"/>
                  </a:cubicBezTo>
                  <a:cubicBezTo>
                    <a:pt x="4160" y="2"/>
                    <a:pt x="4089" y="1"/>
                    <a:pt x="4004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769;p33">
              <a:extLst>
                <a:ext uri="{FF2B5EF4-FFF2-40B4-BE49-F238E27FC236}">
                  <a16:creationId xmlns:a16="http://schemas.microsoft.com/office/drawing/2014/main" id="{F181D78C-9F8A-CDB3-F9E8-86A315BC3988}"/>
                </a:ext>
              </a:extLst>
            </p:cNvPr>
            <p:cNvSpPr/>
            <p:nvPr/>
          </p:nvSpPr>
          <p:spPr>
            <a:xfrm>
              <a:off x="3369841" y="2630055"/>
              <a:ext cx="130203" cy="743542"/>
            </a:xfrm>
            <a:custGeom>
              <a:avLst/>
              <a:gdLst/>
              <a:ahLst/>
              <a:cxnLst/>
              <a:rect l="l" t="t" r="r" b="b"/>
              <a:pathLst>
                <a:path w="4641" h="26503" extrusionOk="0">
                  <a:moveTo>
                    <a:pt x="1" y="0"/>
                  </a:moveTo>
                  <a:lnTo>
                    <a:pt x="543" y="23351"/>
                  </a:lnTo>
                  <a:cubicBezTo>
                    <a:pt x="589" y="25110"/>
                    <a:pt x="2020" y="26502"/>
                    <a:pt x="3765" y="26502"/>
                  </a:cubicBezTo>
                  <a:cubicBezTo>
                    <a:pt x="3772" y="26502"/>
                    <a:pt x="3779" y="26502"/>
                    <a:pt x="3787" y="26502"/>
                  </a:cubicBezTo>
                  <a:lnTo>
                    <a:pt x="4641" y="26502"/>
                  </a:lnTo>
                  <a:cubicBezTo>
                    <a:pt x="2979" y="26398"/>
                    <a:pt x="1651" y="25036"/>
                    <a:pt x="1617" y="23351"/>
                  </a:cubicBezTo>
                  <a:lnTo>
                    <a:pt x="1063" y="0"/>
                  </a:lnTo>
                  <a:close/>
                </a:path>
              </a:pathLst>
            </a:custGeom>
            <a:solidFill>
              <a:srgbClr val="CB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770;p33">
              <a:extLst>
                <a:ext uri="{FF2B5EF4-FFF2-40B4-BE49-F238E27FC236}">
                  <a16:creationId xmlns:a16="http://schemas.microsoft.com/office/drawing/2014/main" id="{977C2674-8A1F-E771-39E8-2A070774D4D7}"/>
                </a:ext>
              </a:extLst>
            </p:cNvPr>
            <p:cNvSpPr/>
            <p:nvPr/>
          </p:nvSpPr>
          <p:spPr>
            <a:xfrm>
              <a:off x="3367568" y="2627782"/>
              <a:ext cx="135085" cy="747750"/>
            </a:xfrm>
            <a:custGeom>
              <a:avLst/>
              <a:gdLst/>
              <a:ahLst/>
              <a:cxnLst/>
              <a:rect l="l" t="t" r="r" b="b"/>
              <a:pathLst>
                <a:path w="4815" h="26653" extrusionOk="0">
                  <a:moveTo>
                    <a:pt x="1040" y="162"/>
                  </a:moveTo>
                  <a:lnTo>
                    <a:pt x="1594" y="23432"/>
                  </a:lnTo>
                  <a:cubicBezTo>
                    <a:pt x="1640" y="24852"/>
                    <a:pt x="2586" y="26075"/>
                    <a:pt x="3891" y="26491"/>
                  </a:cubicBezTo>
                  <a:lnTo>
                    <a:pt x="3833" y="26491"/>
                  </a:lnTo>
                  <a:cubicBezTo>
                    <a:pt x="2136" y="26491"/>
                    <a:pt x="740" y="25117"/>
                    <a:pt x="693" y="23432"/>
                  </a:cubicBezTo>
                  <a:lnTo>
                    <a:pt x="151" y="162"/>
                  </a:lnTo>
                  <a:close/>
                  <a:moveTo>
                    <a:pt x="93" y="1"/>
                  </a:moveTo>
                  <a:cubicBezTo>
                    <a:pt x="59" y="1"/>
                    <a:pt x="47" y="12"/>
                    <a:pt x="35" y="35"/>
                  </a:cubicBezTo>
                  <a:cubicBezTo>
                    <a:pt x="24" y="47"/>
                    <a:pt x="1" y="70"/>
                    <a:pt x="1" y="81"/>
                  </a:cubicBezTo>
                  <a:lnTo>
                    <a:pt x="555" y="23432"/>
                  </a:lnTo>
                  <a:cubicBezTo>
                    <a:pt x="578" y="25209"/>
                    <a:pt x="2067" y="26652"/>
                    <a:pt x="3845" y="26652"/>
                  </a:cubicBezTo>
                  <a:cubicBezTo>
                    <a:pt x="3856" y="26652"/>
                    <a:pt x="3856" y="26652"/>
                    <a:pt x="3891" y="26641"/>
                  </a:cubicBezTo>
                  <a:lnTo>
                    <a:pt x="4733" y="26641"/>
                  </a:lnTo>
                  <a:cubicBezTo>
                    <a:pt x="4768" y="26641"/>
                    <a:pt x="4814" y="26606"/>
                    <a:pt x="4814" y="26560"/>
                  </a:cubicBezTo>
                  <a:cubicBezTo>
                    <a:pt x="4814" y="26525"/>
                    <a:pt x="4779" y="26479"/>
                    <a:pt x="4733" y="26479"/>
                  </a:cubicBezTo>
                  <a:cubicBezTo>
                    <a:pt x="3117" y="26375"/>
                    <a:pt x="1836" y="25036"/>
                    <a:pt x="1790" y="23420"/>
                  </a:cubicBezTo>
                  <a:lnTo>
                    <a:pt x="1247" y="70"/>
                  </a:lnTo>
                  <a:cubicBezTo>
                    <a:pt x="1236" y="35"/>
                    <a:pt x="1201" y="1"/>
                    <a:pt x="1155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771;p33">
              <a:extLst>
                <a:ext uri="{FF2B5EF4-FFF2-40B4-BE49-F238E27FC236}">
                  <a16:creationId xmlns:a16="http://schemas.microsoft.com/office/drawing/2014/main" id="{FC0E45EE-DF27-B972-831B-A2A86DBF5D90}"/>
                </a:ext>
              </a:extLst>
            </p:cNvPr>
            <p:cNvSpPr/>
            <p:nvPr/>
          </p:nvSpPr>
          <p:spPr>
            <a:xfrm>
              <a:off x="3432011" y="2367712"/>
              <a:ext cx="336183" cy="718741"/>
            </a:xfrm>
            <a:custGeom>
              <a:avLst/>
              <a:gdLst/>
              <a:ahLst/>
              <a:cxnLst/>
              <a:rect l="l" t="t" r="r" b="b"/>
              <a:pathLst>
                <a:path w="11983" h="25619" extrusionOk="0">
                  <a:moveTo>
                    <a:pt x="3223" y="1"/>
                  </a:moveTo>
                  <a:cubicBezTo>
                    <a:pt x="3083" y="1"/>
                    <a:pt x="2942" y="35"/>
                    <a:pt x="2817" y="106"/>
                  </a:cubicBezTo>
                  <a:cubicBezTo>
                    <a:pt x="2425" y="325"/>
                    <a:pt x="2263" y="845"/>
                    <a:pt x="2459" y="1260"/>
                  </a:cubicBezTo>
                  <a:cubicBezTo>
                    <a:pt x="2402" y="1145"/>
                    <a:pt x="2240" y="960"/>
                    <a:pt x="2136" y="856"/>
                  </a:cubicBezTo>
                  <a:cubicBezTo>
                    <a:pt x="2136" y="856"/>
                    <a:pt x="1894" y="614"/>
                    <a:pt x="1594" y="591"/>
                  </a:cubicBezTo>
                  <a:cubicBezTo>
                    <a:pt x="1560" y="587"/>
                    <a:pt x="1528" y="585"/>
                    <a:pt x="1495" y="585"/>
                  </a:cubicBezTo>
                  <a:cubicBezTo>
                    <a:pt x="865" y="585"/>
                    <a:pt x="424" y="1310"/>
                    <a:pt x="797" y="1837"/>
                  </a:cubicBezTo>
                  <a:cubicBezTo>
                    <a:pt x="1282" y="2553"/>
                    <a:pt x="1617" y="3326"/>
                    <a:pt x="1848" y="4146"/>
                  </a:cubicBezTo>
                  <a:cubicBezTo>
                    <a:pt x="1940" y="4469"/>
                    <a:pt x="2009" y="4804"/>
                    <a:pt x="2113" y="5115"/>
                  </a:cubicBezTo>
                  <a:lnTo>
                    <a:pt x="2217" y="5473"/>
                  </a:lnTo>
                  <a:lnTo>
                    <a:pt x="1178" y="4723"/>
                  </a:lnTo>
                  <a:cubicBezTo>
                    <a:pt x="1044" y="4627"/>
                    <a:pt x="895" y="4583"/>
                    <a:pt x="749" y="4583"/>
                  </a:cubicBezTo>
                  <a:cubicBezTo>
                    <a:pt x="367" y="4583"/>
                    <a:pt x="9" y="4881"/>
                    <a:pt x="1" y="5323"/>
                  </a:cubicBezTo>
                  <a:lnTo>
                    <a:pt x="1" y="5335"/>
                  </a:lnTo>
                  <a:cubicBezTo>
                    <a:pt x="1" y="5669"/>
                    <a:pt x="116" y="5981"/>
                    <a:pt x="347" y="6223"/>
                  </a:cubicBezTo>
                  <a:lnTo>
                    <a:pt x="1801" y="7712"/>
                  </a:lnTo>
                  <a:cubicBezTo>
                    <a:pt x="2217" y="8151"/>
                    <a:pt x="2506" y="8694"/>
                    <a:pt x="2621" y="9282"/>
                  </a:cubicBezTo>
                  <a:lnTo>
                    <a:pt x="2771" y="10021"/>
                  </a:lnTo>
                  <a:lnTo>
                    <a:pt x="3625" y="19463"/>
                  </a:lnTo>
                  <a:lnTo>
                    <a:pt x="3995" y="22556"/>
                  </a:lnTo>
                  <a:cubicBezTo>
                    <a:pt x="4230" y="24502"/>
                    <a:pt x="6033" y="25619"/>
                    <a:pt x="7872" y="25619"/>
                  </a:cubicBezTo>
                  <a:cubicBezTo>
                    <a:pt x="9186" y="25619"/>
                    <a:pt x="10519" y="25048"/>
                    <a:pt x="11313" y="23803"/>
                  </a:cubicBezTo>
                  <a:cubicBezTo>
                    <a:pt x="11774" y="23133"/>
                    <a:pt x="11982" y="22383"/>
                    <a:pt x="11820" y="21610"/>
                  </a:cubicBezTo>
                  <a:lnTo>
                    <a:pt x="9016" y="6500"/>
                  </a:lnTo>
                  <a:cubicBezTo>
                    <a:pt x="8727" y="4769"/>
                    <a:pt x="8485" y="3153"/>
                    <a:pt x="7792" y="1364"/>
                  </a:cubicBezTo>
                  <a:cubicBezTo>
                    <a:pt x="7581" y="919"/>
                    <a:pt x="7402" y="485"/>
                    <a:pt x="6852" y="485"/>
                  </a:cubicBezTo>
                  <a:cubicBezTo>
                    <a:pt x="6831" y="485"/>
                    <a:pt x="6810" y="486"/>
                    <a:pt x="6788" y="487"/>
                  </a:cubicBezTo>
                  <a:cubicBezTo>
                    <a:pt x="6338" y="498"/>
                    <a:pt x="5945" y="845"/>
                    <a:pt x="6061" y="1283"/>
                  </a:cubicBezTo>
                  <a:cubicBezTo>
                    <a:pt x="6061" y="1283"/>
                    <a:pt x="5818" y="568"/>
                    <a:pt x="5576" y="314"/>
                  </a:cubicBezTo>
                  <a:cubicBezTo>
                    <a:pt x="5396" y="129"/>
                    <a:pt x="5113" y="36"/>
                    <a:pt x="4845" y="36"/>
                  </a:cubicBezTo>
                  <a:cubicBezTo>
                    <a:pt x="4392" y="36"/>
                    <a:pt x="3985" y="305"/>
                    <a:pt x="4202" y="856"/>
                  </a:cubicBezTo>
                  <a:cubicBezTo>
                    <a:pt x="4202" y="856"/>
                    <a:pt x="3925" y="394"/>
                    <a:pt x="3879" y="325"/>
                  </a:cubicBezTo>
                  <a:cubicBezTo>
                    <a:pt x="3724" y="111"/>
                    <a:pt x="3474" y="1"/>
                    <a:pt x="3223" y="1"/>
                  </a:cubicBezTo>
                  <a:close/>
                </a:path>
              </a:pathLst>
            </a:custGeom>
            <a:solidFill>
              <a:srgbClr val="ED72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772;p33">
              <a:extLst>
                <a:ext uri="{FF2B5EF4-FFF2-40B4-BE49-F238E27FC236}">
                  <a16:creationId xmlns:a16="http://schemas.microsoft.com/office/drawing/2014/main" id="{65AC7CFD-55E6-90E8-7A70-92C11CF3E357}"/>
                </a:ext>
              </a:extLst>
            </p:cNvPr>
            <p:cNvSpPr/>
            <p:nvPr/>
          </p:nvSpPr>
          <p:spPr>
            <a:xfrm>
              <a:off x="3430075" y="2365833"/>
              <a:ext cx="340055" cy="723118"/>
            </a:xfrm>
            <a:custGeom>
              <a:avLst/>
              <a:gdLst/>
              <a:ahLst/>
              <a:cxnLst/>
              <a:rect l="l" t="t" r="r" b="b"/>
              <a:pathLst>
                <a:path w="12121" h="25775" extrusionOk="0">
                  <a:moveTo>
                    <a:pt x="3275" y="135"/>
                  </a:moveTo>
                  <a:cubicBezTo>
                    <a:pt x="3507" y="135"/>
                    <a:pt x="3737" y="240"/>
                    <a:pt x="3879" y="427"/>
                  </a:cubicBezTo>
                  <a:cubicBezTo>
                    <a:pt x="3925" y="461"/>
                    <a:pt x="4098" y="773"/>
                    <a:pt x="4202" y="946"/>
                  </a:cubicBezTo>
                  <a:cubicBezTo>
                    <a:pt x="4211" y="963"/>
                    <a:pt x="4238" y="974"/>
                    <a:pt x="4265" y="974"/>
                  </a:cubicBezTo>
                  <a:cubicBezTo>
                    <a:pt x="4275" y="974"/>
                    <a:pt x="4285" y="972"/>
                    <a:pt x="4294" y="969"/>
                  </a:cubicBezTo>
                  <a:cubicBezTo>
                    <a:pt x="4341" y="958"/>
                    <a:pt x="4352" y="912"/>
                    <a:pt x="4341" y="865"/>
                  </a:cubicBezTo>
                  <a:cubicBezTo>
                    <a:pt x="4237" y="600"/>
                    <a:pt x="4283" y="392"/>
                    <a:pt x="4491" y="265"/>
                  </a:cubicBezTo>
                  <a:cubicBezTo>
                    <a:pt x="4606" y="194"/>
                    <a:pt x="4757" y="161"/>
                    <a:pt x="4913" y="161"/>
                  </a:cubicBezTo>
                  <a:cubicBezTo>
                    <a:pt x="5165" y="161"/>
                    <a:pt x="5431" y="247"/>
                    <a:pt x="5587" y="404"/>
                  </a:cubicBezTo>
                  <a:cubicBezTo>
                    <a:pt x="5806" y="658"/>
                    <a:pt x="6060" y="1350"/>
                    <a:pt x="6060" y="1350"/>
                  </a:cubicBezTo>
                  <a:cubicBezTo>
                    <a:pt x="6070" y="1380"/>
                    <a:pt x="6106" y="1410"/>
                    <a:pt x="6146" y="1410"/>
                  </a:cubicBezTo>
                  <a:cubicBezTo>
                    <a:pt x="6152" y="1410"/>
                    <a:pt x="6158" y="1409"/>
                    <a:pt x="6164" y="1408"/>
                  </a:cubicBezTo>
                  <a:cubicBezTo>
                    <a:pt x="6199" y="1385"/>
                    <a:pt x="6234" y="1350"/>
                    <a:pt x="6222" y="1304"/>
                  </a:cubicBezTo>
                  <a:cubicBezTo>
                    <a:pt x="6176" y="1154"/>
                    <a:pt x="6199" y="1015"/>
                    <a:pt x="6291" y="889"/>
                  </a:cubicBezTo>
                  <a:cubicBezTo>
                    <a:pt x="6418" y="727"/>
                    <a:pt x="6638" y="623"/>
                    <a:pt x="6868" y="612"/>
                  </a:cubicBezTo>
                  <a:cubicBezTo>
                    <a:pt x="6884" y="611"/>
                    <a:pt x="6899" y="611"/>
                    <a:pt x="6913" y="611"/>
                  </a:cubicBezTo>
                  <a:cubicBezTo>
                    <a:pt x="7421" y="611"/>
                    <a:pt x="7590" y="994"/>
                    <a:pt x="7792" y="1431"/>
                  </a:cubicBezTo>
                  <a:lnTo>
                    <a:pt x="7792" y="1443"/>
                  </a:lnTo>
                  <a:cubicBezTo>
                    <a:pt x="8427" y="3116"/>
                    <a:pt x="8669" y="4617"/>
                    <a:pt x="8946" y="6221"/>
                  </a:cubicBezTo>
                  <a:lnTo>
                    <a:pt x="9004" y="6579"/>
                  </a:lnTo>
                  <a:lnTo>
                    <a:pt x="11797" y="21688"/>
                  </a:lnTo>
                  <a:cubicBezTo>
                    <a:pt x="11936" y="22392"/>
                    <a:pt x="11774" y="23131"/>
                    <a:pt x="11324" y="23823"/>
                  </a:cubicBezTo>
                  <a:cubicBezTo>
                    <a:pt x="10598" y="24949"/>
                    <a:pt x="9348" y="25602"/>
                    <a:pt x="7972" y="25602"/>
                  </a:cubicBezTo>
                  <a:cubicBezTo>
                    <a:pt x="7641" y="25602"/>
                    <a:pt x="7302" y="25564"/>
                    <a:pt x="6961" y="25486"/>
                  </a:cubicBezTo>
                  <a:cubicBezTo>
                    <a:pt x="5426" y="25139"/>
                    <a:pt x="4341" y="24031"/>
                    <a:pt x="4167" y="22612"/>
                  </a:cubicBezTo>
                  <a:lnTo>
                    <a:pt x="3787" y="19507"/>
                  </a:lnTo>
                  <a:lnTo>
                    <a:pt x="2944" y="10065"/>
                  </a:lnTo>
                  <a:lnTo>
                    <a:pt x="2794" y="9326"/>
                  </a:lnTo>
                  <a:cubicBezTo>
                    <a:pt x="2667" y="8703"/>
                    <a:pt x="2378" y="8160"/>
                    <a:pt x="1951" y="7710"/>
                  </a:cubicBezTo>
                  <a:lnTo>
                    <a:pt x="485" y="6221"/>
                  </a:lnTo>
                  <a:cubicBezTo>
                    <a:pt x="266" y="5990"/>
                    <a:pt x="162" y="5702"/>
                    <a:pt x="162" y="5390"/>
                  </a:cubicBezTo>
                  <a:lnTo>
                    <a:pt x="162" y="5367"/>
                  </a:lnTo>
                  <a:cubicBezTo>
                    <a:pt x="174" y="5125"/>
                    <a:pt x="301" y="4905"/>
                    <a:pt x="531" y="4790"/>
                  </a:cubicBezTo>
                  <a:cubicBezTo>
                    <a:pt x="635" y="4755"/>
                    <a:pt x="739" y="4721"/>
                    <a:pt x="832" y="4721"/>
                  </a:cubicBezTo>
                  <a:cubicBezTo>
                    <a:pt x="970" y="4721"/>
                    <a:pt x="1097" y="4767"/>
                    <a:pt x="1213" y="4825"/>
                  </a:cubicBezTo>
                  <a:lnTo>
                    <a:pt x="2251" y="5575"/>
                  </a:lnTo>
                  <a:cubicBezTo>
                    <a:pt x="2257" y="5581"/>
                    <a:pt x="2272" y="5583"/>
                    <a:pt x="2287" y="5583"/>
                  </a:cubicBezTo>
                  <a:cubicBezTo>
                    <a:pt x="2303" y="5583"/>
                    <a:pt x="2321" y="5581"/>
                    <a:pt x="2332" y="5575"/>
                  </a:cubicBezTo>
                  <a:cubicBezTo>
                    <a:pt x="2367" y="5552"/>
                    <a:pt x="2378" y="5517"/>
                    <a:pt x="2367" y="5482"/>
                  </a:cubicBezTo>
                  <a:lnTo>
                    <a:pt x="2251" y="5125"/>
                  </a:lnTo>
                  <a:cubicBezTo>
                    <a:pt x="2194" y="4940"/>
                    <a:pt x="2136" y="4744"/>
                    <a:pt x="2090" y="4559"/>
                  </a:cubicBezTo>
                  <a:cubicBezTo>
                    <a:pt x="2044" y="4432"/>
                    <a:pt x="2020" y="4282"/>
                    <a:pt x="1974" y="4155"/>
                  </a:cubicBezTo>
                  <a:cubicBezTo>
                    <a:pt x="1709" y="3278"/>
                    <a:pt x="1351" y="2481"/>
                    <a:pt x="901" y="1835"/>
                  </a:cubicBezTo>
                  <a:cubicBezTo>
                    <a:pt x="751" y="1604"/>
                    <a:pt x="751" y="1327"/>
                    <a:pt x="889" y="1085"/>
                  </a:cubicBezTo>
                  <a:cubicBezTo>
                    <a:pt x="1039" y="838"/>
                    <a:pt x="1289" y="701"/>
                    <a:pt x="1564" y="701"/>
                  </a:cubicBezTo>
                  <a:cubicBezTo>
                    <a:pt x="1585" y="701"/>
                    <a:pt x="1606" y="702"/>
                    <a:pt x="1628" y="704"/>
                  </a:cubicBezTo>
                  <a:cubicBezTo>
                    <a:pt x="1905" y="738"/>
                    <a:pt x="2136" y="958"/>
                    <a:pt x="2136" y="958"/>
                  </a:cubicBezTo>
                  <a:cubicBezTo>
                    <a:pt x="2240" y="1039"/>
                    <a:pt x="2390" y="1223"/>
                    <a:pt x="2436" y="1327"/>
                  </a:cubicBezTo>
                  <a:cubicBezTo>
                    <a:pt x="2445" y="1362"/>
                    <a:pt x="2474" y="1377"/>
                    <a:pt x="2508" y="1377"/>
                  </a:cubicBezTo>
                  <a:cubicBezTo>
                    <a:pt x="2518" y="1377"/>
                    <a:pt x="2529" y="1376"/>
                    <a:pt x="2540" y="1373"/>
                  </a:cubicBezTo>
                  <a:cubicBezTo>
                    <a:pt x="2575" y="1362"/>
                    <a:pt x="2598" y="1316"/>
                    <a:pt x="2575" y="1269"/>
                  </a:cubicBezTo>
                  <a:cubicBezTo>
                    <a:pt x="2401" y="912"/>
                    <a:pt x="2551" y="438"/>
                    <a:pt x="2909" y="231"/>
                  </a:cubicBezTo>
                  <a:cubicBezTo>
                    <a:pt x="3023" y="166"/>
                    <a:pt x="3149" y="135"/>
                    <a:pt x="3275" y="135"/>
                  </a:cubicBezTo>
                  <a:close/>
                  <a:moveTo>
                    <a:pt x="3288" y="0"/>
                  </a:moveTo>
                  <a:cubicBezTo>
                    <a:pt x="3135" y="0"/>
                    <a:pt x="2979" y="37"/>
                    <a:pt x="2840" y="115"/>
                  </a:cubicBezTo>
                  <a:cubicBezTo>
                    <a:pt x="2540" y="288"/>
                    <a:pt x="2367" y="635"/>
                    <a:pt x="2367" y="981"/>
                  </a:cubicBezTo>
                  <a:lnTo>
                    <a:pt x="2263" y="877"/>
                  </a:lnTo>
                  <a:cubicBezTo>
                    <a:pt x="2263" y="877"/>
                    <a:pt x="1997" y="623"/>
                    <a:pt x="1674" y="588"/>
                  </a:cubicBezTo>
                  <a:cubicBezTo>
                    <a:pt x="1654" y="587"/>
                    <a:pt x="1633" y="586"/>
                    <a:pt x="1613" y="586"/>
                  </a:cubicBezTo>
                  <a:cubicBezTo>
                    <a:pt x="1287" y="586"/>
                    <a:pt x="971" y="757"/>
                    <a:pt x="797" y="1050"/>
                  </a:cubicBezTo>
                  <a:cubicBezTo>
                    <a:pt x="601" y="1362"/>
                    <a:pt x="624" y="1708"/>
                    <a:pt x="809" y="1974"/>
                  </a:cubicBezTo>
                  <a:cubicBezTo>
                    <a:pt x="1259" y="2608"/>
                    <a:pt x="1605" y="3382"/>
                    <a:pt x="1847" y="4259"/>
                  </a:cubicBezTo>
                  <a:cubicBezTo>
                    <a:pt x="1870" y="4386"/>
                    <a:pt x="1917" y="4536"/>
                    <a:pt x="1951" y="4663"/>
                  </a:cubicBezTo>
                  <a:cubicBezTo>
                    <a:pt x="2009" y="4848"/>
                    <a:pt x="2044" y="5032"/>
                    <a:pt x="2101" y="5229"/>
                  </a:cubicBezTo>
                  <a:lnTo>
                    <a:pt x="2147" y="5355"/>
                  </a:lnTo>
                  <a:lnTo>
                    <a:pt x="1316" y="4744"/>
                  </a:lnTo>
                  <a:cubicBezTo>
                    <a:pt x="1165" y="4638"/>
                    <a:pt x="998" y="4585"/>
                    <a:pt x="831" y="4585"/>
                  </a:cubicBezTo>
                  <a:cubicBezTo>
                    <a:pt x="706" y="4585"/>
                    <a:pt x="581" y="4615"/>
                    <a:pt x="462" y="4674"/>
                  </a:cubicBezTo>
                  <a:cubicBezTo>
                    <a:pt x="174" y="4825"/>
                    <a:pt x="1" y="5078"/>
                    <a:pt x="1" y="5402"/>
                  </a:cubicBezTo>
                  <a:lnTo>
                    <a:pt x="1" y="5413"/>
                  </a:lnTo>
                  <a:cubicBezTo>
                    <a:pt x="1" y="5771"/>
                    <a:pt x="127" y="6106"/>
                    <a:pt x="370" y="6360"/>
                  </a:cubicBezTo>
                  <a:lnTo>
                    <a:pt x="1836" y="7849"/>
                  </a:lnTo>
                  <a:cubicBezTo>
                    <a:pt x="2251" y="8264"/>
                    <a:pt x="2528" y="8807"/>
                    <a:pt x="2644" y="9384"/>
                  </a:cubicBezTo>
                  <a:lnTo>
                    <a:pt x="2782" y="10099"/>
                  </a:lnTo>
                  <a:lnTo>
                    <a:pt x="3636" y="19541"/>
                  </a:lnTo>
                  <a:lnTo>
                    <a:pt x="4006" y="22646"/>
                  </a:lnTo>
                  <a:cubicBezTo>
                    <a:pt x="4202" y="24124"/>
                    <a:pt x="5322" y="25278"/>
                    <a:pt x="6938" y="25659"/>
                  </a:cubicBezTo>
                  <a:cubicBezTo>
                    <a:pt x="7295" y="25728"/>
                    <a:pt x="7642" y="25774"/>
                    <a:pt x="7988" y="25774"/>
                  </a:cubicBezTo>
                  <a:cubicBezTo>
                    <a:pt x="9419" y="25774"/>
                    <a:pt x="10724" y="25105"/>
                    <a:pt x="11485" y="23904"/>
                  </a:cubicBezTo>
                  <a:cubicBezTo>
                    <a:pt x="11947" y="23189"/>
                    <a:pt x="12120" y="22404"/>
                    <a:pt x="11970" y="21653"/>
                  </a:cubicBezTo>
                  <a:lnTo>
                    <a:pt x="9177" y="6556"/>
                  </a:lnTo>
                  <a:lnTo>
                    <a:pt x="9119" y="6187"/>
                  </a:lnTo>
                  <a:cubicBezTo>
                    <a:pt x="8842" y="4594"/>
                    <a:pt x="8600" y="3070"/>
                    <a:pt x="7953" y="1385"/>
                  </a:cubicBezTo>
                  <a:lnTo>
                    <a:pt x="7930" y="1373"/>
                  </a:lnTo>
                  <a:cubicBezTo>
                    <a:pt x="7727" y="922"/>
                    <a:pt x="7525" y="461"/>
                    <a:pt x="6903" y="461"/>
                  </a:cubicBezTo>
                  <a:cubicBezTo>
                    <a:pt x="6888" y="461"/>
                    <a:pt x="6872" y="461"/>
                    <a:pt x="6857" y="461"/>
                  </a:cubicBezTo>
                  <a:cubicBezTo>
                    <a:pt x="6568" y="473"/>
                    <a:pt x="6303" y="612"/>
                    <a:pt x="6164" y="808"/>
                  </a:cubicBezTo>
                  <a:cubicBezTo>
                    <a:pt x="6118" y="865"/>
                    <a:pt x="6084" y="912"/>
                    <a:pt x="6072" y="969"/>
                  </a:cubicBezTo>
                  <a:cubicBezTo>
                    <a:pt x="5968" y="750"/>
                    <a:pt x="5841" y="461"/>
                    <a:pt x="5703" y="323"/>
                  </a:cubicBezTo>
                  <a:cubicBezTo>
                    <a:pt x="5515" y="128"/>
                    <a:pt x="5217" y="25"/>
                    <a:pt x="4927" y="25"/>
                  </a:cubicBezTo>
                  <a:cubicBezTo>
                    <a:pt x="4737" y="25"/>
                    <a:pt x="4549" y="70"/>
                    <a:pt x="4398" y="161"/>
                  </a:cubicBezTo>
                  <a:cubicBezTo>
                    <a:pt x="4260" y="265"/>
                    <a:pt x="4167" y="392"/>
                    <a:pt x="4144" y="554"/>
                  </a:cubicBezTo>
                  <a:cubicBezTo>
                    <a:pt x="4087" y="450"/>
                    <a:pt x="4029" y="381"/>
                    <a:pt x="4006" y="346"/>
                  </a:cubicBezTo>
                  <a:cubicBezTo>
                    <a:pt x="3842" y="123"/>
                    <a:pt x="3568" y="0"/>
                    <a:pt x="3288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773;p33">
              <a:extLst>
                <a:ext uri="{FF2B5EF4-FFF2-40B4-BE49-F238E27FC236}">
                  <a16:creationId xmlns:a16="http://schemas.microsoft.com/office/drawing/2014/main" id="{E203B4EE-AB54-6A95-DF1A-E61A5BA13C62}"/>
                </a:ext>
              </a:extLst>
            </p:cNvPr>
            <p:cNvSpPr/>
            <p:nvPr/>
          </p:nvSpPr>
          <p:spPr>
            <a:xfrm>
              <a:off x="3492245" y="2519209"/>
              <a:ext cx="44411" cy="40287"/>
            </a:xfrm>
            <a:custGeom>
              <a:avLst/>
              <a:gdLst/>
              <a:ahLst/>
              <a:cxnLst/>
              <a:rect l="l" t="t" r="r" b="b"/>
              <a:pathLst>
                <a:path w="1583" h="1436" extrusionOk="0">
                  <a:moveTo>
                    <a:pt x="93" y="1"/>
                  </a:moveTo>
                  <a:cubicBezTo>
                    <a:pt x="59" y="1"/>
                    <a:pt x="33" y="23"/>
                    <a:pt x="24" y="62"/>
                  </a:cubicBezTo>
                  <a:cubicBezTo>
                    <a:pt x="1" y="108"/>
                    <a:pt x="35" y="154"/>
                    <a:pt x="70" y="165"/>
                  </a:cubicBezTo>
                  <a:cubicBezTo>
                    <a:pt x="1317" y="535"/>
                    <a:pt x="1409" y="1331"/>
                    <a:pt x="1409" y="1366"/>
                  </a:cubicBezTo>
                  <a:cubicBezTo>
                    <a:pt x="1420" y="1401"/>
                    <a:pt x="1444" y="1435"/>
                    <a:pt x="1490" y="1435"/>
                  </a:cubicBezTo>
                  <a:cubicBezTo>
                    <a:pt x="1547" y="1435"/>
                    <a:pt x="1582" y="1389"/>
                    <a:pt x="1559" y="1343"/>
                  </a:cubicBezTo>
                  <a:cubicBezTo>
                    <a:pt x="1559" y="1308"/>
                    <a:pt x="1478" y="408"/>
                    <a:pt x="116" y="4"/>
                  </a:cubicBezTo>
                  <a:cubicBezTo>
                    <a:pt x="108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774;p33">
              <a:extLst>
                <a:ext uri="{FF2B5EF4-FFF2-40B4-BE49-F238E27FC236}">
                  <a16:creationId xmlns:a16="http://schemas.microsoft.com/office/drawing/2014/main" id="{F9BBBFF6-5E28-14B7-EFD1-9774011ED654}"/>
                </a:ext>
              </a:extLst>
            </p:cNvPr>
            <p:cNvSpPr/>
            <p:nvPr/>
          </p:nvSpPr>
          <p:spPr>
            <a:xfrm>
              <a:off x="3601379" y="2400789"/>
              <a:ext cx="21406" cy="76450"/>
            </a:xfrm>
            <a:custGeom>
              <a:avLst/>
              <a:gdLst/>
              <a:ahLst/>
              <a:cxnLst/>
              <a:rect l="l" t="t" r="r" b="b"/>
              <a:pathLst>
                <a:path w="763" h="2725" extrusionOk="0">
                  <a:moveTo>
                    <a:pt x="1" y="0"/>
                  </a:moveTo>
                  <a:lnTo>
                    <a:pt x="693" y="2724"/>
                  </a:lnTo>
                  <a:cubicBezTo>
                    <a:pt x="693" y="2724"/>
                    <a:pt x="762" y="1616"/>
                    <a:pt x="1" y="0"/>
                  </a:cubicBezTo>
                  <a:close/>
                </a:path>
              </a:pathLst>
            </a:custGeom>
            <a:solidFill>
              <a:srgbClr val="E15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775;p33">
              <a:extLst>
                <a:ext uri="{FF2B5EF4-FFF2-40B4-BE49-F238E27FC236}">
                  <a16:creationId xmlns:a16="http://schemas.microsoft.com/office/drawing/2014/main" id="{5B547C41-4B26-9104-61A6-FCBB1E60F3DC}"/>
                </a:ext>
              </a:extLst>
            </p:cNvPr>
            <p:cNvSpPr/>
            <p:nvPr/>
          </p:nvSpPr>
          <p:spPr>
            <a:xfrm>
              <a:off x="3598798" y="2399050"/>
              <a:ext cx="25923" cy="80770"/>
            </a:xfrm>
            <a:custGeom>
              <a:avLst/>
              <a:gdLst/>
              <a:ahLst/>
              <a:cxnLst/>
              <a:rect l="l" t="t" r="r" b="b"/>
              <a:pathLst>
                <a:path w="924" h="2879" extrusionOk="0">
                  <a:moveTo>
                    <a:pt x="89" y="0"/>
                  </a:moveTo>
                  <a:cubicBezTo>
                    <a:pt x="79" y="0"/>
                    <a:pt x="69" y="2"/>
                    <a:pt x="58" y="5"/>
                  </a:cubicBezTo>
                  <a:cubicBezTo>
                    <a:pt x="12" y="16"/>
                    <a:pt x="0" y="62"/>
                    <a:pt x="12" y="109"/>
                  </a:cubicBezTo>
                  <a:cubicBezTo>
                    <a:pt x="751" y="1678"/>
                    <a:pt x="693" y="2775"/>
                    <a:pt x="693" y="2786"/>
                  </a:cubicBezTo>
                  <a:cubicBezTo>
                    <a:pt x="693" y="2833"/>
                    <a:pt x="739" y="2879"/>
                    <a:pt x="785" y="2879"/>
                  </a:cubicBezTo>
                  <a:cubicBezTo>
                    <a:pt x="820" y="2879"/>
                    <a:pt x="866" y="2833"/>
                    <a:pt x="854" y="2821"/>
                  </a:cubicBezTo>
                  <a:cubicBezTo>
                    <a:pt x="866" y="2775"/>
                    <a:pt x="924" y="1678"/>
                    <a:pt x="162" y="51"/>
                  </a:cubicBezTo>
                  <a:cubicBezTo>
                    <a:pt x="144" y="16"/>
                    <a:pt x="120" y="0"/>
                    <a:pt x="89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776;p33">
              <a:extLst>
                <a:ext uri="{FF2B5EF4-FFF2-40B4-BE49-F238E27FC236}">
                  <a16:creationId xmlns:a16="http://schemas.microsoft.com/office/drawing/2014/main" id="{8769EE4B-7CF5-F2D9-4CF0-AC187FF6C6DC}"/>
                </a:ext>
              </a:extLst>
            </p:cNvPr>
            <p:cNvSpPr/>
            <p:nvPr/>
          </p:nvSpPr>
          <p:spPr>
            <a:xfrm>
              <a:off x="3551188" y="2393018"/>
              <a:ext cx="23033" cy="91010"/>
            </a:xfrm>
            <a:custGeom>
              <a:avLst/>
              <a:gdLst/>
              <a:ahLst/>
              <a:cxnLst/>
              <a:rect l="l" t="t" r="r" b="b"/>
              <a:pathLst>
                <a:path w="821" h="3244" extrusionOk="0">
                  <a:moveTo>
                    <a:pt x="0" y="0"/>
                  </a:moveTo>
                  <a:lnTo>
                    <a:pt x="808" y="3244"/>
                  </a:lnTo>
                  <a:cubicBezTo>
                    <a:pt x="808" y="3244"/>
                    <a:pt x="820" y="1605"/>
                    <a:pt x="0" y="0"/>
                  </a:cubicBezTo>
                  <a:close/>
                </a:path>
              </a:pathLst>
            </a:custGeom>
            <a:solidFill>
              <a:srgbClr val="E15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777;p33">
              <a:extLst>
                <a:ext uri="{FF2B5EF4-FFF2-40B4-BE49-F238E27FC236}">
                  <a16:creationId xmlns:a16="http://schemas.microsoft.com/office/drawing/2014/main" id="{ADB31108-B8B5-E711-1FBE-9713E53B6916}"/>
                </a:ext>
              </a:extLst>
            </p:cNvPr>
            <p:cNvSpPr/>
            <p:nvPr/>
          </p:nvSpPr>
          <p:spPr>
            <a:xfrm>
              <a:off x="3548607" y="2391279"/>
              <a:ext cx="27213" cy="95359"/>
            </a:xfrm>
            <a:custGeom>
              <a:avLst/>
              <a:gdLst/>
              <a:ahLst/>
              <a:cxnLst/>
              <a:rect l="l" t="t" r="r" b="b"/>
              <a:pathLst>
                <a:path w="970" h="3399" extrusionOk="0">
                  <a:moveTo>
                    <a:pt x="79" y="0"/>
                  </a:moveTo>
                  <a:cubicBezTo>
                    <a:pt x="69" y="0"/>
                    <a:pt x="58" y="2"/>
                    <a:pt x="46" y="5"/>
                  </a:cubicBezTo>
                  <a:cubicBezTo>
                    <a:pt x="12" y="16"/>
                    <a:pt x="0" y="62"/>
                    <a:pt x="12" y="108"/>
                  </a:cubicBezTo>
                  <a:cubicBezTo>
                    <a:pt x="808" y="1667"/>
                    <a:pt x="808" y="3294"/>
                    <a:pt x="808" y="3306"/>
                  </a:cubicBezTo>
                  <a:cubicBezTo>
                    <a:pt x="808" y="3352"/>
                    <a:pt x="854" y="3398"/>
                    <a:pt x="900" y="3398"/>
                  </a:cubicBezTo>
                  <a:cubicBezTo>
                    <a:pt x="935" y="3398"/>
                    <a:pt x="970" y="3352"/>
                    <a:pt x="970" y="3306"/>
                  </a:cubicBezTo>
                  <a:cubicBezTo>
                    <a:pt x="970" y="3294"/>
                    <a:pt x="970" y="1632"/>
                    <a:pt x="150" y="39"/>
                  </a:cubicBezTo>
                  <a:cubicBezTo>
                    <a:pt x="133" y="13"/>
                    <a:pt x="109" y="0"/>
                    <a:pt x="79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778;p33">
              <a:extLst>
                <a:ext uri="{FF2B5EF4-FFF2-40B4-BE49-F238E27FC236}">
                  <a16:creationId xmlns:a16="http://schemas.microsoft.com/office/drawing/2014/main" id="{2242ECE4-E181-2EA5-53A8-4371B7192557}"/>
                </a:ext>
              </a:extLst>
            </p:cNvPr>
            <p:cNvSpPr/>
            <p:nvPr/>
          </p:nvSpPr>
          <p:spPr>
            <a:xfrm>
              <a:off x="3500353" y="2401434"/>
              <a:ext cx="28532" cy="93928"/>
            </a:xfrm>
            <a:custGeom>
              <a:avLst/>
              <a:gdLst/>
              <a:ahLst/>
              <a:cxnLst/>
              <a:rect l="l" t="t" r="r" b="b"/>
              <a:pathLst>
                <a:path w="1017" h="3348" extrusionOk="0">
                  <a:moveTo>
                    <a:pt x="0" y="0"/>
                  </a:moveTo>
                  <a:lnTo>
                    <a:pt x="1016" y="3348"/>
                  </a:lnTo>
                  <a:cubicBezTo>
                    <a:pt x="1016" y="3348"/>
                    <a:pt x="889" y="1582"/>
                    <a:pt x="0" y="0"/>
                  </a:cubicBezTo>
                  <a:close/>
                </a:path>
              </a:pathLst>
            </a:custGeom>
            <a:solidFill>
              <a:srgbClr val="E15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779;p33">
              <a:extLst>
                <a:ext uri="{FF2B5EF4-FFF2-40B4-BE49-F238E27FC236}">
                  <a16:creationId xmlns:a16="http://schemas.microsoft.com/office/drawing/2014/main" id="{BC71A5D7-4300-1257-919F-C3D87A59BE86}"/>
                </a:ext>
              </a:extLst>
            </p:cNvPr>
            <p:cNvSpPr/>
            <p:nvPr/>
          </p:nvSpPr>
          <p:spPr>
            <a:xfrm>
              <a:off x="3497743" y="2399162"/>
              <a:ext cx="33385" cy="98473"/>
            </a:xfrm>
            <a:custGeom>
              <a:avLst/>
              <a:gdLst/>
              <a:ahLst/>
              <a:cxnLst/>
              <a:rect l="l" t="t" r="r" b="b"/>
              <a:pathLst>
                <a:path w="1190" h="3510" extrusionOk="0">
                  <a:moveTo>
                    <a:pt x="96" y="1"/>
                  </a:moveTo>
                  <a:cubicBezTo>
                    <a:pt x="83" y="1"/>
                    <a:pt x="70" y="4"/>
                    <a:pt x="59" y="12"/>
                  </a:cubicBezTo>
                  <a:cubicBezTo>
                    <a:pt x="12" y="47"/>
                    <a:pt x="1" y="81"/>
                    <a:pt x="24" y="128"/>
                  </a:cubicBezTo>
                  <a:cubicBezTo>
                    <a:pt x="878" y="1663"/>
                    <a:pt x="1017" y="3417"/>
                    <a:pt x="1017" y="3429"/>
                  </a:cubicBezTo>
                  <a:cubicBezTo>
                    <a:pt x="1040" y="3475"/>
                    <a:pt x="1063" y="3510"/>
                    <a:pt x="1109" y="3510"/>
                  </a:cubicBezTo>
                  <a:cubicBezTo>
                    <a:pt x="1155" y="3510"/>
                    <a:pt x="1178" y="3475"/>
                    <a:pt x="1190" y="3417"/>
                  </a:cubicBezTo>
                  <a:cubicBezTo>
                    <a:pt x="1190" y="3406"/>
                    <a:pt x="1051" y="1605"/>
                    <a:pt x="174" y="47"/>
                  </a:cubicBezTo>
                  <a:cubicBezTo>
                    <a:pt x="151" y="16"/>
                    <a:pt x="123" y="1"/>
                    <a:pt x="96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D74C08AA-3A0C-97A2-2C38-5EF6D467F760}"/>
              </a:ext>
            </a:extLst>
          </p:cNvPr>
          <p:cNvSpPr txBox="1"/>
          <p:nvPr/>
        </p:nvSpPr>
        <p:spPr>
          <a:xfrm>
            <a:off x="3870251" y="1336348"/>
            <a:ext cx="4118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Lato" panose="020F0502020204030203" pitchFamily="34" charset="0"/>
              </a:rPr>
              <a:t>Ajak </a:t>
            </a:r>
            <a:r>
              <a:rPr lang="en-US" sz="1800" dirty="0" err="1">
                <a:latin typeface="Lato" panose="020F0502020204030203" pitchFamily="34" charset="0"/>
              </a:rPr>
              <a:t>Siswa</a:t>
            </a:r>
            <a:r>
              <a:rPr lang="en-US" sz="1800" dirty="0">
                <a:latin typeface="Lato" panose="020F0502020204030203" pitchFamily="34" charset="0"/>
              </a:rPr>
              <a:t> </a:t>
            </a:r>
            <a:r>
              <a:rPr lang="en-US" sz="1800" dirty="0" err="1">
                <a:latin typeface="Lato" panose="020F0502020204030203" pitchFamily="34" charset="0"/>
              </a:rPr>
              <a:t>berpasangan</a:t>
            </a:r>
            <a:endParaRPr lang="en-US" sz="1800" dirty="0"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800" dirty="0" err="1">
                <a:latin typeface="Lato" panose="020F0502020204030203" pitchFamily="34" charset="0"/>
              </a:rPr>
              <a:t>Sampaikan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kepada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pasangan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anda</a:t>
            </a:r>
            <a:r>
              <a:rPr lang="en-ID" sz="1800" dirty="0">
                <a:latin typeface="Lato" panose="020F0502020204030203" pitchFamily="34" charset="0"/>
              </a:rPr>
              <a:t>,      1 </a:t>
            </a:r>
            <a:r>
              <a:rPr lang="en-ID" sz="1800" dirty="0" err="1">
                <a:latin typeface="Lato" panose="020F0502020204030203" pitchFamily="34" charset="0"/>
              </a:rPr>
              <a:t>hal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positif</a:t>
            </a:r>
            <a:r>
              <a:rPr lang="en-ID" sz="1800" dirty="0">
                <a:latin typeface="Lato" panose="020F0502020204030203" pitchFamily="34" charset="0"/>
              </a:rPr>
              <a:t> yang </a:t>
            </a:r>
            <a:r>
              <a:rPr lang="en-ID" sz="1800" dirty="0" err="1">
                <a:latin typeface="Lato" panose="020F0502020204030203" pitchFamily="34" charset="0"/>
              </a:rPr>
              <a:t>ada</a:t>
            </a:r>
            <a:r>
              <a:rPr lang="en-ID" sz="1800" dirty="0">
                <a:latin typeface="Lato" panose="020F0502020204030203" pitchFamily="34" charset="0"/>
              </a:rPr>
              <a:t> pada </a:t>
            </a:r>
            <a:r>
              <a:rPr lang="en-ID" sz="1800" dirty="0" err="1">
                <a:latin typeface="Lato" panose="020F0502020204030203" pitchFamily="34" charset="0"/>
              </a:rPr>
              <a:t>diri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anda</a:t>
            </a:r>
            <a:r>
              <a:rPr lang="en-ID" sz="1800" dirty="0">
                <a:latin typeface="Lato" panose="020F0502020204030203" pitchFamily="34" charset="0"/>
              </a:rPr>
              <a:t> (</a:t>
            </a:r>
            <a:r>
              <a:rPr lang="en-ID" sz="1800" dirty="0" err="1">
                <a:latin typeface="Lato" panose="020F0502020204030203" pitchFamily="34" charset="0"/>
              </a:rPr>
              <a:t>bisa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sikap</a:t>
            </a:r>
            <a:r>
              <a:rPr lang="en-ID" sz="1800" dirty="0">
                <a:latin typeface="Lato" panose="020F0502020204030203" pitchFamily="34" charset="0"/>
              </a:rPr>
              <a:t>, </a:t>
            </a:r>
            <a:r>
              <a:rPr lang="en-ID" sz="1800" dirty="0" err="1">
                <a:latin typeface="Lato" panose="020F0502020204030203" pitchFamily="34" charset="0"/>
              </a:rPr>
              <a:t>prestasi</a:t>
            </a:r>
            <a:r>
              <a:rPr lang="en-ID" sz="1800" dirty="0">
                <a:latin typeface="Lato" panose="020F0502020204030203" pitchFamily="34" charset="0"/>
              </a:rPr>
              <a:t>, </a:t>
            </a:r>
            <a:r>
              <a:rPr lang="en-ID" sz="1800" dirty="0" err="1">
                <a:latin typeface="Lato" panose="020F0502020204030203" pitchFamily="34" charset="0"/>
              </a:rPr>
              <a:t>kebiasaan</a:t>
            </a:r>
            <a:r>
              <a:rPr lang="en-ID" sz="1800" dirty="0">
                <a:latin typeface="Lato" panose="020F0502020204030203" pitchFamily="34" charset="0"/>
              </a:rPr>
              <a:t>, </a:t>
            </a:r>
            <a:r>
              <a:rPr lang="en-ID" sz="1800" dirty="0" err="1">
                <a:latin typeface="Lato" panose="020F0502020204030203" pitchFamily="34" charset="0"/>
              </a:rPr>
              <a:t>atau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hal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lainnya</a:t>
            </a:r>
            <a:r>
              <a:rPr lang="en-ID" sz="1800" dirty="0">
                <a:latin typeface="Lato" panose="020F0502020204030203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1800" dirty="0"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800" dirty="0" err="1">
                <a:latin typeface="Lato" panose="020F0502020204030203" pitchFamily="34" charset="0"/>
              </a:rPr>
              <a:t>Berikan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apresiasi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kepada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pasangan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anda</a:t>
            </a:r>
            <a:endParaRPr lang="en-ID" sz="1800" dirty="0">
              <a:latin typeface="Lato" panose="020F050202020403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F1F82E-C7A9-AD7B-A424-B4E41F16ED18}"/>
              </a:ext>
            </a:extLst>
          </p:cNvPr>
          <p:cNvSpPr txBox="1"/>
          <p:nvPr/>
        </p:nvSpPr>
        <p:spPr>
          <a:xfrm>
            <a:off x="2899464" y="4814157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90B0E1-3200-4BEE-0981-E4BB55883C5C}"/>
              </a:ext>
            </a:extLst>
          </p:cNvPr>
          <p:cNvSpPr txBox="1"/>
          <p:nvPr/>
        </p:nvSpPr>
        <p:spPr>
          <a:xfrm>
            <a:off x="6554171" y="4814158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119" name="Google Shape;552;p28">
            <a:extLst>
              <a:ext uri="{FF2B5EF4-FFF2-40B4-BE49-F238E27FC236}">
                <a16:creationId xmlns:a16="http://schemas.microsoft.com/office/drawing/2014/main" id="{36132645-98C7-925E-CCB8-6F19D380CCA4}"/>
              </a:ext>
            </a:extLst>
          </p:cNvPr>
          <p:cNvSpPr/>
          <p:nvPr/>
        </p:nvSpPr>
        <p:spPr>
          <a:xfrm>
            <a:off x="6897869" y="5065996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277D3BE-130D-6508-4646-4D6BFFA61CC1}"/>
              </a:ext>
            </a:extLst>
          </p:cNvPr>
          <p:cNvSpPr/>
          <p:nvPr/>
        </p:nvSpPr>
        <p:spPr>
          <a:xfrm>
            <a:off x="1" y="4668813"/>
            <a:ext cx="9144000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F1CE12EC-F01C-CCDC-E769-F45603582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23" y="4737400"/>
            <a:ext cx="1581851" cy="425122"/>
          </a:xfrm>
          <a:prstGeom prst="rect">
            <a:avLst/>
          </a:prstGeom>
        </p:spPr>
      </p:pic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FF6AEF8B-1789-50AC-BF40-2E10A39DF64D}"/>
              </a:ext>
            </a:extLst>
          </p:cNvPr>
          <p:cNvCxnSpPr/>
          <p:nvPr/>
        </p:nvCxnSpPr>
        <p:spPr>
          <a:xfrm>
            <a:off x="2524020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F54F1D52-6EFD-3E84-C3C2-3B70E1E7D918}"/>
              </a:ext>
            </a:extLst>
          </p:cNvPr>
          <p:cNvSpPr txBox="1"/>
          <p:nvPr/>
        </p:nvSpPr>
        <p:spPr>
          <a:xfrm>
            <a:off x="2720487" y="4803588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6D19786-8F8D-DC53-DEB5-C925DC37C56E}"/>
              </a:ext>
            </a:extLst>
          </p:cNvPr>
          <p:cNvSpPr txBox="1"/>
          <p:nvPr/>
        </p:nvSpPr>
        <p:spPr>
          <a:xfrm>
            <a:off x="6188152" y="4803972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801167F2-72A9-DADC-DB48-883AC92DB60B}"/>
              </a:ext>
            </a:extLst>
          </p:cNvPr>
          <p:cNvCxnSpPr/>
          <p:nvPr/>
        </p:nvCxnSpPr>
        <p:spPr>
          <a:xfrm>
            <a:off x="6087577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668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>
          <a:extLst>
            <a:ext uri="{FF2B5EF4-FFF2-40B4-BE49-F238E27FC236}">
              <a16:creationId xmlns:a16="http://schemas.microsoft.com/office/drawing/2014/main" id="{E21542FE-AA58-CC81-4ABD-BB2527EC4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F6DB8A-4FFD-24C7-8B84-3D8385D84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5"/>
            <a:ext cx="9144000" cy="5136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B6CF3C-A41F-DAC6-2730-639DFDAA746F}"/>
              </a:ext>
            </a:extLst>
          </p:cNvPr>
          <p:cNvSpPr txBox="1"/>
          <p:nvPr/>
        </p:nvSpPr>
        <p:spPr>
          <a:xfrm>
            <a:off x="2585081" y="1417363"/>
            <a:ext cx="57877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b="1" dirty="0" err="1">
                <a:solidFill>
                  <a:srgbClr val="FF0000"/>
                </a:solidFill>
                <a:latin typeface="Lato" panose="020F0502020204030203" pitchFamily="34" charset="0"/>
              </a:rPr>
              <a:t>Menumbuhkan</a:t>
            </a:r>
            <a:r>
              <a:rPr lang="en-ID" sz="1800" b="1" dirty="0">
                <a:solidFill>
                  <a:srgbClr val="FF0000"/>
                </a:solidFill>
                <a:latin typeface="Lato" panose="020F0502020204030203" pitchFamily="34" charset="0"/>
              </a:rPr>
              <a:t> </a:t>
            </a:r>
            <a:r>
              <a:rPr lang="en-ID" sz="1800" b="1" dirty="0" err="1">
                <a:solidFill>
                  <a:srgbClr val="FF0000"/>
                </a:solidFill>
                <a:latin typeface="Lato" panose="020F0502020204030203" pitchFamily="34" charset="0"/>
              </a:rPr>
              <a:t>keberanian</a:t>
            </a:r>
            <a:r>
              <a:rPr lang="en-ID" sz="1800" b="1" dirty="0">
                <a:latin typeface="Lato" panose="020F0502020204030203" pitchFamily="34" charset="0"/>
              </a:rPr>
              <a:t>: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Membantu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kita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berbicara</a:t>
            </a:r>
            <a:r>
              <a:rPr lang="en-ID" sz="1800" dirty="0">
                <a:latin typeface="Lato" panose="020F0502020204030203" pitchFamily="34" charset="0"/>
              </a:rPr>
              <a:t> di </a:t>
            </a:r>
            <a:r>
              <a:rPr lang="en-ID" sz="1800" dirty="0" err="1">
                <a:latin typeface="Lato" panose="020F0502020204030203" pitchFamily="34" charset="0"/>
              </a:rPr>
              <a:t>depan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umum</a:t>
            </a:r>
            <a:r>
              <a:rPr lang="en-ID" sz="1800" dirty="0">
                <a:latin typeface="Lato" panose="020F0502020204030203" pitchFamily="34" charset="0"/>
              </a:rPr>
              <a:t>, </a:t>
            </a:r>
            <a:r>
              <a:rPr lang="en-ID" sz="1800" dirty="0" err="1">
                <a:latin typeface="Lato" panose="020F0502020204030203" pitchFamily="34" charset="0"/>
              </a:rPr>
              <a:t>mencoba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hal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baru</a:t>
            </a:r>
            <a:r>
              <a:rPr lang="en-ID" sz="1800" dirty="0">
                <a:latin typeface="Lato" panose="020F0502020204030203" pitchFamily="34" charset="0"/>
              </a:rPr>
              <a:t>, dan </a:t>
            </a:r>
            <a:r>
              <a:rPr lang="en-ID" sz="1800" dirty="0" err="1">
                <a:latin typeface="Lato" panose="020F0502020204030203" pitchFamily="34" charset="0"/>
              </a:rPr>
              <a:t>menghadapi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tantangan</a:t>
            </a:r>
            <a:r>
              <a:rPr lang="en-ID" sz="1800" dirty="0">
                <a:latin typeface="Lato" panose="020F0502020204030203" pitchFamily="34" charset="0"/>
              </a:rPr>
              <a:t>.</a:t>
            </a:r>
          </a:p>
          <a:p>
            <a:endParaRPr lang="en-ID" sz="1800" dirty="0">
              <a:latin typeface="Lato" panose="020F0502020204030203" pitchFamily="34" charset="0"/>
            </a:endParaRPr>
          </a:p>
          <a:p>
            <a:r>
              <a:rPr lang="en-ID" sz="1800" b="1" dirty="0" err="1">
                <a:solidFill>
                  <a:srgbClr val="FF0000"/>
                </a:solidFill>
                <a:latin typeface="Lato" panose="020F0502020204030203" pitchFamily="34" charset="0"/>
              </a:rPr>
              <a:t>Meningkatkan</a:t>
            </a:r>
            <a:r>
              <a:rPr lang="en-ID" sz="1800" b="1" dirty="0">
                <a:solidFill>
                  <a:srgbClr val="FF0000"/>
                </a:solidFill>
                <a:latin typeface="Lato" panose="020F0502020204030203" pitchFamily="34" charset="0"/>
              </a:rPr>
              <a:t> </a:t>
            </a:r>
            <a:r>
              <a:rPr lang="en-ID" sz="1800" b="1" dirty="0" err="1">
                <a:solidFill>
                  <a:srgbClr val="FF0000"/>
                </a:solidFill>
                <a:latin typeface="Lato" panose="020F0502020204030203" pitchFamily="34" charset="0"/>
              </a:rPr>
              <a:t>kualitas</a:t>
            </a:r>
            <a:r>
              <a:rPr lang="en-ID" sz="1800" b="1" dirty="0">
                <a:solidFill>
                  <a:srgbClr val="FF0000"/>
                </a:solidFill>
                <a:latin typeface="Lato" panose="020F0502020204030203" pitchFamily="34" charset="0"/>
              </a:rPr>
              <a:t> </a:t>
            </a:r>
            <a:r>
              <a:rPr lang="en-ID" sz="1800" b="1" dirty="0" err="1">
                <a:solidFill>
                  <a:srgbClr val="FF0000"/>
                </a:solidFill>
                <a:latin typeface="Lato" panose="020F0502020204030203" pitchFamily="34" charset="0"/>
              </a:rPr>
              <a:t>hidup</a:t>
            </a:r>
            <a:r>
              <a:rPr lang="en-ID" sz="1800" b="1" dirty="0">
                <a:latin typeface="Lato" panose="020F0502020204030203" pitchFamily="34" charset="0"/>
              </a:rPr>
              <a:t>: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Kepercayaan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diri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membuat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kita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lebih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optimis</a:t>
            </a:r>
            <a:r>
              <a:rPr lang="en-ID" sz="1800" dirty="0">
                <a:latin typeface="Lato" panose="020F0502020204030203" pitchFamily="34" charset="0"/>
              </a:rPr>
              <a:t> dan </a:t>
            </a:r>
            <a:r>
              <a:rPr lang="en-ID" sz="1800" dirty="0" err="1">
                <a:latin typeface="Lato" panose="020F0502020204030203" pitchFamily="34" charset="0"/>
              </a:rPr>
              <a:t>bahagia</a:t>
            </a:r>
            <a:r>
              <a:rPr lang="en-ID" sz="1800" dirty="0">
                <a:latin typeface="Lato" panose="020F0502020204030203" pitchFamily="34" charset="0"/>
              </a:rPr>
              <a:t>.</a:t>
            </a:r>
          </a:p>
          <a:p>
            <a:endParaRPr lang="en-ID" sz="1800" b="1" dirty="0">
              <a:latin typeface="Lato" panose="020F0502020204030203" pitchFamily="34" charset="0"/>
            </a:endParaRPr>
          </a:p>
          <a:p>
            <a:r>
              <a:rPr lang="en-ID" sz="1800" b="1" dirty="0" err="1">
                <a:solidFill>
                  <a:srgbClr val="FF0000"/>
                </a:solidFill>
                <a:latin typeface="Lato" panose="020F0502020204030203" pitchFamily="34" charset="0"/>
              </a:rPr>
              <a:t>Menunjang</a:t>
            </a:r>
            <a:r>
              <a:rPr lang="en-ID" sz="1800" b="1" dirty="0">
                <a:solidFill>
                  <a:srgbClr val="FF0000"/>
                </a:solidFill>
                <a:latin typeface="Lato" panose="020F0502020204030203" pitchFamily="34" charset="0"/>
              </a:rPr>
              <a:t> </a:t>
            </a:r>
            <a:r>
              <a:rPr lang="en-ID" sz="1800" b="1" dirty="0" err="1">
                <a:solidFill>
                  <a:srgbClr val="FF0000"/>
                </a:solidFill>
                <a:latin typeface="Lato" panose="020F0502020204030203" pitchFamily="34" charset="0"/>
              </a:rPr>
              <a:t>hubungan</a:t>
            </a:r>
            <a:r>
              <a:rPr lang="en-ID" sz="1800" b="1" dirty="0">
                <a:solidFill>
                  <a:srgbClr val="FF0000"/>
                </a:solidFill>
                <a:latin typeface="Lato" panose="020F0502020204030203" pitchFamily="34" charset="0"/>
              </a:rPr>
              <a:t> </a:t>
            </a:r>
            <a:r>
              <a:rPr lang="en-ID" sz="1800" b="1" dirty="0" err="1">
                <a:solidFill>
                  <a:srgbClr val="FF0000"/>
                </a:solidFill>
                <a:latin typeface="Lato" panose="020F0502020204030203" pitchFamily="34" charset="0"/>
              </a:rPr>
              <a:t>sosial</a:t>
            </a:r>
            <a:r>
              <a:rPr lang="en-ID" sz="1800" b="1" dirty="0">
                <a:latin typeface="Lato" panose="020F0502020204030203" pitchFamily="34" charset="0"/>
              </a:rPr>
              <a:t>: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Dengan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percaya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diri</a:t>
            </a:r>
            <a:r>
              <a:rPr lang="en-ID" sz="1800" dirty="0">
                <a:latin typeface="Lato" panose="020F0502020204030203" pitchFamily="34" charset="0"/>
              </a:rPr>
              <a:t>, </a:t>
            </a:r>
            <a:r>
              <a:rPr lang="en-ID" sz="1800" dirty="0" err="1">
                <a:latin typeface="Lato" panose="020F0502020204030203" pitchFamily="34" charset="0"/>
              </a:rPr>
              <a:t>kita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bisa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lebih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mudah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bergaul</a:t>
            </a:r>
            <a:r>
              <a:rPr lang="en-ID" sz="1800" dirty="0">
                <a:latin typeface="Lato" panose="020F0502020204030203" pitchFamily="34" charset="0"/>
              </a:rPr>
              <a:t> dan </a:t>
            </a:r>
            <a:r>
              <a:rPr lang="en-ID" sz="1800" dirty="0" err="1">
                <a:latin typeface="Lato" panose="020F0502020204030203" pitchFamily="34" charset="0"/>
              </a:rPr>
              <a:t>membangun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hubungan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positif</a:t>
            </a:r>
            <a:r>
              <a:rPr lang="en-ID" sz="1800" dirty="0">
                <a:latin typeface="Lato" panose="020F0502020204030203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F78FDB-2CE4-37E0-252D-AA5E9FDB1A4C}"/>
              </a:ext>
            </a:extLst>
          </p:cNvPr>
          <p:cNvSpPr txBox="1"/>
          <p:nvPr/>
        </p:nvSpPr>
        <p:spPr>
          <a:xfrm>
            <a:off x="1610591" y="448784"/>
            <a:ext cx="6383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800" b="1" dirty="0" err="1">
                <a:latin typeface="Lato" panose="020F0502020204030203" pitchFamily="34" charset="0"/>
              </a:rPr>
              <a:t>Mengapa</a:t>
            </a:r>
            <a:r>
              <a:rPr lang="en-ID" sz="2800" b="1" dirty="0">
                <a:latin typeface="Lato" panose="020F0502020204030203" pitchFamily="34" charset="0"/>
              </a:rPr>
              <a:t> </a:t>
            </a:r>
            <a:r>
              <a:rPr lang="en-ID" sz="2800" b="1" dirty="0" err="1">
                <a:latin typeface="Lato" panose="020F0502020204030203" pitchFamily="34" charset="0"/>
              </a:rPr>
              <a:t>Kepercayaan</a:t>
            </a:r>
            <a:r>
              <a:rPr lang="en-ID" sz="2800" b="1" dirty="0">
                <a:latin typeface="Lato" panose="020F0502020204030203" pitchFamily="34" charset="0"/>
              </a:rPr>
              <a:t> </a:t>
            </a:r>
            <a:r>
              <a:rPr lang="en-ID" sz="2800" b="1" dirty="0" err="1">
                <a:latin typeface="Lato" panose="020F0502020204030203" pitchFamily="34" charset="0"/>
              </a:rPr>
              <a:t>Diri</a:t>
            </a:r>
            <a:r>
              <a:rPr lang="en-ID" sz="2800" b="1" dirty="0">
                <a:latin typeface="Lato" panose="020F0502020204030203" pitchFamily="34" charset="0"/>
              </a:rPr>
              <a:t> </a:t>
            </a:r>
            <a:r>
              <a:rPr lang="en-ID" sz="2800" b="1" dirty="0" err="1">
                <a:latin typeface="Lato" panose="020F0502020204030203" pitchFamily="34" charset="0"/>
              </a:rPr>
              <a:t>Itu</a:t>
            </a:r>
            <a:r>
              <a:rPr lang="en-ID" sz="2800" b="1" dirty="0">
                <a:latin typeface="Lato" panose="020F0502020204030203" pitchFamily="34" charset="0"/>
              </a:rPr>
              <a:t> </a:t>
            </a:r>
            <a:r>
              <a:rPr lang="en-ID" sz="2800" b="1" dirty="0" err="1">
                <a:latin typeface="Lato" panose="020F0502020204030203" pitchFamily="34" charset="0"/>
              </a:rPr>
              <a:t>Penting</a:t>
            </a:r>
            <a:r>
              <a:rPr lang="en-ID" sz="2800" b="1" dirty="0">
                <a:latin typeface="Lato" panose="020F0502020204030203" pitchFamily="34" charset="0"/>
              </a:rPr>
              <a:t>?</a:t>
            </a:r>
          </a:p>
        </p:txBody>
      </p:sp>
      <p:grpSp>
        <p:nvGrpSpPr>
          <p:cNvPr id="2" name="Google Shape;201;p18">
            <a:extLst>
              <a:ext uri="{FF2B5EF4-FFF2-40B4-BE49-F238E27FC236}">
                <a16:creationId xmlns:a16="http://schemas.microsoft.com/office/drawing/2014/main" id="{B401BDE4-F361-905D-8B95-74DD8B5FDF3A}"/>
              </a:ext>
            </a:extLst>
          </p:cNvPr>
          <p:cNvGrpSpPr/>
          <p:nvPr/>
        </p:nvGrpSpPr>
        <p:grpSpPr>
          <a:xfrm>
            <a:off x="462369" y="1458259"/>
            <a:ext cx="1954748" cy="2602997"/>
            <a:chOff x="1779206" y="2348663"/>
            <a:chExt cx="865609" cy="1185212"/>
          </a:xfrm>
        </p:grpSpPr>
        <p:sp>
          <p:nvSpPr>
            <p:cNvPr id="3" name="Google Shape;202;p18">
              <a:extLst>
                <a:ext uri="{FF2B5EF4-FFF2-40B4-BE49-F238E27FC236}">
                  <a16:creationId xmlns:a16="http://schemas.microsoft.com/office/drawing/2014/main" id="{69033329-D500-88D7-1DBC-A62B4BDDF054}"/>
                </a:ext>
              </a:extLst>
            </p:cNvPr>
            <p:cNvSpPr/>
            <p:nvPr/>
          </p:nvSpPr>
          <p:spPr>
            <a:xfrm>
              <a:off x="1953736" y="3281576"/>
              <a:ext cx="502942" cy="249718"/>
            </a:xfrm>
            <a:custGeom>
              <a:avLst/>
              <a:gdLst/>
              <a:ahLst/>
              <a:cxnLst/>
              <a:rect l="l" t="t" r="r" b="b"/>
              <a:pathLst>
                <a:path w="17927" h="8901" extrusionOk="0">
                  <a:moveTo>
                    <a:pt x="797" y="1"/>
                  </a:moveTo>
                  <a:lnTo>
                    <a:pt x="1" y="8900"/>
                  </a:lnTo>
                  <a:lnTo>
                    <a:pt x="17926" y="8900"/>
                  </a:lnTo>
                  <a:lnTo>
                    <a:pt x="17130" y="1"/>
                  </a:ln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03;p18">
              <a:extLst>
                <a:ext uri="{FF2B5EF4-FFF2-40B4-BE49-F238E27FC236}">
                  <a16:creationId xmlns:a16="http://schemas.microsoft.com/office/drawing/2014/main" id="{782A0A8C-8C49-BEE0-F0F8-E0B65E1A835A}"/>
                </a:ext>
              </a:extLst>
            </p:cNvPr>
            <p:cNvSpPr/>
            <p:nvPr/>
          </p:nvSpPr>
          <p:spPr>
            <a:xfrm>
              <a:off x="1951464" y="3279640"/>
              <a:ext cx="507487" cy="254234"/>
            </a:xfrm>
            <a:custGeom>
              <a:avLst/>
              <a:gdLst/>
              <a:ahLst/>
              <a:cxnLst/>
              <a:rect l="l" t="t" r="r" b="b"/>
              <a:pathLst>
                <a:path w="18089" h="9062" extrusionOk="0">
                  <a:moveTo>
                    <a:pt x="17142" y="151"/>
                  </a:moveTo>
                  <a:lnTo>
                    <a:pt x="17915" y="8900"/>
                  </a:lnTo>
                  <a:lnTo>
                    <a:pt x="174" y="8900"/>
                  </a:lnTo>
                  <a:lnTo>
                    <a:pt x="947" y="151"/>
                  </a:lnTo>
                  <a:close/>
                  <a:moveTo>
                    <a:pt x="890" y="1"/>
                  </a:moveTo>
                  <a:cubicBezTo>
                    <a:pt x="843" y="1"/>
                    <a:pt x="809" y="24"/>
                    <a:pt x="809" y="70"/>
                  </a:cubicBezTo>
                  <a:lnTo>
                    <a:pt x="12" y="8969"/>
                  </a:lnTo>
                  <a:cubicBezTo>
                    <a:pt x="1" y="8981"/>
                    <a:pt x="12" y="9015"/>
                    <a:pt x="24" y="9027"/>
                  </a:cubicBezTo>
                  <a:cubicBezTo>
                    <a:pt x="35" y="9038"/>
                    <a:pt x="58" y="9062"/>
                    <a:pt x="82" y="9062"/>
                  </a:cubicBezTo>
                  <a:lnTo>
                    <a:pt x="18007" y="9062"/>
                  </a:lnTo>
                  <a:cubicBezTo>
                    <a:pt x="18019" y="9062"/>
                    <a:pt x="18042" y="9038"/>
                    <a:pt x="18077" y="9027"/>
                  </a:cubicBezTo>
                  <a:cubicBezTo>
                    <a:pt x="18088" y="9015"/>
                    <a:pt x="18088" y="9004"/>
                    <a:pt x="18088" y="8969"/>
                  </a:cubicBezTo>
                  <a:lnTo>
                    <a:pt x="17292" y="70"/>
                  </a:lnTo>
                  <a:cubicBezTo>
                    <a:pt x="17280" y="24"/>
                    <a:pt x="17257" y="1"/>
                    <a:pt x="17211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04;p18">
              <a:extLst>
                <a:ext uri="{FF2B5EF4-FFF2-40B4-BE49-F238E27FC236}">
                  <a16:creationId xmlns:a16="http://schemas.microsoft.com/office/drawing/2014/main" id="{54853B89-8E5E-7B6A-BF5F-42CA98E4F66F}"/>
                </a:ext>
              </a:extLst>
            </p:cNvPr>
            <p:cNvSpPr/>
            <p:nvPr/>
          </p:nvSpPr>
          <p:spPr>
            <a:xfrm>
              <a:off x="1818063" y="2719438"/>
              <a:ext cx="774935" cy="621306"/>
            </a:xfrm>
            <a:custGeom>
              <a:avLst/>
              <a:gdLst/>
              <a:ahLst/>
              <a:cxnLst/>
              <a:rect l="l" t="t" r="r" b="b"/>
              <a:pathLst>
                <a:path w="27622" h="22146" extrusionOk="0">
                  <a:moveTo>
                    <a:pt x="11647" y="0"/>
                  </a:moveTo>
                  <a:lnTo>
                    <a:pt x="10296" y="243"/>
                  </a:lnTo>
                  <a:lnTo>
                    <a:pt x="10296" y="208"/>
                  </a:lnTo>
                  <a:lnTo>
                    <a:pt x="8069" y="208"/>
                  </a:lnTo>
                  <a:cubicBezTo>
                    <a:pt x="7930" y="208"/>
                    <a:pt x="7780" y="208"/>
                    <a:pt x="7641" y="231"/>
                  </a:cubicBezTo>
                  <a:cubicBezTo>
                    <a:pt x="6049" y="346"/>
                    <a:pt x="4583" y="1108"/>
                    <a:pt x="3567" y="2320"/>
                  </a:cubicBezTo>
                  <a:cubicBezTo>
                    <a:pt x="3313" y="2620"/>
                    <a:pt x="0" y="8438"/>
                    <a:pt x="0" y="8438"/>
                  </a:cubicBezTo>
                  <a:lnTo>
                    <a:pt x="5414" y="12443"/>
                  </a:lnTo>
                  <a:lnTo>
                    <a:pt x="5056" y="22116"/>
                  </a:lnTo>
                  <a:lnTo>
                    <a:pt x="6152" y="22127"/>
                  </a:lnTo>
                  <a:cubicBezTo>
                    <a:pt x="6152" y="22140"/>
                    <a:pt x="7516" y="22145"/>
                    <a:pt x="9464" y="22145"/>
                  </a:cubicBezTo>
                  <a:cubicBezTo>
                    <a:pt x="14333" y="22145"/>
                    <a:pt x="22855" y="22116"/>
                    <a:pt x="22855" y="22116"/>
                  </a:cubicBezTo>
                  <a:lnTo>
                    <a:pt x="22278" y="12870"/>
                  </a:lnTo>
                  <a:lnTo>
                    <a:pt x="27622" y="8288"/>
                  </a:lnTo>
                  <a:lnTo>
                    <a:pt x="24990" y="3313"/>
                  </a:lnTo>
                  <a:cubicBezTo>
                    <a:pt x="24044" y="1524"/>
                    <a:pt x="22254" y="358"/>
                    <a:pt x="20258" y="208"/>
                  </a:cubicBezTo>
                  <a:cubicBezTo>
                    <a:pt x="20119" y="196"/>
                    <a:pt x="19969" y="196"/>
                    <a:pt x="19830" y="196"/>
                  </a:cubicBezTo>
                  <a:lnTo>
                    <a:pt x="17603" y="196"/>
                  </a:lnTo>
                  <a:lnTo>
                    <a:pt x="1670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205;p18">
              <a:extLst>
                <a:ext uri="{FF2B5EF4-FFF2-40B4-BE49-F238E27FC236}">
                  <a16:creationId xmlns:a16="http://schemas.microsoft.com/office/drawing/2014/main" id="{3EF36A8D-9941-9160-6A22-0702A9F10A13}"/>
                </a:ext>
              </a:extLst>
            </p:cNvPr>
            <p:cNvSpPr/>
            <p:nvPr/>
          </p:nvSpPr>
          <p:spPr>
            <a:xfrm>
              <a:off x="1814808" y="2717165"/>
              <a:ext cx="779817" cy="625009"/>
            </a:xfrm>
            <a:custGeom>
              <a:avLst/>
              <a:gdLst/>
              <a:ahLst/>
              <a:cxnLst/>
              <a:rect l="l" t="t" r="r" b="b"/>
              <a:pathLst>
                <a:path w="27796" h="22278" extrusionOk="0">
                  <a:moveTo>
                    <a:pt x="16784" y="139"/>
                  </a:moveTo>
                  <a:lnTo>
                    <a:pt x="17661" y="347"/>
                  </a:lnTo>
                  <a:lnTo>
                    <a:pt x="19912" y="347"/>
                  </a:lnTo>
                  <a:cubicBezTo>
                    <a:pt x="20050" y="347"/>
                    <a:pt x="20189" y="347"/>
                    <a:pt x="20350" y="370"/>
                  </a:cubicBezTo>
                  <a:cubicBezTo>
                    <a:pt x="22336" y="508"/>
                    <a:pt x="24090" y="1651"/>
                    <a:pt x="25025" y="3428"/>
                  </a:cubicBezTo>
                  <a:lnTo>
                    <a:pt x="27622" y="8346"/>
                  </a:lnTo>
                  <a:lnTo>
                    <a:pt x="22336" y="12870"/>
                  </a:lnTo>
                  <a:cubicBezTo>
                    <a:pt x="22324" y="12905"/>
                    <a:pt x="22313" y="12916"/>
                    <a:pt x="22313" y="12951"/>
                  </a:cubicBezTo>
                  <a:lnTo>
                    <a:pt x="22855" y="22093"/>
                  </a:lnTo>
                  <a:cubicBezTo>
                    <a:pt x="18992" y="22101"/>
                    <a:pt x="12830" y="22119"/>
                    <a:pt x="9197" y="22119"/>
                  </a:cubicBezTo>
                  <a:cubicBezTo>
                    <a:pt x="7511" y="22119"/>
                    <a:pt x="6370" y="22115"/>
                    <a:pt x="6257" y="22104"/>
                  </a:cubicBezTo>
                  <a:lnTo>
                    <a:pt x="6222" y="22104"/>
                  </a:lnTo>
                  <a:lnTo>
                    <a:pt x="5195" y="22093"/>
                  </a:lnTo>
                  <a:lnTo>
                    <a:pt x="5564" y="12512"/>
                  </a:lnTo>
                  <a:cubicBezTo>
                    <a:pt x="5564" y="12489"/>
                    <a:pt x="5541" y="12455"/>
                    <a:pt x="5530" y="12443"/>
                  </a:cubicBezTo>
                  <a:lnTo>
                    <a:pt x="174" y="8473"/>
                  </a:lnTo>
                  <a:cubicBezTo>
                    <a:pt x="1328" y="6453"/>
                    <a:pt x="3498" y="2655"/>
                    <a:pt x="3694" y="2424"/>
                  </a:cubicBezTo>
                  <a:cubicBezTo>
                    <a:pt x="4699" y="1224"/>
                    <a:pt x="6153" y="474"/>
                    <a:pt x="7711" y="358"/>
                  </a:cubicBezTo>
                  <a:cubicBezTo>
                    <a:pt x="7873" y="347"/>
                    <a:pt x="8011" y="347"/>
                    <a:pt x="8138" y="347"/>
                  </a:cubicBezTo>
                  <a:lnTo>
                    <a:pt x="10308" y="347"/>
                  </a:lnTo>
                  <a:lnTo>
                    <a:pt x="10320" y="358"/>
                  </a:lnTo>
                  <a:cubicBezTo>
                    <a:pt x="10355" y="381"/>
                    <a:pt x="10366" y="381"/>
                    <a:pt x="10389" y="381"/>
                  </a:cubicBezTo>
                  <a:lnTo>
                    <a:pt x="11751" y="139"/>
                  </a:lnTo>
                  <a:close/>
                  <a:moveTo>
                    <a:pt x="11705" y="0"/>
                  </a:moveTo>
                  <a:lnTo>
                    <a:pt x="10424" y="231"/>
                  </a:lnTo>
                  <a:cubicBezTo>
                    <a:pt x="10412" y="220"/>
                    <a:pt x="10378" y="208"/>
                    <a:pt x="10366" y="208"/>
                  </a:cubicBezTo>
                  <a:lnTo>
                    <a:pt x="8138" y="208"/>
                  </a:lnTo>
                  <a:cubicBezTo>
                    <a:pt x="8000" y="208"/>
                    <a:pt x="7850" y="208"/>
                    <a:pt x="7700" y="220"/>
                  </a:cubicBezTo>
                  <a:cubicBezTo>
                    <a:pt x="6107" y="335"/>
                    <a:pt x="4606" y="1120"/>
                    <a:pt x="3579" y="2343"/>
                  </a:cubicBezTo>
                  <a:cubicBezTo>
                    <a:pt x="3337" y="2644"/>
                    <a:pt x="151" y="8242"/>
                    <a:pt x="24" y="8473"/>
                  </a:cubicBezTo>
                  <a:cubicBezTo>
                    <a:pt x="1" y="8507"/>
                    <a:pt x="24" y="8542"/>
                    <a:pt x="47" y="8576"/>
                  </a:cubicBezTo>
                  <a:lnTo>
                    <a:pt x="5414" y="12547"/>
                  </a:lnTo>
                  <a:lnTo>
                    <a:pt x="5056" y="22162"/>
                  </a:lnTo>
                  <a:cubicBezTo>
                    <a:pt x="5056" y="22174"/>
                    <a:pt x="5068" y="22208"/>
                    <a:pt x="5080" y="22220"/>
                  </a:cubicBezTo>
                  <a:cubicBezTo>
                    <a:pt x="5091" y="22231"/>
                    <a:pt x="5126" y="22254"/>
                    <a:pt x="5137" y="22254"/>
                  </a:cubicBezTo>
                  <a:lnTo>
                    <a:pt x="6234" y="22266"/>
                  </a:lnTo>
                  <a:cubicBezTo>
                    <a:pt x="6326" y="22277"/>
                    <a:pt x="6522" y="22277"/>
                    <a:pt x="6961" y="22277"/>
                  </a:cubicBezTo>
                  <a:lnTo>
                    <a:pt x="14602" y="22277"/>
                  </a:lnTo>
                  <a:cubicBezTo>
                    <a:pt x="18781" y="22266"/>
                    <a:pt x="22959" y="22254"/>
                    <a:pt x="22959" y="22254"/>
                  </a:cubicBezTo>
                  <a:cubicBezTo>
                    <a:pt x="22994" y="22254"/>
                    <a:pt x="23005" y="22243"/>
                    <a:pt x="23017" y="22220"/>
                  </a:cubicBezTo>
                  <a:cubicBezTo>
                    <a:pt x="23028" y="22208"/>
                    <a:pt x="23028" y="22197"/>
                    <a:pt x="23028" y="22162"/>
                  </a:cubicBezTo>
                  <a:lnTo>
                    <a:pt x="22486" y="12974"/>
                  </a:lnTo>
                  <a:lnTo>
                    <a:pt x="27761" y="8449"/>
                  </a:lnTo>
                  <a:cubicBezTo>
                    <a:pt x="27795" y="8415"/>
                    <a:pt x="27795" y="8369"/>
                    <a:pt x="27784" y="8346"/>
                  </a:cubicBezTo>
                  <a:lnTo>
                    <a:pt x="25152" y="3359"/>
                  </a:lnTo>
                  <a:cubicBezTo>
                    <a:pt x="24183" y="1547"/>
                    <a:pt x="22394" y="381"/>
                    <a:pt x="20350" y="220"/>
                  </a:cubicBezTo>
                  <a:cubicBezTo>
                    <a:pt x="20189" y="208"/>
                    <a:pt x="20050" y="208"/>
                    <a:pt x="19900" y="208"/>
                  </a:cubicBezTo>
                  <a:lnTo>
                    <a:pt x="17684" y="208"/>
                  </a:lnTo>
                  <a:lnTo>
                    <a:pt x="16784" y="0"/>
                  </a:ln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6;p18">
              <a:extLst>
                <a:ext uri="{FF2B5EF4-FFF2-40B4-BE49-F238E27FC236}">
                  <a16:creationId xmlns:a16="http://schemas.microsoft.com/office/drawing/2014/main" id="{89C49D34-BC1E-FDEC-2478-A446C75CBBCF}"/>
                </a:ext>
              </a:extLst>
            </p:cNvPr>
            <p:cNvSpPr/>
            <p:nvPr/>
          </p:nvSpPr>
          <p:spPr>
            <a:xfrm>
              <a:off x="1814808" y="2717165"/>
              <a:ext cx="779817" cy="625009"/>
            </a:xfrm>
            <a:custGeom>
              <a:avLst/>
              <a:gdLst/>
              <a:ahLst/>
              <a:cxnLst/>
              <a:rect l="l" t="t" r="r" b="b"/>
              <a:pathLst>
                <a:path w="27796" h="22278" extrusionOk="0">
                  <a:moveTo>
                    <a:pt x="16784" y="139"/>
                  </a:moveTo>
                  <a:lnTo>
                    <a:pt x="17661" y="347"/>
                  </a:lnTo>
                  <a:lnTo>
                    <a:pt x="19912" y="347"/>
                  </a:lnTo>
                  <a:cubicBezTo>
                    <a:pt x="20050" y="347"/>
                    <a:pt x="20189" y="347"/>
                    <a:pt x="20350" y="370"/>
                  </a:cubicBezTo>
                  <a:cubicBezTo>
                    <a:pt x="22336" y="508"/>
                    <a:pt x="24090" y="1651"/>
                    <a:pt x="25025" y="3428"/>
                  </a:cubicBezTo>
                  <a:lnTo>
                    <a:pt x="27622" y="8346"/>
                  </a:lnTo>
                  <a:lnTo>
                    <a:pt x="22336" y="12870"/>
                  </a:lnTo>
                  <a:cubicBezTo>
                    <a:pt x="22324" y="12905"/>
                    <a:pt x="22313" y="12916"/>
                    <a:pt x="22313" y="12951"/>
                  </a:cubicBezTo>
                  <a:lnTo>
                    <a:pt x="22855" y="22093"/>
                  </a:lnTo>
                  <a:cubicBezTo>
                    <a:pt x="18992" y="22101"/>
                    <a:pt x="12830" y="22119"/>
                    <a:pt x="9197" y="22119"/>
                  </a:cubicBezTo>
                  <a:cubicBezTo>
                    <a:pt x="7511" y="22119"/>
                    <a:pt x="6370" y="22115"/>
                    <a:pt x="6257" y="22104"/>
                  </a:cubicBezTo>
                  <a:lnTo>
                    <a:pt x="6222" y="22104"/>
                  </a:lnTo>
                  <a:lnTo>
                    <a:pt x="5195" y="22093"/>
                  </a:lnTo>
                  <a:lnTo>
                    <a:pt x="5564" y="12512"/>
                  </a:lnTo>
                  <a:cubicBezTo>
                    <a:pt x="5564" y="12489"/>
                    <a:pt x="5541" y="12455"/>
                    <a:pt x="5530" y="12443"/>
                  </a:cubicBezTo>
                  <a:lnTo>
                    <a:pt x="174" y="8473"/>
                  </a:lnTo>
                  <a:cubicBezTo>
                    <a:pt x="1328" y="6453"/>
                    <a:pt x="3498" y="2655"/>
                    <a:pt x="3694" y="2424"/>
                  </a:cubicBezTo>
                  <a:cubicBezTo>
                    <a:pt x="4699" y="1224"/>
                    <a:pt x="6153" y="474"/>
                    <a:pt x="7711" y="358"/>
                  </a:cubicBezTo>
                  <a:cubicBezTo>
                    <a:pt x="7873" y="347"/>
                    <a:pt x="8011" y="347"/>
                    <a:pt x="8138" y="347"/>
                  </a:cubicBezTo>
                  <a:lnTo>
                    <a:pt x="10308" y="347"/>
                  </a:lnTo>
                  <a:lnTo>
                    <a:pt x="10320" y="358"/>
                  </a:lnTo>
                  <a:cubicBezTo>
                    <a:pt x="10355" y="381"/>
                    <a:pt x="10366" y="381"/>
                    <a:pt x="10389" y="381"/>
                  </a:cubicBezTo>
                  <a:lnTo>
                    <a:pt x="11751" y="139"/>
                  </a:lnTo>
                  <a:close/>
                  <a:moveTo>
                    <a:pt x="11705" y="0"/>
                  </a:moveTo>
                  <a:lnTo>
                    <a:pt x="10424" y="231"/>
                  </a:lnTo>
                  <a:cubicBezTo>
                    <a:pt x="10412" y="220"/>
                    <a:pt x="10378" y="208"/>
                    <a:pt x="10366" y="208"/>
                  </a:cubicBezTo>
                  <a:lnTo>
                    <a:pt x="8138" y="208"/>
                  </a:lnTo>
                  <a:cubicBezTo>
                    <a:pt x="8000" y="208"/>
                    <a:pt x="7850" y="208"/>
                    <a:pt x="7700" y="220"/>
                  </a:cubicBezTo>
                  <a:cubicBezTo>
                    <a:pt x="6107" y="335"/>
                    <a:pt x="4606" y="1120"/>
                    <a:pt x="3579" y="2343"/>
                  </a:cubicBezTo>
                  <a:cubicBezTo>
                    <a:pt x="3337" y="2644"/>
                    <a:pt x="151" y="8242"/>
                    <a:pt x="24" y="8473"/>
                  </a:cubicBezTo>
                  <a:cubicBezTo>
                    <a:pt x="1" y="8507"/>
                    <a:pt x="24" y="8542"/>
                    <a:pt x="47" y="8576"/>
                  </a:cubicBezTo>
                  <a:lnTo>
                    <a:pt x="5414" y="12547"/>
                  </a:lnTo>
                  <a:lnTo>
                    <a:pt x="5056" y="22162"/>
                  </a:lnTo>
                  <a:cubicBezTo>
                    <a:pt x="5056" y="22174"/>
                    <a:pt x="5068" y="22208"/>
                    <a:pt x="5080" y="22220"/>
                  </a:cubicBezTo>
                  <a:cubicBezTo>
                    <a:pt x="5091" y="22231"/>
                    <a:pt x="5126" y="22254"/>
                    <a:pt x="5137" y="22254"/>
                  </a:cubicBezTo>
                  <a:lnTo>
                    <a:pt x="6234" y="22266"/>
                  </a:lnTo>
                  <a:cubicBezTo>
                    <a:pt x="6326" y="22277"/>
                    <a:pt x="6522" y="22277"/>
                    <a:pt x="6961" y="22277"/>
                  </a:cubicBezTo>
                  <a:lnTo>
                    <a:pt x="14602" y="22277"/>
                  </a:lnTo>
                  <a:cubicBezTo>
                    <a:pt x="18781" y="22266"/>
                    <a:pt x="22959" y="22254"/>
                    <a:pt x="22959" y="22254"/>
                  </a:cubicBezTo>
                  <a:cubicBezTo>
                    <a:pt x="22994" y="22254"/>
                    <a:pt x="23005" y="22243"/>
                    <a:pt x="23017" y="22220"/>
                  </a:cubicBezTo>
                  <a:cubicBezTo>
                    <a:pt x="23028" y="22208"/>
                    <a:pt x="23028" y="22197"/>
                    <a:pt x="23028" y="22162"/>
                  </a:cubicBezTo>
                  <a:lnTo>
                    <a:pt x="22486" y="12974"/>
                  </a:lnTo>
                  <a:lnTo>
                    <a:pt x="27761" y="8449"/>
                  </a:lnTo>
                  <a:cubicBezTo>
                    <a:pt x="27795" y="8415"/>
                    <a:pt x="27795" y="8369"/>
                    <a:pt x="27784" y="8346"/>
                  </a:cubicBezTo>
                  <a:lnTo>
                    <a:pt x="25152" y="3359"/>
                  </a:lnTo>
                  <a:cubicBezTo>
                    <a:pt x="24183" y="1547"/>
                    <a:pt x="22394" y="381"/>
                    <a:pt x="20350" y="220"/>
                  </a:cubicBezTo>
                  <a:cubicBezTo>
                    <a:pt x="20189" y="208"/>
                    <a:pt x="20050" y="208"/>
                    <a:pt x="19900" y="208"/>
                  </a:cubicBezTo>
                  <a:lnTo>
                    <a:pt x="17684" y="208"/>
                  </a:lnTo>
                  <a:lnTo>
                    <a:pt x="16784" y="0"/>
                  </a:ln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7;p18">
              <a:extLst>
                <a:ext uri="{FF2B5EF4-FFF2-40B4-BE49-F238E27FC236}">
                  <a16:creationId xmlns:a16="http://schemas.microsoft.com/office/drawing/2014/main" id="{E5B8234E-C777-A507-2FF3-CC926325B28A}"/>
                </a:ext>
              </a:extLst>
            </p:cNvPr>
            <p:cNvSpPr/>
            <p:nvPr/>
          </p:nvSpPr>
          <p:spPr>
            <a:xfrm>
              <a:off x="1987402" y="2350599"/>
              <a:ext cx="435273" cy="320977"/>
            </a:xfrm>
            <a:custGeom>
              <a:avLst/>
              <a:gdLst/>
              <a:ahLst/>
              <a:cxnLst/>
              <a:rect l="l" t="t" r="r" b="b"/>
              <a:pathLst>
                <a:path w="15515" h="11441" extrusionOk="0">
                  <a:moveTo>
                    <a:pt x="7758" y="0"/>
                  </a:moveTo>
                  <a:cubicBezTo>
                    <a:pt x="7608" y="0"/>
                    <a:pt x="7434" y="0"/>
                    <a:pt x="7273" y="12"/>
                  </a:cubicBezTo>
                  <a:cubicBezTo>
                    <a:pt x="6373" y="70"/>
                    <a:pt x="5495" y="393"/>
                    <a:pt x="4757" y="947"/>
                  </a:cubicBezTo>
                  <a:cubicBezTo>
                    <a:pt x="4006" y="1547"/>
                    <a:pt x="3464" y="2413"/>
                    <a:pt x="3221" y="3359"/>
                  </a:cubicBezTo>
                  <a:cubicBezTo>
                    <a:pt x="3083" y="3867"/>
                    <a:pt x="3071" y="4340"/>
                    <a:pt x="3118" y="4860"/>
                  </a:cubicBezTo>
                  <a:cubicBezTo>
                    <a:pt x="3164" y="5356"/>
                    <a:pt x="3187" y="5910"/>
                    <a:pt x="2875" y="6302"/>
                  </a:cubicBezTo>
                  <a:cubicBezTo>
                    <a:pt x="2656" y="6579"/>
                    <a:pt x="2321" y="6695"/>
                    <a:pt x="2021" y="6868"/>
                  </a:cubicBezTo>
                  <a:cubicBezTo>
                    <a:pt x="682" y="7618"/>
                    <a:pt x="1" y="9407"/>
                    <a:pt x="486" y="10908"/>
                  </a:cubicBezTo>
                  <a:cubicBezTo>
                    <a:pt x="532" y="11046"/>
                    <a:pt x="601" y="11208"/>
                    <a:pt x="717" y="11300"/>
                  </a:cubicBezTo>
                  <a:cubicBezTo>
                    <a:pt x="832" y="11381"/>
                    <a:pt x="982" y="11381"/>
                    <a:pt x="1121" y="11393"/>
                  </a:cubicBezTo>
                  <a:cubicBezTo>
                    <a:pt x="1716" y="11426"/>
                    <a:pt x="2310" y="11440"/>
                    <a:pt x="2903" y="11440"/>
                  </a:cubicBezTo>
                  <a:cubicBezTo>
                    <a:pt x="4355" y="11440"/>
                    <a:pt x="5802" y="11356"/>
                    <a:pt x="7261" y="11266"/>
                  </a:cubicBezTo>
                  <a:cubicBezTo>
                    <a:pt x="7434" y="11254"/>
                    <a:pt x="7585" y="11254"/>
                    <a:pt x="7758" y="11243"/>
                  </a:cubicBezTo>
                  <a:cubicBezTo>
                    <a:pt x="7931" y="11254"/>
                    <a:pt x="8092" y="11254"/>
                    <a:pt x="8266" y="11266"/>
                  </a:cubicBezTo>
                  <a:cubicBezTo>
                    <a:pt x="9731" y="11349"/>
                    <a:pt x="11208" y="11438"/>
                    <a:pt x="12684" y="11438"/>
                  </a:cubicBezTo>
                  <a:cubicBezTo>
                    <a:pt x="13255" y="11438"/>
                    <a:pt x="13825" y="11425"/>
                    <a:pt x="14395" y="11393"/>
                  </a:cubicBezTo>
                  <a:cubicBezTo>
                    <a:pt x="14545" y="11381"/>
                    <a:pt x="14683" y="11381"/>
                    <a:pt x="14799" y="11300"/>
                  </a:cubicBezTo>
                  <a:cubicBezTo>
                    <a:pt x="14937" y="11208"/>
                    <a:pt x="14995" y="11046"/>
                    <a:pt x="15030" y="10908"/>
                  </a:cubicBezTo>
                  <a:cubicBezTo>
                    <a:pt x="15514" y="9407"/>
                    <a:pt x="14833" y="7618"/>
                    <a:pt x="13506" y="6868"/>
                  </a:cubicBezTo>
                  <a:cubicBezTo>
                    <a:pt x="13194" y="6695"/>
                    <a:pt x="12871" y="6579"/>
                    <a:pt x="12652" y="6302"/>
                  </a:cubicBezTo>
                  <a:cubicBezTo>
                    <a:pt x="12340" y="5898"/>
                    <a:pt x="12363" y="5356"/>
                    <a:pt x="12409" y="4860"/>
                  </a:cubicBezTo>
                  <a:cubicBezTo>
                    <a:pt x="12456" y="4340"/>
                    <a:pt x="12432" y="3867"/>
                    <a:pt x="12305" y="3359"/>
                  </a:cubicBezTo>
                  <a:cubicBezTo>
                    <a:pt x="12063" y="2413"/>
                    <a:pt x="11497" y="1547"/>
                    <a:pt x="10759" y="947"/>
                  </a:cubicBezTo>
                  <a:cubicBezTo>
                    <a:pt x="10043" y="370"/>
                    <a:pt x="9143" y="70"/>
                    <a:pt x="8254" y="12"/>
                  </a:cubicBezTo>
                  <a:cubicBezTo>
                    <a:pt x="8092" y="0"/>
                    <a:pt x="7919" y="0"/>
                    <a:pt x="7758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8;p18">
              <a:extLst>
                <a:ext uri="{FF2B5EF4-FFF2-40B4-BE49-F238E27FC236}">
                  <a16:creationId xmlns:a16="http://schemas.microsoft.com/office/drawing/2014/main" id="{69F3A943-8550-63AA-260E-35876331D82C}"/>
                </a:ext>
              </a:extLst>
            </p:cNvPr>
            <p:cNvSpPr/>
            <p:nvPr/>
          </p:nvSpPr>
          <p:spPr>
            <a:xfrm>
              <a:off x="1985467" y="2348663"/>
              <a:ext cx="439790" cy="325494"/>
            </a:xfrm>
            <a:custGeom>
              <a:avLst/>
              <a:gdLst/>
              <a:ahLst/>
              <a:cxnLst/>
              <a:rect l="l" t="t" r="r" b="b"/>
              <a:pathLst>
                <a:path w="15676" h="11602" extrusionOk="0">
                  <a:moveTo>
                    <a:pt x="7861" y="150"/>
                  </a:moveTo>
                  <a:cubicBezTo>
                    <a:pt x="8023" y="150"/>
                    <a:pt x="8173" y="150"/>
                    <a:pt x="8335" y="173"/>
                  </a:cubicBezTo>
                  <a:cubicBezTo>
                    <a:pt x="9269" y="231"/>
                    <a:pt x="10124" y="554"/>
                    <a:pt x="10805" y="1097"/>
                  </a:cubicBezTo>
                  <a:cubicBezTo>
                    <a:pt x="11543" y="1674"/>
                    <a:pt x="12074" y="2516"/>
                    <a:pt x="12317" y="3463"/>
                  </a:cubicBezTo>
                  <a:cubicBezTo>
                    <a:pt x="12432" y="3901"/>
                    <a:pt x="12467" y="4352"/>
                    <a:pt x="12421" y="4929"/>
                  </a:cubicBezTo>
                  <a:cubicBezTo>
                    <a:pt x="12374" y="5402"/>
                    <a:pt x="12328" y="6014"/>
                    <a:pt x="12675" y="6429"/>
                  </a:cubicBezTo>
                  <a:cubicBezTo>
                    <a:pt x="12848" y="6648"/>
                    <a:pt x="13102" y="6775"/>
                    <a:pt x="13344" y="6902"/>
                  </a:cubicBezTo>
                  <a:cubicBezTo>
                    <a:pt x="13413" y="6937"/>
                    <a:pt x="13471" y="6960"/>
                    <a:pt x="13540" y="7006"/>
                  </a:cubicBezTo>
                  <a:cubicBezTo>
                    <a:pt x="14833" y="7733"/>
                    <a:pt x="15503" y="9499"/>
                    <a:pt x="15029" y="10965"/>
                  </a:cubicBezTo>
                  <a:cubicBezTo>
                    <a:pt x="14983" y="11092"/>
                    <a:pt x="14925" y="11231"/>
                    <a:pt x="14833" y="11300"/>
                  </a:cubicBezTo>
                  <a:cubicBezTo>
                    <a:pt x="14729" y="11381"/>
                    <a:pt x="14614" y="11381"/>
                    <a:pt x="14464" y="11392"/>
                  </a:cubicBezTo>
                  <a:cubicBezTo>
                    <a:pt x="13882" y="11426"/>
                    <a:pt x="13297" y="11440"/>
                    <a:pt x="12710" y="11440"/>
                  </a:cubicBezTo>
                  <a:cubicBezTo>
                    <a:pt x="11294" y="11440"/>
                    <a:pt x="9872" y="11359"/>
                    <a:pt x="8485" y="11277"/>
                  </a:cubicBezTo>
                  <a:lnTo>
                    <a:pt x="7827" y="11231"/>
                  </a:lnTo>
                  <a:lnTo>
                    <a:pt x="7226" y="11277"/>
                  </a:lnTo>
                  <a:cubicBezTo>
                    <a:pt x="5839" y="11359"/>
                    <a:pt x="4411" y="11440"/>
                    <a:pt x="2992" y="11440"/>
                  </a:cubicBezTo>
                  <a:cubicBezTo>
                    <a:pt x="2404" y="11440"/>
                    <a:pt x="1817" y="11426"/>
                    <a:pt x="1236" y="11392"/>
                  </a:cubicBezTo>
                  <a:cubicBezTo>
                    <a:pt x="1086" y="11381"/>
                    <a:pt x="959" y="11381"/>
                    <a:pt x="878" y="11300"/>
                  </a:cubicBezTo>
                  <a:cubicBezTo>
                    <a:pt x="774" y="11231"/>
                    <a:pt x="716" y="11092"/>
                    <a:pt x="670" y="10965"/>
                  </a:cubicBezTo>
                  <a:cubicBezTo>
                    <a:pt x="197" y="9499"/>
                    <a:pt x="855" y="7733"/>
                    <a:pt x="2159" y="7006"/>
                  </a:cubicBezTo>
                  <a:cubicBezTo>
                    <a:pt x="2228" y="6983"/>
                    <a:pt x="2286" y="6937"/>
                    <a:pt x="2355" y="6902"/>
                  </a:cubicBezTo>
                  <a:cubicBezTo>
                    <a:pt x="2586" y="6775"/>
                    <a:pt x="2852" y="6648"/>
                    <a:pt x="3025" y="6429"/>
                  </a:cubicBezTo>
                  <a:cubicBezTo>
                    <a:pt x="3371" y="6014"/>
                    <a:pt x="3313" y="5402"/>
                    <a:pt x="3290" y="4929"/>
                  </a:cubicBezTo>
                  <a:cubicBezTo>
                    <a:pt x="3244" y="4352"/>
                    <a:pt x="3267" y="3901"/>
                    <a:pt x="3383" y="3463"/>
                  </a:cubicBezTo>
                  <a:cubicBezTo>
                    <a:pt x="3614" y="2516"/>
                    <a:pt x="4168" y="1685"/>
                    <a:pt x="4895" y="1097"/>
                  </a:cubicBezTo>
                  <a:cubicBezTo>
                    <a:pt x="5599" y="554"/>
                    <a:pt x="6442" y="242"/>
                    <a:pt x="7365" y="173"/>
                  </a:cubicBezTo>
                  <a:cubicBezTo>
                    <a:pt x="7527" y="150"/>
                    <a:pt x="7688" y="150"/>
                    <a:pt x="7861" y="150"/>
                  </a:cubicBezTo>
                  <a:close/>
                  <a:moveTo>
                    <a:pt x="7850" y="0"/>
                  </a:moveTo>
                  <a:cubicBezTo>
                    <a:pt x="7677" y="0"/>
                    <a:pt x="7503" y="0"/>
                    <a:pt x="7342" y="12"/>
                  </a:cubicBezTo>
                  <a:cubicBezTo>
                    <a:pt x="6372" y="81"/>
                    <a:pt x="5495" y="416"/>
                    <a:pt x="4791" y="981"/>
                  </a:cubicBezTo>
                  <a:cubicBezTo>
                    <a:pt x="4018" y="1581"/>
                    <a:pt x="3464" y="2447"/>
                    <a:pt x="3210" y="3428"/>
                  </a:cubicBezTo>
                  <a:cubicBezTo>
                    <a:pt x="3094" y="3878"/>
                    <a:pt x="3071" y="4352"/>
                    <a:pt x="3117" y="4940"/>
                  </a:cubicBezTo>
                  <a:cubicBezTo>
                    <a:pt x="3140" y="5413"/>
                    <a:pt x="3187" y="5956"/>
                    <a:pt x="2886" y="6325"/>
                  </a:cubicBezTo>
                  <a:cubicBezTo>
                    <a:pt x="2725" y="6533"/>
                    <a:pt x="2494" y="6648"/>
                    <a:pt x="2263" y="6764"/>
                  </a:cubicBezTo>
                  <a:cubicBezTo>
                    <a:pt x="2194" y="6810"/>
                    <a:pt x="2136" y="6833"/>
                    <a:pt x="2055" y="6879"/>
                  </a:cubicBezTo>
                  <a:cubicBezTo>
                    <a:pt x="693" y="7653"/>
                    <a:pt x="1" y="9476"/>
                    <a:pt x="497" y="11012"/>
                  </a:cubicBezTo>
                  <a:cubicBezTo>
                    <a:pt x="543" y="11162"/>
                    <a:pt x="612" y="11335"/>
                    <a:pt x="763" y="11439"/>
                  </a:cubicBezTo>
                  <a:cubicBezTo>
                    <a:pt x="890" y="11531"/>
                    <a:pt x="1063" y="11531"/>
                    <a:pt x="1190" y="11554"/>
                  </a:cubicBezTo>
                  <a:cubicBezTo>
                    <a:pt x="1778" y="11588"/>
                    <a:pt x="2368" y="11602"/>
                    <a:pt x="2958" y="11602"/>
                  </a:cubicBezTo>
                  <a:cubicBezTo>
                    <a:pt x="4382" y="11602"/>
                    <a:pt x="5804" y="11520"/>
                    <a:pt x="7192" y="11439"/>
                  </a:cubicBezTo>
                  <a:lnTo>
                    <a:pt x="7827" y="11392"/>
                  </a:lnTo>
                  <a:lnTo>
                    <a:pt x="8462" y="11439"/>
                  </a:lnTo>
                  <a:cubicBezTo>
                    <a:pt x="9870" y="11508"/>
                    <a:pt x="11278" y="11589"/>
                    <a:pt x="12709" y="11589"/>
                  </a:cubicBezTo>
                  <a:cubicBezTo>
                    <a:pt x="13298" y="11589"/>
                    <a:pt x="13887" y="11577"/>
                    <a:pt x="14475" y="11554"/>
                  </a:cubicBezTo>
                  <a:cubicBezTo>
                    <a:pt x="14591" y="11554"/>
                    <a:pt x="14764" y="11531"/>
                    <a:pt x="14914" y="11439"/>
                  </a:cubicBezTo>
                  <a:cubicBezTo>
                    <a:pt x="15052" y="11335"/>
                    <a:pt x="15133" y="11173"/>
                    <a:pt x="15168" y="11012"/>
                  </a:cubicBezTo>
                  <a:cubicBezTo>
                    <a:pt x="15676" y="9453"/>
                    <a:pt x="14995" y="7641"/>
                    <a:pt x="13610" y="6879"/>
                  </a:cubicBezTo>
                  <a:cubicBezTo>
                    <a:pt x="13552" y="6833"/>
                    <a:pt x="13483" y="6787"/>
                    <a:pt x="13413" y="6764"/>
                  </a:cubicBezTo>
                  <a:cubicBezTo>
                    <a:pt x="13171" y="6625"/>
                    <a:pt x="12952" y="6522"/>
                    <a:pt x="12790" y="6325"/>
                  </a:cubicBezTo>
                  <a:cubicBezTo>
                    <a:pt x="12490" y="5956"/>
                    <a:pt x="12536" y="5425"/>
                    <a:pt x="12559" y="4940"/>
                  </a:cubicBezTo>
                  <a:cubicBezTo>
                    <a:pt x="12605" y="4352"/>
                    <a:pt x="12571" y="3890"/>
                    <a:pt x="12455" y="3428"/>
                  </a:cubicBezTo>
                  <a:cubicBezTo>
                    <a:pt x="12213" y="2447"/>
                    <a:pt x="11659" y="1581"/>
                    <a:pt x="10885" y="981"/>
                  </a:cubicBezTo>
                  <a:cubicBezTo>
                    <a:pt x="10181" y="416"/>
                    <a:pt x="9293" y="81"/>
                    <a:pt x="8335" y="12"/>
                  </a:cubicBezTo>
                  <a:cubicBezTo>
                    <a:pt x="8173" y="0"/>
                    <a:pt x="8023" y="0"/>
                    <a:pt x="7850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9;p18">
              <a:extLst>
                <a:ext uri="{FF2B5EF4-FFF2-40B4-BE49-F238E27FC236}">
                  <a16:creationId xmlns:a16="http://schemas.microsoft.com/office/drawing/2014/main" id="{DB9411B3-9BA8-2631-651B-46D1E4C503B0}"/>
                </a:ext>
              </a:extLst>
            </p:cNvPr>
            <p:cNvSpPr/>
            <p:nvPr/>
          </p:nvSpPr>
          <p:spPr>
            <a:xfrm>
              <a:off x="2126022" y="2602841"/>
              <a:ext cx="154499" cy="126640"/>
            </a:xfrm>
            <a:custGeom>
              <a:avLst/>
              <a:gdLst/>
              <a:ahLst/>
              <a:cxnLst/>
              <a:rect l="l" t="t" r="r" b="b"/>
              <a:pathLst>
                <a:path w="5507" h="4514" extrusionOk="0">
                  <a:moveTo>
                    <a:pt x="0" y="1"/>
                  </a:moveTo>
                  <a:lnTo>
                    <a:pt x="0" y="4514"/>
                  </a:lnTo>
                  <a:lnTo>
                    <a:pt x="5506" y="4514"/>
                  </a:lnTo>
                  <a:lnTo>
                    <a:pt x="5506" y="1"/>
                  </a:lnTo>
                  <a:close/>
                </a:path>
              </a:pathLst>
            </a:custGeom>
            <a:solidFill>
              <a:srgbClr val="F9C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0;p18">
              <a:extLst>
                <a:ext uri="{FF2B5EF4-FFF2-40B4-BE49-F238E27FC236}">
                  <a16:creationId xmlns:a16="http://schemas.microsoft.com/office/drawing/2014/main" id="{37607801-D29B-5737-30F2-D71A8367F2A7}"/>
                </a:ext>
              </a:extLst>
            </p:cNvPr>
            <p:cNvSpPr/>
            <p:nvPr/>
          </p:nvSpPr>
          <p:spPr>
            <a:xfrm>
              <a:off x="2123413" y="2600260"/>
              <a:ext cx="159352" cy="131494"/>
            </a:xfrm>
            <a:custGeom>
              <a:avLst/>
              <a:gdLst/>
              <a:ahLst/>
              <a:cxnLst/>
              <a:rect l="l" t="t" r="r" b="b"/>
              <a:pathLst>
                <a:path w="5680" h="4687" extrusionOk="0">
                  <a:moveTo>
                    <a:pt x="5530" y="174"/>
                  </a:moveTo>
                  <a:lnTo>
                    <a:pt x="5530" y="4537"/>
                  </a:lnTo>
                  <a:lnTo>
                    <a:pt x="174" y="4537"/>
                  </a:lnTo>
                  <a:lnTo>
                    <a:pt x="174" y="174"/>
                  </a:lnTo>
                  <a:close/>
                  <a:moveTo>
                    <a:pt x="82" y="1"/>
                  </a:moveTo>
                  <a:cubicBezTo>
                    <a:pt x="24" y="1"/>
                    <a:pt x="1" y="47"/>
                    <a:pt x="1" y="81"/>
                  </a:cubicBezTo>
                  <a:lnTo>
                    <a:pt x="1" y="4606"/>
                  </a:lnTo>
                  <a:cubicBezTo>
                    <a:pt x="1" y="4664"/>
                    <a:pt x="47" y="4687"/>
                    <a:pt x="82" y="4687"/>
                  </a:cubicBezTo>
                  <a:lnTo>
                    <a:pt x="5599" y="4687"/>
                  </a:lnTo>
                  <a:cubicBezTo>
                    <a:pt x="5645" y="4687"/>
                    <a:pt x="5680" y="4664"/>
                    <a:pt x="5680" y="4606"/>
                  </a:cubicBezTo>
                  <a:lnTo>
                    <a:pt x="5680" y="81"/>
                  </a:lnTo>
                  <a:cubicBezTo>
                    <a:pt x="5680" y="24"/>
                    <a:pt x="5645" y="1"/>
                    <a:pt x="5599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11;p18">
              <a:extLst>
                <a:ext uri="{FF2B5EF4-FFF2-40B4-BE49-F238E27FC236}">
                  <a16:creationId xmlns:a16="http://schemas.microsoft.com/office/drawing/2014/main" id="{5E675294-816D-0983-33F3-F8323CC641DE}"/>
                </a:ext>
              </a:extLst>
            </p:cNvPr>
            <p:cNvSpPr/>
            <p:nvPr/>
          </p:nvSpPr>
          <p:spPr>
            <a:xfrm>
              <a:off x="2126331" y="2618384"/>
              <a:ext cx="107535" cy="80995"/>
            </a:xfrm>
            <a:custGeom>
              <a:avLst/>
              <a:gdLst/>
              <a:ahLst/>
              <a:cxnLst/>
              <a:rect l="l" t="t" r="r" b="b"/>
              <a:pathLst>
                <a:path w="3833" h="2887" extrusionOk="0">
                  <a:moveTo>
                    <a:pt x="1" y="1"/>
                  </a:moveTo>
                  <a:lnTo>
                    <a:pt x="1" y="2887"/>
                  </a:lnTo>
                  <a:cubicBezTo>
                    <a:pt x="1478" y="2725"/>
                    <a:pt x="3833" y="1109"/>
                    <a:pt x="3833" y="11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12;p18">
              <a:extLst>
                <a:ext uri="{FF2B5EF4-FFF2-40B4-BE49-F238E27FC236}">
                  <a16:creationId xmlns:a16="http://schemas.microsoft.com/office/drawing/2014/main" id="{B3DF4DDA-0D4F-3442-3A6B-52E938DA31F1}"/>
                </a:ext>
              </a:extLst>
            </p:cNvPr>
            <p:cNvSpPr/>
            <p:nvPr/>
          </p:nvSpPr>
          <p:spPr>
            <a:xfrm>
              <a:off x="2308324" y="2509586"/>
              <a:ext cx="50218" cy="81949"/>
            </a:xfrm>
            <a:custGeom>
              <a:avLst/>
              <a:gdLst/>
              <a:ahLst/>
              <a:cxnLst/>
              <a:rect l="l" t="t" r="r" b="b"/>
              <a:pathLst>
                <a:path w="1790" h="2921" extrusionOk="0">
                  <a:moveTo>
                    <a:pt x="1" y="1"/>
                  </a:moveTo>
                  <a:cubicBezTo>
                    <a:pt x="12" y="1"/>
                    <a:pt x="24" y="12"/>
                    <a:pt x="47" y="12"/>
                  </a:cubicBezTo>
                  <a:lnTo>
                    <a:pt x="47" y="2378"/>
                  </a:lnTo>
                  <a:cubicBezTo>
                    <a:pt x="47" y="2575"/>
                    <a:pt x="24" y="2748"/>
                    <a:pt x="1" y="2921"/>
                  </a:cubicBezTo>
                  <a:lnTo>
                    <a:pt x="312" y="2921"/>
                  </a:lnTo>
                  <a:cubicBezTo>
                    <a:pt x="1132" y="2921"/>
                    <a:pt x="1778" y="2263"/>
                    <a:pt x="1778" y="1455"/>
                  </a:cubicBezTo>
                  <a:cubicBezTo>
                    <a:pt x="1790" y="670"/>
                    <a:pt x="1132" y="1"/>
                    <a:pt x="336" y="1"/>
                  </a:cubicBezTo>
                  <a:close/>
                </a:path>
              </a:pathLst>
            </a:custGeom>
            <a:solidFill>
              <a:srgbClr val="F9C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13;p18">
              <a:extLst>
                <a:ext uri="{FF2B5EF4-FFF2-40B4-BE49-F238E27FC236}">
                  <a16:creationId xmlns:a16="http://schemas.microsoft.com/office/drawing/2014/main" id="{0CFBBC4B-93EE-4AC1-ACA5-73D4D8B05B22}"/>
                </a:ext>
              </a:extLst>
            </p:cNvPr>
            <p:cNvSpPr/>
            <p:nvPr/>
          </p:nvSpPr>
          <p:spPr>
            <a:xfrm>
              <a:off x="2306388" y="2507651"/>
              <a:ext cx="55072" cy="86157"/>
            </a:xfrm>
            <a:custGeom>
              <a:avLst/>
              <a:gdLst/>
              <a:ahLst/>
              <a:cxnLst/>
              <a:rect l="l" t="t" r="r" b="b"/>
              <a:pathLst>
                <a:path w="1963" h="3071" extrusionOk="0">
                  <a:moveTo>
                    <a:pt x="405" y="139"/>
                  </a:moveTo>
                  <a:cubicBezTo>
                    <a:pt x="1166" y="139"/>
                    <a:pt x="1790" y="762"/>
                    <a:pt x="1790" y="1524"/>
                  </a:cubicBezTo>
                  <a:cubicBezTo>
                    <a:pt x="1790" y="2297"/>
                    <a:pt x="1166" y="2909"/>
                    <a:pt x="405" y="2909"/>
                  </a:cubicBezTo>
                  <a:lnTo>
                    <a:pt x="174" y="2909"/>
                  </a:lnTo>
                  <a:cubicBezTo>
                    <a:pt x="185" y="2771"/>
                    <a:pt x="185" y="2609"/>
                    <a:pt x="197" y="2447"/>
                  </a:cubicBezTo>
                  <a:lnTo>
                    <a:pt x="197" y="139"/>
                  </a:lnTo>
                  <a:close/>
                  <a:moveTo>
                    <a:pt x="81" y="0"/>
                  </a:moveTo>
                  <a:cubicBezTo>
                    <a:pt x="58" y="0"/>
                    <a:pt x="12" y="23"/>
                    <a:pt x="12" y="70"/>
                  </a:cubicBezTo>
                  <a:cubicBezTo>
                    <a:pt x="1" y="116"/>
                    <a:pt x="24" y="139"/>
                    <a:pt x="58" y="162"/>
                  </a:cubicBezTo>
                  <a:lnTo>
                    <a:pt x="58" y="2470"/>
                  </a:lnTo>
                  <a:cubicBezTo>
                    <a:pt x="58" y="2644"/>
                    <a:pt x="47" y="2817"/>
                    <a:pt x="12" y="2990"/>
                  </a:cubicBezTo>
                  <a:cubicBezTo>
                    <a:pt x="1" y="3001"/>
                    <a:pt x="12" y="3025"/>
                    <a:pt x="24" y="3048"/>
                  </a:cubicBezTo>
                  <a:cubicBezTo>
                    <a:pt x="47" y="3059"/>
                    <a:pt x="58" y="3071"/>
                    <a:pt x="81" y="3071"/>
                  </a:cubicBezTo>
                  <a:lnTo>
                    <a:pt x="405" y="3071"/>
                  </a:lnTo>
                  <a:cubicBezTo>
                    <a:pt x="1236" y="3071"/>
                    <a:pt x="1928" y="2378"/>
                    <a:pt x="1963" y="1547"/>
                  </a:cubicBezTo>
                  <a:cubicBezTo>
                    <a:pt x="1963" y="693"/>
                    <a:pt x="1270" y="0"/>
                    <a:pt x="416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14;p18">
              <a:extLst>
                <a:ext uri="{FF2B5EF4-FFF2-40B4-BE49-F238E27FC236}">
                  <a16:creationId xmlns:a16="http://schemas.microsoft.com/office/drawing/2014/main" id="{D9E39A9E-F242-706C-01A6-195C3BFF1B60}"/>
                </a:ext>
              </a:extLst>
            </p:cNvPr>
            <p:cNvSpPr/>
            <p:nvPr/>
          </p:nvSpPr>
          <p:spPr>
            <a:xfrm>
              <a:off x="2047973" y="2509586"/>
              <a:ext cx="49910" cy="81949"/>
            </a:xfrm>
            <a:custGeom>
              <a:avLst/>
              <a:gdLst/>
              <a:ahLst/>
              <a:cxnLst/>
              <a:rect l="l" t="t" r="r" b="b"/>
              <a:pathLst>
                <a:path w="1779" h="2921" extrusionOk="0">
                  <a:moveTo>
                    <a:pt x="1466" y="1"/>
                  </a:moveTo>
                  <a:cubicBezTo>
                    <a:pt x="647" y="1"/>
                    <a:pt x="0" y="647"/>
                    <a:pt x="0" y="1455"/>
                  </a:cubicBezTo>
                  <a:cubicBezTo>
                    <a:pt x="0" y="2263"/>
                    <a:pt x="647" y="2921"/>
                    <a:pt x="1466" y="2921"/>
                  </a:cubicBezTo>
                  <a:lnTo>
                    <a:pt x="1778" y="2921"/>
                  </a:lnTo>
                  <a:cubicBezTo>
                    <a:pt x="1755" y="2748"/>
                    <a:pt x="1732" y="2552"/>
                    <a:pt x="1732" y="2378"/>
                  </a:cubicBezTo>
                  <a:lnTo>
                    <a:pt x="1732" y="1"/>
                  </a:lnTo>
                  <a:close/>
                </a:path>
              </a:pathLst>
            </a:custGeom>
            <a:solidFill>
              <a:srgbClr val="F9C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15;p18">
              <a:extLst>
                <a:ext uri="{FF2B5EF4-FFF2-40B4-BE49-F238E27FC236}">
                  <a16:creationId xmlns:a16="http://schemas.microsoft.com/office/drawing/2014/main" id="{EB3C4599-0200-FF9D-B91D-1DC3D864851B}"/>
                </a:ext>
              </a:extLst>
            </p:cNvPr>
            <p:cNvSpPr/>
            <p:nvPr/>
          </p:nvSpPr>
          <p:spPr>
            <a:xfrm>
              <a:off x="2045701" y="2507314"/>
              <a:ext cx="55072" cy="86494"/>
            </a:xfrm>
            <a:custGeom>
              <a:avLst/>
              <a:gdLst/>
              <a:ahLst/>
              <a:cxnLst/>
              <a:rect l="l" t="t" r="r" b="b"/>
              <a:pathLst>
                <a:path w="1963" h="3083" extrusionOk="0">
                  <a:moveTo>
                    <a:pt x="1744" y="174"/>
                  </a:moveTo>
                  <a:lnTo>
                    <a:pt x="1744" y="2482"/>
                  </a:lnTo>
                  <a:cubicBezTo>
                    <a:pt x="1744" y="2633"/>
                    <a:pt x="1755" y="2783"/>
                    <a:pt x="1778" y="2944"/>
                  </a:cubicBezTo>
                  <a:lnTo>
                    <a:pt x="1547" y="2944"/>
                  </a:lnTo>
                  <a:cubicBezTo>
                    <a:pt x="774" y="2944"/>
                    <a:pt x="151" y="2321"/>
                    <a:pt x="151" y="1559"/>
                  </a:cubicBezTo>
                  <a:cubicBezTo>
                    <a:pt x="151" y="786"/>
                    <a:pt x="774" y="174"/>
                    <a:pt x="1547" y="174"/>
                  </a:cubicBezTo>
                  <a:close/>
                  <a:moveTo>
                    <a:pt x="1547" y="1"/>
                  </a:moveTo>
                  <a:cubicBezTo>
                    <a:pt x="693" y="1"/>
                    <a:pt x="1" y="693"/>
                    <a:pt x="1" y="1536"/>
                  </a:cubicBezTo>
                  <a:cubicBezTo>
                    <a:pt x="1" y="2390"/>
                    <a:pt x="693" y="3083"/>
                    <a:pt x="1547" y="3083"/>
                  </a:cubicBezTo>
                  <a:lnTo>
                    <a:pt x="1859" y="3083"/>
                  </a:lnTo>
                  <a:cubicBezTo>
                    <a:pt x="1894" y="3083"/>
                    <a:pt x="1905" y="3083"/>
                    <a:pt x="1951" y="3037"/>
                  </a:cubicBezTo>
                  <a:cubicBezTo>
                    <a:pt x="1963" y="3025"/>
                    <a:pt x="1963" y="3013"/>
                    <a:pt x="1963" y="2979"/>
                  </a:cubicBezTo>
                  <a:cubicBezTo>
                    <a:pt x="1928" y="2806"/>
                    <a:pt x="1917" y="2633"/>
                    <a:pt x="1917" y="2459"/>
                  </a:cubicBezTo>
                  <a:lnTo>
                    <a:pt x="1917" y="82"/>
                  </a:lnTo>
                  <a:cubicBezTo>
                    <a:pt x="1917" y="24"/>
                    <a:pt x="1871" y="1"/>
                    <a:pt x="1836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16;p18">
              <a:extLst>
                <a:ext uri="{FF2B5EF4-FFF2-40B4-BE49-F238E27FC236}">
                  <a16:creationId xmlns:a16="http://schemas.microsoft.com/office/drawing/2014/main" id="{CA821F6A-4E15-89F8-50BE-95F3054C7411}"/>
                </a:ext>
              </a:extLst>
            </p:cNvPr>
            <p:cNvSpPr/>
            <p:nvPr/>
          </p:nvSpPr>
          <p:spPr>
            <a:xfrm>
              <a:off x="2097182" y="2388473"/>
              <a:ext cx="212797" cy="294073"/>
            </a:xfrm>
            <a:custGeom>
              <a:avLst/>
              <a:gdLst/>
              <a:ahLst/>
              <a:cxnLst/>
              <a:rect l="l" t="t" r="r" b="b"/>
              <a:pathLst>
                <a:path w="7585" h="10482" extrusionOk="0">
                  <a:moveTo>
                    <a:pt x="3706" y="1"/>
                  </a:moveTo>
                  <a:cubicBezTo>
                    <a:pt x="3475" y="2044"/>
                    <a:pt x="2021" y="3729"/>
                    <a:pt x="1" y="4295"/>
                  </a:cubicBezTo>
                  <a:lnTo>
                    <a:pt x="1" y="4318"/>
                  </a:lnTo>
                  <a:lnTo>
                    <a:pt x="1" y="6695"/>
                  </a:lnTo>
                  <a:cubicBezTo>
                    <a:pt x="1" y="6880"/>
                    <a:pt x="12" y="7053"/>
                    <a:pt x="36" y="7226"/>
                  </a:cubicBezTo>
                  <a:cubicBezTo>
                    <a:pt x="301" y="9062"/>
                    <a:pt x="1882" y="10481"/>
                    <a:pt x="3787" y="10481"/>
                  </a:cubicBezTo>
                  <a:cubicBezTo>
                    <a:pt x="5691" y="10481"/>
                    <a:pt x="7284" y="9062"/>
                    <a:pt x="7538" y="7226"/>
                  </a:cubicBezTo>
                  <a:cubicBezTo>
                    <a:pt x="7573" y="7053"/>
                    <a:pt x="7584" y="6869"/>
                    <a:pt x="7584" y="6695"/>
                  </a:cubicBezTo>
                  <a:lnTo>
                    <a:pt x="7584" y="4329"/>
                  </a:lnTo>
                  <a:lnTo>
                    <a:pt x="7573" y="4329"/>
                  </a:lnTo>
                  <a:cubicBezTo>
                    <a:pt x="7550" y="4329"/>
                    <a:pt x="7538" y="4318"/>
                    <a:pt x="7527" y="4318"/>
                  </a:cubicBezTo>
                  <a:cubicBezTo>
                    <a:pt x="5449" y="3798"/>
                    <a:pt x="3937" y="2067"/>
                    <a:pt x="3706" y="1"/>
                  </a:cubicBezTo>
                  <a:close/>
                </a:path>
              </a:pathLst>
            </a:custGeom>
            <a:solidFill>
              <a:srgbClr val="F9C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7;p18">
              <a:extLst>
                <a:ext uri="{FF2B5EF4-FFF2-40B4-BE49-F238E27FC236}">
                  <a16:creationId xmlns:a16="http://schemas.microsoft.com/office/drawing/2014/main" id="{BB29BA28-0F05-CE5A-E964-014BE1E72D29}"/>
                </a:ext>
              </a:extLst>
            </p:cNvPr>
            <p:cNvSpPr/>
            <p:nvPr/>
          </p:nvSpPr>
          <p:spPr>
            <a:xfrm>
              <a:off x="2094601" y="2386874"/>
              <a:ext cx="216669" cy="298589"/>
            </a:xfrm>
            <a:custGeom>
              <a:avLst/>
              <a:gdLst/>
              <a:ahLst/>
              <a:cxnLst/>
              <a:rect l="l" t="t" r="r" b="b"/>
              <a:pathLst>
                <a:path w="7723" h="10643" extrusionOk="0">
                  <a:moveTo>
                    <a:pt x="3810" y="554"/>
                  </a:moveTo>
                  <a:cubicBezTo>
                    <a:pt x="4214" y="2424"/>
                    <a:pt x="5691" y="3959"/>
                    <a:pt x="7607" y="4444"/>
                  </a:cubicBezTo>
                  <a:lnTo>
                    <a:pt x="7607" y="6752"/>
                  </a:lnTo>
                  <a:cubicBezTo>
                    <a:pt x="7607" y="6926"/>
                    <a:pt x="7596" y="7099"/>
                    <a:pt x="7561" y="7272"/>
                  </a:cubicBezTo>
                  <a:cubicBezTo>
                    <a:pt x="7307" y="9096"/>
                    <a:pt x="5714" y="10469"/>
                    <a:pt x="3879" y="10469"/>
                  </a:cubicBezTo>
                  <a:cubicBezTo>
                    <a:pt x="2032" y="10469"/>
                    <a:pt x="462" y="9096"/>
                    <a:pt x="208" y="7272"/>
                  </a:cubicBezTo>
                  <a:cubicBezTo>
                    <a:pt x="174" y="7099"/>
                    <a:pt x="162" y="6926"/>
                    <a:pt x="162" y="6752"/>
                  </a:cubicBezTo>
                  <a:lnTo>
                    <a:pt x="162" y="4409"/>
                  </a:lnTo>
                  <a:cubicBezTo>
                    <a:pt x="2021" y="3867"/>
                    <a:pt x="3394" y="2389"/>
                    <a:pt x="3810" y="554"/>
                  </a:cubicBezTo>
                  <a:close/>
                  <a:moveTo>
                    <a:pt x="3787" y="0"/>
                  </a:moveTo>
                  <a:cubicBezTo>
                    <a:pt x="3752" y="0"/>
                    <a:pt x="3706" y="35"/>
                    <a:pt x="3706" y="81"/>
                  </a:cubicBezTo>
                  <a:cubicBezTo>
                    <a:pt x="3475" y="2078"/>
                    <a:pt x="2055" y="3740"/>
                    <a:pt x="58" y="4294"/>
                  </a:cubicBezTo>
                  <a:cubicBezTo>
                    <a:pt x="35" y="4294"/>
                    <a:pt x="1" y="4328"/>
                    <a:pt x="1" y="4363"/>
                  </a:cubicBezTo>
                  <a:lnTo>
                    <a:pt x="1" y="6764"/>
                  </a:lnTo>
                  <a:cubicBezTo>
                    <a:pt x="1" y="6937"/>
                    <a:pt x="12" y="7133"/>
                    <a:pt x="47" y="7318"/>
                  </a:cubicBezTo>
                  <a:cubicBezTo>
                    <a:pt x="301" y="9211"/>
                    <a:pt x="1951" y="10642"/>
                    <a:pt x="3867" y="10642"/>
                  </a:cubicBezTo>
                  <a:cubicBezTo>
                    <a:pt x="5783" y="10642"/>
                    <a:pt x="7434" y="9211"/>
                    <a:pt x="7676" y="7330"/>
                  </a:cubicBezTo>
                  <a:cubicBezTo>
                    <a:pt x="7711" y="7145"/>
                    <a:pt x="7723" y="6960"/>
                    <a:pt x="7723" y="6787"/>
                  </a:cubicBezTo>
                  <a:lnTo>
                    <a:pt x="7723" y="4421"/>
                  </a:lnTo>
                  <a:cubicBezTo>
                    <a:pt x="7723" y="4386"/>
                    <a:pt x="7688" y="4363"/>
                    <a:pt x="7665" y="4352"/>
                  </a:cubicBezTo>
                  <a:lnTo>
                    <a:pt x="7619" y="4328"/>
                  </a:lnTo>
                  <a:cubicBezTo>
                    <a:pt x="5599" y="3809"/>
                    <a:pt x="4087" y="2112"/>
                    <a:pt x="3856" y="81"/>
                  </a:cubicBezTo>
                  <a:cubicBezTo>
                    <a:pt x="3856" y="35"/>
                    <a:pt x="3821" y="0"/>
                    <a:pt x="3787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18;p18">
              <a:extLst>
                <a:ext uri="{FF2B5EF4-FFF2-40B4-BE49-F238E27FC236}">
                  <a16:creationId xmlns:a16="http://schemas.microsoft.com/office/drawing/2014/main" id="{9180D5AB-272B-7C9F-B84B-1DA0D40FCB24}"/>
                </a:ext>
              </a:extLst>
            </p:cNvPr>
            <p:cNvSpPr/>
            <p:nvPr/>
          </p:nvSpPr>
          <p:spPr>
            <a:xfrm>
              <a:off x="2318367" y="2541625"/>
              <a:ext cx="14280" cy="18516"/>
            </a:xfrm>
            <a:custGeom>
              <a:avLst/>
              <a:gdLst/>
              <a:ahLst/>
              <a:cxnLst/>
              <a:rect l="l" t="t" r="r" b="b"/>
              <a:pathLst>
                <a:path w="509" h="660" extrusionOk="0">
                  <a:moveTo>
                    <a:pt x="408" y="0"/>
                  </a:moveTo>
                  <a:cubicBezTo>
                    <a:pt x="393" y="0"/>
                    <a:pt x="379" y="4"/>
                    <a:pt x="370" y="13"/>
                  </a:cubicBezTo>
                  <a:lnTo>
                    <a:pt x="58" y="232"/>
                  </a:lnTo>
                  <a:cubicBezTo>
                    <a:pt x="24" y="255"/>
                    <a:pt x="1" y="290"/>
                    <a:pt x="1" y="336"/>
                  </a:cubicBezTo>
                  <a:cubicBezTo>
                    <a:pt x="1" y="371"/>
                    <a:pt x="24" y="405"/>
                    <a:pt x="47" y="428"/>
                  </a:cubicBezTo>
                  <a:lnTo>
                    <a:pt x="312" y="648"/>
                  </a:lnTo>
                  <a:cubicBezTo>
                    <a:pt x="324" y="659"/>
                    <a:pt x="347" y="659"/>
                    <a:pt x="370" y="659"/>
                  </a:cubicBezTo>
                  <a:cubicBezTo>
                    <a:pt x="393" y="659"/>
                    <a:pt x="405" y="648"/>
                    <a:pt x="439" y="636"/>
                  </a:cubicBezTo>
                  <a:cubicBezTo>
                    <a:pt x="462" y="590"/>
                    <a:pt x="451" y="544"/>
                    <a:pt x="428" y="521"/>
                  </a:cubicBezTo>
                  <a:lnTo>
                    <a:pt x="197" y="336"/>
                  </a:lnTo>
                  <a:lnTo>
                    <a:pt x="462" y="140"/>
                  </a:lnTo>
                  <a:cubicBezTo>
                    <a:pt x="497" y="117"/>
                    <a:pt x="508" y="59"/>
                    <a:pt x="485" y="24"/>
                  </a:cubicBezTo>
                  <a:cubicBezTo>
                    <a:pt x="464" y="10"/>
                    <a:pt x="434" y="0"/>
                    <a:pt x="408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19;p18">
              <a:extLst>
                <a:ext uri="{FF2B5EF4-FFF2-40B4-BE49-F238E27FC236}">
                  <a16:creationId xmlns:a16="http://schemas.microsoft.com/office/drawing/2014/main" id="{3C03E206-0651-7163-DA11-CD542BEBBA66}"/>
                </a:ext>
              </a:extLst>
            </p:cNvPr>
            <p:cNvSpPr/>
            <p:nvPr/>
          </p:nvSpPr>
          <p:spPr>
            <a:xfrm>
              <a:off x="2072914" y="2541485"/>
              <a:ext cx="13943" cy="18657"/>
            </a:xfrm>
            <a:custGeom>
              <a:avLst/>
              <a:gdLst/>
              <a:ahLst/>
              <a:cxnLst/>
              <a:rect l="l" t="t" r="r" b="b"/>
              <a:pathLst>
                <a:path w="497" h="665" extrusionOk="0">
                  <a:moveTo>
                    <a:pt x="92" y="0"/>
                  </a:moveTo>
                  <a:cubicBezTo>
                    <a:pt x="67" y="0"/>
                    <a:pt x="45" y="15"/>
                    <a:pt x="23" y="29"/>
                  </a:cubicBezTo>
                  <a:cubicBezTo>
                    <a:pt x="0" y="76"/>
                    <a:pt x="12" y="122"/>
                    <a:pt x="35" y="145"/>
                  </a:cubicBezTo>
                  <a:lnTo>
                    <a:pt x="312" y="341"/>
                  </a:lnTo>
                  <a:lnTo>
                    <a:pt x="81" y="526"/>
                  </a:lnTo>
                  <a:cubicBezTo>
                    <a:pt x="35" y="549"/>
                    <a:pt x="35" y="607"/>
                    <a:pt x="70" y="641"/>
                  </a:cubicBezTo>
                  <a:cubicBezTo>
                    <a:pt x="81" y="653"/>
                    <a:pt x="93" y="664"/>
                    <a:pt x="127" y="664"/>
                  </a:cubicBezTo>
                  <a:cubicBezTo>
                    <a:pt x="150" y="664"/>
                    <a:pt x="173" y="653"/>
                    <a:pt x="196" y="653"/>
                  </a:cubicBezTo>
                  <a:lnTo>
                    <a:pt x="462" y="433"/>
                  </a:lnTo>
                  <a:cubicBezTo>
                    <a:pt x="485" y="410"/>
                    <a:pt x="497" y="376"/>
                    <a:pt x="497" y="330"/>
                  </a:cubicBezTo>
                  <a:cubicBezTo>
                    <a:pt x="497" y="295"/>
                    <a:pt x="474" y="260"/>
                    <a:pt x="439" y="237"/>
                  </a:cubicBezTo>
                  <a:lnTo>
                    <a:pt x="139" y="18"/>
                  </a:lnTo>
                  <a:cubicBezTo>
                    <a:pt x="122" y="5"/>
                    <a:pt x="106" y="0"/>
                    <a:pt x="92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0;p18">
              <a:extLst>
                <a:ext uri="{FF2B5EF4-FFF2-40B4-BE49-F238E27FC236}">
                  <a16:creationId xmlns:a16="http://schemas.microsoft.com/office/drawing/2014/main" id="{72A55531-B218-B366-5A61-FCAC23947584}"/>
                </a:ext>
              </a:extLst>
            </p:cNvPr>
            <p:cNvSpPr/>
            <p:nvPr/>
          </p:nvSpPr>
          <p:spPr>
            <a:xfrm>
              <a:off x="2149645" y="2530964"/>
              <a:ext cx="16216" cy="8108"/>
            </a:xfrm>
            <a:custGeom>
              <a:avLst/>
              <a:gdLst/>
              <a:ahLst/>
              <a:cxnLst/>
              <a:rect l="l" t="t" r="r" b="b"/>
              <a:pathLst>
                <a:path w="578" h="289" extrusionOk="0">
                  <a:moveTo>
                    <a:pt x="289" y="0"/>
                  </a:moveTo>
                  <a:cubicBezTo>
                    <a:pt x="128" y="0"/>
                    <a:pt x="1" y="139"/>
                    <a:pt x="1" y="289"/>
                  </a:cubicBezTo>
                  <a:lnTo>
                    <a:pt x="578" y="289"/>
                  </a:lnTo>
                  <a:cubicBezTo>
                    <a:pt x="578" y="139"/>
                    <a:pt x="451" y="0"/>
                    <a:pt x="289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21;p18">
              <a:extLst>
                <a:ext uri="{FF2B5EF4-FFF2-40B4-BE49-F238E27FC236}">
                  <a16:creationId xmlns:a16="http://schemas.microsoft.com/office/drawing/2014/main" id="{231923CB-B538-EDED-F996-D2DEFF2BEA61}"/>
                </a:ext>
              </a:extLst>
            </p:cNvPr>
            <p:cNvSpPr/>
            <p:nvPr/>
          </p:nvSpPr>
          <p:spPr>
            <a:xfrm>
              <a:off x="2248090" y="2530964"/>
              <a:ext cx="16216" cy="8108"/>
            </a:xfrm>
            <a:custGeom>
              <a:avLst/>
              <a:gdLst/>
              <a:ahLst/>
              <a:cxnLst/>
              <a:rect l="l" t="t" r="r" b="b"/>
              <a:pathLst>
                <a:path w="578" h="289" extrusionOk="0">
                  <a:moveTo>
                    <a:pt x="289" y="0"/>
                  </a:moveTo>
                  <a:cubicBezTo>
                    <a:pt x="128" y="0"/>
                    <a:pt x="1" y="139"/>
                    <a:pt x="1" y="289"/>
                  </a:cubicBezTo>
                  <a:lnTo>
                    <a:pt x="578" y="289"/>
                  </a:lnTo>
                  <a:cubicBezTo>
                    <a:pt x="578" y="139"/>
                    <a:pt x="451" y="0"/>
                    <a:pt x="289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22;p18">
              <a:extLst>
                <a:ext uri="{FF2B5EF4-FFF2-40B4-BE49-F238E27FC236}">
                  <a16:creationId xmlns:a16="http://schemas.microsoft.com/office/drawing/2014/main" id="{B2651B2C-AD94-5731-097B-6E19CF2A2C81}"/>
                </a:ext>
              </a:extLst>
            </p:cNvPr>
            <p:cNvSpPr/>
            <p:nvPr/>
          </p:nvSpPr>
          <p:spPr>
            <a:xfrm>
              <a:off x="2135393" y="2490313"/>
              <a:ext cx="43766" cy="20985"/>
            </a:xfrm>
            <a:custGeom>
              <a:avLst/>
              <a:gdLst/>
              <a:ahLst/>
              <a:cxnLst/>
              <a:rect l="l" t="t" r="r" b="b"/>
              <a:pathLst>
                <a:path w="1560" h="748" extrusionOk="0">
                  <a:moveTo>
                    <a:pt x="978" y="0"/>
                  </a:moveTo>
                  <a:cubicBezTo>
                    <a:pt x="886" y="0"/>
                    <a:pt x="786" y="12"/>
                    <a:pt x="682" y="41"/>
                  </a:cubicBezTo>
                  <a:cubicBezTo>
                    <a:pt x="347" y="122"/>
                    <a:pt x="128" y="341"/>
                    <a:pt x="82" y="491"/>
                  </a:cubicBezTo>
                  <a:cubicBezTo>
                    <a:pt x="1" y="630"/>
                    <a:pt x="59" y="734"/>
                    <a:pt x="163" y="745"/>
                  </a:cubicBezTo>
                  <a:cubicBezTo>
                    <a:pt x="177" y="747"/>
                    <a:pt x="191" y="748"/>
                    <a:pt x="205" y="748"/>
                  </a:cubicBezTo>
                  <a:cubicBezTo>
                    <a:pt x="297" y="748"/>
                    <a:pt x="397" y="718"/>
                    <a:pt x="497" y="688"/>
                  </a:cubicBezTo>
                  <a:cubicBezTo>
                    <a:pt x="613" y="641"/>
                    <a:pt x="728" y="618"/>
                    <a:pt x="832" y="584"/>
                  </a:cubicBezTo>
                  <a:cubicBezTo>
                    <a:pt x="924" y="572"/>
                    <a:pt x="1040" y="549"/>
                    <a:pt x="1155" y="514"/>
                  </a:cubicBezTo>
                  <a:cubicBezTo>
                    <a:pt x="1271" y="491"/>
                    <a:pt x="1386" y="457"/>
                    <a:pt x="1478" y="399"/>
                  </a:cubicBezTo>
                  <a:cubicBezTo>
                    <a:pt x="1548" y="341"/>
                    <a:pt x="1559" y="226"/>
                    <a:pt x="1432" y="122"/>
                  </a:cubicBezTo>
                  <a:cubicBezTo>
                    <a:pt x="1345" y="59"/>
                    <a:pt x="1181" y="0"/>
                    <a:pt x="978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23;p18">
              <a:extLst>
                <a:ext uri="{FF2B5EF4-FFF2-40B4-BE49-F238E27FC236}">
                  <a16:creationId xmlns:a16="http://schemas.microsoft.com/office/drawing/2014/main" id="{B8183786-3B86-75BD-9FD5-883D980E2CCA}"/>
                </a:ext>
              </a:extLst>
            </p:cNvPr>
            <p:cNvSpPr/>
            <p:nvPr/>
          </p:nvSpPr>
          <p:spPr>
            <a:xfrm>
              <a:off x="2236447" y="2489920"/>
              <a:ext cx="43738" cy="21041"/>
            </a:xfrm>
            <a:custGeom>
              <a:avLst/>
              <a:gdLst/>
              <a:ahLst/>
              <a:cxnLst/>
              <a:rect l="l" t="t" r="r" b="b"/>
              <a:pathLst>
                <a:path w="1559" h="750" extrusionOk="0">
                  <a:moveTo>
                    <a:pt x="567" y="1"/>
                  </a:moveTo>
                  <a:cubicBezTo>
                    <a:pt x="371" y="1"/>
                    <a:pt x="213" y="55"/>
                    <a:pt x="127" y="124"/>
                  </a:cubicBezTo>
                  <a:cubicBezTo>
                    <a:pt x="0" y="217"/>
                    <a:pt x="12" y="332"/>
                    <a:pt x="81" y="402"/>
                  </a:cubicBezTo>
                  <a:cubicBezTo>
                    <a:pt x="173" y="459"/>
                    <a:pt x="277" y="482"/>
                    <a:pt x="404" y="517"/>
                  </a:cubicBezTo>
                  <a:cubicBezTo>
                    <a:pt x="520" y="540"/>
                    <a:pt x="635" y="575"/>
                    <a:pt x="727" y="586"/>
                  </a:cubicBezTo>
                  <a:cubicBezTo>
                    <a:pt x="831" y="621"/>
                    <a:pt x="947" y="644"/>
                    <a:pt x="1062" y="690"/>
                  </a:cubicBezTo>
                  <a:cubicBezTo>
                    <a:pt x="1165" y="711"/>
                    <a:pt x="1268" y="750"/>
                    <a:pt x="1363" y="750"/>
                  </a:cubicBezTo>
                  <a:cubicBezTo>
                    <a:pt x="1374" y="750"/>
                    <a:pt x="1386" y="749"/>
                    <a:pt x="1397" y="748"/>
                  </a:cubicBezTo>
                  <a:cubicBezTo>
                    <a:pt x="1501" y="736"/>
                    <a:pt x="1559" y="632"/>
                    <a:pt x="1478" y="482"/>
                  </a:cubicBezTo>
                  <a:cubicBezTo>
                    <a:pt x="1420" y="344"/>
                    <a:pt x="1212" y="124"/>
                    <a:pt x="878" y="44"/>
                  </a:cubicBezTo>
                  <a:cubicBezTo>
                    <a:pt x="768" y="13"/>
                    <a:pt x="663" y="1"/>
                    <a:pt x="567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24;p18">
              <a:extLst>
                <a:ext uri="{FF2B5EF4-FFF2-40B4-BE49-F238E27FC236}">
                  <a16:creationId xmlns:a16="http://schemas.microsoft.com/office/drawing/2014/main" id="{237F36ED-AE57-75E0-3EC2-6C8D7783EE64}"/>
                </a:ext>
              </a:extLst>
            </p:cNvPr>
            <p:cNvSpPr/>
            <p:nvPr/>
          </p:nvSpPr>
          <p:spPr>
            <a:xfrm>
              <a:off x="2196609" y="2516404"/>
              <a:ext cx="26905" cy="53108"/>
            </a:xfrm>
            <a:custGeom>
              <a:avLst/>
              <a:gdLst/>
              <a:ahLst/>
              <a:cxnLst/>
              <a:rect l="l" t="t" r="r" b="b"/>
              <a:pathLst>
                <a:path w="959" h="1893" extrusionOk="0">
                  <a:moveTo>
                    <a:pt x="243" y="0"/>
                  </a:moveTo>
                  <a:cubicBezTo>
                    <a:pt x="208" y="0"/>
                    <a:pt x="174" y="46"/>
                    <a:pt x="174" y="92"/>
                  </a:cubicBezTo>
                  <a:lnTo>
                    <a:pt x="208" y="635"/>
                  </a:lnTo>
                  <a:cubicBezTo>
                    <a:pt x="220" y="871"/>
                    <a:pt x="428" y="1074"/>
                    <a:pt x="662" y="1074"/>
                  </a:cubicBezTo>
                  <a:cubicBezTo>
                    <a:pt x="669" y="1074"/>
                    <a:pt x="675" y="1074"/>
                    <a:pt x="682" y="1073"/>
                  </a:cubicBezTo>
                  <a:cubicBezTo>
                    <a:pt x="691" y="1070"/>
                    <a:pt x="700" y="1069"/>
                    <a:pt x="709" y="1069"/>
                  </a:cubicBezTo>
                  <a:cubicBezTo>
                    <a:pt x="763" y="1069"/>
                    <a:pt x="797" y="1126"/>
                    <a:pt x="797" y="1166"/>
                  </a:cubicBezTo>
                  <a:cubicBezTo>
                    <a:pt x="809" y="1454"/>
                    <a:pt x="578" y="1708"/>
                    <a:pt x="289" y="1720"/>
                  </a:cubicBezTo>
                  <a:lnTo>
                    <a:pt x="70" y="1731"/>
                  </a:lnTo>
                  <a:cubicBezTo>
                    <a:pt x="35" y="1731"/>
                    <a:pt x="1" y="1778"/>
                    <a:pt x="1" y="1824"/>
                  </a:cubicBezTo>
                  <a:cubicBezTo>
                    <a:pt x="12" y="1870"/>
                    <a:pt x="47" y="1893"/>
                    <a:pt x="93" y="1893"/>
                  </a:cubicBezTo>
                  <a:lnTo>
                    <a:pt x="278" y="1893"/>
                  </a:lnTo>
                  <a:cubicBezTo>
                    <a:pt x="670" y="1881"/>
                    <a:pt x="959" y="1547"/>
                    <a:pt x="936" y="1166"/>
                  </a:cubicBezTo>
                  <a:cubicBezTo>
                    <a:pt x="936" y="1027"/>
                    <a:pt x="809" y="912"/>
                    <a:pt x="670" y="912"/>
                  </a:cubicBezTo>
                  <a:cubicBezTo>
                    <a:pt x="508" y="912"/>
                    <a:pt x="358" y="785"/>
                    <a:pt x="358" y="623"/>
                  </a:cubicBezTo>
                  <a:lnTo>
                    <a:pt x="335" y="69"/>
                  </a:lnTo>
                  <a:cubicBezTo>
                    <a:pt x="324" y="35"/>
                    <a:pt x="289" y="0"/>
                    <a:pt x="243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25;p18">
              <a:extLst>
                <a:ext uri="{FF2B5EF4-FFF2-40B4-BE49-F238E27FC236}">
                  <a16:creationId xmlns:a16="http://schemas.microsoft.com/office/drawing/2014/main" id="{C9ED1B91-98C3-E1A0-B454-62364A85DE4B}"/>
                </a:ext>
              </a:extLst>
            </p:cNvPr>
            <p:cNvSpPr/>
            <p:nvPr/>
          </p:nvSpPr>
          <p:spPr>
            <a:xfrm>
              <a:off x="2155817" y="2576245"/>
              <a:ext cx="49237" cy="31450"/>
            </a:xfrm>
            <a:custGeom>
              <a:avLst/>
              <a:gdLst/>
              <a:ahLst/>
              <a:cxnLst/>
              <a:rect l="l" t="t" r="r" b="b"/>
              <a:pathLst>
                <a:path w="1755" h="1121" extrusionOk="0">
                  <a:moveTo>
                    <a:pt x="490" y="0"/>
                  </a:moveTo>
                  <a:cubicBezTo>
                    <a:pt x="444" y="0"/>
                    <a:pt x="398" y="12"/>
                    <a:pt x="358" y="37"/>
                  </a:cubicBezTo>
                  <a:cubicBezTo>
                    <a:pt x="116" y="199"/>
                    <a:pt x="0" y="683"/>
                    <a:pt x="727" y="1018"/>
                  </a:cubicBezTo>
                  <a:cubicBezTo>
                    <a:pt x="885" y="1091"/>
                    <a:pt x="1022" y="1121"/>
                    <a:pt x="1139" y="1121"/>
                  </a:cubicBezTo>
                  <a:cubicBezTo>
                    <a:pt x="1466" y="1121"/>
                    <a:pt x="1640" y="888"/>
                    <a:pt x="1708" y="718"/>
                  </a:cubicBezTo>
                  <a:cubicBezTo>
                    <a:pt x="1755" y="614"/>
                    <a:pt x="1697" y="487"/>
                    <a:pt x="1582" y="464"/>
                  </a:cubicBezTo>
                  <a:cubicBezTo>
                    <a:pt x="1120" y="441"/>
                    <a:pt x="797" y="187"/>
                    <a:pt x="647" y="60"/>
                  </a:cubicBezTo>
                  <a:cubicBezTo>
                    <a:pt x="607" y="21"/>
                    <a:pt x="549" y="0"/>
                    <a:pt x="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26;p18">
              <a:extLst>
                <a:ext uri="{FF2B5EF4-FFF2-40B4-BE49-F238E27FC236}">
                  <a16:creationId xmlns:a16="http://schemas.microsoft.com/office/drawing/2014/main" id="{12B2C07B-78BF-3A72-3883-187800D23EC6}"/>
                </a:ext>
              </a:extLst>
            </p:cNvPr>
            <p:cNvSpPr/>
            <p:nvPr/>
          </p:nvSpPr>
          <p:spPr>
            <a:xfrm>
              <a:off x="2157752" y="2573580"/>
              <a:ext cx="48591" cy="36107"/>
            </a:xfrm>
            <a:custGeom>
              <a:avLst/>
              <a:gdLst/>
              <a:ahLst/>
              <a:cxnLst/>
              <a:rect l="l" t="t" r="r" b="b"/>
              <a:pathLst>
                <a:path w="1732" h="1287" extrusionOk="0">
                  <a:moveTo>
                    <a:pt x="422" y="159"/>
                  </a:moveTo>
                  <a:cubicBezTo>
                    <a:pt x="457" y="159"/>
                    <a:pt x="494" y="171"/>
                    <a:pt x="531" y="190"/>
                  </a:cubicBezTo>
                  <a:cubicBezTo>
                    <a:pt x="693" y="328"/>
                    <a:pt x="1039" y="571"/>
                    <a:pt x="1513" y="617"/>
                  </a:cubicBezTo>
                  <a:cubicBezTo>
                    <a:pt x="1547" y="640"/>
                    <a:pt x="1559" y="651"/>
                    <a:pt x="1570" y="663"/>
                  </a:cubicBezTo>
                  <a:cubicBezTo>
                    <a:pt x="1593" y="675"/>
                    <a:pt x="1593" y="721"/>
                    <a:pt x="1570" y="755"/>
                  </a:cubicBezTo>
                  <a:cubicBezTo>
                    <a:pt x="1502" y="908"/>
                    <a:pt x="1359" y="1111"/>
                    <a:pt x="1068" y="1111"/>
                  </a:cubicBezTo>
                  <a:cubicBezTo>
                    <a:pt x="963" y="1111"/>
                    <a:pt x="839" y="1085"/>
                    <a:pt x="693" y="1021"/>
                  </a:cubicBezTo>
                  <a:cubicBezTo>
                    <a:pt x="393" y="894"/>
                    <a:pt x="208" y="709"/>
                    <a:pt x="185" y="501"/>
                  </a:cubicBezTo>
                  <a:cubicBezTo>
                    <a:pt x="174" y="363"/>
                    <a:pt x="266" y="247"/>
                    <a:pt x="335" y="190"/>
                  </a:cubicBezTo>
                  <a:cubicBezTo>
                    <a:pt x="362" y="168"/>
                    <a:pt x="391" y="159"/>
                    <a:pt x="422" y="159"/>
                  </a:cubicBezTo>
                  <a:close/>
                  <a:moveTo>
                    <a:pt x="409" y="0"/>
                  </a:moveTo>
                  <a:cubicBezTo>
                    <a:pt x="346" y="0"/>
                    <a:pt x="284" y="21"/>
                    <a:pt x="231" y="63"/>
                  </a:cubicBezTo>
                  <a:cubicBezTo>
                    <a:pt x="93" y="155"/>
                    <a:pt x="0" y="328"/>
                    <a:pt x="12" y="524"/>
                  </a:cubicBezTo>
                  <a:cubicBezTo>
                    <a:pt x="35" y="675"/>
                    <a:pt x="127" y="963"/>
                    <a:pt x="624" y="1182"/>
                  </a:cubicBezTo>
                  <a:cubicBezTo>
                    <a:pt x="785" y="1252"/>
                    <a:pt x="924" y="1286"/>
                    <a:pt x="1051" y="1286"/>
                  </a:cubicBezTo>
                  <a:cubicBezTo>
                    <a:pt x="1455" y="1286"/>
                    <a:pt x="1663" y="952"/>
                    <a:pt x="1709" y="836"/>
                  </a:cubicBezTo>
                  <a:cubicBezTo>
                    <a:pt x="1732" y="755"/>
                    <a:pt x="1732" y="663"/>
                    <a:pt x="1686" y="594"/>
                  </a:cubicBezTo>
                  <a:cubicBezTo>
                    <a:pt x="1663" y="524"/>
                    <a:pt x="1593" y="478"/>
                    <a:pt x="1513" y="478"/>
                  </a:cubicBezTo>
                  <a:cubicBezTo>
                    <a:pt x="1074" y="432"/>
                    <a:pt x="762" y="213"/>
                    <a:pt x="624" y="86"/>
                  </a:cubicBezTo>
                  <a:cubicBezTo>
                    <a:pt x="561" y="29"/>
                    <a:pt x="484" y="0"/>
                    <a:pt x="409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27;p18">
              <a:extLst>
                <a:ext uri="{FF2B5EF4-FFF2-40B4-BE49-F238E27FC236}">
                  <a16:creationId xmlns:a16="http://schemas.microsoft.com/office/drawing/2014/main" id="{C9AFD7ED-DEFA-1EC3-C279-A8E039853EE5}"/>
                </a:ext>
              </a:extLst>
            </p:cNvPr>
            <p:cNvSpPr/>
            <p:nvPr/>
          </p:nvSpPr>
          <p:spPr>
            <a:xfrm>
              <a:off x="2103999" y="2687034"/>
              <a:ext cx="202305" cy="113679"/>
            </a:xfrm>
            <a:custGeom>
              <a:avLst/>
              <a:gdLst/>
              <a:ahLst/>
              <a:cxnLst/>
              <a:rect l="l" t="t" r="r" b="b"/>
              <a:pathLst>
                <a:path w="7211" h="4052" extrusionOk="0">
                  <a:moveTo>
                    <a:pt x="6767" y="1"/>
                  </a:moveTo>
                  <a:cubicBezTo>
                    <a:pt x="6724" y="1"/>
                    <a:pt x="6680" y="8"/>
                    <a:pt x="6637" y="24"/>
                  </a:cubicBezTo>
                  <a:lnTo>
                    <a:pt x="3717" y="1213"/>
                  </a:lnTo>
                  <a:cubicBezTo>
                    <a:pt x="3682" y="1224"/>
                    <a:pt x="3642" y="1230"/>
                    <a:pt x="3600" y="1230"/>
                  </a:cubicBezTo>
                  <a:cubicBezTo>
                    <a:pt x="3558" y="1230"/>
                    <a:pt x="3515" y="1224"/>
                    <a:pt x="3475" y="1213"/>
                  </a:cubicBezTo>
                  <a:lnTo>
                    <a:pt x="462" y="24"/>
                  </a:lnTo>
                  <a:cubicBezTo>
                    <a:pt x="419" y="9"/>
                    <a:pt x="377" y="2"/>
                    <a:pt x="336" y="2"/>
                  </a:cubicBezTo>
                  <a:cubicBezTo>
                    <a:pt x="154" y="2"/>
                    <a:pt x="0" y="140"/>
                    <a:pt x="0" y="347"/>
                  </a:cubicBezTo>
                  <a:lnTo>
                    <a:pt x="81" y="3591"/>
                  </a:lnTo>
                  <a:cubicBezTo>
                    <a:pt x="81" y="3783"/>
                    <a:pt x="243" y="3914"/>
                    <a:pt x="415" y="3914"/>
                  </a:cubicBezTo>
                  <a:cubicBezTo>
                    <a:pt x="491" y="3914"/>
                    <a:pt x="568" y="3889"/>
                    <a:pt x="635" y="3833"/>
                  </a:cubicBezTo>
                  <a:lnTo>
                    <a:pt x="3371" y="1513"/>
                  </a:lnTo>
                  <a:cubicBezTo>
                    <a:pt x="3438" y="1457"/>
                    <a:pt x="3514" y="1431"/>
                    <a:pt x="3588" y="1431"/>
                  </a:cubicBezTo>
                  <a:cubicBezTo>
                    <a:pt x="3667" y="1431"/>
                    <a:pt x="3744" y="1460"/>
                    <a:pt x="3809" y="1513"/>
                  </a:cubicBezTo>
                  <a:lnTo>
                    <a:pt x="6649" y="3960"/>
                  </a:lnTo>
                  <a:cubicBezTo>
                    <a:pt x="6716" y="4023"/>
                    <a:pt x="6795" y="4051"/>
                    <a:pt x="6871" y="4051"/>
                  </a:cubicBezTo>
                  <a:cubicBezTo>
                    <a:pt x="7046" y="4051"/>
                    <a:pt x="7211" y="3907"/>
                    <a:pt x="7203" y="3706"/>
                  </a:cubicBezTo>
                  <a:lnTo>
                    <a:pt x="7099" y="313"/>
                  </a:lnTo>
                  <a:cubicBezTo>
                    <a:pt x="7099" y="127"/>
                    <a:pt x="6942" y="1"/>
                    <a:pt x="67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28;p18">
              <a:extLst>
                <a:ext uri="{FF2B5EF4-FFF2-40B4-BE49-F238E27FC236}">
                  <a16:creationId xmlns:a16="http://schemas.microsoft.com/office/drawing/2014/main" id="{A32C940C-5BE1-F73D-7BEF-E667433F8C5D}"/>
                </a:ext>
              </a:extLst>
            </p:cNvPr>
            <p:cNvSpPr/>
            <p:nvPr/>
          </p:nvSpPr>
          <p:spPr>
            <a:xfrm>
              <a:off x="2101418" y="2684762"/>
              <a:ext cx="206625" cy="118252"/>
            </a:xfrm>
            <a:custGeom>
              <a:avLst/>
              <a:gdLst/>
              <a:ahLst/>
              <a:cxnLst/>
              <a:rect l="l" t="t" r="r" b="b"/>
              <a:pathLst>
                <a:path w="7365" h="4215" extrusionOk="0">
                  <a:moveTo>
                    <a:pt x="6844" y="151"/>
                  </a:moveTo>
                  <a:cubicBezTo>
                    <a:pt x="6897" y="151"/>
                    <a:pt x="6949" y="167"/>
                    <a:pt x="6995" y="197"/>
                  </a:cubicBezTo>
                  <a:cubicBezTo>
                    <a:pt x="7076" y="232"/>
                    <a:pt x="7110" y="313"/>
                    <a:pt x="7110" y="394"/>
                  </a:cubicBezTo>
                  <a:lnTo>
                    <a:pt x="7214" y="3787"/>
                  </a:lnTo>
                  <a:cubicBezTo>
                    <a:pt x="7214" y="3914"/>
                    <a:pt x="7145" y="4006"/>
                    <a:pt x="7076" y="4029"/>
                  </a:cubicBezTo>
                  <a:cubicBezTo>
                    <a:pt x="7041" y="4044"/>
                    <a:pt x="7002" y="4055"/>
                    <a:pt x="6962" y="4055"/>
                  </a:cubicBezTo>
                  <a:cubicBezTo>
                    <a:pt x="6908" y="4055"/>
                    <a:pt x="6851" y="4036"/>
                    <a:pt x="6799" y="3983"/>
                  </a:cubicBezTo>
                  <a:lnTo>
                    <a:pt x="3959" y="1536"/>
                  </a:lnTo>
                  <a:cubicBezTo>
                    <a:pt x="3867" y="1467"/>
                    <a:pt x="3786" y="1432"/>
                    <a:pt x="3682" y="1432"/>
                  </a:cubicBezTo>
                  <a:cubicBezTo>
                    <a:pt x="3601" y="1432"/>
                    <a:pt x="3497" y="1479"/>
                    <a:pt x="3417" y="1525"/>
                  </a:cubicBezTo>
                  <a:lnTo>
                    <a:pt x="681" y="3845"/>
                  </a:lnTo>
                  <a:cubicBezTo>
                    <a:pt x="629" y="3889"/>
                    <a:pt x="568" y="3910"/>
                    <a:pt x="506" y="3910"/>
                  </a:cubicBezTo>
                  <a:cubicBezTo>
                    <a:pt x="472" y="3910"/>
                    <a:pt x="437" y="3903"/>
                    <a:pt x="404" y="3891"/>
                  </a:cubicBezTo>
                  <a:cubicBezTo>
                    <a:pt x="323" y="3845"/>
                    <a:pt x="265" y="3752"/>
                    <a:pt x="265" y="3660"/>
                  </a:cubicBezTo>
                  <a:lnTo>
                    <a:pt x="173" y="405"/>
                  </a:lnTo>
                  <a:cubicBezTo>
                    <a:pt x="173" y="324"/>
                    <a:pt x="219" y="232"/>
                    <a:pt x="289" y="197"/>
                  </a:cubicBezTo>
                  <a:cubicBezTo>
                    <a:pt x="335" y="167"/>
                    <a:pt x="391" y="151"/>
                    <a:pt x="448" y="151"/>
                  </a:cubicBezTo>
                  <a:cubicBezTo>
                    <a:pt x="476" y="151"/>
                    <a:pt x="504" y="155"/>
                    <a:pt x="531" y="163"/>
                  </a:cubicBezTo>
                  <a:lnTo>
                    <a:pt x="3555" y="1352"/>
                  </a:lnTo>
                  <a:cubicBezTo>
                    <a:pt x="3601" y="1369"/>
                    <a:pt x="3650" y="1378"/>
                    <a:pt x="3701" y="1378"/>
                  </a:cubicBezTo>
                  <a:cubicBezTo>
                    <a:pt x="3751" y="1378"/>
                    <a:pt x="3803" y="1369"/>
                    <a:pt x="3855" y="1352"/>
                  </a:cubicBezTo>
                  <a:lnTo>
                    <a:pt x="6764" y="163"/>
                  </a:lnTo>
                  <a:cubicBezTo>
                    <a:pt x="6791" y="155"/>
                    <a:pt x="6818" y="151"/>
                    <a:pt x="6844" y="151"/>
                  </a:cubicBezTo>
                  <a:close/>
                  <a:moveTo>
                    <a:pt x="405" y="0"/>
                  </a:moveTo>
                  <a:cubicBezTo>
                    <a:pt x="323" y="0"/>
                    <a:pt x="242" y="27"/>
                    <a:pt x="173" y="82"/>
                  </a:cubicBezTo>
                  <a:cubicBezTo>
                    <a:pt x="58" y="151"/>
                    <a:pt x="0" y="278"/>
                    <a:pt x="0" y="428"/>
                  </a:cubicBezTo>
                  <a:lnTo>
                    <a:pt x="92" y="3672"/>
                  </a:lnTo>
                  <a:cubicBezTo>
                    <a:pt x="92" y="3845"/>
                    <a:pt x="196" y="3972"/>
                    <a:pt x="335" y="4041"/>
                  </a:cubicBezTo>
                  <a:cubicBezTo>
                    <a:pt x="392" y="4072"/>
                    <a:pt x="448" y="4086"/>
                    <a:pt x="505" y="4086"/>
                  </a:cubicBezTo>
                  <a:cubicBezTo>
                    <a:pt x="597" y="4086"/>
                    <a:pt x="687" y="4048"/>
                    <a:pt x="773" y="3983"/>
                  </a:cubicBezTo>
                  <a:lnTo>
                    <a:pt x="3509" y="1663"/>
                  </a:lnTo>
                  <a:cubicBezTo>
                    <a:pt x="3561" y="1623"/>
                    <a:pt x="3619" y="1603"/>
                    <a:pt x="3676" y="1603"/>
                  </a:cubicBezTo>
                  <a:cubicBezTo>
                    <a:pt x="3734" y="1603"/>
                    <a:pt x="3792" y="1623"/>
                    <a:pt x="3844" y="1663"/>
                  </a:cubicBezTo>
                  <a:lnTo>
                    <a:pt x="6683" y="4122"/>
                  </a:lnTo>
                  <a:cubicBezTo>
                    <a:pt x="6776" y="4191"/>
                    <a:pt x="6856" y="4214"/>
                    <a:pt x="6960" y="4214"/>
                  </a:cubicBezTo>
                  <a:cubicBezTo>
                    <a:pt x="7018" y="4214"/>
                    <a:pt x="7087" y="4203"/>
                    <a:pt x="7133" y="4191"/>
                  </a:cubicBezTo>
                  <a:cubicBezTo>
                    <a:pt x="7272" y="4122"/>
                    <a:pt x="7364" y="3972"/>
                    <a:pt x="7364" y="3799"/>
                  </a:cubicBezTo>
                  <a:lnTo>
                    <a:pt x="7260" y="405"/>
                  </a:lnTo>
                  <a:cubicBezTo>
                    <a:pt x="7260" y="278"/>
                    <a:pt x="7191" y="151"/>
                    <a:pt x="7076" y="82"/>
                  </a:cubicBezTo>
                  <a:cubicBezTo>
                    <a:pt x="7007" y="27"/>
                    <a:pt x="6926" y="0"/>
                    <a:pt x="6844" y="0"/>
                  </a:cubicBezTo>
                  <a:cubicBezTo>
                    <a:pt x="6789" y="0"/>
                    <a:pt x="6734" y="12"/>
                    <a:pt x="6683" y="36"/>
                  </a:cubicBezTo>
                  <a:lnTo>
                    <a:pt x="3774" y="1213"/>
                  </a:lnTo>
                  <a:cubicBezTo>
                    <a:pt x="3740" y="1230"/>
                    <a:pt x="3705" y="1239"/>
                    <a:pt x="3672" y="1239"/>
                  </a:cubicBezTo>
                  <a:cubicBezTo>
                    <a:pt x="3639" y="1239"/>
                    <a:pt x="3607" y="1230"/>
                    <a:pt x="3578" y="1213"/>
                  </a:cubicBezTo>
                  <a:lnTo>
                    <a:pt x="566" y="36"/>
                  </a:lnTo>
                  <a:cubicBezTo>
                    <a:pt x="514" y="12"/>
                    <a:pt x="459" y="0"/>
                    <a:pt x="405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29;p18">
              <a:extLst>
                <a:ext uri="{FF2B5EF4-FFF2-40B4-BE49-F238E27FC236}">
                  <a16:creationId xmlns:a16="http://schemas.microsoft.com/office/drawing/2014/main" id="{2783FE34-E34A-E1DF-8333-D9810EC7C0D0}"/>
                </a:ext>
              </a:extLst>
            </p:cNvPr>
            <p:cNvSpPr/>
            <p:nvPr/>
          </p:nvSpPr>
          <p:spPr>
            <a:xfrm>
              <a:off x="1781451" y="2476482"/>
              <a:ext cx="323867" cy="639317"/>
            </a:xfrm>
            <a:custGeom>
              <a:avLst/>
              <a:gdLst/>
              <a:ahLst/>
              <a:cxnLst/>
              <a:rect l="l" t="t" r="r" b="b"/>
              <a:pathLst>
                <a:path w="11544" h="22788" extrusionOk="0">
                  <a:moveTo>
                    <a:pt x="7944" y="0"/>
                  </a:moveTo>
                  <a:cubicBezTo>
                    <a:pt x="7424" y="0"/>
                    <a:pt x="7120" y="779"/>
                    <a:pt x="7365" y="2139"/>
                  </a:cubicBezTo>
                  <a:cubicBezTo>
                    <a:pt x="7388" y="2208"/>
                    <a:pt x="7850" y="3501"/>
                    <a:pt x="7919" y="3755"/>
                  </a:cubicBezTo>
                  <a:cubicBezTo>
                    <a:pt x="7677" y="3039"/>
                    <a:pt x="6961" y="1158"/>
                    <a:pt x="6776" y="615"/>
                  </a:cubicBezTo>
                  <a:cubicBezTo>
                    <a:pt x="6686" y="364"/>
                    <a:pt x="6447" y="200"/>
                    <a:pt x="6188" y="200"/>
                  </a:cubicBezTo>
                  <a:cubicBezTo>
                    <a:pt x="6150" y="200"/>
                    <a:pt x="6111" y="204"/>
                    <a:pt x="6072" y="211"/>
                  </a:cubicBezTo>
                  <a:lnTo>
                    <a:pt x="6061" y="211"/>
                  </a:lnTo>
                  <a:cubicBezTo>
                    <a:pt x="4814" y="638"/>
                    <a:pt x="6407" y="3882"/>
                    <a:pt x="6407" y="3882"/>
                  </a:cubicBezTo>
                  <a:lnTo>
                    <a:pt x="4352" y="4539"/>
                  </a:lnTo>
                  <a:lnTo>
                    <a:pt x="4976" y="8037"/>
                  </a:lnTo>
                  <a:lnTo>
                    <a:pt x="4641" y="9076"/>
                  </a:lnTo>
                  <a:cubicBezTo>
                    <a:pt x="4629" y="9076"/>
                    <a:pt x="3094" y="12469"/>
                    <a:pt x="2321" y="14143"/>
                  </a:cubicBezTo>
                  <a:cubicBezTo>
                    <a:pt x="1732" y="15424"/>
                    <a:pt x="774" y="16544"/>
                    <a:pt x="324" y="17894"/>
                  </a:cubicBezTo>
                  <a:cubicBezTo>
                    <a:pt x="24" y="18794"/>
                    <a:pt x="1" y="19822"/>
                    <a:pt x="439" y="20664"/>
                  </a:cubicBezTo>
                  <a:cubicBezTo>
                    <a:pt x="763" y="21253"/>
                    <a:pt x="1305" y="21715"/>
                    <a:pt x="1882" y="22061"/>
                  </a:cubicBezTo>
                  <a:cubicBezTo>
                    <a:pt x="2517" y="22453"/>
                    <a:pt x="3244" y="22719"/>
                    <a:pt x="3995" y="22777"/>
                  </a:cubicBezTo>
                  <a:cubicBezTo>
                    <a:pt x="4086" y="22784"/>
                    <a:pt x="4176" y="22787"/>
                    <a:pt x="4264" y="22787"/>
                  </a:cubicBezTo>
                  <a:cubicBezTo>
                    <a:pt x="6042" y="22787"/>
                    <a:pt x="7011" y="21372"/>
                    <a:pt x="7561" y="19799"/>
                  </a:cubicBezTo>
                  <a:cubicBezTo>
                    <a:pt x="8000" y="18529"/>
                    <a:pt x="8335" y="17202"/>
                    <a:pt x="8635" y="15886"/>
                  </a:cubicBezTo>
                  <a:cubicBezTo>
                    <a:pt x="8831" y="15089"/>
                    <a:pt x="9004" y="14316"/>
                    <a:pt x="9177" y="13520"/>
                  </a:cubicBezTo>
                  <a:cubicBezTo>
                    <a:pt x="9189" y="13462"/>
                    <a:pt x="9581" y="11904"/>
                    <a:pt x="9731" y="11084"/>
                  </a:cubicBezTo>
                  <a:lnTo>
                    <a:pt x="9789" y="10911"/>
                  </a:lnTo>
                  <a:cubicBezTo>
                    <a:pt x="9824" y="10888"/>
                    <a:pt x="11544" y="7517"/>
                    <a:pt x="10297" y="5105"/>
                  </a:cubicBezTo>
                  <a:cubicBezTo>
                    <a:pt x="9062" y="2693"/>
                    <a:pt x="8739" y="73"/>
                    <a:pt x="8000" y="3"/>
                  </a:cubicBezTo>
                  <a:cubicBezTo>
                    <a:pt x="7981" y="1"/>
                    <a:pt x="7962" y="0"/>
                    <a:pt x="7944" y="0"/>
                  </a:cubicBezTo>
                  <a:close/>
                </a:path>
              </a:pathLst>
            </a:custGeom>
            <a:solidFill>
              <a:srgbClr val="F9C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0;p18">
              <a:extLst>
                <a:ext uri="{FF2B5EF4-FFF2-40B4-BE49-F238E27FC236}">
                  <a16:creationId xmlns:a16="http://schemas.microsoft.com/office/drawing/2014/main" id="{9F51448F-3DF3-D854-F23A-856B9BB39021}"/>
                </a:ext>
              </a:extLst>
            </p:cNvPr>
            <p:cNvSpPr/>
            <p:nvPr/>
          </p:nvSpPr>
          <p:spPr>
            <a:xfrm>
              <a:off x="1779206" y="2474574"/>
              <a:ext cx="327402" cy="643498"/>
            </a:xfrm>
            <a:custGeom>
              <a:avLst/>
              <a:gdLst/>
              <a:ahLst/>
              <a:cxnLst/>
              <a:rect l="l" t="t" r="r" b="b"/>
              <a:pathLst>
                <a:path w="11670" h="22937" extrusionOk="0">
                  <a:moveTo>
                    <a:pt x="7993" y="135"/>
                  </a:moveTo>
                  <a:cubicBezTo>
                    <a:pt x="8013" y="135"/>
                    <a:pt x="8035" y="137"/>
                    <a:pt x="8057" y="141"/>
                  </a:cubicBezTo>
                  <a:cubicBezTo>
                    <a:pt x="8415" y="164"/>
                    <a:pt x="8703" y="1029"/>
                    <a:pt x="9061" y="2114"/>
                  </a:cubicBezTo>
                  <a:cubicBezTo>
                    <a:pt x="9361" y="3026"/>
                    <a:pt x="9742" y="4134"/>
                    <a:pt x="10285" y="5196"/>
                  </a:cubicBezTo>
                  <a:cubicBezTo>
                    <a:pt x="11497" y="7551"/>
                    <a:pt x="9823" y="10898"/>
                    <a:pt x="9811" y="10944"/>
                  </a:cubicBezTo>
                  <a:lnTo>
                    <a:pt x="9754" y="11129"/>
                  </a:lnTo>
                  <a:cubicBezTo>
                    <a:pt x="9615" y="11822"/>
                    <a:pt x="9327" y="13034"/>
                    <a:pt x="9223" y="13438"/>
                  </a:cubicBezTo>
                  <a:cubicBezTo>
                    <a:pt x="9211" y="13507"/>
                    <a:pt x="9200" y="13553"/>
                    <a:pt x="9200" y="13564"/>
                  </a:cubicBezTo>
                  <a:lnTo>
                    <a:pt x="9061" y="14165"/>
                  </a:lnTo>
                  <a:cubicBezTo>
                    <a:pt x="8934" y="14753"/>
                    <a:pt x="8807" y="15342"/>
                    <a:pt x="8657" y="15942"/>
                  </a:cubicBezTo>
                  <a:cubicBezTo>
                    <a:pt x="8357" y="17212"/>
                    <a:pt x="8022" y="18562"/>
                    <a:pt x="7584" y="19832"/>
                  </a:cubicBezTo>
                  <a:cubicBezTo>
                    <a:pt x="6898" y="21781"/>
                    <a:pt x="5811" y="22775"/>
                    <a:pt x="4353" y="22775"/>
                  </a:cubicBezTo>
                  <a:cubicBezTo>
                    <a:pt x="4266" y="22775"/>
                    <a:pt x="4177" y="22771"/>
                    <a:pt x="4086" y="22764"/>
                  </a:cubicBezTo>
                  <a:cubicBezTo>
                    <a:pt x="3428" y="22718"/>
                    <a:pt x="2713" y="22475"/>
                    <a:pt x="2020" y="22060"/>
                  </a:cubicBezTo>
                  <a:cubicBezTo>
                    <a:pt x="1351" y="21656"/>
                    <a:pt x="877" y="21206"/>
                    <a:pt x="612" y="20686"/>
                  </a:cubicBezTo>
                  <a:cubicBezTo>
                    <a:pt x="208" y="19947"/>
                    <a:pt x="162" y="18955"/>
                    <a:pt x="496" y="17974"/>
                  </a:cubicBezTo>
                  <a:cubicBezTo>
                    <a:pt x="750" y="17189"/>
                    <a:pt x="1189" y="16462"/>
                    <a:pt x="1616" y="15769"/>
                  </a:cubicBezTo>
                  <a:cubicBezTo>
                    <a:pt x="1928" y="15261"/>
                    <a:pt x="2239" y="14753"/>
                    <a:pt x="2482" y="14222"/>
                  </a:cubicBezTo>
                  <a:cubicBezTo>
                    <a:pt x="2874" y="13380"/>
                    <a:pt x="3463" y="12099"/>
                    <a:pt x="3925" y="11071"/>
                  </a:cubicBezTo>
                  <a:cubicBezTo>
                    <a:pt x="4363" y="10136"/>
                    <a:pt x="4767" y="9259"/>
                    <a:pt x="4813" y="9167"/>
                  </a:cubicBezTo>
                  <a:cubicBezTo>
                    <a:pt x="4813" y="9167"/>
                    <a:pt x="4825" y="9155"/>
                    <a:pt x="4779" y="9144"/>
                  </a:cubicBezTo>
                  <a:lnTo>
                    <a:pt x="5113" y="8105"/>
                  </a:lnTo>
                  <a:lnTo>
                    <a:pt x="5113" y="8059"/>
                  </a:lnTo>
                  <a:lnTo>
                    <a:pt x="4490" y="4642"/>
                  </a:lnTo>
                  <a:lnTo>
                    <a:pt x="6475" y="4007"/>
                  </a:lnTo>
                  <a:cubicBezTo>
                    <a:pt x="6499" y="4007"/>
                    <a:pt x="6510" y="3973"/>
                    <a:pt x="6522" y="3961"/>
                  </a:cubicBezTo>
                  <a:cubicBezTo>
                    <a:pt x="6533" y="3926"/>
                    <a:pt x="6533" y="3903"/>
                    <a:pt x="6522" y="3892"/>
                  </a:cubicBezTo>
                  <a:cubicBezTo>
                    <a:pt x="6510" y="3857"/>
                    <a:pt x="5402" y="1583"/>
                    <a:pt x="5783" y="660"/>
                  </a:cubicBezTo>
                  <a:cubicBezTo>
                    <a:pt x="5864" y="487"/>
                    <a:pt x="5979" y="383"/>
                    <a:pt x="6118" y="325"/>
                  </a:cubicBezTo>
                  <a:lnTo>
                    <a:pt x="6129" y="325"/>
                  </a:lnTo>
                  <a:cubicBezTo>
                    <a:pt x="6163" y="320"/>
                    <a:pt x="6196" y="317"/>
                    <a:pt x="6229" y="317"/>
                  </a:cubicBezTo>
                  <a:cubicBezTo>
                    <a:pt x="6468" y="317"/>
                    <a:pt x="6682" y="460"/>
                    <a:pt x="6753" y="683"/>
                  </a:cubicBezTo>
                  <a:cubicBezTo>
                    <a:pt x="6845" y="925"/>
                    <a:pt x="7030" y="1445"/>
                    <a:pt x="7226" y="2010"/>
                  </a:cubicBezTo>
                  <a:cubicBezTo>
                    <a:pt x="7491" y="2703"/>
                    <a:pt x="7757" y="3442"/>
                    <a:pt x="7895" y="3834"/>
                  </a:cubicBezTo>
                  <a:cubicBezTo>
                    <a:pt x="7904" y="3852"/>
                    <a:pt x="7933" y="3876"/>
                    <a:pt x="7967" y="3876"/>
                  </a:cubicBezTo>
                  <a:cubicBezTo>
                    <a:pt x="7978" y="3876"/>
                    <a:pt x="7988" y="3874"/>
                    <a:pt x="7999" y="3869"/>
                  </a:cubicBezTo>
                  <a:cubicBezTo>
                    <a:pt x="8034" y="3857"/>
                    <a:pt x="8068" y="3811"/>
                    <a:pt x="8057" y="3776"/>
                  </a:cubicBezTo>
                  <a:cubicBezTo>
                    <a:pt x="8022" y="3638"/>
                    <a:pt x="7861" y="3211"/>
                    <a:pt x="7734" y="2818"/>
                  </a:cubicBezTo>
                  <a:cubicBezTo>
                    <a:pt x="7630" y="2530"/>
                    <a:pt x="7537" y="2218"/>
                    <a:pt x="7514" y="2172"/>
                  </a:cubicBezTo>
                  <a:cubicBezTo>
                    <a:pt x="7341" y="1295"/>
                    <a:pt x="7422" y="579"/>
                    <a:pt x="7687" y="279"/>
                  </a:cubicBezTo>
                  <a:cubicBezTo>
                    <a:pt x="7776" y="190"/>
                    <a:pt x="7873" y="135"/>
                    <a:pt x="7993" y="135"/>
                  </a:cubicBezTo>
                  <a:close/>
                  <a:moveTo>
                    <a:pt x="8038" y="1"/>
                  </a:moveTo>
                  <a:cubicBezTo>
                    <a:pt x="7859" y="1"/>
                    <a:pt x="7701" y="70"/>
                    <a:pt x="7584" y="210"/>
                  </a:cubicBezTo>
                  <a:cubicBezTo>
                    <a:pt x="7330" y="487"/>
                    <a:pt x="7237" y="1006"/>
                    <a:pt x="7295" y="1676"/>
                  </a:cubicBezTo>
                  <a:cubicBezTo>
                    <a:pt x="7133" y="1249"/>
                    <a:pt x="7006" y="868"/>
                    <a:pt x="6926" y="671"/>
                  </a:cubicBezTo>
                  <a:cubicBezTo>
                    <a:pt x="6824" y="378"/>
                    <a:pt x="6554" y="199"/>
                    <a:pt x="6263" y="199"/>
                  </a:cubicBezTo>
                  <a:cubicBezTo>
                    <a:pt x="6222" y="199"/>
                    <a:pt x="6182" y="203"/>
                    <a:pt x="6141" y="210"/>
                  </a:cubicBezTo>
                  <a:lnTo>
                    <a:pt x="6106" y="210"/>
                  </a:lnTo>
                  <a:cubicBezTo>
                    <a:pt x="5910" y="279"/>
                    <a:pt x="5760" y="429"/>
                    <a:pt x="5679" y="625"/>
                  </a:cubicBezTo>
                  <a:cubicBezTo>
                    <a:pt x="5298" y="1526"/>
                    <a:pt x="6175" y="3465"/>
                    <a:pt x="6383" y="3903"/>
                  </a:cubicBezTo>
                  <a:lnTo>
                    <a:pt x="4421" y="4538"/>
                  </a:lnTo>
                  <a:cubicBezTo>
                    <a:pt x="4375" y="4550"/>
                    <a:pt x="4363" y="4584"/>
                    <a:pt x="4363" y="4619"/>
                  </a:cubicBezTo>
                  <a:lnTo>
                    <a:pt x="4986" y="8105"/>
                  </a:lnTo>
                  <a:lnTo>
                    <a:pt x="4663" y="9109"/>
                  </a:lnTo>
                  <a:cubicBezTo>
                    <a:pt x="4617" y="9178"/>
                    <a:pt x="4548" y="9340"/>
                    <a:pt x="4409" y="9663"/>
                  </a:cubicBezTo>
                  <a:cubicBezTo>
                    <a:pt x="4248" y="10009"/>
                    <a:pt x="4028" y="10483"/>
                    <a:pt x="3786" y="11014"/>
                  </a:cubicBezTo>
                  <a:cubicBezTo>
                    <a:pt x="3301" y="12041"/>
                    <a:pt x="2724" y="13322"/>
                    <a:pt x="2343" y="14165"/>
                  </a:cubicBezTo>
                  <a:cubicBezTo>
                    <a:pt x="2089" y="14696"/>
                    <a:pt x="1789" y="15204"/>
                    <a:pt x="1489" y="15688"/>
                  </a:cubicBezTo>
                  <a:cubicBezTo>
                    <a:pt x="1062" y="16392"/>
                    <a:pt x="612" y="17120"/>
                    <a:pt x="346" y="17928"/>
                  </a:cubicBezTo>
                  <a:cubicBezTo>
                    <a:pt x="0" y="18955"/>
                    <a:pt x="46" y="19982"/>
                    <a:pt x="462" y="20755"/>
                  </a:cubicBezTo>
                  <a:cubicBezTo>
                    <a:pt x="750" y="21286"/>
                    <a:pt x="1247" y="21771"/>
                    <a:pt x="1939" y="22187"/>
                  </a:cubicBezTo>
                  <a:cubicBezTo>
                    <a:pt x="2655" y="22614"/>
                    <a:pt x="3382" y="22868"/>
                    <a:pt x="4075" y="22925"/>
                  </a:cubicBezTo>
                  <a:cubicBezTo>
                    <a:pt x="4155" y="22937"/>
                    <a:pt x="4259" y="22937"/>
                    <a:pt x="4352" y="22937"/>
                  </a:cubicBezTo>
                  <a:cubicBezTo>
                    <a:pt x="5875" y="22937"/>
                    <a:pt x="7018" y="21910"/>
                    <a:pt x="7711" y="19913"/>
                  </a:cubicBezTo>
                  <a:cubicBezTo>
                    <a:pt x="8161" y="18632"/>
                    <a:pt x="8495" y="17281"/>
                    <a:pt x="8807" y="15988"/>
                  </a:cubicBezTo>
                  <a:cubicBezTo>
                    <a:pt x="8946" y="15400"/>
                    <a:pt x="9084" y="14800"/>
                    <a:pt x="9211" y="14222"/>
                  </a:cubicBezTo>
                  <a:lnTo>
                    <a:pt x="9338" y="13622"/>
                  </a:lnTo>
                  <a:cubicBezTo>
                    <a:pt x="9338" y="13611"/>
                    <a:pt x="9350" y="13564"/>
                    <a:pt x="9361" y="13495"/>
                  </a:cubicBezTo>
                  <a:cubicBezTo>
                    <a:pt x="9465" y="13091"/>
                    <a:pt x="9754" y="11868"/>
                    <a:pt x="9904" y="11187"/>
                  </a:cubicBezTo>
                  <a:lnTo>
                    <a:pt x="9961" y="11025"/>
                  </a:lnTo>
                  <a:cubicBezTo>
                    <a:pt x="9973" y="11002"/>
                    <a:pt x="11670" y="7562"/>
                    <a:pt x="10435" y="5162"/>
                  </a:cubicBezTo>
                  <a:cubicBezTo>
                    <a:pt x="9892" y="4100"/>
                    <a:pt x="9523" y="2992"/>
                    <a:pt x="9223" y="2103"/>
                  </a:cubicBezTo>
                  <a:cubicBezTo>
                    <a:pt x="8819" y="856"/>
                    <a:pt x="8542" y="48"/>
                    <a:pt x="8080" y="2"/>
                  </a:cubicBezTo>
                  <a:cubicBezTo>
                    <a:pt x="8066" y="1"/>
                    <a:pt x="8052" y="1"/>
                    <a:pt x="8038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1;p18">
              <a:extLst>
                <a:ext uri="{FF2B5EF4-FFF2-40B4-BE49-F238E27FC236}">
                  <a16:creationId xmlns:a16="http://schemas.microsoft.com/office/drawing/2014/main" id="{462BE4BD-7DFC-E822-ACE0-BB4961FAB1F8}"/>
                </a:ext>
              </a:extLst>
            </p:cNvPr>
            <p:cNvSpPr/>
            <p:nvPr/>
          </p:nvSpPr>
          <p:spPr>
            <a:xfrm>
              <a:off x="1897402" y="2593976"/>
              <a:ext cx="66406" cy="79087"/>
            </a:xfrm>
            <a:custGeom>
              <a:avLst/>
              <a:gdLst/>
              <a:ahLst/>
              <a:cxnLst/>
              <a:rect l="l" t="t" r="r" b="b"/>
              <a:pathLst>
                <a:path w="2367" h="2819" extrusionOk="0">
                  <a:moveTo>
                    <a:pt x="665" y="1"/>
                  </a:moveTo>
                  <a:cubicBezTo>
                    <a:pt x="514" y="1"/>
                    <a:pt x="390" y="84"/>
                    <a:pt x="289" y="201"/>
                  </a:cubicBezTo>
                  <a:cubicBezTo>
                    <a:pt x="23" y="502"/>
                    <a:pt x="0" y="952"/>
                    <a:pt x="231" y="1275"/>
                  </a:cubicBezTo>
                  <a:lnTo>
                    <a:pt x="981" y="2395"/>
                  </a:lnTo>
                  <a:cubicBezTo>
                    <a:pt x="1252" y="2694"/>
                    <a:pt x="1493" y="2819"/>
                    <a:pt x="1704" y="2819"/>
                  </a:cubicBezTo>
                  <a:cubicBezTo>
                    <a:pt x="1753" y="2819"/>
                    <a:pt x="1801" y="2812"/>
                    <a:pt x="1847" y="2799"/>
                  </a:cubicBezTo>
                  <a:cubicBezTo>
                    <a:pt x="2228" y="2695"/>
                    <a:pt x="2366" y="2256"/>
                    <a:pt x="2182" y="1933"/>
                  </a:cubicBezTo>
                  <a:lnTo>
                    <a:pt x="1431" y="617"/>
                  </a:lnTo>
                  <a:cubicBezTo>
                    <a:pt x="1385" y="536"/>
                    <a:pt x="1362" y="467"/>
                    <a:pt x="1304" y="409"/>
                  </a:cubicBezTo>
                  <a:cubicBezTo>
                    <a:pt x="1051" y="112"/>
                    <a:pt x="840" y="1"/>
                    <a:pt x="665" y="1"/>
                  </a:cubicBezTo>
                  <a:close/>
                </a:path>
              </a:pathLst>
            </a:custGeom>
            <a:solidFill>
              <a:srgbClr val="F9C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2;p18">
              <a:extLst>
                <a:ext uri="{FF2B5EF4-FFF2-40B4-BE49-F238E27FC236}">
                  <a16:creationId xmlns:a16="http://schemas.microsoft.com/office/drawing/2014/main" id="{F4312507-437A-B946-27E9-A142F5550915}"/>
                </a:ext>
              </a:extLst>
            </p:cNvPr>
            <p:cNvSpPr/>
            <p:nvPr/>
          </p:nvSpPr>
          <p:spPr>
            <a:xfrm>
              <a:off x="1895130" y="2591507"/>
              <a:ext cx="68342" cy="83267"/>
            </a:xfrm>
            <a:custGeom>
              <a:avLst/>
              <a:gdLst/>
              <a:ahLst/>
              <a:cxnLst/>
              <a:rect l="l" t="t" r="r" b="b"/>
              <a:pathLst>
                <a:path w="2436" h="2968" extrusionOk="0">
                  <a:moveTo>
                    <a:pt x="739" y="174"/>
                  </a:moveTo>
                  <a:cubicBezTo>
                    <a:pt x="924" y="174"/>
                    <a:pt x="1108" y="301"/>
                    <a:pt x="1293" y="543"/>
                  </a:cubicBezTo>
                  <a:cubicBezTo>
                    <a:pt x="1339" y="601"/>
                    <a:pt x="1385" y="659"/>
                    <a:pt x="1432" y="728"/>
                  </a:cubicBezTo>
                  <a:lnTo>
                    <a:pt x="2182" y="2044"/>
                  </a:lnTo>
                  <a:cubicBezTo>
                    <a:pt x="2263" y="2194"/>
                    <a:pt x="2263" y="2367"/>
                    <a:pt x="2205" y="2517"/>
                  </a:cubicBezTo>
                  <a:cubicBezTo>
                    <a:pt x="2147" y="2656"/>
                    <a:pt x="2043" y="2748"/>
                    <a:pt x="1905" y="2794"/>
                  </a:cubicBezTo>
                  <a:cubicBezTo>
                    <a:pt x="1865" y="2804"/>
                    <a:pt x="1825" y="2808"/>
                    <a:pt x="1784" y="2808"/>
                  </a:cubicBezTo>
                  <a:cubicBezTo>
                    <a:pt x="1578" y="2808"/>
                    <a:pt x="1361" y="2685"/>
                    <a:pt x="1120" y="2425"/>
                  </a:cubicBezTo>
                  <a:lnTo>
                    <a:pt x="370" y="1305"/>
                  </a:lnTo>
                  <a:cubicBezTo>
                    <a:pt x="162" y="1005"/>
                    <a:pt x="185" y="590"/>
                    <a:pt x="416" y="324"/>
                  </a:cubicBezTo>
                  <a:cubicBezTo>
                    <a:pt x="520" y="220"/>
                    <a:pt x="624" y="174"/>
                    <a:pt x="739" y="174"/>
                  </a:cubicBezTo>
                  <a:close/>
                  <a:moveTo>
                    <a:pt x="739" y="1"/>
                  </a:moveTo>
                  <a:cubicBezTo>
                    <a:pt x="577" y="1"/>
                    <a:pt x="427" y="70"/>
                    <a:pt x="300" y="209"/>
                  </a:cubicBezTo>
                  <a:cubicBezTo>
                    <a:pt x="12" y="532"/>
                    <a:pt x="0" y="1017"/>
                    <a:pt x="243" y="1398"/>
                  </a:cubicBezTo>
                  <a:lnTo>
                    <a:pt x="1005" y="2517"/>
                  </a:lnTo>
                  <a:cubicBezTo>
                    <a:pt x="1282" y="2829"/>
                    <a:pt x="1547" y="2967"/>
                    <a:pt x="1789" y="2967"/>
                  </a:cubicBezTo>
                  <a:cubicBezTo>
                    <a:pt x="1847" y="2967"/>
                    <a:pt x="1905" y="2967"/>
                    <a:pt x="1951" y="2921"/>
                  </a:cubicBezTo>
                  <a:cubicBezTo>
                    <a:pt x="2136" y="2863"/>
                    <a:pt x="2297" y="2736"/>
                    <a:pt x="2367" y="2552"/>
                  </a:cubicBezTo>
                  <a:cubicBezTo>
                    <a:pt x="2436" y="2356"/>
                    <a:pt x="2424" y="2136"/>
                    <a:pt x="2320" y="1940"/>
                  </a:cubicBezTo>
                  <a:lnTo>
                    <a:pt x="1570" y="624"/>
                  </a:lnTo>
                  <a:cubicBezTo>
                    <a:pt x="1524" y="555"/>
                    <a:pt x="1466" y="486"/>
                    <a:pt x="1432" y="428"/>
                  </a:cubicBezTo>
                  <a:cubicBezTo>
                    <a:pt x="1178" y="139"/>
                    <a:pt x="947" y="1"/>
                    <a:pt x="739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3;p18">
              <a:extLst>
                <a:ext uri="{FF2B5EF4-FFF2-40B4-BE49-F238E27FC236}">
                  <a16:creationId xmlns:a16="http://schemas.microsoft.com/office/drawing/2014/main" id="{0683066A-5350-0D0B-002F-5F8CF3B06DC3}"/>
                </a:ext>
              </a:extLst>
            </p:cNvPr>
            <p:cNvSpPr/>
            <p:nvPr/>
          </p:nvSpPr>
          <p:spPr>
            <a:xfrm>
              <a:off x="1926523" y="2575600"/>
              <a:ext cx="66434" cy="78722"/>
            </a:xfrm>
            <a:custGeom>
              <a:avLst/>
              <a:gdLst/>
              <a:ahLst/>
              <a:cxnLst/>
              <a:rect l="l" t="t" r="r" b="b"/>
              <a:pathLst>
                <a:path w="2368" h="2806" extrusionOk="0">
                  <a:moveTo>
                    <a:pt x="669" y="1"/>
                  </a:moveTo>
                  <a:cubicBezTo>
                    <a:pt x="517" y="1"/>
                    <a:pt x="391" y="80"/>
                    <a:pt x="290" y="187"/>
                  </a:cubicBezTo>
                  <a:cubicBezTo>
                    <a:pt x="24" y="487"/>
                    <a:pt x="1" y="937"/>
                    <a:pt x="232" y="1272"/>
                  </a:cubicBezTo>
                  <a:lnTo>
                    <a:pt x="982" y="2380"/>
                  </a:lnTo>
                  <a:cubicBezTo>
                    <a:pt x="1250" y="2685"/>
                    <a:pt x="1489" y="2805"/>
                    <a:pt x="1698" y="2805"/>
                  </a:cubicBezTo>
                  <a:cubicBezTo>
                    <a:pt x="1750" y="2805"/>
                    <a:pt x="1800" y="2798"/>
                    <a:pt x="1848" y="2784"/>
                  </a:cubicBezTo>
                  <a:cubicBezTo>
                    <a:pt x="2229" y="2680"/>
                    <a:pt x="2367" y="2253"/>
                    <a:pt x="2183" y="1918"/>
                  </a:cubicBezTo>
                  <a:lnTo>
                    <a:pt x="1432" y="603"/>
                  </a:lnTo>
                  <a:cubicBezTo>
                    <a:pt x="1409" y="533"/>
                    <a:pt x="1363" y="464"/>
                    <a:pt x="1305" y="406"/>
                  </a:cubicBezTo>
                  <a:cubicBezTo>
                    <a:pt x="1057" y="108"/>
                    <a:pt x="845" y="1"/>
                    <a:pt x="669" y="1"/>
                  </a:cubicBezTo>
                  <a:close/>
                </a:path>
              </a:pathLst>
            </a:custGeom>
            <a:solidFill>
              <a:srgbClr val="F9C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34;p18">
              <a:extLst>
                <a:ext uri="{FF2B5EF4-FFF2-40B4-BE49-F238E27FC236}">
                  <a16:creationId xmlns:a16="http://schemas.microsoft.com/office/drawing/2014/main" id="{A3A48A03-340B-0662-4502-291F48C81CC1}"/>
                </a:ext>
              </a:extLst>
            </p:cNvPr>
            <p:cNvSpPr/>
            <p:nvPr/>
          </p:nvSpPr>
          <p:spPr>
            <a:xfrm>
              <a:off x="1924587" y="2573047"/>
              <a:ext cx="68370" cy="83576"/>
            </a:xfrm>
            <a:custGeom>
              <a:avLst/>
              <a:gdLst/>
              <a:ahLst/>
              <a:cxnLst/>
              <a:rect l="l" t="t" r="r" b="b"/>
              <a:pathLst>
                <a:path w="2437" h="2979" extrusionOk="0">
                  <a:moveTo>
                    <a:pt x="739" y="174"/>
                  </a:moveTo>
                  <a:cubicBezTo>
                    <a:pt x="913" y="174"/>
                    <a:pt x="1109" y="313"/>
                    <a:pt x="1305" y="555"/>
                  </a:cubicBezTo>
                  <a:cubicBezTo>
                    <a:pt x="1340" y="613"/>
                    <a:pt x="1386" y="670"/>
                    <a:pt x="1432" y="740"/>
                  </a:cubicBezTo>
                  <a:lnTo>
                    <a:pt x="2182" y="2056"/>
                  </a:lnTo>
                  <a:cubicBezTo>
                    <a:pt x="2263" y="2194"/>
                    <a:pt x="2263" y="2367"/>
                    <a:pt x="2205" y="2529"/>
                  </a:cubicBezTo>
                  <a:cubicBezTo>
                    <a:pt x="2148" y="2656"/>
                    <a:pt x="2044" y="2760"/>
                    <a:pt x="1905" y="2806"/>
                  </a:cubicBezTo>
                  <a:cubicBezTo>
                    <a:pt x="1867" y="2815"/>
                    <a:pt x="1830" y="2819"/>
                    <a:pt x="1791" y="2819"/>
                  </a:cubicBezTo>
                  <a:cubicBezTo>
                    <a:pt x="1586" y="2819"/>
                    <a:pt x="1375" y="2688"/>
                    <a:pt x="1132" y="2425"/>
                  </a:cubicBezTo>
                  <a:lnTo>
                    <a:pt x="382" y="1317"/>
                  </a:lnTo>
                  <a:cubicBezTo>
                    <a:pt x="162" y="1017"/>
                    <a:pt x="185" y="601"/>
                    <a:pt x="416" y="336"/>
                  </a:cubicBezTo>
                  <a:cubicBezTo>
                    <a:pt x="520" y="232"/>
                    <a:pt x="624" y="174"/>
                    <a:pt x="739" y="174"/>
                  </a:cubicBezTo>
                  <a:close/>
                  <a:moveTo>
                    <a:pt x="739" y="1"/>
                  </a:moveTo>
                  <a:cubicBezTo>
                    <a:pt x="578" y="1"/>
                    <a:pt x="428" y="82"/>
                    <a:pt x="301" y="220"/>
                  </a:cubicBezTo>
                  <a:cubicBezTo>
                    <a:pt x="12" y="543"/>
                    <a:pt x="1" y="1028"/>
                    <a:pt x="243" y="1409"/>
                  </a:cubicBezTo>
                  <a:lnTo>
                    <a:pt x="1016" y="2529"/>
                  </a:lnTo>
                  <a:cubicBezTo>
                    <a:pt x="1282" y="2829"/>
                    <a:pt x="1547" y="2979"/>
                    <a:pt x="1790" y="2979"/>
                  </a:cubicBezTo>
                  <a:cubicBezTo>
                    <a:pt x="1848" y="2979"/>
                    <a:pt x="1894" y="2979"/>
                    <a:pt x="1951" y="2933"/>
                  </a:cubicBezTo>
                  <a:cubicBezTo>
                    <a:pt x="2136" y="2875"/>
                    <a:pt x="2298" y="2748"/>
                    <a:pt x="2367" y="2563"/>
                  </a:cubicBezTo>
                  <a:cubicBezTo>
                    <a:pt x="2436" y="2367"/>
                    <a:pt x="2425" y="2136"/>
                    <a:pt x="2321" y="1952"/>
                  </a:cubicBezTo>
                  <a:lnTo>
                    <a:pt x="1571" y="636"/>
                  </a:lnTo>
                  <a:cubicBezTo>
                    <a:pt x="1513" y="567"/>
                    <a:pt x="1478" y="497"/>
                    <a:pt x="1432" y="440"/>
                  </a:cubicBezTo>
                  <a:cubicBezTo>
                    <a:pt x="1190" y="151"/>
                    <a:pt x="959" y="1"/>
                    <a:pt x="739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5;p18">
              <a:extLst>
                <a:ext uri="{FF2B5EF4-FFF2-40B4-BE49-F238E27FC236}">
                  <a16:creationId xmlns:a16="http://schemas.microsoft.com/office/drawing/2014/main" id="{6F30FC3F-FB6F-8E94-4D57-C976E8242873}"/>
                </a:ext>
              </a:extLst>
            </p:cNvPr>
            <p:cNvSpPr/>
            <p:nvPr/>
          </p:nvSpPr>
          <p:spPr>
            <a:xfrm>
              <a:off x="1975479" y="2625510"/>
              <a:ext cx="88401" cy="98164"/>
            </a:xfrm>
            <a:custGeom>
              <a:avLst/>
              <a:gdLst/>
              <a:ahLst/>
              <a:cxnLst/>
              <a:rect l="l" t="t" r="r" b="b"/>
              <a:pathLst>
                <a:path w="3151" h="3499" extrusionOk="0">
                  <a:moveTo>
                    <a:pt x="1021" y="1"/>
                  </a:moveTo>
                  <a:cubicBezTo>
                    <a:pt x="528" y="1"/>
                    <a:pt x="176" y="160"/>
                    <a:pt x="103" y="555"/>
                  </a:cubicBezTo>
                  <a:cubicBezTo>
                    <a:pt x="1" y="1142"/>
                    <a:pt x="1206" y="1644"/>
                    <a:pt x="1894" y="1878"/>
                  </a:cubicBezTo>
                  <a:lnTo>
                    <a:pt x="1894" y="1878"/>
                  </a:lnTo>
                  <a:lnTo>
                    <a:pt x="3150" y="555"/>
                  </a:lnTo>
                  <a:cubicBezTo>
                    <a:pt x="2396" y="228"/>
                    <a:pt x="1608" y="1"/>
                    <a:pt x="1021" y="1"/>
                  </a:cubicBezTo>
                  <a:close/>
                  <a:moveTo>
                    <a:pt x="1894" y="1878"/>
                  </a:moveTo>
                  <a:lnTo>
                    <a:pt x="1841" y="1935"/>
                  </a:lnTo>
                  <a:lnTo>
                    <a:pt x="1841" y="1935"/>
                  </a:lnTo>
                  <a:cubicBezTo>
                    <a:pt x="1969" y="1940"/>
                    <a:pt x="2108" y="1959"/>
                    <a:pt x="2259" y="1992"/>
                  </a:cubicBezTo>
                  <a:lnTo>
                    <a:pt x="2259" y="1992"/>
                  </a:lnTo>
                  <a:cubicBezTo>
                    <a:pt x="2177" y="1969"/>
                    <a:pt x="2049" y="1930"/>
                    <a:pt x="1894" y="1878"/>
                  </a:cubicBezTo>
                  <a:close/>
                  <a:moveTo>
                    <a:pt x="2259" y="1992"/>
                  </a:moveTo>
                  <a:lnTo>
                    <a:pt x="2259" y="1992"/>
                  </a:lnTo>
                  <a:cubicBezTo>
                    <a:pt x="2317" y="2009"/>
                    <a:pt x="2352" y="2018"/>
                    <a:pt x="2355" y="2018"/>
                  </a:cubicBezTo>
                  <a:cubicBezTo>
                    <a:pt x="2357" y="2018"/>
                    <a:pt x="2350" y="2015"/>
                    <a:pt x="2331" y="2009"/>
                  </a:cubicBezTo>
                  <a:cubicBezTo>
                    <a:pt x="2306" y="2003"/>
                    <a:pt x="2282" y="1998"/>
                    <a:pt x="2259" y="1992"/>
                  </a:cubicBezTo>
                  <a:close/>
                  <a:moveTo>
                    <a:pt x="1754" y="1933"/>
                  </a:moveTo>
                  <a:cubicBezTo>
                    <a:pt x="366" y="1933"/>
                    <a:pt x="357" y="3498"/>
                    <a:pt x="357" y="3498"/>
                  </a:cubicBezTo>
                  <a:lnTo>
                    <a:pt x="1841" y="1935"/>
                  </a:lnTo>
                  <a:lnTo>
                    <a:pt x="1841" y="1935"/>
                  </a:lnTo>
                  <a:cubicBezTo>
                    <a:pt x="1811" y="1933"/>
                    <a:pt x="1782" y="1933"/>
                    <a:pt x="1754" y="1933"/>
                  </a:cubicBezTo>
                  <a:close/>
                </a:path>
              </a:pathLst>
            </a:custGeom>
            <a:solidFill>
              <a:srgbClr val="F9C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6;p18">
              <a:extLst>
                <a:ext uri="{FF2B5EF4-FFF2-40B4-BE49-F238E27FC236}">
                  <a16:creationId xmlns:a16="http://schemas.microsoft.com/office/drawing/2014/main" id="{CAB4238A-E11E-C270-973E-0F82D52AE318}"/>
                </a:ext>
              </a:extLst>
            </p:cNvPr>
            <p:cNvSpPr/>
            <p:nvPr/>
          </p:nvSpPr>
          <p:spPr>
            <a:xfrm>
              <a:off x="1972842" y="2623350"/>
              <a:ext cx="93283" cy="102906"/>
            </a:xfrm>
            <a:custGeom>
              <a:avLst/>
              <a:gdLst/>
              <a:ahLst/>
              <a:cxnLst/>
              <a:rect l="l" t="t" r="r" b="b"/>
              <a:pathLst>
                <a:path w="3325" h="3668" extrusionOk="0">
                  <a:moveTo>
                    <a:pt x="1118" y="1"/>
                  </a:moveTo>
                  <a:cubicBezTo>
                    <a:pt x="874" y="1"/>
                    <a:pt x="652" y="40"/>
                    <a:pt x="474" y="136"/>
                  </a:cubicBezTo>
                  <a:cubicBezTo>
                    <a:pt x="278" y="228"/>
                    <a:pt x="162" y="401"/>
                    <a:pt x="116" y="620"/>
                  </a:cubicBezTo>
                  <a:cubicBezTo>
                    <a:pt x="1" y="1197"/>
                    <a:pt x="936" y="1671"/>
                    <a:pt x="1686" y="1948"/>
                  </a:cubicBezTo>
                  <a:cubicBezTo>
                    <a:pt x="1409" y="1959"/>
                    <a:pt x="1166" y="2052"/>
                    <a:pt x="970" y="2213"/>
                  </a:cubicBezTo>
                  <a:cubicBezTo>
                    <a:pt x="370" y="2663"/>
                    <a:pt x="358" y="3529"/>
                    <a:pt x="358" y="3575"/>
                  </a:cubicBezTo>
                  <a:cubicBezTo>
                    <a:pt x="358" y="3621"/>
                    <a:pt x="405" y="3668"/>
                    <a:pt x="451" y="3668"/>
                  </a:cubicBezTo>
                  <a:cubicBezTo>
                    <a:pt x="485" y="3668"/>
                    <a:pt x="532" y="3621"/>
                    <a:pt x="532" y="3598"/>
                  </a:cubicBezTo>
                  <a:cubicBezTo>
                    <a:pt x="532" y="3575"/>
                    <a:pt x="543" y="2756"/>
                    <a:pt x="1086" y="2340"/>
                  </a:cubicBezTo>
                  <a:cubicBezTo>
                    <a:pt x="1283" y="2179"/>
                    <a:pt x="1536" y="2102"/>
                    <a:pt x="1839" y="2102"/>
                  </a:cubicBezTo>
                  <a:cubicBezTo>
                    <a:pt x="2014" y="2102"/>
                    <a:pt x="2206" y="2128"/>
                    <a:pt x="2413" y="2179"/>
                  </a:cubicBezTo>
                  <a:lnTo>
                    <a:pt x="2425" y="2179"/>
                  </a:lnTo>
                  <a:cubicBezTo>
                    <a:pt x="2471" y="2179"/>
                    <a:pt x="2505" y="2167"/>
                    <a:pt x="2528" y="2121"/>
                  </a:cubicBezTo>
                  <a:cubicBezTo>
                    <a:pt x="2528" y="2075"/>
                    <a:pt x="2494" y="2040"/>
                    <a:pt x="2448" y="2017"/>
                  </a:cubicBezTo>
                  <a:cubicBezTo>
                    <a:pt x="1605" y="1775"/>
                    <a:pt x="174" y="1209"/>
                    <a:pt x="278" y="655"/>
                  </a:cubicBezTo>
                  <a:cubicBezTo>
                    <a:pt x="301" y="482"/>
                    <a:pt x="393" y="366"/>
                    <a:pt x="543" y="274"/>
                  </a:cubicBezTo>
                  <a:cubicBezTo>
                    <a:pt x="684" y="200"/>
                    <a:pt x="876" y="164"/>
                    <a:pt x="1108" y="164"/>
                  </a:cubicBezTo>
                  <a:cubicBezTo>
                    <a:pt x="1637" y="164"/>
                    <a:pt x="2379" y="352"/>
                    <a:pt x="3221" y="713"/>
                  </a:cubicBezTo>
                  <a:cubicBezTo>
                    <a:pt x="3229" y="715"/>
                    <a:pt x="3238" y="717"/>
                    <a:pt x="3247" y="717"/>
                  </a:cubicBezTo>
                  <a:cubicBezTo>
                    <a:pt x="3275" y="717"/>
                    <a:pt x="3304" y="702"/>
                    <a:pt x="3313" y="667"/>
                  </a:cubicBezTo>
                  <a:cubicBezTo>
                    <a:pt x="3325" y="620"/>
                    <a:pt x="3313" y="574"/>
                    <a:pt x="3279" y="563"/>
                  </a:cubicBezTo>
                  <a:cubicBezTo>
                    <a:pt x="2825" y="371"/>
                    <a:pt x="1871" y="1"/>
                    <a:pt x="1118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7;p18">
              <a:extLst>
                <a:ext uri="{FF2B5EF4-FFF2-40B4-BE49-F238E27FC236}">
                  <a16:creationId xmlns:a16="http://schemas.microsoft.com/office/drawing/2014/main" id="{7B874225-2550-100E-C1D6-818B480C3CC7}"/>
                </a:ext>
              </a:extLst>
            </p:cNvPr>
            <p:cNvSpPr/>
            <p:nvPr/>
          </p:nvSpPr>
          <p:spPr>
            <a:xfrm>
              <a:off x="2306724" y="2480998"/>
              <a:ext cx="338091" cy="640243"/>
            </a:xfrm>
            <a:custGeom>
              <a:avLst/>
              <a:gdLst/>
              <a:ahLst/>
              <a:cxnLst/>
              <a:rect l="l" t="t" r="r" b="b"/>
              <a:pathLst>
                <a:path w="12051" h="22821" extrusionOk="0">
                  <a:moveTo>
                    <a:pt x="3589" y="1"/>
                  </a:moveTo>
                  <a:cubicBezTo>
                    <a:pt x="3570" y="1"/>
                    <a:pt x="3551" y="2"/>
                    <a:pt x="3532" y="4"/>
                  </a:cubicBezTo>
                  <a:cubicBezTo>
                    <a:pt x="2816" y="85"/>
                    <a:pt x="2482" y="2705"/>
                    <a:pt x="1247" y="5117"/>
                  </a:cubicBezTo>
                  <a:cubicBezTo>
                    <a:pt x="0" y="7530"/>
                    <a:pt x="1720" y="10912"/>
                    <a:pt x="1720" y="10912"/>
                  </a:cubicBezTo>
                  <a:lnTo>
                    <a:pt x="1778" y="11085"/>
                  </a:lnTo>
                  <a:cubicBezTo>
                    <a:pt x="2066" y="12458"/>
                    <a:pt x="2412" y="13832"/>
                    <a:pt x="2759" y="15182"/>
                  </a:cubicBezTo>
                  <a:cubicBezTo>
                    <a:pt x="2990" y="16094"/>
                    <a:pt x="3186" y="17006"/>
                    <a:pt x="3451" y="17895"/>
                  </a:cubicBezTo>
                  <a:cubicBezTo>
                    <a:pt x="3751" y="18934"/>
                    <a:pt x="3913" y="20019"/>
                    <a:pt x="4444" y="20977"/>
                  </a:cubicBezTo>
                  <a:cubicBezTo>
                    <a:pt x="4917" y="21842"/>
                    <a:pt x="5714" y="22593"/>
                    <a:pt x="6695" y="22777"/>
                  </a:cubicBezTo>
                  <a:cubicBezTo>
                    <a:pt x="6857" y="22807"/>
                    <a:pt x="7021" y="22821"/>
                    <a:pt x="7185" y="22821"/>
                  </a:cubicBezTo>
                  <a:cubicBezTo>
                    <a:pt x="7780" y="22821"/>
                    <a:pt x="8380" y="22641"/>
                    <a:pt x="8923" y="22396"/>
                  </a:cubicBezTo>
                  <a:cubicBezTo>
                    <a:pt x="11116" y="21496"/>
                    <a:pt x="12051" y="19615"/>
                    <a:pt x="11012" y="17410"/>
                  </a:cubicBezTo>
                  <a:cubicBezTo>
                    <a:pt x="10481" y="16290"/>
                    <a:pt x="6579" y="8026"/>
                    <a:pt x="6579" y="8026"/>
                  </a:cubicBezTo>
                  <a:lnTo>
                    <a:pt x="7203" y="4540"/>
                  </a:lnTo>
                  <a:lnTo>
                    <a:pt x="5148" y="3871"/>
                  </a:lnTo>
                  <a:cubicBezTo>
                    <a:pt x="5148" y="3871"/>
                    <a:pt x="6753" y="627"/>
                    <a:pt x="5494" y="212"/>
                  </a:cubicBezTo>
                  <a:lnTo>
                    <a:pt x="5483" y="212"/>
                  </a:lnTo>
                  <a:cubicBezTo>
                    <a:pt x="5444" y="204"/>
                    <a:pt x="5405" y="201"/>
                    <a:pt x="5367" y="201"/>
                  </a:cubicBezTo>
                  <a:cubicBezTo>
                    <a:pt x="5108" y="201"/>
                    <a:pt x="4869" y="364"/>
                    <a:pt x="4779" y="616"/>
                  </a:cubicBezTo>
                  <a:cubicBezTo>
                    <a:pt x="4594" y="1147"/>
                    <a:pt x="3878" y="3247"/>
                    <a:pt x="3624" y="3951"/>
                  </a:cubicBezTo>
                  <a:cubicBezTo>
                    <a:pt x="3694" y="3697"/>
                    <a:pt x="4155" y="2220"/>
                    <a:pt x="4167" y="2139"/>
                  </a:cubicBezTo>
                  <a:cubicBezTo>
                    <a:pt x="4423" y="790"/>
                    <a:pt x="4120" y="1"/>
                    <a:pt x="3589" y="1"/>
                  </a:cubicBezTo>
                  <a:close/>
                </a:path>
              </a:pathLst>
            </a:custGeom>
            <a:solidFill>
              <a:srgbClr val="F9C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8;p18">
              <a:extLst>
                <a:ext uri="{FF2B5EF4-FFF2-40B4-BE49-F238E27FC236}">
                  <a16:creationId xmlns:a16="http://schemas.microsoft.com/office/drawing/2014/main" id="{E5E74FA4-B2CC-700E-4E45-D6CAABDA44E1}"/>
                </a:ext>
              </a:extLst>
            </p:cNvPr>
            <p:cNvSpPr/>
            <p:nvPr/>
          </p:nvSpPr>
          <p:spPr>
            <a:xfrm>
              <a:off x="2305097" y="2479119"/>
              <a:ext cx="328075" cy="644143"/>
            </a:xfrm>
            <a:custGeom>
              <a:avLst/>
              <a:gdLst/>
              <a:ahLst/>
              <a:cxnLst/>
              <a:rect l="l" t="t" r="r" b="b"/>
              <a:pathLst>
                <a:path w="11694" h="22960" extrusionOk="0">
                  <a:moveTo>
                    <a:pt x="3677" y="134"/>
                  </a:moveTo>
                  <a:cubicBezTo>
                    <a:pt x="3782" y="134"/>
                    <a:pt x="3884" y="182"/>
                    <a:pt x="3971" y="279"/>
                  </a:cubicBezTo>
                  <a:cubicBezTo>
                    <a:pt x="4248" y="579"/>
                    <a:pt x="4317" y="1294"/>
                    <a:pt x="4144" y="2172"/>
                  </a:cubicBezTo>
                  <a:cubicBezTo>
                    <a:pt x="4144" y="2218"/>
                    <a:pt x="3994" y="2679"/>
                    <a:pt x="3867" y="3083"/>
                  </a:cubicBezTo>
                  <a:cubicBezTo>
                    <a:pt x="3740" y="3487"/>
                    <a:pt x="3625" y="3857"/>
                    <a:pt x="3590" y="3972"/>
                  </a:cubicBezTo>
                  <a:cubicBezTo>
                    <a:pt x="3590" y="4018"/>
                    <a:pt x="3613" y="4065"/>
                    <a:pt x="3648" y="4076"/>
                  </a:cubicBezTo>
                  <a:cubicBezTo>
                    <a:pt x="3659" y="4079"/>
                    <a:pt x="3670" y="4080"/>
                    <a:pt x="3680" y="4080"/>
                  </a:cubicBezTo>
                  <a:cubicBezTo>
                    <a:pt x="3714" y="4080"/>
                    <a:pt x="3743" y="4065"/>
                    <a:pt x="3752" y="4030"/>
                  </a:cubicBezTo>
                  <a:cubicBezTo>
                    <a:pt x="3902" y="3672"/>
                    <a:pt x="4144" y="2933"/>
                    <a:pt x="4387" y="2218"/>
                  </a:cubicBezTo>
                  <a:cubicBezTo>
                    <a:pt x="4606" y="1583"/>
                    <a:pt x="4825" y="971"/>
                    <a:pt x="4906" y="717"/>
                  </a:cubicBezTo>
                  <a:cubicBezTo>
                    <a:pt x="4999" y="479"/>
                    <a:pt x="5214" y="343"/>
                    <a:pt x="5449" y="343"/>
                  </a:cubicBezTo>
                  <a:cubicBezTo>
                    <a:pt x="5476" y="343"/>
                    <a:pt x="5502" y="344"/>
                    <a:pt x="5529" y="348"/>
                  </a:cubicBezTo>
                  <a:lnTo>
                    <a:pt x="5541" y="348"/>
                  </a:lnTo>
                  <a:cubicBezTo>
                    <a:pt x="5702" y="406"/>
                    <a:pt x="5818" y="509"/>
                    <a:pt x="5887" y="683"/>
                  </a:cubicBezTo>
                  <a:cubicBezTo>
                    <a:pt x="6280" y="1618"/>
                    <a:pt x="5171" y="3891"/>
                    <a:pt x="5148" y="3915"/>
                  </a:cubicBezTo>
                  <a:cubicBezTo>
                    <a:pt x="5137" y="3949"/>
                    <a:pt x="5137" y="3972"/>
                    <a:pt x="5148" y="3984"/>
                  </a:cubicBezTo>
                  <a:cubicBezTo>
                    <a:pt x="5148" y="4007"/>
                    <a:pt x="5171" y="4030"/>
                    <a:pt x="5195" y="4030"/>
                  </a:cubicBezTo>
                  <a:lnTo>
                    <a:pt x="7191" y="4665"/>
                  </a:lnTo>
                  <a:lnTo>
                    <a:pt x="6568" y="8081"/>
                  </a:lnTo>
                  <a:cubicBezTo>
                    <a:pt x="6557" y="8104"/>
                    <a:pt x="6568" y="8116"/>
                    <a:pt x="6568" y="8128"/>
                  </a:cubicBezTo>
                  <a:cubicBezTo>
                    <a:pt x="6568" y="8128"/>
                    <a:pt x="10458" y="16380"/>
                    <a:pt x="11000" y="17512"/>
                  </a:cubicBezTo>
                  <a:cubicBezTo>
                    <a:pt x="11462" y="18504"/>
                    <a:pt x="11531" y="19474"/>
                    <a:pt x="11208" y="20305"/>
                  </a:cubicBezTo>
                  <a:cubicBezTo>
                    <a:pt x="10862" y="21205"/>
                    <a:pt x="10089" y="21921"/>
                    <a:pt x="8957" y="22394"/>
                  </a:cubicBezTo>
                  <a:cubicBezTo>
                    <a:pt x="8306" y="22672"/>
                    <a:pt x="7752" y="22806"/>
                    <a:pt x="7257" y="22806"/>
                  </a:cubicBezTo>
                  <a:cubicBezTo>
                    <a:pt x="7095" y="22806"/>
                    <a:pt x="6938" y="22792"/>
                    <a:pt x="6787" y="22763"/>
                  </a:cubicBezTo>
                  <a:cubicBezTo>
                    <a:pt x="5922" y="22602"/>
                    <a:pt x="5125" y="21955"/>
                    <a:pt x="4594" y="20997"/>
                  </a:cubicBezTo>
                  <a:cubicBezTo>
                    <a:pt x="4213" y="20305"/>
                    <a:pt x="4017" y="19543"/>
                    <a:pt x="3821" y="18793"/>
                  </a:cubicBezTo>
                  <a:cubicBezTo>
                    <a:pt x="3752" y="18516"/>
                    <a:pt x="3682" y="18227"/>
                    <a:pt x="3590" y="17939"/>
                  </a:cubicBezTo>
                  <a:cubicBezTo>
                    <a:pt x="3405" y="17281"/>
                    <a:pt x="3244" y="16600"/>
                    <a:pt x="3094" y="15953"/>
                  </a:cubicBezTo>
                  <a:cubicBezTo>
                    <a:pt x="3036" y="15723"/>
                    <a:pt x="2978" y="15469"/>
                    <a:pt x="2921" y="15226"/>
                  </a:cubicBezTo>
                  <a:cubicBezTo>
                    <a:pt x="2840" y="14938"/>
                    <a:pt x="2771" y="14638"/>
                    <a:pt x="2701" y="14349"/>
                  </a:cubicBezTo>
                  <a:cubicBezTo>
                    <a:pt x="2436" y="13299"/>
                    <a:pt x="2170" y="12214"/>
                    <a:pt x="1951" y="11129"/>
                  </a:cubicBezTo>
                  <a:cubicBezTo>
                    <a:pt x="1940" y="11117"/>
                    <a:pt x="1916" y="11071"/>
                    <a:pt x="1847" y="10932"/>
                  </a:cubicBezTo>
                  <a:cubicBezTo>
                    <a:pt x="1836" y="10898"/>
                    <a:pt x="162" y="7539"/>
                    <a:pt x="1374" y="5196"/>
                  </a:cubicBezTo>
                  <a:cubicBezTo>
                    <a:pt x="1916" y="4134"/>
                    <a:pt x="2297" y="3003"/>
                    <a:pt x="2597" y="2114"/>
                  </a:cubicBezTo>
                  <a:cubicBezTo>
                    <a:pt x="2978" y="1029"/>
                    <a:pt x="3244" y="163"/>
                    <a:pt x="3613" y="140"/>
                  </a:cubicBezTo>
                  <a:cubicBezTo>
                    <a:pt x="3634" y="136"/>
                    <a:pt x="3656" y="134"/>
                    <a:pt x="3677" y="134"/>
                  </a:cubicBezTo>
                  <a:close/>
                  <a:moveTo>
                    <a:pt x="3630" y="0"/>
                  </a:moveTo>
                  <a:cubicBezTo>
                    <a:pt x="3616" y="0"/>
                    <a:pt x="3603" y="1"/>
                    <a:pt x="3590" y="2"/>
                  </a:cubicBezTo>
                  <a:cubicBezTo>
                    <a:pt x="3128" y="48"/>
                    <a:pt x="2874" y="867"/>
                    <a:pt x="2447" y="2091"/>
                  </a:cubicBezTo>
                  <a:cubicBezTo>
                    <a:pt x="2147" y="2991"/>
                    <a:pt x="1789" y="4099"/>
                    <a:pt x="1247" y="5150"/>
                  </a:cubicBezTo>
                  <a:cubicBezTo>
                    <a:pt x="0" y="7562"/>
                    <a:pt x="1709" y="10979"/>
                    <a:pt x="1720" y="11013"/>
                  </a:cubicBezTo>
                  <a:lnTo>
                    <a:pt x="1778" y="11186"/>
                  </a:lnTo>
                  <a:cubicBezTo>
                    <a:pt x="2009" y="12271"/>
                    <a:pt x="2286" y="13345"/>
                    <a:pt x="2540" y="14407"/>
                  </a:cubicBezTo>
                  <a:cubicBezTo>
                    <a:pt x="2609" y="14695"/>
                    <a:pt x="2690" y="14995"/>
                    <a:pt x="2759" y="15284"/>
                  </a:cubicBezTo>
                  <a:cubicBezTo>
                    <a:pt x="2817" y="15515"/>
                    <a:pt x="2874" y="15757"/>
                    <a:pt x="2932" y="16011"/>
                  </a:cubicBezTo>
                  <a:cubicBezTo>
                    <a:pt x="3094" y="16657"/>
                    <a:pt x="3267" y="17338"/>
                    <a:pt x="3452" y="17996"/>
                  </a:cubicBezTo>
                  <a:cubicBezTo>
                    <a:pt x="3532" y="18273"/>
                    <a:pt x="3613" y="18574"/>
                    <a:pt x="3682" y="18851"/>
                  </a:cubicBezTo>
                  <a:cubicBezTo>
                    <a:pt x="3867" y="19601"/>
                    <a:pt x="4075" y="20374"/>
                    <a:pt x="4456" y="21090"/>
                  </a:cubicBezTo>
                  <a:cubicBezTo>
                    <a:pt x="5010" y="22082"/>
                    <a:pt x="5864" y="22740"/>
                    <a:pt x="6764" y="22913"/>
                  </a:cubicBezTo>
                  <a:cubicBezTo>
                    <a:pt x="6926" y="22948"/>
                    <a:pt x="7099" y="22960"/>
                    <a:pt x="7272" y="22960"/>
                  </a:cubicBezTo>
                  <a:cubicBezTo>
                    <a:pt x="7792" y="22960"/>
                    <a:pt x="8369" y="22833"/>
                    <a:pt x="9015" y="22544"/>
                  </a:cubicBezTo>
                  <a:cubicBezTo>
                    <a:pt x="10193" y="22048"/>
                    <a:pt x="11000" y="21298"/>
                    <a:pt x="11358" y="20363"/>
                  </a:cubicBezTo>
                  <a:cubicBezTo>
                    <a:pt x="11693" y="19485"/>
                    <a:pt x="11612" y="18470"/>
                    <a:pt x="11127" y="17442"/>
                  </a:cubicBezTo>
                  <a:cubicBezTo>
                    <a:pt x="10620" y="16357"/>
                    <a:pt x="6937" y="8555"/>
                    <a:pt x="6707" y="8081"/>
                  </a:cubicBezTo>
                  <a:lnTo>
                    <a:pt x="7330" y="4619"/>
                  </a:lnTo>
                  <a:cubicBezTo>
                    <a:pt x="7330" y="4596"/>
                    <a:pt x="7318" y="4549"/>
                    <a:pt x="7272" y="4538"/>
                  </a:cubicBezTo>
                  <a:lnTo>
                    <a:pt x="5310" y="3903"/>
                  </a:lnTo>
                  <a:cubicBezTo>
                    <a:pt x="5518" y="3464"/>
                    <a:pt x="6395" y="1514"/>
                    <a:pt x="6014" y="625"/>
                  </a:cubicBezTo>
                  <a:cubicBezTo>
                    <a:pt x="5933" y="417"/>
                    <a:pt x="5783" y="279"/>
                    <a:pt x="5575" y="209"/>
                  </a:cubicBezTo>
                  <a:lnTo>
                    <a:pt x="5552" y="209"/>
                  </a:lnTo>
                  <a:cubicBezTo>
                    <a:pt x="5510" y="202"/>
                    <a:pt x="5468" y="199"/>
                    <a:pt x="5427" y="199"/>
                  </a:cubicBezTo>
                  <a:cubicBezTo>
                    <a:pt x="5130" y="199"/>
                    <a:pt x="4867" y="377"/>
                    <a:pt x="4756" y="671"/>
                  </a:cubicBezTo>
                  <a:cubicBezTo>
                    <a:pt x="4687" y="867"/>
                    <a:pt x="4548" y="1271"/>
                    <a:pt x="4387" y="1745"/>
                  </a:cubicBezTo>
                  <a:cubicBezTo>
                    <a:pt x="4456" y="1040"/>
                    <a:pt x="4352" y="498"/>
                    <a:pt x="4098" y="209"/>
                  </a:cubicBezTo>
                  <a:cubicBezTo>
                    <a:pt x="3959" y="70"/>
                    <a:pt x="3799" y="0"/>
                    <a:pt x="3630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9;p18">
              <a:extLst>
                <a:ext uri="{FF2B5EF4-FFF2-40B4-BE49-F238E27FC236}">
                  <a16:creationId xmlns:a16="http://schemas.microsoft.com/office/drawing/2014/main" id="{4DD14970-4AA7-D385-F7C4-C1F6546ED18F}"/>
                </a:ext>
              </a:extLst>
            </p:cNvPr>
            <p:cNvSpPr/>
            <p:nvPr/>
          </p:nvSpPr>
          <p:spPr>
            <a:xfrm>
              <a:off x="2449188" y="2598829"/>
              <a:ext cx="66434" cy="79087"/>
            </a:xfrm>
            <a:custGeom>
              <a:avLst/>
              <a:gdLst/>
              <a:ahLst/>
              <a:cxnLst/>
              <a:rect l="l" t="t" r="r" b="b"/>
              <a:pathLst>
                <a:path w="2368" h="2819" extrusionOk="0">
                  <a:moveTo>
                    <a:pt x="1703" y="1"/>
                  </a:moveTo>
                  <a:cubicBezTo>
                    <a:pt x="1530" y="1"/>
                    <a:pt x="1322" y="112"/>
                    <a:pt x="1074" y="409"/>
                  </a:cubicBezTo>
                  <a:cubicBezTo>
                    <a:pt x="1017" y="467"/>
                    <a:pt x="982" y="536"/>
                    <a:pt x="936" y="617"/>
                  </a:cubicBezTo>
                  <a:lnTo>
                    <a:pt x="186" y="1933"/>
                  </a:lnTo>
                  <a:cubicBezTo>
                    <a:pt x="1" y="2256"/>
                    <a:pt x="151" y="2695"/>
                    <a:pt x="520" y="2799"/>
                  </a:cubicBezTo>
                  <a:cubicBezTo>
                    <a:pt x="566" y="2812"/>
                    <a:pt x="614" y="2819"/>
                    <a:pt x="663" y="2819"/>
                  </a:cubicBezTo>
                  <a:cubicBezTo>
                    <a:pt x="874" y="2819"/>
                    <a:pt x="1115" y="2692"/>
                    <a:pt x="1386" y="2383"/>
                  </a:cubicBezTo>
                  <a:lnTo>
                    <a:pt x="2136" y="1275"/>
                  </a:lnTo>
                  <a:cubicBezTo>
                    <a:pt x="2367" y="940"/>
                    <a:pt x="2356" y="502"/>
                    <a:pt x="2079" y="202"/>
                  </a:cubicBezTo>
                  <a:cubicBezTo>
                    <a:pt x="1977" y="84"/>
                    <a:pt x="1853" y="1"/>
                    <a:pt x="1703" y="1"/>
                  </a:cubicBezTo>
                  <a:close/>
                </a:path>
              </a:pathLst>
            </a:custGeom>
            <a:solidFill>
              <a:srgbClr val="F9C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40;p18">
              <a:extLst>
                <a:ext uri="{FF2B5EF4-FFF2-40B4-BE49-F238E27FC236}">
                  <a16:creationId xmlns:a16="http://schemas.microsoft.com/office/drawing/2014/main" id="{FDE1221D-23EC-7866-1A74-8B2DE4F6F4E1}"/>
                </a:ext>
              </a:extLst>
            </p:cNvPr>
            <p:cNvSpPr/>
            <p:nvPr/>
          </p:nvSpPr>
          <p:spPr>
            <a:xfrm>
              <a:off x="2448543" y="2596697"/>
              <a:ext cx="68679" cy="82931"/>
            </a:xfrm>
            <a:custGeom>
              <a:avLst/>
              <a:gdLst/>
              <a:ahLst/>
              <a:cxnLst/>
              <a:rect l="l" t="t" r="r" b="b"/>
              <a:pathLst>
                <a:path w="2448" h="2956" extrusionOk="0">
                  <a:moveTo>
                    <a:pt x="1735" y="149"/>
                  </a:moveTo>
                  <a:cubicBezTo>
                    <a:pt x="1832" y="149"/>
                    <a:pt x="1937" y="206"/>
                    <a:pt x="2032" y="312"/>
                  </a:cubicBezTo>
                  <a:cubicBezTo>
                    <a:pt x="2263" y="578"/>
                    <a:pt x="2275" y="993"/>
                    <a:pt x="2078" y="1293"/>
                  </a:cubicBezTo>
                  <a:lnTo>
                    <a:pt x="1328" y="2413"/>
                  </a:lnTo>
                  <a:cubicBezTo>
                    <a:pt x="1091" y="2669"/>
                    <a:pt x="869" y="2801"/>
                    <a:pt x="669" y="2801"/>
                  </a:cubicBezTo>
                  <a:cubicBezTo>
                    <a:pt x="626" y="2801"/>
                    <a:pt x="584" y="2795"/>
                    <a:pt x="543" y="2782"/>
                  </a:cubicBezTo>
                  <a:cubicBezTo>
                    <a:pt x="416" y="2759"/>
                    <a:pt x="301" y="2655"/>
                    <a:pt x="243" y="2505"/>
                  </a:cubicBezTo>
                  <a:cubicBezTo>
                    <a:pt x="185" y="2355"/>
                    <a:pt x="185" y="2182"/>
                    <a:pt x="266" y="2032"/>
                  </a:cubicBezTo>
                  <a:lnTo>
                    <a:pt x="1016" y="716"/>
                  </a:lnTo>
                  <a:cubicBezTo>
                    <a:pt x="1063" y="647"/>
                    <a:pt x="1109" y="578"/>
                    <a:pt x="1155" y="532"/>
                  </a:cubicBezTo>
                  <a:cubicBezTo>
                    <a:pt x="1351" y="289"/>
                    <a:pt x="1559" y="151"/>
                    <a:pt x="1709" y="151"/>
                  </a:cubicBezTo>
                  <a:cubicBezTo>
                    <a:pt x="1718" y="150"/>
                    <a:pt x="1727" y="149"/>
                    <a:pt x="1735" y="149"/>
                  </a:cubicBezTo>
                  <a:close/>
                  <a:moveTo>
                    <a:pt x="1709" y="1"/>
                  </a:moveTo>
                  <a:cubicBezTo>
                    <a:pt x="1501" y="1"/>
                    <a:pt x="1270" y="139"/>
                    <a:pt x="1016" y="428"/>
                  </a:cubicBezTo>
                  <a:cubicBezTo>
                    <a:pt x="959" y="485"/>
                    <a:pt x="924" y="543"/>
                    <a:pt x="878" y="635"/>
                  </a:cubicBezTo>
                  <a:lnTo>
                    <a:pt x="128" y="1951"/>
                  </a:lnTo>
                  <a:cubicBezTo>
                    <a:pt x="12" y="2124"/>
                    <a:pt x="1" y="2355"/>
                    <a:pt x="82" y="2551"/>
                  </a:cubicBezTo>
                  <a:cubicBezTo>
                    <a:pt x="174" y="2736"/>
                    <a:pt x="312" y="2875"/>
                    <a:pt x="497" y="2932"/>
                  </a:cubicBezTo>
                  <a:cubicBezTo>
                    <a:pt x="555" y="2944"/>
                    <a:pt x="612" y="2955"/>
                    <a:pt x="670" y="2955"/>
                  </a:cubicBezTo>
                  <a:cubicBezTo>
                    <a:pt x="936" y="2955"/>
                    <a:pt x="1178" y="2817"/>
                    <a:pt x="1455" y="2505"/>
                  </a:cubicBezTo>
                  <a:lnTo>
                    <a:pt x="2205" y="1397"/>
                  </a:lnTo>
                  <a:cubicBezTo>
                    <a:pt x="2448" y="1028"/>
                    <a:pt x="2436" y="532"/>
                    <a:pt x="2148" y="220"/>
                  </a:cubicBezTo>
                  <a:cubicBezTo>
                    <a:pt x="2021" y="70"/>
                    <a:pt x="1871" y="1"/>
                    <a:pt x="1709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41;p18">
              <a:extLst>
                <a:ext uri="{FF2B5EF4-FFF2-40B4-BE49-F238E27FC236}">
                  <a16:creationId xmlns:a16="http://schemas.microsoft.com/office/drawing/2014/main" id="{3C3C7741-ACDA-D5E9-704D-B6E5B2BE1872}"/>
                </a:ext>
              </a:extLst>
            </p:cNvPr>
            <p:cNvSpPr/>
            <p:nvPr/>
          </p:nvSpPr>
          <p:spPr>
            <a:xfrm>
              <a:off x="2419730" y="2580341"/>
              <a:ext cx="66406" cy="78835"/>
            </a:xfrm>
            <a:custGeom>
              <a:avLst/>
              <a:gdLst/>
              <a:ahLst/>
              <a:cxnLst/>
              <a:rect l="l" t="t" r="r" b="b"/>
              <a:pathLst>
                <a:path w="2367" h="2810" extrusionOk="0">
                  <a:moveTo>
                    <a:pt x="1702" y="0"/>
                  </a:moveTo>
                  <a:cubicBezTo>
                    <a:pt x="1525" y="0"/>
                    <a:pt x="1312" y="111"/>
                    <a:pt x="1062" y="410"/>
                  </a:cubicBezTo>
                  <a:cubicBezTo>
                    <a:pt x="1005" y="468"/>
                    <a:pt x="970" y="537"/>
                    <a:pt x="935" y="607"/>
                  </a:cubicBezTo>
                  <a:lnTo>
                    <a:pt x="185" y="1922"/>
                  </a:lnTo>
                  <a:cubicBezTo>
                    <a:pt x="0" y="2257"/>
                    <a:pt x="139" y="2684"/>
                    <a:pt x="520" y="2788"/>
                  </a:cubicBezTo>
                  <a:cubicBezTo>
                    <a:pt x="568" y="2802"/>
                    <a:pt x="618" y="2809"/>
                    <a:pt x="670" y="2809"/>
                  </a:cubicBezTo>
                  <a:cubicBezTo>
                    <a:pt x="879" y="2809"/>
                    <a:pt x="1117" y="2689"/>
                    <a:pt x="1386" y="2384"/>
                  </a:cubicBezTo>
                  <a:lnTo>
                    <a:pt x="2136" y="1276"/>
                  </a:lnTo>
                  <a:cubicBezTo>
                    <a:pt x="2367" y="941"/>
                    <a:pt x="2355" y="491"/>
                    <a:pt x="2078" y="191"/>
                  </a:cubicBezTo>
                  <a:cubicBezTo>
                    <a:pt x="1977" y="80"/>
                    <a:pt x="1852" y="0"/>
                    <a:pt x="1702" y="0"/>
                  </a:cubicBezTo>
                  <a:close/>
                </a:path>
              </a:pathLst>
            </a:custGeom>
            <a:solidFill>
              <a:srgbClr val="F9C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42;p18">
              <a:extLst>
                <a:ext uri="{FF2B5EF4-FFF2-40B4-BE49-F238E27FC236}">
                  <a16:creationId xmlns:a16="http://schemas.microsoft.com/office/drawing/2014/main" id="{9A944384-7596-54E4-05C1-361F862C99E3}"/>
                </a:ext>
              </a:extLst>
            </p:cNvPr>
            <p:cNvSpPr/>
            <p:nvPr/>
          </p:nvSpPr>
          <p:spPr>
            <a:xfrm>
              <a:off x="2419393" y="2578574"/>
              <a:ext cx="68679" cy="82931"/>
            </a:xfrm>
            <a:custGeom>
              <a:avLst/>
              <a:gdLst/>
              <a:ahLst/>
              <a:cxnLst/>
              <a:rect l="l" t="t" r="r" b="b"/>
              <a:pathLst>
                <a:path w="2448" h="2956" extrusionOk="0">
                  <a:moveTo>
                    <a:pt x="1726" y="149"/>
                  </a:moveTo>
                  <a:cubicBezTo>
                    <a:pt x="1831" y="149"/>
                    <a:pt x="1926" y="206"/>
                    <a:pt x="2021" y="312"/>
                  </a:cubicBezTo>
                  <a:cubicBezTo>
                    <a:pt x="2252" y="577"/>
                    <a:pt x="2263" y="993"/>
                    <a:pt x="2055" y="1293"/>
                  </a:cubicBezTo>
                  <a:lnTo>
                    <a:pt x="1305" y="2401"/>
                  </a:lnTo>
                  <a:cubicBezTo>
                    <a:pt x="1068" y="2667"/>
                    <a:pt x="853" y="2800"/>
                    <a:pt x="656" y="2800"/>
                  </a:cubicBezTo>
                  <a:cubicBezTo>
                    <a:pt x="614" y="2800"/>
                    <a:pt x="573" y="2794"/>
                    <a:pt x="532" y="2782"/>
                  </a:cubicBezTo>
                  <a:cubicBezTo>
                    <a:pt x="405" y="2747"/>
                    <a:pt x="289" y="2655"/>
                    <a:pt x="232" y="2505"/>
                  </a:cubicBezTo>
                  <a:cubicBezTo>
                    <a:pt x="174" y="2343"/>
                    <a:pt x="174" y="2170"/>
                    <a:pt x="255" y="2032"/>
                  </a:cubicBezTo>
                  <a:lnTo>
                    <a:pt x="1005" y="716"/>
                  </a:lnTo>
                  <a:cubicBezTo>
                    <a:pt x="1051" y="647"/>
                    <a:pt x="1097" y="577"/>
                    <a:pt x="1132" y="531"/>
                  </a:cubicBezTo>
                  <a:cubicBezTo>
                    <a:pt x="1351" y="266"/>
                    <a:pt x="1536" y="150"/>
                    <a:pt x="1698" y="150"/>
                  </a:cubicBezTo>
                  <a:cubicBezTo>
                    <a:pt x="1707" y="149"/>
                    <a:pt x="1717" y="149"/>
                    <a:pt x="1726" y="149"/>
                  </a:cubicBezTo>
                  <a:close/>
                  <a:moveTo>
                    <a:pt x="1709" y="0"/>
                  </a:moveTo>
                  <a:cubicBezTo>
                    <a:pt x="1501" y="0"/>
                    <a:pt x="1271" y="139"/>
                    <a:pt x="1017" y="427"/>
                  </a:cubicBezTo>
                  <a:cubicBezTo>
                    <a:pt x="959" y="485"/>
                    <a:pt x="924" y="543"/>
                    <a:pt x="878" y="635"/>
                  </a:cubicBezTo>
                  <a:lnTo>
                    <a:pt x="128" y="1939"/>
                  </a:lnTo>
                  <a:cubicBezTo>
                    <a:pt x="12" y="2112"/>
                    <a:pt x="1" y="2343"/>
                    <a:pt x="82" y="2551"/>
                  </a:cubicBezTo>
                  <a:cubicBezTo>
                    <a:pt x="174" y="2736"/>
                    <a:pt x="313" y="2863"/>
                    <a:pt x="497" y="2920"/>
                  </a:cubicBezTo>
                  <a:cubicBezTo>
                    <a:pt x="555" y="2944"/>
                    <a:pt x="613" y="2955"/>
                    <a:pt x="670" y="2955"/>
                  </a:cubicBezTo>
                  <a:cubicBezTo>
                    <a:pt x="924" y="2955"/>
                    <a:pt x="1167" y="2805"/>
                    <a:pt x="1455" y="2505"/>
                  </a:cubicBezTo>
                  <a:lnTo>
                    <a:pt x="2206" y="1397"/>
                  </a:lnTo>
                  <a:cubicBezTo>
                    <a:pt x="2448" y="1016"/>
                    <a:pt x="2436" y="531"/>
                    <a:pt x="2148" y="208"/>
                  </a:cubicBezTo>
                  <a:cubicBezTo>
                    <a:pt x="2021" y="69"/>
                    <a:pt x="1871" y="0"/>
                    <a:pt x="1709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43;p18">
              <a:extLst>
                <a:ext uri="{FF2B5EF4-FFF2-40B4-BE49-F238E27FC236}">
                  <a16:creationId xmlns:a16="http://schemas.microsoft.com/office/drawing/2014/main" id="{86ED25A5-40E0-F98C-DE95-62CF600FEDD1}"/>
                </a:ext>
              </a:extLst>
            </p:cNvPr>
            <p:cNvSpPr/>
            <p:nvPr/>
          </p:nvSpPr>
          <p:spPr>
            <a:xfrm>
              <a:off x="2348807" y="2630363"/>
              <a:ext cx="88598" cy="98164"/>
            </a:xfrm>
            <a:custGeom>
              <a:avLst/>
              <a:gdLst/>
              <a:ahLst/>
              <a:cxnLst/>
              <a:rect l="l" t="t" r="r" b="b"/>
              <a:pathLst>
                <a:path w="3158" h="3499" extrusionOk="0">
                  <a:moveTo>
                    <a:pt x="2130" y="1"/>
                  </a:moveTo>
                  <a:cubicBezTo>
                    <a:pt x="1542" y="1"/>
                    <a:pt x="754" y="228"/>
                    <a:pt x="1" y="555"/>
                  </a:cubicBezTo>
                  <a:lnTo>
                    <a:pt x="1261" y="1877"/>
                  </a:lnTo>
                  <a:lnTo>
                    <a:pt x="1261" y="1877"/>
                  </a:lnTo>
                  <a:cubicBezTo>
                    <a:pt x="1952" y="1644"/>
                    <a:pt x="3157" y="1142"/>
                    <a:pt x="3048" y="555"/>
                  </a:cubicBezTo>
                  <a:cubicBezTo>
                    <a:pt x="2974" y="160"/>
                    <a:pt x="2622" y="1"/>
                    <a:pt x="2130" y="1"/>
                  </a:cubicBezTo>
                  <a:close/>
                  <a:moveTo>
                    <a:pt x="1261" y="1877"/>
                  </a:moveTo>
                  <a:lnTo>
                    <a:pt x="1261" y="1877"/>
                  </a:lnTo>
                  <a:cubicBezTo>
                    <a:pt x="1107" y="1929"/>
                    <a:pt x="978" y="1968"/>
                    <a:pt x="896" y="1992"/>
                  </a:cubicBezTo>
                  <a:lnTo>
                    <a:pt x="896" y="1992"/>
                  </a:lnTo>
                  <a:cubicBezTo>
                    <a:pt x="1047" y="1958"/>
                    <a:pt x="1187" y="1940"/>
                    <a:pt x="1315" y="1934"/>
                  </a:cubicBezTo>
                  <a:lnTo>
                    <a:pt x="1315" y="1934"/>
                  </a:lnTo>
                  <a:lnTo>
                    <a:pt x="1261" y="1877"/>
                  </a:lnTo>
                  <a:close/>
                  <a:moveTo>
                    <a:pt x="896" y="1992"/>
                  </a:moveTo>
                  <a:cubicBezTo>
                    <a:pt x="871" y="1997"/>
                    <a:pt x="846" y="2003"/>
                    <a:pt x="820" y="2009"/>
                  </a:cubicBezTo>
                  <a:cubicBezTo>
                    <a:pt x="801" y="2015"/>
                    <a:pt x="793" y="2018"/>
                    <a:pt x="795" y="2018"/>
                  </a:cubicBezTo>
                  <a:cubicBezTo>
                    <a:pt x="799" y="2018"/>
                    <a:pt x="835" y="2009"/>
                    <a:pt x="896" y="1992"/>
                  </a:cubicBezTo>
                  <a:close/>
                  <a:moveTo>
                    <a:pt x="1397" y="1933"/>
                  </a:moveTo>
                  <a:cubicBezTo>
                    <a:pt x="1370" y="1933"/>
                    <a:pt x="1343" y="1933"/>
                    <a:pt x="1315" y="1934"/>
                  </a:cubicBezTo>
                  <a:lnTo>
                    <a:pt x="1315" y="1934"/>
                  </a:lnTo>
                  <a:lnTo>
                    <a:pt x="2805" y="3498"/>
                  </a:lnTo>
                  <a:cubicBezTo>
                    <a:pt x="2805" y="3498"/>
                    <a:pt x="2787" y="1933"/>
                    <a:pt x="1397" y="1933"/>
                  </a:cubicBezTo>
                  <a:close/>
                </a:path>
              </a:pathLst>
            </a:custGeom>
            <a:solidFill>
              <a:srgbClr val="F9C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44;p18">
              <a:extLst>
                <a:ext uri="{FF2B5EF4-FFF2-40B4-BE49-F238E27FC236}">
                  <a16:creationId xmlns:a16="http://schemas.microsoft.com/office/drawing/2014/main" id="{72F0777F-F7B1-331A-1AAC-9AB602A2152A}"/>
                </a:ext>
              </a:extLst>
            </p:cNvPr>
            <p:cNvSpPr/>
            <p:nvPr/>
          </p:nvSpPr>
          <p:spPr>
            <a:xfrm>
              <a:off x="2345581" y="2628680"/>
              <a:ext cx="93283" cy="102429"/>
            </a:xfrm>
            <a:custGeom>
              <a:avLst/>
              <a:gdLst/>
              <a:ahLst/>
              <a:cxnLst/>
              <a:rect l="l" t="t" r="r" b="b"/>
              <a:pathLst>
                <a:path w="3325" h="3651" extrusionOk="0">
                  <a:moveTo>
                    <a:pt x="2226" y="0"/>
                  </a:moveTo>
                  <a:cubicBezTo>
                    <a:pt x="1475" y="0"/>
                    <a:pt x="521" y="365"/>
                    <a:pt x="58" y="557"/>
                  </a:cubicBezTo>
                  <a:cubicBezTo>
                    <a:pt x="12" y="569"/>
                    <a:pt x="0" y="615"/>
                    <a:pt x="12" y="661"/>
                  </a:cubicBezTo>
                  <a:cubicBezTo>
                    <a:pt x="29" y="696"/>
                    <a:pt x="54" y="712"/>
                    <a:pt x="85" y="712"/>
                  </a:cubicBezTo>
                  <a:cubicBezTo>
                    <a:pt x="94" y="712"/>
                    <a:pt x="105" y="710"/>
                    <a:pt x="116" y="707"/>
                  </a:cubicBezTo>
                  <a:cubicBezTo>
                    <a:pt x="958" y="347"/>
                    <a:pt x="1694" y="158"/>
                    <a:pt x="2219" y="158"/>
                  </a:cubicBezTo>
                  <a:cubicBezTo>
                    <a:pt x="2451" y="158"/>
                    <a:pt x="2641" y="195"/>
                    <a:pt x="2782" y="269"/>
                  </a:cubicBezTo>
                  <a:cubicBezTo>
                    <a:pt x="2932" y="338"/>
                    <a:pt x="3036" y="477"/>
                    <a:pt x="3059" y="650"/>
                  </a:cubicBezTo>
                  <a:cubicBezTo>
                    <a:pt x="3163" y="1204"/>
                    <a:pt x="1743" y="1769"/>
                    <a:pt x="877" y="2023"/>
                  </a:cubicBezTo>
                  <a:cubicBezTo>
                    <a:pt x="843" y="2035"/>
                    <a:pt x="808" y="2069"/>
                    <a:pt x="820" y="2116"/>
                  </a:cubicBezTo>
                  <a:cubicBezTo>
                    <a:pt x="839" y="2116"/>
                    <a:pt x="851" y="2166"/>
                    <a:pt x="919" y="2166"/>
                  </a:cubicBezTo>
                  <a:cubicBezTo>
                    <a:pt x="930" y="2166"/>
                    <a:pt x="943" y="2165"/>
                    <a:pt x="958" y="2162"/>
                  </a:cubicBezTo>
                  <a:cubicBezTo>
                    <a:pt x="1156" y="2112"/>
                    <a:pt x="1340" y="2088"/>
                    <a:pt x="1510" y="2088"/>
                  </a:cubicBezTo>
                  <a:cubicBezTo>
                    <a:pt x="1817" y="2088"/>
                    <a:pt x="2078" y="2167"/>
                    <a:pt x="2286" y="2323"/>
                  </a:cubicBezTo>
                  <a:cubicBezTo>
                    <a:pt x="2817" y="2739"/>
                    <a:pt x="2828" y="3558"/>
                    <a:pt x="2828" y="3581"/>
                  </a:cubicBezTo>
                  <a:cubicBezTo>
                    <a:pt x="2840" y="3616"/>
                    <a:pt x="2874" y="3651"/>
                    <a:pt x="2920" y="3651"/>
                  </a:cubicBezTo>
                  <a:cubicBezTo>
                    <a:pt x="2955" y="3651"/>
                    <a:pt x="3001" y="3605"/>
                    <a:pt x="2978" y="3570"/>
                  </a:cubicBezTo>
                  <a:cubicBezTo>
                    <a:pt x="2978" y="3547"/>
                    <a:pt x="2955" y="2670"/>
                    <a:pt x="2366" y="2208"/>
                  </a:cubicBezTo>
                  <a:cubicBezTo>
                    <a:pt x="2170" y="2058"/>
                    <a:pt x="1916" y="1954"/>
                    <a:pt x="1651" y="1942"/>
                  </a:cubicBezTo>
                  <a:cubicBezTo>
                    <a:pt x="2378" y="1654"/>
                    <a:pt x="3324" y="1192"/>
                    <a:pt x="3221" y="615"/>
                  </a:cubicBezTo>
                  <a:cubicBezTo>
                    <a:pt x="3174" y="396"/>
                    <a:pt x="3059" y="223"/>
                    <a:pt x="2863" y="130"/>
                  </a:cubicBezTo>
                  <a:cubicBezTo>
                    <a:pt x="2686" y="38"/>
                    <a:pt x="2467" y="0"/>
                    <a:pt x="2226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BE3180E4-3694-183C-2C49-3C168C02FD46}"/>
              </a:ext>
            </a:extLst>
          </p:cNvPr>
          <p:cNvSpPr txBox="1"/>
          <p:nvPr/>
        </p:nvSpPr>
        <p:spPr>
          <a:xfrm>
            <a:off x="2899464" y="4814157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08AA152-A5D3-0197-22C6-3F1F08F7C19F}"/>
              </a:ext>
            </a:extLst>
          </p:cNvPr>
          <p:cNvSpPr txBox="1"/>
          <p:nvPr/>
        </p:nvSpPr>
        <p:spPr>
          <a:xfrm>
            <a:off x="6554171" y="4814158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51" name="Google Shape;552;p28">
            <a:extLst>
              <a:ext uri="{FF2B5EF4-FFF2-40B4-BE49-F238E27FC236}">
                <a16:creationId xmlns:a16="http://schemas.microsoft.com/office/drawing/2014/main" id="{0CE4FAEA-7A64-E919-75BF-D651560DB79F}"/>
              </a:ext>
            </a:extLst>
          </p:cNvPr>
          <p:cNvSpPr/>
          <p:nvPr/>
        </p:nvSpPr>
        <p:spPr>
          <a:xfrm>
            <a:off x="6897869" y="5065996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6A37699-27A7-3FCE-3D17-603F9B13DEFD}"/>
              </a:ext>
            </a:extLst>
          </p:cNvPr>
          <p:cNvSpPr/>
          <p:nvPr/>
        </p:nvSpPr>
        <p:spPr>
          <a:xfrm>
            <a:off x="1" y="4668813"/>
            <a:ext cx="9144000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E698DAD-EEB5-CF3B-A967-C0B5935D8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23" y="4737400"/>
            <a:ext cx="1581851" cy="425122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3C389E3-AF89-01CC-F9D9-BE8282F177FF}"/>
              </a:ext>
            </a:extLst>
          </p:cNvPr>
          <p:cNvCxnSpPr/>
          <p:nvPr/>
        </p:nvCxnSpPr>
        <p:spPr>
          <a:xfrm>
            <a:off x="2524020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E2A02EE-8339-B005-AA8A-E19D647A12D0}"/>
              </a:ext>
            </a:extLst>
          </p:cNvPr>
          <p:cNvSpPr txBox="1"/>
          <p:nvPr/>
        </p:nvSpPr>
        <p:spPr>
          <a:xfrm>
            <a:off x="2720487" y="4803588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C96B8B3-5892-08F6-A6F0-B845608CCD3A}"/>
              </a:ext>
            </a:extLst>
          </p:cNvPr>
          <p:cNvSpPr txBox="1"/>
          <p:nvPr/>
        </p:nvSpPr>
        <p:spPr>
          <a:xfrm>
            <a:off x="6188152" y="4803972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89C0247-02AA-98C6-A250-E563A6A8EF91}"/>
              </a:ext>
            </a:extLst>
          </p:cNvPr>
          <p:cNvCxnSpPr/>
          <p:nvPr/>
        </p:nvCxnSpPr>
        <p:spPr>
          <a:xfrm>
            <a:off x="6087577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89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C886E5-E33F-E8B8-19EF-E3169C106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oogle Shape;1491;p30">
            <a:extLst>
              <a:ext uri="{FF2B5EF4-FFF2-40B4-BE49-F238E27FC236}">
                <a16:creationId xmlns:a16="http://schemas.microsoft.com/office/drawing/2014/main" id="{847DE262-F5BF-4D2C-6BF2-0914F74D0016}"/>
              </a:ext>
            </a:extLst>
          </p:cNvPr>
          <p:cNvGrpSpPr/>
          <p:nvPr/>
        </p:nvGrpSpPr>
        <p:grpSpPr>
          <a:xfrm>
            <a:off x="5687111" y="1015380"/>
            <a:ext cx="2919897" cy="3671606"/>
            <a:chOff x="3803122" y="2039834"/>
            <a:chExt cx="1188157" cy="1494041"/>
          </a:xfrm>
        </p:grpSpPr>
        <p:grpSp>
          <p:nvGrpSpPr>
            <p:cNvPr id="6" name="Google Shape;1492;p30">
              <a:extLst>
                <a:ext uri="{FF2B5EF4-FFF2-40B4-BE49-F238E27FC236}">
                  <a16:creationId xmlns:a16="http://schemas.microsoft.com/office/drawing/2014/main" id="{C79EE2AC-1BBE-A25A-8870-CA9524832235}"/>
                </a:ext>
              </a:extLst>
            </p:cNvPr>
            <p:cNvGrpSpPr/>
            <p:nvPr/>
          </p:nvGrpSpPr>
          <p:grpSpPr>
            <a:xfrm>
              <a:off x="3803122" y="2039834"/>
              <a:ext cx="1188157" cy="1494041"/>
              <a:chOff x="3803122" y="2039834"/>
              <a:chExt cx="1188157" cy="1494041"/>
            </a:xfrm>
          </p:grpSpPr>
          <p:sp>
            <p:nvSpPr>
              <p:cNvPr id="16" name="Google Shape;1493;p30">
                <a:extLst>
                  <a:ext uri="{FF2B5EF4-FFF2-40B4-BE49-F238E27FC236}">
                    <a16:creationId xmlns:a16="http://schemas.microsoft.com/office/drawing/2014/main" id="{5F717C7F-CB27-5E29-B4F4-4191507293D4}"/>
                  </a:ext>
                </a:extLst>
              </p:cNvPr>
              <p:cNvSpPr/>
              <p:nvPr/>
            </p:nvSpPr>
            <p:spPr>
              <a:xfrm>
                <a:off x="4061228" y="3147529"/>
                <a:ext cx="675200" cy="383764"/>
              </a:xfrm>
              <a:custGeom>
                <a:avLst/>
                <a:gdLst/>
                <a:ahLst/>
                <a:cxnLst/>
                <a:rect l="l" t="t" r="r" b="b"/>
                <a:pathLst>
                  <a:path w="24067" h="13679" extrusionOk="0">
                    <a:moveTo>
                      <a:pt x="1512" y="0"/>
                    </a:moveTo>
                    <a:lnTo>
                      <a:pt x="0" y="13678"/>
                    </a:lnTo>
                    <a:lnTo>
                      <a:pt x="24067" y="13678"/>
                    </a:lnTo>
                    <a:lnTo>
                      <a:pt x="22693" y="0"/>
                    </a:ln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494;p30">
                <a:extLst>
                  <a:ext uri="{FF2B5EF4-FFF2-40B4-BE49-F238E27FC236}">
                    <a16:creationId xmlns:a16="http://schemas.microsoft.com/office/drawing/2014/main" id="{FC1CEB4D-AAD4-EC8C-5B65-90E78DB83A6C}"/>
                  </a:ext>
                </a:extLst>
              </p:cNvPr>
              <p:cNvSpPr/>
              <p:nvPr/>
            </p:nvSpPr>
            <p:spPr>
              <a:xfrm>
                <a:off x="4058619" y="3145593"/>
                <a:ext cx="679745" cy="388281"/>
              </a:xfrm>
              <a:custGeom>
                <a:avLst/>
                <a:gdLst/>
                <a:ahLst/>
                <a:cxnLst/>
                <a:rect l="l" t="t" r="r" b="b"/>
                <a:pathLst>
                  <a:path w="24229" h="13840" extrusionOk="0">
                    <a:moveTo>
                      <a:pt x="22705" y="162"/>
                    </a:moveTo>
                    <a:lnTo>
                      <a:pt x="24067" y="13678"/>
                    </a:lnTo>
                    <a:lnTo>
                      <a:pt x="174" y="13678"/>
                    </a:lnTo>
                    <a:lnTo>
                      <a:pt x="1675" y="162"/>
                    </a:lnTo>
                    <a:close/>
                    <a:moveTo>
                      <a:pt x="1605" y="0"/>
                    </a:moveTo>
                    <a:cubicBezTo>
                      <a:pt x="1571" y="0"/>
                      <a:pt x="1536" y="23"/>
                      <a:pt x="1536" y="69"/>
                    </a:cubicBezTo>
                    <a:lnTo>
                      <a:pt x="12" y="13747"/>
                    </a:lnTo>
                    <a:cubicBezTo>
                      <a:pt x="1" y="13759"/>
                      <a:pt x="12" y="13793"/>
                      <a:pt x="35" y="13805"/>
                    </a:cubicBezTo>
                    <a:cubicBezTo>
                      <a:pt x="47" y="13816"/>
                      <a:pt x="59" y="13840"/>
                      <a:pt x="93" y="13840"/>
                    </a:cubicBezTo>
                    <a:lnTo>
                      <a:pt x="24160" y="13840"/>
                    </a:lnTo>
                    <a:cubicBezTo>
                      <a:pt x="24183" y="13840"/>
                      <a:pt x="24194" y="13816"/>
                      <a:pt x="24217" y="13805"/>
                    </a:cubicBezTo>
                    <a:cubicBezTo>
                      <a:pt x="24229" y="13793"/>
                      <a:pt x="24229" y="13782"/>
                      <a:pt x="24229" y="13747"/>
                    </a:cubicBezTo>
                    <a:lnTo>
                      <a:pt x="22855" y="69"/>
                    </a:lnTo>
                    <a:cubicBezTo>
                      <a:pt x="22855" y="23"/>
                      <a:pt x="22832" y="0"/>
                      <a:pt x="22786" y="0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495;p30">
                <a:extLst>
                  <a:ext uri="{FF2B5EF4-FFF2-40B4-BE49-F238E27FC236}">
                    <a16:creationId xmlns:a16="http://schemas.microsoft.com/office/drawing/2014/main" id="{CFB6F21C-DE72-EE21-8F43-7378007B41C2}"/>
                  </a:ext>
                </a:extLst>
              </p:cNvPr>
              <p:cNvSpPr/>
              <p:nvPr/>
            </p:nvSpPr>
            <p:spPr>
              <a:xfrm>
                <a:off x="3991596" y="2944804"/>
                <a:ext cx="143165" cy="148804"/>
              </a:xfrm>
              <a:custGeom>
                <a:avLst/>
                <a:gdLst/>
                <a:ahLst/>
                <a:cxnLst/>
                <a:rect l="l" t="t" r="r" b="b"/>
                <a:pathLst>
                  <a:path w="5103" h="5304" extrusionOk="0">
                    <a:moveTo>
                      <a:pt x="4410" y="0"/>
                    </a:moveTo>
                    <a:cubicBezTo>
                      <a:pt x="3827" y="0"/>
                      <a:pt x="2741" y="795"/>
                      <a:pt x="1755" y="1986"/>
                    </a:cubicBezTo>
                    <a:cubicBezTo>
                      <a:pt x="589" y="3417"/>
                      <a:pt x="0" y="4860"/>
                      <a:pt x="439" y="5218"/>
                    </a:cubicBezTo>
                    <a:cubicBezTo>
                      <a:pt x="510" y="5276"/>
                      <a:pt x="602" y="5304"/>
                      <a:pt x="712" y="5304"/>
                    </a:cubicBezTo>
                    <a:cubicBezTo>
                      <a:pt x="1297" y="5304"/>
                      <a:pt x="2377" y="4509"/>
                      <a:pt x="3359" y="3313"/>
                    </a:cubicBezTo>
                    <a:cubicBezTo>
                      <a:pt x="4525" y="1894"/>
                      <a:pt x="5102" y="451"/>
                      <a:pt x="4675" y="82"/>
                    </a:cubicBezTo>
                    <a:cubicBezTo>
                      <a:pt x="4606" y="26"/>
                      <a:pt x="4516" y="0"/>
                      <a:pt x="4410" y="0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496;p30">
                <a:extLst>
                  <a:ext uri="{FF2B5EF4-FFF2-40B4-BE49-F238E27FC236}">
                    <a16:creationId xmlns:a16="http://schemas.microsoft.com/office/drawing/2014/main" id="{D975418D-636D-C056-CE34-EFFE352BDB71}"/>
                  </a:ext>
                </a:extLst>
              </p:cNvPr>
              <p:cNvSpPr/>
              <p:nvPr/>
            </p:nvSpPr>
            <p:spPr>
              <a:xfrm>
                <a:off x="3995495" y="2942195"/>
                <a:ext cx="143473" cy="15354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473" extrusionOk="0">
                    <a:moveTo>
                      <a:pt x="4259" y="175"/>
                    </a:moveTo>
                    <a:cubicBezTo>
                      <a:pt x="4340" y="175"/>
                      <a:pt x="4421" y="198"/>
                      <a:pt x="4479" y="255"/>
                    </a:cubicBezTo>
                    <a:cubicBezTo>
                      <a:pt x="4836" y="555"/>
                      <a:pt x="4386" y="1871"/>
                      <a:pt x="3151" y="3372"/>
                    </a:cubicBezTo>
                    <a:cubicBezTo>
                      <a:pt x="2104" y="4644"/>
                      <a:pt x="1073" y="5319"/>
                      <a:pt x="566" y="5319"/>
                    </a:cubicBezTo>
                    <a:cubicBezTo>
                      <a:pt x="475" y="5319"/>
                      <a:pt x="401" y="5297"/>
                      <a:pt x="346" y="5253"/>
                    </a:cubicBezTo>
                    <a:cubicBezTo>
                      <a:pt x="162" y="5115"/>
                      <a:pt x="185" y="4699"/>
                      <a:pt x="416" y="4134"/>
                    </a:cubicBezTo>
                    <a:cubicBezTo>
                      <a:pt x="669" y="3522"/>
                      <a:pt x="1108" y="2818"/>
                      <a:pt x="1674" y="2137"/>
                    </a:cubicBezTo>
                    <a:cubicBezTo>
                      <a:pt x="2713" y="867"/>
                      <a:pt x="3751" y="175"/>
                      <a:pt x="4259" y="175"/>
                    </a:cubicBezTo>
                    <a:close/>
                    <a:moveTo>
                      <a:pt x="4252" y="1"/>
                    </a:moveTo>
                    <a:cubicBezTo>
                      <a:pt x="3587" y="1"/>
                      <a:pt x="2440" y="933"/>
                      <a:pt x="1547" y="2021"/>
                    </a:cubicBezTo>
                    <a:cubicBezTo>
                      <a:pt x="981" y="2714"/>
                      <a:pt x="519" y="3441"/>
                      <a:pt x="277" y="4064"/>
                    </a:cubicBezTo>
                    <a:cubicBezTo>
                      <a:pt x="12" y="4711"/>
                      <a:pt x="0" y="5172"/>
                      <a:pt x="242" y="5369"/>
                    </a:cubicBezTo>
                    <a:cubicBezTo>
                      <a:pt x="335" y="5449"/>
                      <a:pt x="439" y="5473"/>
                      <a:pt x="566" y="5473"/>
                    </a:cubicBezTo>
                    <a:cubicBezTo>
                      <a:pt x="1224" y="5473"/>
                      <a:pt x="2378" y="4549"/>
                      <a:pt x="3278" y="3441"/>
                    </a:cubicBezTo>
                    <a:cubicBezTo>
                      <a:pt x="4340" y="2160"/>
                      <a:pt x="5113" y="555"/>
                      <a:pt x="4571" y="105"/>
                    </a:cubicBezTo>
                    <a:cubicBezTo>
                      <a:pt x="4485" y="34"/>
                      <a:pt x="4377" y="1"/>
                      <a:pt x="4252" y="1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497;p30">
                <a:extLst>
                  <a:ext uri="{FF2B5EF4-FFF2-40B4-BE49-F238E27FC236}">
                    <a16:creationId xmlns:a16="http://schemas.microsoft.com/office/drawing/2014/main" id="{150B8754-C0A6-8CBD-5118-33C5D70132D5}"/>
                  </a:ext>
                </a:extLst>
              </p:cNvPr>
              <p:cNvSpPr/>
              <p:nvPr/>
            </p:nvSpPr>
            <p:spPr>
              <a:xfrm>
                <a:off x="3995804" y="2946094"/>
                <a:ext cx="216360" cy="256591"/>
              </a:xfrm>
              <a:custGeom>
                <a:avLst/>
                <a:gdLst/>
                <a:ahLst/>
                <a:cxnLst/>
                <a:rect l="l" t="t" r="r" b="b"/>
                <a:pathLst>
                  <a:path w="7712" h="9146" extrusionOk="0">
                    <a:moveTo>
                      <a:pt x="3117" y="1"/>
                    </a:moveTo>
                    <a:lnTo>
                      <a:pt x="1" y="4018"/>
                    </a:lnTo>
                    <a:lnTo>
                      <a:pt x="1593" y="4918"/>
                    </a:lnTo>
                    <a:cubicBezTo>
                      <a:pt x="1651" y="5045"/>
                      <a:pt x="1663" y="5195"/>
                      <a:pt x="1640" y="5334"/>
                    </a:cubicBezTo>
                    <a:cubicBezTo>
                      <a:pt x="1443" y="6372"/>
                      <a:pt x="1928" y="7423"/>
                      <a:pt x="2829" y="7942"/>
                    </a:cubicBezTo>
                    <a:lnTo>
                      <a:pt x="3879" y="8554"/>
                    </a:lnTo>
                    <a:cubicBezTo>
                      <a:pt x="4420" y="8982"/>
                      <a:pt x="4865" y="9146"/>
                      <a:pt x="5226" y="9146"/>
                    </a:cubicBezTo>
                    <a:cubicBezTo>
                      <a:pt x="5781" y="9146"/>
                      <a:pt x="6139" y="8759"/>
                      <a:pt x="6349" y="8346"/>
                    </a:cubicBezTo>
                    <a:lnTo>
                      <a:pt x="7180" y="6753"/>
                    </a:lnTo>
                    <a:cubicBezTo>
                      <a:pt x="7711" y="5968"/>
                      <a:pt x="7711" y="4941"/>
                      <a:pt x="7192" y="4179"/>
                    </a:cubicBezTo>
                    <a:lnTo>
                      <a:pt x="6199" y="2736"/>
                    </a:lnTo>
                    <a:cubicBezTo>
                      <a:pt x="5853" y="2229"/>
                      <a:pt x="5391" y="1825"/>
                      <a:pt x="4872" y="1571"/>
                    </a:cubicBezTo>
                    <a:lnTo>
                      <a:pt x="4848" y="1571"/>
                    </a:lnTo>
                    <a:lnTo>
                      <a:pt x="3636" y="601"/>
                    </a:lnTo>
                    <a:lnTo>
                      <a:pt x="3117" y="1"/>
                    </a:lnTo>
                    <a:close/>
                  </a:path>
                </a:pathLst>
              </a:custGeom>
              <a:solidFill>
                <a:srgbClr val="F9C7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498;p30">
                <a:extLst>
                  <a:ext uri="{FF2B5EF4-FFF2-40B4-BE49-F238E27FC236}">
                    <a16:creationId xmlns:a16="http://schemas.microsoft.com/office/drawing/2014/main" id="{46C5E6A4-46AE-3CA7-09DA-5B280AFED9C8}"/>
                  </a:ext>
                </a:extLst>
              </p:cNvPr>
              <p:cNvSpPr/>
              <p:nvPr/>
            </p:nvSpPr>
            <p:spPr>
              <a:xfrm>
                <a:off x="3993868" y="2943850"/>
                <a:ext cx="219895" cy="261332"/>
              </a:xfrm>
              <a:custGeom>
                <a:avLst/>
                <a:gdLst/>
                <a:ahLst/>
                <a:cxnLst/>
                <a:rect l="l" t="t" r="r" b="b"/>
                <a:pathLst>
                  <a:path w="7838" h="9315" extrusionOk="0">
                    <a:moveTo>
                      <a:pt x="3186" y="185"/>
                    </a:moveTo>
                    <a:lnTo>
                      <a:pt x="3636" y="727"/>
                    </a:lnTo>
                    <a:cubicBezTo>
                      <a:pt x="3636" y="739"/>
                      <a:pt x="3648" y="739"/>
                      <a:pt x="3648" y="739"/>
                    </a:cubicBezTo>
                    <a:lnTo>
                      <a:pt x="4860" y="1708"/>
                    </a:lnTo>
                    <a:lnTo>
                      <a:pt x="4883" y="1720"/>
                    </a:lnTo>
                    <a:cubicBezTo>
                      <a:pt x="5402" y="1997"/>
                      <a:pt x="5841" y="2401"/>
                      <a:pt x="6176" y="2874"/>
                    </a:cubicBezTo>
                    <a:lnTo>
                      <a:pt x="7168" y="4317"/>
                    </a:lnTo>
                    <a:cubicBezTo>
                      <a:pt x="7676" y="5056"/>
                      <a:pt x="7676" y="6048"/>
                      <a:pt x="7157" y="6799"/>
                    </a:cubicBezTo>
                    <a:lnTo>
                      <a:pt x="6337" y="8403"/>
                    </a:lnTo>
                    <a:cubicBezTo>
                      <a:pt x="6187" y="8692"/>
                      <a:pt x="5933" y="9049"/>
                      <a:pt x="5518" y="9142"/>
                    </a:cubicBezTo>
                    <a:cubicBezTo>
                      <a:pt x="5451" y="9154"/>
                      <a:pt x="5383" y="9160"/>
                      <a:pt x="5313" y="9160"/>
                    </a:cubicBezTo>
                    <a:cubicBezTo>
                      <a:pt x="4923" y="9160"/>
                      <a:pt x="4482" y="8968"/>
                      <a:pt x="3983" y="8576"/>
                    </a:cubicBezTo>
                    <a:lnTo>
                      <a:pt x="2932" y="7964"/>
                    </a:lnTo>
                    <a:cubicBezTo>
                      <a:pt x="2055" y="7468"/>
                      <a:pt x="1593" y="6452"/>
                      <a:pt x="1778" y="5448"/>
                    </a:cubicBezTo>
                    <a:cubicBezTo>
                      <a:pt x="1801" y="5287"/>
                      <a:pt x="1789" y="5113"/>
                      <a:pt x="1720" y="4963"/>
                    </a:cubicBezTo>
                    <a:cubicBezTo>
                      <a:pt x="1720" y="4940"/>
                      <a:pt x="1709" y="4940"/>
                      <a:pt x="1686" y="4929"/>
                    </a:cubicBezTo>
                    <a:lnTo>
                      <a:pt x="185" y="4063"/>
                    </a:lnTo>
                    <a:lnTo>
                      <a:pt x="3186" y="185"/>
                    </a:lnTo>
                    <a:close/>
                    <a:moveTo>
                      <a:pt x="3186" y="0"/>
                    </a:moveTo>
                    <a:cubicBezTo>
                      <a:pt x="3175" y="0"/>
                      <a:pt x="3151" y="23"/>
                      <a:pt x="3128" y="35"/>
                    </a:cubicBezTo>
                    <a:lnTo>
                      <a:pt x="12" y="4063"/>
                    </a:lnTo>
                    <a:cubicBezTo>
                      <a:pt x="0" y="4075"/>
                      <a:pt x="0" y="4086"/>
                      <a:pt x="0" y="4121"/>
                    </a:cubicBezTo>
                    <a:cubicBezTo>
                      <a:pt x="12" y="4144"/>
                      <a:pt x="23" y="4155"/>
                      <a:pt x="46" y="4179"/>
                    </a:cubicBezTo>
                    <a:lnTo>
                      <a:pt x="1605" y="5067"/>
                    </a:lnTo>
                    <a:cubicBezTo>
                      <a:pt x="1639" y="5171"/>
                      <a:pt x="1662" y="5298"/>
                      <a:pt x="1628" y="5414"/>
                    </a:cubicBezTo>
                    <a:cubicBezTo>
                      <a:pt x="1443" y="6499"/>
                      <a:pt x="1928" y="7584"/>
                      <a:pt x="2874" y="8115"/>
                    </a:cubicBezTo>
                    <a:lnTo>
                      <a:pt x="3913" y="8703"/>
                    </a:lnTo>
                    <a:cubicBezTo>
                      <a:pt x="4433" y="9107"/>
                      <a:pt x="4894" y="9315"/>
                      <a:pt x="5310" y="9315"/>
                    </a:cubicBezTo>
                    <a:cubicBezTo>
                      <a:pt x="5402" y="9315"/>
                      <a:pt x="5483" y="9292"/>
                      <a:pt x="5541" y="9280"/>
                    </a:cubicBezTo>
                    <a:cubicBezTo>
                      <a:pt x="6026" y="9176"/>
                      <a:pt x="6314" y="8796"/>
                      <a:pt x="6476" y="8472"/>
                    </a:cubicBezTo>
                    <a:lnTo>
                      <a:pt x="7284" y="6891"/>
                    </a:lnTo>
                    <a:cubicBezTo>
                      <a:pt x="7838" y="6095"/>
                      <a:pt x="7838" y="5021"/>
                      <a:pt x="7295" y="4236"/>
                    </a:cubicBezTo>
                    <a:lnTo>
                      <a:pt x="6303" y="2793"/>
                    </a:lnTo>
                    <a:cubicBezTo>
                      <a:pt x="5968" y="2297"/>
                      <a:pt x="5495" y="1882"/>
                      <a:pt x="4952" y="1593"/>
                    </a:cubicBezTo>
                    <a:lnTo>
                      <a:pt x="3752" y="635"/>
                    </a:lnTo>
                    <a:lnTo>
                      <a:pt x="3244" y="35"/>
                    </a:lnTo>
                    <a:cubicBezTo>
                      <a:pt x="3232" y="23"/>
                      <a:pt x="3221" y="0"/>
                      <a:pt x="3186" y="0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499;p30">
                <a:extLst>
                  <a:ext uri="{FF2B5EF4-FFF2-40B4-BE49-F238E27FC236}">
                    <a16:creationId xmlns:a16="http://schemas.microsoft.com/office/drawing/2014/main" id="{5D9A0DB6-777B-C0FB-D7AE-613ED362972C}"/>
                  </a:ext>
                </a:extLst>
              </p:cNvPr>
              <p:cNvSpPr/>
              <p:nvPr/>
            </p:nvSpPr>
            <p:spPr>
              <a:xfrm>
                <a:off x="4068354" y="2851212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500;p30">
                <a:extLst>
                  <a:ext uri="{FF2B5EF4-FFF2-40B4-BE49-F238E27FC236}">
                    <a16:creationId xmlns:a16="http://schemas.microsoft.com/office/drawing/2014/main" id="{16C95957-4545-E49B-F8A1-76CA8E56EFAC}"/>
                  </a:ext>
                </a:extLst>
              </p:cNvPr>
              <p:cNvSpPr/>
              <p:nvPr/>
            </p:nvSpPr>
            <p:spPr>
              <a:xfrm>
                <a:off x="4068354" y="2851212"/>
                <a:ext cx="28" cy="2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close/>
                  </a:path>
                </a:pathLst>
              </a:custGeom>
              <a:noFill/>
              <a:ln w="4325" cap="rnd" cmpd="sng">
                <a:solidFill>
                  <a:srgbClr val="250F5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501;p30">
                <a:extLst>
                  <a:ext uri="{FF2B5EF4-FFF2-40B4-BE49-F238E27FC236}">
                    <a16:creationId xmlns:a16="http://schemas.microsoft.com/office/drawing/2014/main" id="{6C867747-F46E-59E2-4E11-75BBCE8B2F8A}"/>
                  </a:ext>
                </a:extLst>
              </p:cNvPr>
              <p:cNvSpPr/>
              <p:nvPr/>
            </p:nvSpPr>
            <p:spPr>
              <a:xfrm>
                <a:off x="4037914" y="3081852"/>
                <a:ext cx="37902" cy="4724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684" extrusionOk="0">
                    <a:moveTo>
                      <a:pt x="90" y="0"/>
                    </a:moveTo>
                    <a:cubicBezTo>
                      <a:pt x="64" y="0"/>
                      <a:pt x="32" y="19"/>
                      <a:pt x="23" y="44"/>
                    </a:cubicBezTo>
                    <a:cubicBezTo>
                      <a:pt x="0" y="91"/>
                      <a:pt x="23" y="137"/>
                      <a:pt x="58" y="148"/>
                    </a:cubicBezTo>
                    <a:lnTo>
                      <a:pt x="958" y="541"/>
                    </a:lnTo>
                    <a:cubicBezTo>
                      <a:pt x="1143" y="691"/>
                      <a:pt x="1177" y="979"/>
                      <a:pt x="1027" y="1176"/>
                    </a:cubicBezTo>
                    <a:lnTo>
                      <a:pt x="739" y="1545"/>
                    </a:lnTo>
                    <a:cubicBezTo>
                      <a:pt x="716" y="1591"/>
                      <a:pt x="727" y="1637"/>
                      <a:pt x="750" y="1660"/>
                    </a:cubicBezTo>
                    <a:cubicBezTo>
                      <a:pt x="773" y="1683"/>
                      <a:pt x="785" y="1683"/>
                      <a:pt x="797" y="1683"/>
                    </a:cubicBezTo>
                    <a:cubicBezTo>
                      <a:pt x="831" y="1683"/>
                      <a:pt x="843" y="1660"/>
                      <a:pt x="843" y="1660"/>
                    </a:cubicBezTo>
                    <a:lnTo>
                      <a:pt x="1131" y="1291"/>
                    </a:lnTo>
                    <a:cubicBezTo>
                      <a:pt x="1351" y="1014"/>
                      <a:pt x="1293" y="622"/>
                      <a:pt x="1027" y="425"/>
                    </a:cubicBezTo>
                    <a:cubicBezTo>
                      <a:pt x="1027" y="414"/>
                      <a:pt x="1016" y="414"/>
                      <a:pt x="1016" y="414"/>
                    </a:cubicBezTo>
                    <a:lnTo>
                      <a:pt x="116" y="10"/>
                    </a:lnTo>
                    <a:cubicBezTo>
                      <a:pt x="109" y="3"/>
                      <a:pt x="100" y="0"/>
                      <a:pt x="90" y="0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502;p30">
                <a:extLst>
                  <a:ext uri="{FF2B5EF4-FFF2-40B4-BE49-F238E27FC236}">
                    <a16:creationId xmlns:a16="http://schemas.microsoft.com/office/drawing/2014/main" id="{4AB47F57-372F-3534-316A-A4567495C687}"/>
                  </a:ext>
                </a:extLst>
              </p:cNvPr>
              <p:cNvSpPr/>
              <p:nvPr/>
            </p:nvSpPr>
            <p:spPr>
              <a:xfrm>
                <a:off x="4057020" y="3094814"/>
                <a:ext cx="78694" cy="67641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411" extrusionOk="0">
                    <a:moveTo>
                      <a:pt x="2709" y="0"/>
                    </a:moveTo>
                    <a:cubicBezTo>
                      <a:pt x="2678" y="0"/>
                      <a:pt x="2652" y="19"/>
                      <a:pt x="2643" y="44"/>
                    </a:cubicBezTo>
                    <a:lnTo>
                      <a:pt x="1951" y="1591"/>
                    </a:lnTo>
                    <a:cubicBezTo>
                      <a:pt x="1760" y="1993"/>
                      <a:pt x="1368" y="2255"/>
                      <a:pt x="934" y="2255"/>
                    </a:cubicBezTo>
                    <a:cubicBezTo>
                      <a:pt x="870" y="2255"/>
                      <a:pt x="804" y="2249"/>
                      <a:pt x="739" y="2237"/>
                    </a:cubicBezTo>
                    <a:lnTo>
                      <a:pt x="92" y="2122"/>
                    </a:lnTo>
                    <a:cubicBezTo>
                      <a:pt x="46" y="2122"/>
                      <a:pt x="12" y="2156"/>
                      <a:pt x="0" y="2203"/>
                    </a:cubicBezTo>
                    <a:cubicBezTo>
                      <a:pt x="0" y="2237"/>
                      <a:pt x="35" y="2272"/>
                      <a:pt x="69" y="2283"/>
                    </a:cubicBezTo>
                    <a:lnTo>
                      <a:pt x="727" y="2399"/>
                    </a:lnTo>
                    <a:cubicBezTo>
                      <a:pt x="797" y="2410"/>
                      <a:pt x="866" y="2410"/>
                      <a:pt x="935" y="2410"/>
                    </a:cubicBezTo>
                    <a:cubicBezTo>
                      <a:pt x="1443" y="2410"/>
                      <a:pt x="1905" y="2122"/>
                      <a:pt x="2089" y="1649"/>
                    </a:cubicBezTo>
                    <a:lnTo>
                      <a:pt x="2782" y="102"/>
                    </a:lnTo>
                    <a:cubicBezTo>
                      <a:pt x="2805" y="56"/>
                      <a:pt x="2782" y="21"/>
                      <a:pt x="2747" y="9"/>
                    </a:cubicBezTo>
                    <a:cubicBezTo>
                      <a:pt x="2734" y="3"/>
                      <a:pt x="2721" y="0"/>
                      <a:pt x="2709" y="0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503;p30">
                <a:extLst>
                  <a:ext uri="{FF2B5EF4-FFF2-40B4-BE49-F238E27FC236}">
                    <a16:creationId xmlns:a16="http://schemas.microsoft.com/office/drawing/2014/main" id="{0E8E438C-973B-BA79-5BE5-CA1323CA5784}"/>
                  </a:ext>
                </a:extLst>
              </p:cNvPr>
              <p:cNvSpPr/>
              <p:nvPr/>
            </p:nvSpPr>
            <p:spPr>
              <a:xfrm>
                <a:off x="4094585" y="3104016"/>
                <a:ext cx="75468" cy="83688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2983" extrusionOk="0">
                    <a:moveTo>
                      <a:pt x="2600" y="0"/>
                    </a:moveTo>
                    <a:cubicBezTo>
                      <a:pt x="2566" y="0"/>
                      <a:pt x="2537" y="16"/>
                      <a:pt x="2528" y="51"/>
                    </a:cubicBezTo>
                    <a:lnTo>
                      <a:pt x="1697" y="2140"/>
                    </a:lnTo>
                    <a:cubicBezTo>
                      <a:pt x="1547" y="2475"/>
                      <a:pt x="1247" y="2717"/>
                      <a:pt x="900" y="2798"/>
                    </a:cubicBezTo>
                    <a:cubicBezTo>
                      <a:pt x="846" y="2805"/>
                      <a:pt x="787" y="2809"/>
                      <a:pt x="727" y="2809"/>
                    </a:cubicBezTo>
                    <a:cubicBezTo>
                      <a:pt x="598" y="2809"/>
                      <a:pt x="461" y="2791"/>
                      <a:pt x="335" y="2752"/>
                    </a:cubicBezTo>
                    <a:lnTo>
                      <a:pt x="104" y="2683"/>
                    </a:lnTo>
                    <a:cubicBezTo>
                      <a:pt x="58" y="2683"/>
                      <a:pt x="23" y="2694"/>
                      <a:pt x="0" y="2740"/>
                    </a:cubicBezTo>
                    <a:cubicBezTo>
                      <a:pt x="0" y="2775"/>
                      <a:pt x="23" y="2821"/>
                      <a:pt x="58" y="2833"/>
                    </a:cubicBezTo>
                    <a:lnTo>
                      <a:pt x="289" y="2913"/>
                    </a:lnTo>
                    <a:cubicBezTo>
                      <a:pt x="439" y="2948"/>
                      <a:pt x="577" y="2983"/>
                      <a:pt x="716" y="2983"/>
                    </a:cubicBezTo>
                    <a:cubicBezTo>
                      <a:pt x="785" y="2983"/>
                      <a:pt x="854" y="2983"/>
                      <a:pt x="923" y="2936"/>
                    </a:cubicBezTo>
                    <a:cubicBezTo>
                      <a:pt x="1327" y="2856"/>
                      <a:pt x="1662" y="2579"/>
                      <a:pt x="1835" y="2198"/>
                    </a:cubicBezTo>
                    <a:lnTo>
                      <a:pt x="2678" y="109"/>
                    </a:lnTo>
                    <a:cubicBezTo>
                      <a:pt x="2690" y="62"/>
                      <a:pt x="2678" y="28"/>
                      <a:pt x="2632" y="5"/>
                    </a:cubicBezTo>
                    <a:cubicBezTo>
                      <a:pt x="2621" y="2"/>
                      <a:pt x="2610" y="0"/>
                      <a:pt x="2600" y="0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504;p30">
                <a:extLst>
                  <a:ext uri="{FF2B5EF4-FFF2-40B4-BE49-F238E27FC236}">
                    <a16:creationId xmlns:a16="http://schemas.microsoft.com/office/drawing/2014/main" id="{484170D6-DC73-4821-1580-402BBA5BFB44}"/>
                  </a:ext>
                </a:extLst>
              </p:cNvPr>
              <p:cNvSpPr/>
              <p:nvPr/>
            </p:nvSpPr>
            <p:spPr>
              <a:xfrm>
                <a:off x="4259717" y="2128740"/>
                <a:ext cx="391536" cy="444167"/>
              </a:xfrm>
              <a:custGeom>
                <a:avLst/>
                <a:gdLst/>
                <a:ahLst/>
                <a:cxnLst/>
                <a:rect l="l" t="t" r="r" b="b"/>
                <a:pathLst>
                  <a:path w="13956" h="15832" extrusionOk="0">
                    <a:moveTo>
                      <a:pt x="5595" y="1"/>
                    </a:moveTo>
                    <a:cubicBezTo>
                      <a:pt x="3267" y="1"/>
                      <a:pt x="1362" y="1877"/>
                      <a:pt x="1317" y="4203"/>
                    </a:cubicBezTo>
                    <a:lnTo>
                      <a:pt x="1305" y="5242"/>
                    </a:lnTo>
                    <a:cubicBezTo>
                      <a:pt x="1305" y="5438"/>
                      <a:pt x="1317" y="5623"/>
                      <a:pt x="1363" y="5819"/>
                    </a:cubicBezTo>
                    <a:lnTo>
                      <a:pt x="578" y="7412"/>
                    </a:lnTo>
                    <a:cubicBezTo>
                      <a:pt x="1" y="8993"/>
                      <a:pt x="1178" y="10113"/>
                      <a:pt x="1952" y="10286"/>
                    </a:cubicBezTo>
                    <a:cubicBezTo>
                      <a:pt x="3037" y="10528"/>
                      <a:pt x="3233" y="11371"/>
                      <a:pt x="3429" y="11948"/>
                    </a:cubicBezTo>
                    <a:cubicBezTo>
                      <a:pt x="3510" y="11948"/>
                      <a:pt x="3614" y="11937"/>
                      <a:pt x="3694" y="11937"/>
                    </a:cubicBezTo>
                    <a:lnTo>
                      <a:pt x="3694" y="8081"/>
                    </a:lnTo>
                    <a:lnTo>
                      <a:pt x="3798" y="8081"/>
                    </a:lnTo>
                    <a:lnTo>
                      <a:pt x="6511" y="8035"/>
                    </a:lnTo>
                    <a:lnTo>
                      <a:pt x="6511" y="8035"/>
                    </a:lnTo>
                    <a:cubicBezTo>
                      <a:pt x="6499" y="10263"/>
                      <a:pt x="5945" y="12456"/>
                      <a:pt x="4895" y="14441"/>
                    </a:cubicBezTo>
                    <a:lnTo>
                      <a:pt x="4572" y="15030"/>
                    </a:lnTo>
                    <a:cubicBezTo>
                      <a:pt x="4387" y="15400"/>
                      <a:pt x="4653" y="15831"/>
                      <a:pt x="5052" y="15831"/>
                    </a:cubicBezTo>
                    <a:cubicBezTo>
                      <a:pt x="5076" y="15831"/>
                      <a:pt x="5101" y="15830"/>
                      <a:pt x="5126" y="15826"/>
                    </a:cubicBezTo>
                    <a:lnTo>
                      <a:pt x="9212" y="15319"/>
                    </a:lnTo>
                    <a:cubicBezTo>
                      <a:pt x="9916" y="15238"/>
                      <a:pt x="10609" y="15018"/>
                      <a:pt x="11243" y="14707"/>
                    </a:cubicBezTo>
                    <a:cubicBezTo>
                      <a:pt x="12975" y="13853"/>
                      <a:pt x="13956" y="11556"/>
                      <a:pt x="13125" y="9755"/>
                    </a:cubicBezTo>
                    <a:cubicBezTo>
                      <a:pt x="12848" y="9166"/>
                      <a:pt x="12351" y="8716"/>
                      <a:pt x="11947" y="8220"/>
                    </a:cubicBezTo>
                    <a:cubicBezTo>
                      <a:pt x="11624" y="7839"/>
                      <a:pt x="11290" y="7447"/>
                      <a:pt x="10955" y="7043"/>
                    </a:cubicBezTo>
                    <a:cubicBezTo>
                      <a:pt x="10424" y="6419"/>
                      <a:pt x="10089" y="5657"/>
                      <a:pt x="9951" y="4861"/>
                    </a:cubicBezTo>
                    <a:lnTo>
                      <a:pt x="9928" y="4376"/>
                    </a:lnTo>
                    <a:cubicBezTo>
                      <a:pt x="9916" y="3822"/>
                      <a:pt x="9801" y="3291"/>
                      <a:pt x="9604" y="2818"/>
                    </a:cubicBezTo>
                    <a:cubicBezTo>
                      <a:pt x="9581" y="2714"/>
                      <a:pt x="9558" y="2610"/>
                      <a:pt x="9512" y="2541"/>
                    </a:cubicBezTo>
                    <a:cubicBezTo>
                      <a:pt x="8866" y="1064"/>
                      <a:pt x="7388" y="25"/>
                      <a:pt x="5680" y="2"/>
                    </a:cubicBezTo>
                    <a:cubicBezTo>
                      <a:pt x="5652" y="1"/>
                      <a:pt x="5623" y="1"/>
                      <a:pt x="5595" y="1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505;p30">
                <a:extLst>
                  <a:ext uri="{FF2B5EF4-FFF2-40B4-BE49-F238E27FC236}">
                    <a16:creationId xmlns:a16="http://schemas.microsoft.com/office/drawing/2014/main" id="{6C0DE72C-C82A-704C-B887-3E5EB2F559A8}"/>
                  </a:ext>
                </a:extLst>
              </p:cNvPr>
              <p:cNvSpPr/>
              <p:nvPr/>
            </p:nvSpPr>
            <p:spPr>
              <a:xfrm>
                <a:off x="4156110" y="2128740"/>
                <a:ext cx="391199" cy="444167"/>
              </a:xfrm>
              <a:custGeom>
                <a:avLst/>
                <a:gdLst/>
                <a:ahLst/>
                <a:cxnLst/>
                <a:rect l="l" t="t" r="r" b="b"/>
                <a:pathLst>
                  <a:path w="13944" h="15832" extrusionOk="0">
                    <a:moveTo>
                      <a:pt x="8361" y="1"/>
                    </a:moveTo>
                    <a:cubicBezTo>
                      <a:pt x="8333" y="1"/>
                      <a:pt x="8305" y="1"/>
                      <a:pt x="8276" y="2"/>
                    </a:cubicBezTo>
                    <a:cubicBezTo>
                      <a:pt x="6556" y="25"/>
                      <a:pt x="5079" y="1064"/>
                      <a:pt x="4433" y="2541"/>
                    </a:cubicBezTo>
                    <a:cubicBezTo>
                      <a:pt x="4386" y="2610"/>
                      <a:pt x="4363" y="2714"/>
                      <a:pt x="4352" y="2818"/>
                    </a:cubicBezTo>
                    <a:cubicBezTo>
                      <a:pt x="4144" y="3291"/>
                      <a:pt x="4029" y="3822"/>
                      <a:pt x="4017" y="4376"/>
                    </a:cubicBezTo>
                    <a:lnTo>
                      <a:pt x="4005" y="4861"/>
                    </a:lnTo>
                    <a:cubicBezTo>
                      <a:pt x="3855" y="5657"/>
                      <a:pt x="3521" y="6419"/>
                      <a:pt x="2990" y="7043"/>
                    </a:cubicBezTo>
                    <a:cubicBezTo>
                      <a:pt x="2655" y="7447"/>
                      <a:pt x="2332" y="7839"/>
                      <a:pt x="1997" y="8220"/>
                    </a:cubicBezTo>
                    <a:cubicBezTo>
                      <a:pt x="1593" y="8716"/>
                      <a:pt x="1097" y="9166"/>
                      <a:pt x="831" y="9755"/>
                    </a:cubicBezTo>
                    <a:cubicBezTo>
                      <a:pt x="0" y="11556"/>
                      <a:pt x="981" y="13853"/>
                      <a:pt x="2701" y="14707"/>
                    </a:cubicBezTo>
                    <a:cubicBezTo>
                      <a:pt x="3336" y="15018"/>
                      <a:pt x="4029" y="15238"/>
                      <a:pt x="4733" y="15319"/>
                    </a:cubicBezTo>
                    <a:lnTo>
                      <a:pt x="8819" y="15826"/>
                    </a:lnTo>
                    <a:cubicBezTo>
                      <a:pt x="8844" y="15830"/>
                      <a:pt x="8869" y="15831"/>
                      <a:pt x="8893" y="15831"/>
                    </a:cubicBezTo>
                    <a:cubicBezTo>
                      <a:pt x="9291" y="15831"/>
                      <a:pt x="9558" y="15400"/>
                      <a:pt x="9373" y="15030"/>
                    </a:cubicBezTo>
                    <a:lnTo>
                      <a:pt x="9050" y="14441"/>
                    </a:lnTo>
                    <a:cubicBezTo>
                      <a:pt x="7999" y="12456"/>
                      <a:pt x="7445" y="10263"/>
                      <a:pt x="7434" y="8035"/>
                    </a:cubicBezTo>
                    <a:lnTo>
                      <a:pt x="7434" y="8035"/>
                    </a:lnTo>
                    <a:lnTo>
                      <a:pt x="10146" y="8081"/>
                    </a:lnTo>
                    <a:lnTo>
                      <a:pt x="10250" y="8081"/>
                    </a:lnTo>
                    <a:lnTo>
                      <a:pt x="10250" y="11937"/>
                    </a:lnTo>
                    <a:cubicBezTo>
                      <a:pt x="10331" y="11937"/>
                      <a:pt x="10435" y="11948"/>
                      <a:pt x="10527" y="11948"/>
                    </a:cubicBezTo>
                    <a:cubicBezTo>
                      <a:pt x="10712" y="11371"/>
                      <a:pt x="10908" y="10528"/>
                      <a:pt x="11993" y="10286"/>
                    </a:cubicBezTo>
                    <a:cubicBezTo>
                      <a:pt x="12778" y="10113"/>
                      <a:pt x="13944" y="8993"/>
                      <a:pt x="13367" y="7412"/>
                    </a:cubicBezTo>
                    <a:lnTo>
                      <a:pt x="12582" y="5819"/>
                    </a:lnTo>
                    <a:cubicBezTo>
                      <a:pt x="12628" y="5623"/>
                      <a:pt x="12639" y="5438"/>
                      <a:pt x="12639" y="5242"/>
                    </a:cubicBezTo>
                    <a:lnTo>
                      <a:pt x="12628" y="4203"/>
                    </a:lnTo>
                    <a:cubicBezTo>
                      <a:pt x="12582" y="1877"/>
                      <a:pt x="10689" y="1"/>
                      <a:pt x="8361" y="1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506;p30">
                <a:extLst>
                  <a:ext uri="{FF2B5EF4-FFF2-40B4-BE49-F238E27FC236}">
                    <a16:creationId xmlns:a16="http://schemas.microsoft.com/office/drawing/2014/main" id="{9876CDDF-0199-06F0-CC6F-20A942EFD09A}"/>
                  </a:ext>
                </a:extLst>
              </p:cNvPr>
              <p:cNvSpPr/>
              <p:nvPr/>
            </p:nvSpPr>
            <p:spPr>
              <a:xfrm>
                <a:off x="4229923" y="2288934"/>
                <a:ext cx="339101" cy="110088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3924" extrusionOk="0">
                    <a:moveTo>
                      <a:pt x="1661" y="0"/>
                    </a:moveTo>
                    <a:cubicBezTo>
                      <a:pt x="838" y="0"/>
                      <a:pt x="136" y="625"/>
                      <a:pt x="70" y="1448"/>
                    </a:cubicBezTo>
                    <a:cubicBezTo>
                      <a:pt x="1" y="2325"/>
                      <a:pt x="647" y="3087"/>
                      <a:pt x="1513" y="3168"/>
                    </a:cubicBezTo>
                    <a:lnTo>
                      <a:pt x="10297" y="3918"/>
                    </a:lnTo>
                    <a:cubicBezTo>
                      <a:pt x="10341" y="3922"/>
                      <a:pt x="10386" y="3923"/>
                      <a:pt x="10429" y="3923"/>
                    </a:cubicBezTo>
                    <a:cubicBezTo>
                      <a:pt x="11260" y="3923"/>
                      <a:pt x="11951" y="3309"/>
                      <a:pt x="12017" y="2475"/>
                    </a:cubicBezTo>
                    <a:cubicBezTo>
                      <a:pt x="12086" y="1587"/>
                      <a:pt x="11440" y="825"/>
                      <a:pt x="10574" y="755"/>
                    </a:cubicBezTo>
                    <a:lnTo>
                      <a:pt x="1790" y="5"/>
                    </a:lnTo>
                    <a:cubicBezTo>
                      <a:pt x="1747" y="2"/>
                      <a:pt x="1704" y="0"/>
                      <a:pt x="1661" y="0"/>
                    </a:cubicBezTo>
                    <a:close/>
                  </a:path>
                </a:pathLst>
              </a:custGeom>
              <a:solidFill>
                <a:srgbClr val="F9C7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507;p30">
                <a:extLst>
                  <a:ext uri="{FF2B5EF4-FFF2-40B4-BE49-F238E27FC236}">
                    <a16:creationId xmlns:a16="http://schemas.microsoft.com/office/drawing/2014/main" id="{877493C6-3BF5-2CF5-BE5B-B70DF8DB8DC3}"/>
                  </a:ext>
                </a:extLst>
              </p:cNvPr>
              <p:cNvSpPr/>
              <p:nvPr/>
            </p:nvSpPr>
            <p:spPr>
              <a:xfrm>
                <a:off x="4228969" y="2286942"/>
                <a:ext cx="342636" cy="114184"/>
              </a:xfrm>
              <a:custGeom>
                <a:avLst/>
                <a:gdLst/>
                <a:ahLst/>
                <a:cxnLst/>
                <a:rect l="l" t="t" r="r" b="b"/>
                <a:pathLst>
                  <a:path w="12213" h="4070" extrusionOk="0">
                    <a:moveTo>
                      <a:pt x="1812" y="157"/>
                    </a:moveTo>
                    <a:lnTo>
                      <a:pt x="10596" y="907"/>
                    </a:lnTo>
                    <a:cubicBezTo>
                      <a:pt x="11416" y="976"/>
                      <a:pt x="12039" y="1715"/>
                      <a:pt x="11970" y="2535"/>
                    </a:cubicBezTo>
                    <a:cubicBezTo>
                      <a:pt x="11893" y="3323"/>
                      <a:pt x="11236" y="3914"/>
                      <a:pt x="10459" y="3914"/>
                    </a:cubicBezTo>
                    <a:cubicBezTo>
                      <a:pt x="10417" y="3914"/>
                      <a:pt x="10374" y="3912"/>
                      <a:pt x="10331" y="3908"/>
                    </a:cubicBezTo>
                    <a:lnTo>
                      <a:pt x="1547" y="3158"/>
                    </a:lnTo>
                    <a:cubicBezTo>
                      <a:pt x="1143" y="3123"/>
                      <a:pt x="785" y="2927"/>
                      <a:pt x="520" y="2627"/>
                    </a:cubicBezTo>
                    <a:cubicBezTo>
                      <a:pt x="266" y="2327"/>
                      <a:pt x="150" y="1935"/>
                      <a:pt x="173" y="1531"/>
                    </a:cubicBezTo>
                    <a:cubicBezTo>
                      <a:pt x="254" y="757"/>
                      <a:pt x="912" y="157"/>
                      <a:pt x="1674" y="157"/>
                    </a:cubicBezTo>
                    <a:close/>
                    <a:moveTo>
                      <a:pt x="1687" y="0"/>
                    </a:moveTo>
                    <a:cubicBezTo>
                      <a:pt x="827" y="0"/>
                      <a:pt x="100" y="656"/>
                      <a:pt x="35" y="1519"/>
                    </a:cubicBezTo>
                    <a:cubicBezTo>
                      <a:pt x="0" y="1969"/>
                      <a:pt x="139" y="2385"/>
                      <a:pt x="427" y="2731"/>
                    </a:cubicBezTo>
                    <a:cubicBezTo>
                      <a:pt x="716" y="3077"/>
                      <a:pt x="1097" y="3273"/>
                      <a:pt x="1547" y="3320"/>
                    </a:cubicBezTo>
                    <a:lnTo>
                      <a:pt x="10331" y="4070"/>
                    </a:lnTo>
                    <a:lnTo>
                      <a:pt x="10481" y="4070"/>
                    </a:lnTo>
                    <a:cubicBezTo>
                      <a:pt x="11335" y="4070"/>
                      <a:pt x="12051" y="3424"/>
                      <a:pt x="12143" y="2558"/>
                    </a:cubicBezTo>
                    <a:cubicBezTo>
                      <a:pt x="12212" y="1634"/>
                      <a:pt x="11531" y="826"/>
                      <a:pt x="10620" y="757"/>
                    </a:cubicBezTo>
                    <a:lnTo>
                      <a:pt x="1836" y="7"/>
                    </a:lnTo>
                    <a:cubicBezTo>
                      <a:pt x="1786" y="3"/>
                      <a:pt x="1736" y="0"/>
                      <a:pt x="1687" y="0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508;p30">
                <a:extLst>
                  <a:ext uri="{FF2B5EF4-FFF2-40B4-BE49-F238E27FC236}">
                    <a16:creationId xmlns:a16="http://schemas.microsoft.com/office/drawing/2014/main" id="{8D8F5838-581C-198C-0973-B47C3A5D34FC}"/>
                  </a:ext>
                </a:extLst>
              </p:cNvPr>
              <p:cNvSpPr/>
              <p:nvPr/>
            </p:nvSpPr>
            <p:spPr>
              <a:xfrm>
                <a:off x="4510697" y="2378373"/>
                <a:ext cx="27213" cy="26119"/>
              </a:xfrm>
              <a:custGeom>
                <a:avLst/>
                <a:gdLst/>
                <a:ahLst/>
                <a:cxnLst/>
                <a:rect l="l" t="t" r="r" b="b"/>
                <a:pathLst>
                  <a:path w="970" h="931" extrusionOk="0">
                    <a:moveTo>
                      <a:pt x="498" y="1"/>
                    </a:moveTo>
                    <a:cubicBezTo>
                      <a:pt x="253" y="1"/>
                      <a:pt x="57" y="179"/>
                      <a:pt x="35" y="418"/>
                    </a:cubicBezTo>
                    <a:cubicBezTo>
                      <a:pt x="0" y="684"/>
                      <a:pt x="197" y="903"/>
                      <a:pt x="451" y="926"/>
                    </a:cubicBezTo>
                    <a:cubicBezTo>
                      <a:pt x="470" y="929"/>
                      <a:pt x="490" y="930"/>
                      <a:pt x="509" y="930"/>
                    </a:cubicBezTo>
                    <a:cubicBezTo>
                      <a:pt x="737" y="930"/>
                      <a:pt x="926" y="745"/>
                      <a:pt x="958" y="511"/>
                    </a:cubicBezTo>
                    <a:cubicBezTo>
                      <a:pt x="970" y="245"/>
                      <a:pt x="785" y="14"/>
                      <a:pt x="543" y="3"/>
                    </a:cubicBezTo>
                    <a:cubicBezTo>
                      <a:pt x="528" y="2"/>
                      <a:pt x="513" y="1"/>
                      <a:pt x="49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509;p30">
                <a:extLst>
                  <a:ext uri="{FF2B5EF4-FFF2-40B4-BE49-F238E27FC236}">
                    <a16:creationId xmlns:a16="http://schemas.microsoft.com/office/drawing/2014/main" id="{B6B58465-3980-9541-7D32-960AC9CC3504}"/>
                  </a:ext>
                </a:extLst>
              </p:cNvPr>
              <p:cNvSpPr/>
              <p:nvPr/>
            </p:nvSpPr>
            <p:spPr>
              <a:xfrm>
                <a:off x="4508761" y="2376017"/>
                <a:ext cx="31758" cy="3094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03" extrusionOk="0">
                    <a:moveTo>
                      <a:pt x="612" y="156"/>
                    </a:moveTo>
                    <a:cubicBezTo>
                      <a:pt x="808" y="179"/>
                      <a:pt x="970" y="364"/>
                      <a:pt x="958" y="583"/>
                    </a:cubicBezTo>
                    <a:cubicBezTo>
                      <a:pt x="958" y="676"/>
                      <a:pt x="900" y="768"/>
                      <a:pt x="820" y="837"/>
                    </a:cubicBezTo>
                    <a:cubicBezTo>
                      <a:pt x="747" y="889"/>
                      <a:pt x="656" y="931"/>
                      <a:pt x="564" y="931"/>
                    </a:cubicBezTo>
                    <a:cubicBezTo>
                      <a:pt x="553" y="931"/>
                      <a:pt x="542" y="931"/>
                      <a:pt x="531" y="930"/>
                    </a:cubicBezTo>
                    <a:cubicBezTo>
                      <a:pt x="439" y="930"/>
                      <a:pt x="346" y="872"/>
                      <a:pt x="277" y="791"/>
                    </a:cubicBezTo>
                    <a:cubicBezTo>
                      <a:pt x="219" y="710"/>
                      <a:pt x="173" y="606"/>
                      <a:pt x="185" y="502"/>
                    </a:cubicBezTo>
                    <a:cubicBezTo>
                      <a:pt x="185" y="410"/>
                      <a:pt x="243" y="318"/>
                      <a:pt x="323" y="249"/>
                    </a:cubicBezTo>
                    <a:cubicBezTo>
                      <a:pt x="393" y="191"/>
                      <a:pt x="473" y="156"/>
                      <a:pt x="566" y="156"/>
                    </a:cubicBezTo>
                    <a:close/>
                    <a:moveTo>
                      <a:pt x="537" y="0"/>
                    </a:moveTo>
                    <a:cubicBezTo>
                      <a:pt x="416" y="0"/>
                      <a:pt x="304" y="47"/>
                      <a:pt x="208" y="133"/>
                    </a:cubicBezTo>
                    <a:cubicBezTo>
                      <a:pt x="104" y="225"/>
                      <a:pt x="35" y="364"/>
                      <a:pt x="12" y="502"/>
                    </a:cubicBezTo>
                    <a:cubicBezTo>
                      <a:pt x="0" y="652"/>
                      <a:pt x="46" y="791"/>
                      <a:pt x="150" y="906"/>
                    </a:cubicBezTo>
                    <a:cubicBezTo>
                      <a:pt x="243" y="1010"/>
                      <a:pt x="381" y="1080"/>
                      <a:pt x="520" y="1103"/>
                    </a:cubicBezTo>
                    <a:lnTo>
                      <a:pt x="566" y="1103"/>
                    </a:lnTo>
                    <a:cubicBezTo>
                      <a:pt x="693" y="1103"/>
                      <a:pt x="808" y="1056"/>
                      <a:pt x="912" y="964"/>
                    </a:cubicBezTo>
                    <a:cubicBezTo>
                      <a:pt x="1016" y="872"/>
                      <a:pt x="1085" y="733"/>
                      <a:pt x="1097" y="595"/>
                    </a:cubicBezTo>
                    <a:cubicBezTo>
                      <a:pt x="1131" y="295"/>
                      <a:pt x="912" y="29"/>
                      <a:pt x="612" y="6"/>
                    </a:cubicBezTo>
                    <a:cubicBezTo>
                      <a:pt x="587" y="2"/>
                      <a:pt x="561" y="0"/>
                      <a:pt x="537" y="0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510;p30">
                <a:extLst>
                  <a:ext uri="{FF2B5EF4-FFF2-40B4-BE49-F238E27FC236}">
                    <a16:creationId xmlns:a16="http://schemas.microsoft.com/office/drawing/2014/main" id="{AC61CD92-EA64-3CC3-B859-3ACFC5909FBB}"/>
                  </a:ext>
                </a:extLst>
              </p:cNvPr>
              <p:cNvSpPr/>
              <p:nvPr/>
            </p:nvSpPr>
            <p:spPr>
              <a:xfrm>
                <a:off x="4255846" y="2356631"/>
                <a:ext cx="27550" cy="2609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930" extrusionOk="0">
                    <a:moveTo>
                      <a:pt x="470" y="0"/>
                    </a:moveTo>
                    <a:cubicBezTo>
                      <a:pt x="243" y="0"/>
                      <a:pt x="55" y="176"/>
                      <a:pt x="23" y="420"/>
                    </a:cubicBezTo>
                    <a:cubicBezTo>
                      <a:pt x="0" y="674"/>
                      <a:pt x="185" y="893"/>
                      <a:pt x="450" y="928"/>
                    </a:cubicBezTo>
                    <a:cubicBezTo>
                      <a:pt x="465" y="929"/>
                      <a:pt x="479" y="930"/>
                      <a:pt x="493" y="930"/>
                    </a:cubicBezTo>
                    <a:cubicBezTo>
                      <a:pt x="729" y="930"/>
                      <a:pt x="925" y="751"/>
                      <a:pt x="947" y="501"/>
                    </a:cubicBezTo>
                    <a:cubicBezTo>
                      <a:pt x="981" y="247"/>
                      <a:pt x="797" y="16"/>
                      <a:pt x="531" y="5"/>
                    </a:cubicBezTo>
                    <a:cubicBezTo>
                      <a:pt x="511" y="2"/>
                      <a:pt x="490" y="0"/>
                      <a:pt x="4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511;p30">
                <a:extLst>
                  <a:ext uri="{FF2B5EF4-FFF2-40B4-BE49-F238E27FC236}">
                    <a16:creationId xmlns:a16="http://schemas.microsoft.com/office/drawing/2014/main" id="{BD82161C-E045-C3CF-622F-54622A27A5B6}"/>
                  </a:ext>
                </a:extLst>
              </p:cNvPr>
              <p:cNvSpPr/>
              <p:nvPr/>
            </p:nvSpPr>
            <p:spPr>
              <a:xfrm>
                <a:off x="4253910" y="2354106"/>
                <a:ext cx="31758" cy="30832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099" extrusionOk="0">
                    <a:moveTo>
                      <a:pt x="600" y="164"/>
                    </a:moveTo>
                    <a:cubicBezTo>
                      <a:pt x="704" y="164"/>
                      <a:pt x="785" y="222"/>
                      <a:pt x="866" y="291"/>
                    </a:cubicBezTo>
                    <a:cubicBezTo>
                      <a:pt x="912" y="383"/>
                      <a:pt x="958" y="475"/>
                      <a:pt x="947" y="579"/>
                    </a:cubicBezTo>
                    <a:cubicBezTo>
                      <a:pt x="947" y="683"/>
                      <a:pt x="889" y="764"/>
                      <a:pt x="820" y="845"/>
                    </a:cubicBezTo>
                    <a:cubicBezTo>
                      <a:pt x="739" y="895"/>
                      <a:pt x="659" y="928"/>
                      <a:pt x="571" y="928"/>
                    </a:cubicBezTo>
                    <a:cubicBezTo>
                      <a:pt x="558" y="928"/>
                      <a:pt x="544" y="927"/>
                      <a:pt x="531" y="926"/>
                    </a:cubicBezTo>
                    <a:cubicBezTo>
                      <a:pt x="323" y="914"/>
                      <a:pt x="173" y="729"/>
                      <a:pt x="185" y="510"/>
                    </a:cubicBezTo>
                    <a:cubicBezTo>
                      <a:pt x="185" y="406"/>
                      <a:pt x="242" y="325"/>
                      <a:pt x="312" y="245"/>
                    </a:cubicBezTo>
                    <a:cubicBezTo>
                      <a:pt x="381" y="187"/>
                      <a:pt x="473" y="164"/>
                      <a:pt x="554" y="164"/>
                    </a:cubicBezTo>
                    <a:close/>
                    <a:moveTo>
                      <a:pt x="570" y="0"/>
                    </a:moveTo>
                    <a:cubicBezTo>
                      <a:pt x="443" y="0"/>
                      <a:pt x="312" y="46"/>
                      <a:pt x="208" y="129"/>
                    </a:cubicBezTo>
                    <a:cubicBezTo>
                      <a:pt x="115" y="233"/>
                      <a:pt x="35" y="360"/>
                      <a:pt x="23" y="510"/>
                    </a:cubicBezTo>
                    <a:cubicBezTo>
                      <a:pt x="0" y="810"/>
                      <a:pt x="208" y="1076"/>
                      <a:pt x="519" y="1099"/>
                    </a:cubicBezTo>
                    <a:lnTo>
                      <a:pt x="554" y="1099"/>
                    </a:lnTo>
                    <a:cubicBezTo>
                      <a:pt x="693" y="1099"/>
                      <a:pt x="820" y="1053"/>
                      <a:pt x="935" y="972"/>
                    </a:cubicBezTo>
                    <a:cubicBezTo>
                      <a:pt x="1039" y="868"/>
                      <a:pt x="1108" y="741"/>
                      <a:pt x="1120" y="591"/>
                    </a:cubicBezTo>
                    <a:cubicBezTo>
                      <a:pt x="1131" y="452"/>
                      <a:pt x="1097" y="302"/>
                      <a:pt x="993" y="187"/>
                    </a:cubicBezTo>
                    <a:cubicBezTo>
                      <a:pt x="889" y="95"/>
                      <a:pt x="762" y="14"/>
                      <a:pt x="612" y="2"/>
                    </a:cubicBezTo>
                    <a:cubicBezTo>
                      <a:pt x="598" y="1"/>
                      <a:pt x="584" y="0"/>
                      <a:pt x="570" y="0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512;p30">
                <a:extLst>
                  <a:ext uri="{FF2B5EF4-FFF2-40B4-BE49-F238E27FC236}">
                    <a16:creationId xmlns:a16="http://schemas.microsoft.com/office/drawing/2014/main" id="{54031B47-E5DF-89CC-B91E-84C1E6E958E6}"/>
                  </a:ext>
                </a:extLst>
              </p:cNvPr>
              <p:cNvSpPr/>
              <p:nvPr/>
            </p:nvSpPr>
            <p:spPr>
              <a:xfrm>
                <a:off x="4322869" y="2435100"/>
                <a:ext cx="160643" cy="147064"/>
              </a:xfrm>
              <a:custGeom>
                <a:avLst/>
                <a:gdLst/>
                <a:ahLst/>
                <a:cxnLst/>
                <a:rect l="l" t="t" r="r" b="b"/>
                <a:pathLst>
                  <a:path w="5726" h="5242" extrusionOk="0">
                    <a:moveTo>
                      <a:pt x="1" y="1"/>
                    </a:moveTo>
                    <a:lnTo>
                      <a:pt x="1" y="5241"/>
                    </a:lnTo>
                    <a:lnTo>
                      <a:pt x="5726" y="5241"/>
                    </a:lnTo>
                    <a:lnTo>
                      <a:pt x="5726" y="1"/>
                    </a:lnTo>
                    <a:close/>
                  </a:path>
                </a:pathLst>
              </a:custGeom>
              <a:solidFill>
                <a:srgbClr val="F9C7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513;p30">
                <a:extLst>
                  <a:ext uri="{FF2B5EF4-FFF2-40B4-BE49-F238E27FC236}">
                    <a16:creationId xmlns:a16="http://schemas.microsoft.com/office/drawing/2014/main" id="{F9C96443-6217-2714-7A10-E0A0D2D7BCDC}"/>
                  </a:ext>
                </a:extLst>
              </p:cNvPr>
              <p:cNvSpPr/>
              <p:nvPr/>
            </p:nvSpPr>
            <p:spPr>
              <a:xfrm>
                <a:off x="4320597" y="2432183"/>
                <a:ext cx="165525" cy="151918"/>
              </a:xfrm>
              <a:custGeom>
                <a:avLst/>
                <a:gdLst/>
                <a:ahLst/>
                <a:cxnLst/>
                <a:rect l="l" t="t" r="r" b="b"/>
                <a:pathLst>
                  <a:path w="5900" h="5415" extrusionOk="0">
                    <a:moveTo>
                      <a:pt x="5738" y="174"/>
                    </a:moveTo>
                    <a:lnTo>
                      <a:pt x="5738" y="5253"/>
                    </a:lnTo>
                    <a:lnTo>
                      <a:pt x="174" y="5253"/>
                    </a:lnTo>
                    <a:lnTo>
                      <a:pt x="174" y="174"/>
                    </a:lnTo>
                    <a:close/>
                    <a:moveTo>
                      <a:pt x="82" y="1"/>
                    </a:moveTo>
                    <a:cubicBezTo>
                      <a:pt x="24" y="1"/>
                      <a:pt x="1" y="47"/>
                      <a:pt x="1" y="93"/>
                    </a:cubicBezTo>
                    <a:lnTo>
                      <a:pt x="1" y="5322"/>
                    </a:lnTo>
                    <a:cubicBezTo>
                      <a:pt x="1" y="5391"/>
                      <a:pt x="47" y="5414"/>
                      <a:pt x="82" y="5414"/>
                    </a:cubicBezTo>
                    <a:lnTo>
                      <a:pt x="5818" y="5414"/>
                    </a:lnTo>
                    <a:cubicBezTo>
                      <a:pt x="5853" y="5414"/>
                      <a:pt x="5899" y="5368"/>
                      <a:pt x="5899" y="5322"/>
                    </a:cubicBezTo>
                    <a:lnTo>
                      <a:pt x="5899" y="93"/>
                    </a:lnTo>
                    <a:cubicBezTo>
                      <a:pt x="5899" y="36"/>
                      <a:pt x="5853" y="1"/>
                      <a:pt x="5818" y="1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514;p30">
                <a:extLst>
                  <a:ext uri="{FF2B5EF4-FFF2-40B4-BE49-F238E27FC236}">
                    <a16:creationId xmlns:a16="http://schemas.microsoft.com/office/drawing/2014/main" id="{AB771452-3EFC-2031-F083-A8903A5622AF}"/>
                  </a:ext>
                </a:extLst>
              </p:cNvPr>
              <p:cNvSpPr/>
              <p:nvPr/>
            </p:nvSpPr>
            <p:spPr>
              <a:xfrm>
                <a:off x="4369496" y="2437710"/>
                <a:ext cx="112416" cy="84221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3002" extrusionOk="0">
                    <a:moveTo>
                      <a:pt x="4006" y="0"/>
                    </a:moveTo>
                    <a:lnTo>
                      <a:pt x="1" y="1154"/>
                    </a:lnTo>
                    <a:cubicBezTo>
                      <a:pt x="1" y="1154"/>
                      <a:pt x="2471" y="2840"/>
                      <a:pt x="4006" y="3001"/>
                    </a:cubicBezTo>
                    <a:lnTo>
                      <a:pt x="4006" y="0"/>
                    </a:ln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515;p30">
                <a:extLst>
                  <a:ext uri="{FF2B5EF4-FFF2-40B4-BE49-F238E27FC236}">
                    <a16:creationId xmlns:a16="http://schemas.microsoft.com/office/drawing/2014/main" id="{37C51AA9-5C24-D334-118E-9E3322C4CD98}"/>
                  </a:ext>
                </a:extLst>
              </p:cNvPr>
              <p:cNvSpPr/>
              <p:nvPr/>
            </p:nvSpPr>
            <p:spPr>
              <a:xfrm>
                <a:off x="4281432" y="2169504"/>
                <a:ext cx="239001" cy="309755"/>
              </a:xfrm>
              <a:custGeom>
                <a:avLst/>
                <a:gdLst/>
                <a:ahLst/>
                <a:cxnLst/>
                <a:rect l="l" t="t" r="r" b="b"/>
                <a:pathLst>
                  <a:path w="8519" h="11041" extrusionOk="0">
                    <a:moveTo>
                      <a:pt x="4395" y="0"/>
                    </a:moveTo>
                    <a:cubicBezTo>
                      <a:pt x="2367" y="0"/>
                      <a:pt x="637" y="1560"/>
                      <a:pt x="462" y="3627"/>
                    </a:cubicBezTo>
                    <a:lnTo>
                      <a:pt x="185" y="6755"/>
                    </a:lnTo>
                    <a:cubicBezTo>
                      <a:pt x="0" y="8925"/>
                      <a:pt x="1616" y="10841"/>
                      <a:pt x="3786" y="11026"/>
                    </a:cubicBezTo>
                    <a:cubicBezTo>
                      <a:pt x="3900" y="11036"/>
                      <a:pt x="4013" y="11040"/>
                      <a:pt x="4126" y="11040"/>
                    </a:cubicBezTo>
                    <a:cubicBezTo>
                      <a:pt x="6163" y="11040"/>
                      <a:pt x="7893" y="9481"/>
                      <a:pt x="8057" y="7425"/>
                    </a:cubicBezTo>
                    <a:lnTo>
                      <a:pt x="8334" y="4285"/>
                    </a:lnTo>
                    <a:cubicBezTo>
                      <a:pt x="8519" y="2127"/>
                      <a:pt x="6903" y="211"/>
                      <a:pt x="4733" y="15"/>
                    </a:cubicBezTo>
                    <a:cubicBezTo>
                      <a:pt x="4619" y="5"/>
                      <a:pt x="4507" y="0"/>
                      <a:pt x="4395" y="0"/>
                    </a:cubicBezTo>
                    <a:close/>
                  </a:path>
                </a:pathLst>
              </a:custGeom>
              <a:solidFill>
                <a:srgbClr val="F9C7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516;p30">
                <a:extLst>
                  <a:ext uri="{FF2B5EF4-FFF2-40B4-BE49-F238E27FC236}">
                    <a16:creationId xmlns:a16="http://schemas.microsoft.com/office/drawing/2014/main" id="{075C9B8A-5961-9543-C085-9BA33D006B52}"/>
                  </a:ext>
                </a:extLst>
              </p:cNvPr>
              <p:cNvSpPr/>
              <p:nvPr/>
            </p:nvSpPr>
            <p:spPr>
              <a:xfrm>
                <a:off x="4279159" y="2167568"/>
                <a:ext cx="240964" cy="314188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11199" extrusionOk="0">
                    <a:moveTo>
                      <a:pt x="4471" y="148"/>
                    </a:moveTo>
                    <a:cubicBezTo>
                      <a:pt x="4588" y="148"/>
                      <a:pt x="4706" y="153"/>
                      <a:pt x="4825" y="164"/>
                    </a:cubicBezTo>
                    <a:cubicBezTo>
                      <a:pt x="5841" y="257"/>
                      <a:pt x="6787" y="741"/>
                      <a:pt x="7445" y="1526"/>
                    </a:cubicBezTo>
                    <a:cubicBezTo>
                      <a:pt x="8115" y="2323"/>
                      <a:pt x="8427" y="3339"/>
                      <a:pt x="8346" y="4354"/>
                    </a:cubicBezTo>
                    <a:lnTo>
                      <a:pt x="8069" y="7494"/>
                    </a:lnTo>
                    <a:cubicBezTo>
                      <a:pt x="7905" y="9515"/>
                      <a:pt x="6220" y="11040"/>
                      <a:pt x="4229" y="11040"/>
                    </a:cubicBezTo>
                    <a:cubicBezTo>
                      <a:pt x="4117" y="11040"/>
                      <a:pt x="4004" y="11036"/>
                      <a:pt x="3890" y="11026"/>
                    </a:cubicBezTo>
                    <a:cubicBezTo>
                      <a:pt x="1755" y="10841"/>
                      <a:pt x="174" y="8960"/>
                      <a:pt x="358" y="6824"/>
                    </a:cubicBezTo>
                    <a:lnTo>
                      <a:pt x="635" y="3696"/>
                    </a:lnTo>
                    <a:cubicBezTo>
                      <a:pt x="799" y="1680"/>
                      <a:pt x="2495" y="148"/>
                      <a:pt x="4471" y="148"/>
                    </a:cubicBezTo>
                    <a:close/>
                    <a:moveTo>
                      <a:pt x="4487" y="0"/>
                    </a:moveTo>
                    <a:cubicBezTo>
                      <a:pt x="2423" y="0"/>
                      <a:pt x="648" y="1583"/>
                      <a:pt x="462" y="3696"/>
                    </a:cubicBezTo>
                    <a:lnTo>
                      <a:pt x="197" y="6824"/>
                    </a:lnTo>
                    <a:cubicBezTo>
                      <a:pt x="0" y="9029"/>
                      <a:pt x="1651" y="10991"/>
                      <a:pt x="3867" y="11187"/>
                    </a:cubicBezTo>
                    <a:cubicBezTo>
                      <a:pt x="3983" y="11199"/>
                      <a:pt x="4098" y="11199"/>
                      <a:pt x="4213" y="11199"/>
                    </a:cubicBezTo>
                    <a:cubicBezTo>
                      <a:pt x="6280" y="11199"/>
                      <a:pt x="8057" y="9606"/>
                      <a:pt x="8230" y="7505"/>
                    </a:cubicBezTo>
                    <a:lnTo>
                      <a:pt x="8507" y="4377"/>
                    </a:lnTo>
                    <a:cubicBezTo>
                      <a:pt x="8588" y="3304"/>
                      <a:pt x="8253" y="2254"/>
                      <a:pt x="7561" y="1434"/>
                    </a:cubicBezTo>
                    <a:cubicBezTo>
                      <a:pt x="6868" y="603"/>
                      <a:pt x="5887" y="107"/>
                      <a:pt x="4825" y="14"/>
                    </a:cubicBezTo>
                    <a:cubicBezTo>
                      <a:pt x="4712" y="5"/>
                      <a:pt x="4599" y="0"/>
                      <a:pt x="4487" y="0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517;p30">
                <a:extLst>
                  <a:ext uri="{FF2B5EF4-FFF2-40B4-BE49-F238E27FC236}">
                    <a16:creationId xmlns:a16="http://schemas.microsoft.com/office/drawing/2014/main" id="{0EAB48CE-EB46-2DF2-DFBB-E649F9E474C2}"/>
                  </a:ext>
                </a:extLst>
              </p:cNvPr>
              <p:cNvSpPr/>
              <p:nvPr/>
            </p:nvSpPr>
            <p:spPr>
              <a:xfrm>
                <a:off x="4441710" y="2316849"/>
                <a:ext cx="17843" cy="17282"/>
              </a:xfrm>
              <a:custGeom>
                <a:avLst/>
                <a:gdLst/>
                <a:ahLst/>
                <a:cxnLst/>
                <a:rect l="l" t="t" r="r" b="b"/>
                <a:pathLst>
                  <a:path w="636" h="616" extrusionOk="0">
                    <a:moveTo>
                      <a:pt x="306" y="0"/>
                    </a:moveTo>
                    <a:cubicBezTo>
                      <a:pt x="151" y="0"/>
                      <a:pt x="23" y="120"/>
                      <a:pt x="12" y="280"/>
                    </a:cubicBezTo>
                    <a:cubicBezTo>
                      <a:pt x="1" y="453"/>
                      <a:pt x="128" y="592"/>
                      <a:pt x="289" y="615"/>
                    </a:cubicBezTo>
                    <a:cubicBezTo>
                      <a:pt x="297" y="615"/>
                      <a:pt x="304" y="615"/>
                      <a:pt x="311" y="615"/>
                    </a:cubicBezTo>
                    <a:cubicBezTo>
                      <a:pt x="474" y="615"/>
                      <a:pt x="601" y="492"/>
                      <a:pt x="613" y="338"/>
                    </a:cubicBezTo>
                    <a:cubicBezTo>
                      <a:pt x="636" y="164"/>
                      <a:pt x="497" y="14"/>
                      <a:pt x="347" y="3"/>
                    </a:cubicBezTo>
                    <a:cubicBezTo>
                      <a:pt x="333" y="1"/>
                      <a:pt x="320" y="0"/>
                      <a:pt x="306" y="0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518;p30">
                <a:extLst>
                  <a:ext uri="{FF2B5EF4-FFF2-40B4-BE49-F238E27FC236}">
                    <a16:creationId xmlns:a16="http://schemas.microsoft.com/office/drawing/2014/main" id="{2BED9D4B-CA42-FEAB-DF9C-54C8A683F325}"/>
                  </a:ext>
                </a:extLst>
              </p:cNvPr>
              <p:cNvSpPr/>
              <p:nvPr/>
            </p:nvSpPr>
            <p:spPr>
              <a:xfrm>
                <a:off x="4339702" y="2308095"/>
                <a:ext cx="17843" cy="16973"/>
              </a:xfrm>
              <a:custGeom>
                <a:avLst/>
                <a:gdLst/>
                <a:ahLst/>
                <a:cxnLst/>
                <a:rect l="l" t="t" r="r" b="b"/>
                <a:pathLst>
                  <a:path w="636" h="605" extrusionOk="0">
                    <a:moveTo>
                      <a:pt x="309" y="1"/>
                    </a:moveTo>
                    <a:cubicBezTo>
                      <a:pt x="153" y="1"/>
                      <a:pt x="23" y="130"/>
                      <a:pt x="12" y="269"/>
                    </a:cubicBezTo>
                    <a:cubicBezTo>
                      <a:pt x="1" y="442"/>
                      <a:pt x="128" y="592"/>
                      <a:pt x="289" y="603"/>
                    </a:cubicBezTo>
                    <a:cubicBezTo>
                      <a:pt x="297" y="604"/>
                      <a:pt x="304" y="604"/>
                      <a:pt x="311" y="604"/>
                    </a:cubicBezTo>
                    <a:cubicBezTo>
                      <a:pt x="474" y="604"/>
                      <a:pt x="602" y="481"/>
                      <a:pt x="613" y="326"/>
                    </a:cubicBezTo>
                    <a:cubicBezTo>
                      <a:pt x="636" y="153"/>
                      <a:pt x="497" y="15"/>
                      <a:pt x="347" y="3"/>
                    </a:cubicBezTo>
                    <a:cubicBezTo>
                      <a:pt x="334" y="1"/>
                      <a:pt x="322" y="1"/>
                      <a:pt x="309" y="1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519;p30">
                <a:extLst>
                  <a:ext uri="{FF2B5EF4-FFF2-40B4-BE49-F238E27FC236}">
                    <a16:creationId xmlns:a16="http://schemas.microsoft.com/office/drawing/2014/main" id="{0A764DB8-A70D-FD08-8693-85DFC4E70B8B}"/>
                  </a:ext>
                </a:extLst>
              </p:cNvPr>
              <p:cNvSpPr/>
              <p:nvPr/>
            </p:nvSpPr>
            <p:spPr>
              <a:xfrm>
                <a:off x="4265889" y="2320131"/>
                <a:ext cx="13298" cy="19807"/>
              </a:xfrm>
              <a:custGeom>
                <a:avLst/>
                <a:gdLst/>
                <a:ahLst/>
                <a:cxnLst/>
                <a:rect l="l" t="t" r="r" b="b"/>
                <a:pathLst>
                  <a:path w="474" h="706" extrusionOk="0">
                    <a:moveTo>
                      <a:pt x="102" y="1"/>
                    </a:moveTo>
                    <a:cubicBezTo>
                      <a:pt x="74" y="1"/>
                      <a:pt x="50" y="14"/>
                      <a:pt x="35" y="36"/>
                    </a:cubicBezTo>
                    <a:cubicBezTo>
                      <a:pt x="0" y="71"/>
                      <a:pt x="12" y="117"/>
                      <a:pt x="46" y="151"/>
                    </a:cubicBezTo>
                    <a:lnTo>
                      <a:pt x="300" y="382"/>
                    </a:lnTo>
                    <a:lnTo>
                      <a:pt x="46" y="567"/>
                    </a:lnTo>
                    <a:cubicBezTo>
                      <a:pt x="12" y="590"/>
                      <a:pt x="0" y="636"/>
                      <a:pt x="35" y="682"/>
                    </a:cubicBezTo>
                    <a:cubicBezTo>
                      <a:pt x="58" y="694"/>
                      <a:pt x="69" y="705"/>
                      <a:pt x="104" y="705"/>
                    </a:cubicBezTo>
                    <a:cubicBezTo>
                      <a:pt x="116" y="705"/>
                      <a:pt x="127" y="705"/>
                      <a:pt x="116" y="659"/>
                    </a:cubicBezTo>
                    <a:lnTo>
                      <a:pt x="416" y="463"/>
                    </a:lnTo>
                    <a:cubicBezTo>
                      <a:pt x="450" y="428"/>
                      <a:pt x="473" y="405"/>
                      <a:pt x="473" y="359"/>
                    </a:cubicBezTo>
                    <a:cubicBezTo>
                      <a:pt x="473" y="324"/>
                      <a:pt x="462" y="290"/>
                      <a:pt x="439" y="267"/>
                    </a:cubicBezTo>
                    <a:lnTo>
                      <a:pt x="150" y="13"/>
                    </a:lnTo>
                    <a:cubicBezTo>
                      <a:pt x="134" y="5"/>
                      <a:pt x="117" y="1"/>
                      <a:pt x="102" y="1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520;p30">
                <a:extLst>
                  <a:ext uri="{FF2B5EF4-FFF2-40B4-BE49-F238E27FC236}">
                    <a16:creationId xmlns:a16="http://schemas.microsoft.com/office/drawing/2014/main" id="{8894CCFE-B37B-F101-7C53-804573C3DB7A}"/>
                  </a:ext>
                </a:extLst>
              </p:cNvPr>
              <p:cNvSpPr/>
              <p:nvPr/>
            </p:nvSpPr>
            <p:spPr>
              <a:xfrm>
                <a:off x="4520404" y="2342828"/>
                <a:ext cx="15262" cy="19779"/>
              </a:xfrm>
              <a:custGeom>
                <a:avLst/>
                <a:gdLst/>
                <a:ahLst/>
                <a:cxnLst/>
                <a:rect l="l" t="t" r="r" b="b"/>
                <a:pathLst>
                  <a:path w="544" h="705" extrusionOk="0">
                    <a:moveTo>
                      <a:pt x="438" y="0"/>
                    </a:moveTo>
                    <a:cubicBezTo>
                      <a:pt x="424" y="0"/>
                      <a:pt x="408" y="4"/>
                      <a:pt x="393" y="12"/>
                    </a:cubicBezTo>
                    <a:lnTo>
                      <a:pt x="58" y="220"/>
                    </a:lnTo>
                    <a:cubicBezTo>
                      <a:pt x="35" y="243"/>
                      <a:pt x="1" y="277"/>
                      <a:pt x="1" y="323"/>
                    </a:cubicBezTo>
                    <a:cubicBezTo>
                      <a:pt x="1" y="347"/>
                      <a:pt x="24" y="393"/>
                      <a:pt x="47" y="416"/>
                    </a:cubicBezTo>
                    <a:lnTo>
                      <a:pt x="312" y="681"/>
                    </a:lnTo>
                    <a:cubicBezTo>
                      <a:pt x="324" y="693"/>
                      <a:pt x="347" y="704"/>
                      <a:pt x="370" y="704"/>
                    </a:cubicBezTo>
                    <a:cubicBezTo>
                      <a:pt x="382" y="704"/>
                      <a:pt x="405" y="693"/>
                      <a:pt x="405" y="681"/>
                    </a:cubicBezTo>
                    <a:cubicBezTo>
                      <a:pt x="439" y="647"/>
                      <a:pt x="439" y="589"/>
                      <a:pt x="405" y="566"/>
                    </a:cubicBezTo>
                    <a:lnTo>
                      <a:pt x="174" y="335"/>
                    </a:lnTo>
                    <a:lnTo>
                      <a:pt x="485" y="162"/>
                    </a:lnTo>
                    <a:cubicBezTo>
                      <a:pt x="520" y="127"/>
                      <a:pt x="543" y="93"/>
                      <a:pt x="509" y="46"/>
                    </a:cubicBezTo>
                    <a:cubicBezTo>
                      <a:pt x="493" y="16"/>
                      <a:pt x="467" y="0"/>
                      <a:pt x="438" y="0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521;p30">
                <a:extLst>
                  <a:ext uri="{FF2B5EF4-FFF2-40B4-BE49-F238E27FC236}">
                    <a16:creationId xmlns:a16="http://schemas.microsoft.com/office/drawing/2014/main" id="{A1289A20-DF39-811C-2FC7-5AF8E6900807}"/>
                  </a:ext>
                </a:extLst>
              </p:cNvPr>
              <p:cNvSpPr/>
              <p:nvPr/>
            </p:nvSpPr>
            <p:spPr>
              <a:xfrm>
                <a:off x="4428103" y="2263516"/>
                <a:ext cx="44720" cy="24296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866" extrusionOk="0">
                    <a:moveTo>
                      <a:pt x="537" y="0"/>
                    </a:moveTo>
                    <a:cubicBezTo>
                      <a:pt x="374" y="0"/>
                      <a:pt x="243" y="38"/>
                      <a:pt x="163" y="92"/>
                    </a:cubicBezTo>
                    <a:cubicBezTo>
                      <a:pt x="1" y="184"/>
                      <a:pt x="1" y="299"/>
                      <a:pt x="93" y="380"/>
                    </a:cubicBezTo>
                    <a:cubicBezTo>
                      <a:pt x="163" y="449"/>
                      <a:pt x="290" y="473"/>
                      <a:pt x="405" y="519"/>
                    </a:cubicBezTo>
                    <a:cubicBezTo>
                      <a:pt x="520" y="553"/>
                      <a:pt x="659" y="588"/>
                      <a:pt x="751" y="634"/>
                    </a:cubicBezTo>
                    <a:cubicBezTo>
                      <a:pt x="855" y="680"/>
                      <a:pt x="971" y="726"/>
                      <a:pt x="1086" y="761"/>
                    </a:cubicBezTo>
                    <a:cubicBezTo>
                      <a:pt x="1201" y="807"/>
                      <a:pt x="1317" y="865"/>
                      <a:pt x="1421" y="865"/>
                    </a:cubicBezTo>
                    <a:cubicBezTo>
                      <a:pt x="1525" y="865"/>
                      <a:pt x="1594" y="761"/>
                      <a:pt x="1536" y="588"/>
                    </a:cubicBezTo>
                    <a:cubicBezTo>
                      <a:pt x="1478" y="438"/>
                      <a:pt x="1271" y="207"/>
                      <a:pt x="936" y="69"/>
                    </a:cubicBezTo>
                    <a:cubicBezTo>
                      <a:pt x="790" y="20"/>
                      <a:pt x="655" y="0"/>
                      <a:pt x="537" y="0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522;p30">
                <a:extLst>
                  <a:ext uri="{FF2B5EF4-FFF2-40B4-BE49-F238E27FC236}">
                    <a16:creationId xmlns:a16="http://schemas.microsoft.com/office/drawing/2014/main" id="{4890C0AF-C9CD-B5CE-B879-4F6D5EA91528}"/>
                  </a:ext>
                </a:extLst>
              </p:cNvPr>
              <p:cNvSpPr/>
              <p:nvPr/>
            </p:nvSpPr>
            <p:spPr>
              <a:xfrm>
                <a:off x="4335830" y="2256390"/>
                <a:ext cx="46319" cy="20761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740" extrusionOk="0">
                    <a:moveTo>
                      <a:pt x="985" y="0"/>
                    </a:moveTo>
                    <a:cubicBezTo>
                      <a:pt x="912" y="0"/>
                      <a:pt x="833" y="7"/>
                      <a:pt x="751" y="22"/>
                    </a:cubicBezTo>
                    <a:cubicBezTo>
                      <a:pt x="404" y="92"/>
                      <a:pt x="162" y="288"/>
                      <a:pt x="93" y="438"/>
                    </a:cubicBezTo>
                    <a:cubicBezTo>
                      <a:pt x="0" y="600"/>
                      <a:pt x="58" y="715"/>
                      <a:pt x="162" y="727"/>
                    </a:cubicBezTo>
                    <a:cubicBezTo>
                      <a:pt x="189" y="735"/>
                      <a:pt x="217" y="739"/>
                      <a:pt x="246" y="739"/>
                    </a:cubicBezTo>
                    <a:cubicBezTo>
                      <a:pt x="330" y="739"/>
                      <a:pt x="422" y="709"/>
                      <a:pt x="508" y="692"/>
                    </a:cubicBezTo>
                    <a:cubicBezTo>
                      <a:pt x="624" y="646"/>
                      <a:pt x="751" y="611"/>
                      <a:pt x="854" y="600"/>
                    </a:cubicBezTo>
                    <a:cubicBezTo>
                      <a:pt x="970" y="588"/>
                      <a:pt x="1085" y="553"/>
                      <a:pt x="1212" y="542"/>
                    </a:cubicBezTo>
                    <a:cubicBezTo>
                      <a:pt x="1328" y="530"/>
                      <a:pt x="1466" y="519"/>
                      <a:pt x="1547" y="461"/>
                    </a:cubicBezTo>
                    <a:cubicBezTo>
                      <a:pt x="1639" y="403"/>
                      <a:pt x="1651" y="288"/>
                      <a:pt x="1524" y="173"/>
                    </a:cubicBezTo>
                    <a:cubicBezTo>
                      <a:pt x="1434" y="83"/>
                      <a:pt x="1240" y="0"/>
                      <a:pt x="985" y="0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523;p30">
                <a:extLst>
                  <a:ext uri="{FF2B5EF4-FFF2-40B4-BE49-F238E27FC236}">
                    <a16:creationId xmlns:a16="http://schemas.microsoft.com/office/drawing/2014/main" id="{864FB89D-F77E-6927-C185-EA26875C29CA}"/>
                  </a:ext>
                </a:extLst>
              </p:cNvPr>
              <p:cNvSpPr/>
              <p:nvPr/>
            </p:nvSpPr>
            <p:spPr>
              <a:xfrm>
                <a:off x="4368206" y="2293591"/>
                <a:ext cx="34031" cy="71933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2564" extrusionOk="0">
                    <a:moveTo>
                      <a:pt x="1086" y="1"/>
                    </a:moveTo>
                    <a:cubicBezTo>
                      <a:pt x="1039" y="1"/>
                      <a:pt x="1005" y="24"/>
                      <a:pt x="1005" y="70"/>
                    </a:cubicBezTo>
                    <a:lnTo>
                      <a:pt x="901" y="820"/>
                    </a:lnTo>
                    <a:cubicBezTo>
                      <a:pt x="869" y="1031"/>
                      <a:pt x="693" y="1194"/>
                      <a:pt x="469" y="1194"/>
                    </a:cubicBezTo>
                    <a:cubicBezTo>
                      <a:pt x="448" y="1194"/>
                      <a:pt x="426" y="1193"/>
                      <a:pt x="405" y="1190"/>
                    </a:cubicBezTo>
                    <a:cubicBezTo>
                      <a:pt x="394" y="1188"/>
                      <a:pt x="384" y="1187"/>
                      <a:pt x="373" y="1187"/>
                    </a:cubicBezTo>
                    <a:cubicBezTo>
                      <a:pt x="300" y="1187"/>
                      <a:pt x="223" y="1220"/>
                      <a:pt x="162" y="1270"/>
                    </a:cubicBezTo>
                    <a:cubicBezTo>
                      <a:pt x="93" y="1328"/>
                      <a:pt x="47" y="1409"/>
                      <a:pt x="35" y="1501"/>
                    </a:cubicBezTo>
                    <a:cubicBezTo>
                      <a:pt x="1" y="1744"/>
                      <a:pt x="70" y="1986"/>
                      <a:pt x="220" y="2171"/>
                    </a:cubicBezTo>
                    <a:cubicBezTo>
                      <a:pt x="358" y="2367"/>
                      <a:pt x="578" y="2494"/>
                      <a:pt x="832" y="2517"/>
                    </a:cubicBezTo>
                    <a:lnTo>
                      <a:pt x="1143" y="2563"/>
                    </a:lnTo>
                    <a:cubicBezTo>
                      <a:pt x="1190" y="2563"/>
                      <a:pt x="1213" y="2540"/>
                      <a:pt x="1213" y="2494"/>
                    </a:cubicBezTo>
                    <a:cubicBezTo>
                      <a:pt x="1213" y="2448"/>
                      <a:pt x="1190" y="2402"/>
                      <a:pt x="1143" y="2402"/>
                    </a:cubicBezTo>
                    <a:lnTo>
                      <a:pt x="843" y="2367"/>
                    </a:lnTo>
                    <a:cubicBezTo>
                      <a:pt x="635" y="2332"/>
                      <a:pt x="462" y="2228"/>
                      <a:pt x="335" y="2078"/>
                    </a:cubicBezTo>
                    <a:cubicBezTo>
                      <a:pt x="208" y="1917"/>
                      <a:pt x="151" y="1709"/>
                      <a:pt x="174" y="1513"/>
                    </a:cubicBezTo>
                    <a:cubicBezTo>
                      <a:pt x="197" y="1467"/>
                      <a:pt x="208" y="1421"/>
                      <a:pt x="255" y="1397"/>
                    </a:cubicBezTo>
                    <a:cubicBezTo>
                      <a:pt x="278" y="1351"/>
                      <a:pt x="335" y="1351"/>
                      <a:pt x="382" y="1351"/>
                    </a:cubicBezTo>
                    <a:cubicBezTo>
                      <a:pt x="410" y="1355"/>
                      <a:pt x="439" y="1357"/>
                      <a:pt x="467" y="1357"/>
                    </a:cubicBezTo>
                    <a:cubicBezTo>
                      <a:pt x="766" y="1357"/>
                      <a:pt x="1020" y="1138"/>
                      <a:pt x="1063" y="832"/>
                    </a:cubicBezTo>
                    <a:lnTo>
                      <a:pt x="1155" y="82"/>
                    </a:lnTo>
                    <a:cubicBezTo>
                      <a:pt x="1155" y="35"/>
                      <a:pt x="1132" y="1"/>
                      <a:pt x="1086" y="1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524;p30">
                <a:extLst>
                  <a:ext uri="{FF2B5EF4-FFF2-40B4-BE49-F238E27FC236}">
                    <a16:creationId xmlns:a16="http://schemas.microsoft.com/office/drawing/2014/main" id="{EAB432D2-E0B1-56A3-F69E-A61F4BDEE64D}"/>
                  </a:ext>
                </a:extLst>
              </p:cNvPr>
              <p:cNvSpPr/>
              <p:nvPr/>
            </p:nvSpPr>
            <p:spPr>
              <a:xfrm>
                <a:off x="4289848" y="2169420"/>
                <a:ext cx="126640" cy="11222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000" extrusionOk="0">
                    <a:moveTo>
                      <a:pt x="4009" y="1"/>
                    </a:moveTo>
                    <a:cubicBezTo>
                      <a:pt x="1952" y="1"/>
                      <a:pt x="221" y="1320"/>
                      <a:pt x="70" y="3076"/>
                    </a:cubicBezTo>
                    <a:lnTo>
                      <a:pt x="0" y="4000"/>
                    </a:lnTo>
                    <a:cubicBezTo>
                      <a:pt x="2297" y="3792"/>
                      <a:pt x="4098" y="2349"/>
                      <a:pt x="4513" y="456"/>
                    </a:cubicBezTo>
                    <a:lnTo>
                      <a:pt x="4513" y="41"/>
                    </a:lnTo>
                    <a:cubicBezTo>
                      <a:pt x="4467" y="41"/>
                      <a:pt x="4444" y="18"/>
                      <a:pt x="4410" y="18"/>
                    </a:cubicBezTo>
                    <a:cubicBezTo>
                      <a:pt x="4275" y="6"/>
                      <a:pt x="4141" y="1"/>
                      <a:pt x="4009" y="1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525;p30">
                <a:extLst>
                  <a:ext uri="{FF2B5EF4-FFF2-40B4-BE49-F238E27FC236}">
                    <a16:creationId xmlns:a16="http://schemas.microsoft.com/office/drawing/2014/main" id="{95FAD137-1D39-1C63-CB4B-EAD60EABD9FD}"/>
                  </a:ext>
                </a:extLst>
              </p:cNvPr>
              <p:cNvSpPr/>
              <p:nvPr/>
            </p:nvSpPr>
            <p:spPr>
              <a:xfrm>
                <a:off x="4415815" y="2170878"/>
                <a:ext cx="107535" cy="129221"/>
              </a:xfrm>
              <a:custGeom>
                <a:avLst/>
                <a:gdLst/>
                <a:ahLst/>
                <a:cxnLst/>
                <a:rect l="l" t="t" r="r" b="b"/>
                <a:pathLst>
                  <a:path w="3833" h="4606" extrusionOk="0">
                    <a:moveTo>
                      <a:pt x="70" y="0"/>
                    </a:moveTo>
                    <a:cubicBezTo>
                      <a:pt x="58" y="139"/>
                      <a:pt x="23" y="277"/>
                      <a:pt x="0" y="416"/>
                    </a:cubicBezTo>
                    <a:cubicBezTo>
                      <a:pt x="81" y="2274"/>
                      <a:pt x="1512" y="3948"/>
                      <a:pt x="3602" y="4606"/>
                    </a:cubicBezTo>
                    <a:lnTo>
                      <a:pt x="3671" y="3740"/>
                    </a:lnTo>
                    <a:cubicBezTo>
                      <a:pt x="3833" y="1893"/>
                      <a:pt x="2228" y="243"/>
                      <a:pt x="70" y="0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526;p30">
                <a:extLst>
                  <a:ext uri="{FF2B5EF4-FFF2-40B4-BE49-F238E27FC236}">
                    <a16:creationId xmlns:a16="http://schemas.microsoft.com/office/drawing/2014/main" id="{077333C8-A8BB-AB94-37F2-86F9199F9D56}"/>
                  </a:ext>
                </a:extLst>
              </p:cNvPr>
              <p:cNvSpPr/>
              <p:nvPr/>
            </p:nvSpPr>
            <p:spPr>
              <a:xfrm>
                <a:off x="4395083" y="2372229"/>
                <a:ext cx="41802" cy="22107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788" extrusionOk="0">
                    <a:moveTo>
                      <a:pt x="1394" y="0"/>
                    </a:moveTo>
                    <a:cubicBezTo>
                      <a:pt x="1362" y="0"/>
                      <a:pt x="1327" y="30"/>
                      <a:pt x="1317" y="60"/>
                    </a:cubicBezTo>
                    <a:cubicBezTo>
                      <a:pt x="1236" y="314"/>
                      <a:pt x="1109" y="487"/>
                      <a:pt x="924" y="568"/>
                    </a:cubicBezTo>
                    <a:cubicBezTo>
                      <a:pt x="831" y="612"/>
                      <a:pt x="730" y="628"/>
                      <a:pt x="633" y="628"/>
                    </a:cubicBezTo>
                    <a:cubicBezTo>
                      <a:pt x="368" y="628"/>
                      <a:pt x="128" y="510"/>
                      <a:pt x="128" y="510"/>
                    </a:cubicBezTo>
                    <a:cubicBezTo>
                      <a:pt x="122" y="508"/>
                      <a:pt x="115" y="506"/>
                      <a:pt x="106" y="506"/>
                    </a:cubicBezTo>
                    <a:cubicBezTo>
                      <a:pt x="79" y="506"/>
                      <a:pt x="41" y="521"/>
                      <a:pt x="24" y="557"/>
                    </a:cubicBezTo>
                    <a:cubicBezTo>
                      <a:pt x="1" y="580"/>
                      <a:pt x="12" y="637"/>
                      <a:pt x="58" y="661"/>
                    </a:cubicBezTo>
                    <a:cubicBezTo>
                      <a:pt x="70" y="661"/>
                      <a:pt x="335" y="787"/>
                      <a:pt x="635" y="787"/>
                    </a:cubicBezTo>
                    <a:cubicBezTo>
                      <a:pt x="751" y="787"/>
                      <a:pt x="878" y="776"/>
                      <a:pt x="993" y="718"/>
                    </a:cubicBezTo>
                    <a:cubicBezTo>
                      <a:pt x="1224" y="614"/>
                      <a:pt x="1386" y="407"/>
                      <a:pt x="1467" y="106"/>
                    </a:cubicBezTo>
                    <a:cubicBezTo>
                      <a:pt x="1490" y="60"/>
                      <a:pt x="1455" y="26"/>
                      <a:pt x="1409" y="3"/>
                    </a:cubicBezTo>
                    <a:cubicBezTo>
                      <a:pt x="1404" y="1"/>
                      <a:pt x="1399" y="0"/>
                      <a:pt x="1394" y="0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527;p30">
                <a:extLst>
                  <a:ext uri="{FF2B5EF4-FFF2-40B4-BE49-F238E27FC236}">
                    <a16:creationId xmlns:a16="http://schemas.microsoft.com/office/drawing/2014/main" id="{83FD50A1-5BF3-3CA8-873C-25669C4844FF}"/>
                  </a:ext>
                </a:extLst>
              </p:cNvPr>
              <p:cNvSpPr/>
              <p:nvPr/>
            </p:nvSpPr>
            <p:spPr>
              <a:xfrm>
                <a:off x="4259072" y="2544234"/>
                <a:ext cx="284674" cy="667120"/>
              </a:xfrm>
              <a:custGeom>
                <a:avLst/>
                <a:gdLst/>
                <a:ahLst/>
                <a:cxnLst/>
                <a:rect l="l" t="t" r="r" b="b"/>
                <a:pathLst>
                  <a:path w="10147" h="23779" extrusionOk="0">
                    <a:moveTo>
                      <a:pt x="1" y="1"/>
                    </a:moveTo>
                    <a:lnTo>
                      <a:pt x="1" y="23778"/>
                    </a:lnTo>
                    <a:lnTo>
                      <a:pt x="10147" y="23778"/>
                    </a:lnTo>
                    <a:lnTo>
                      <a:pt x="101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528;p30">
                <a:extLst>
                  <a:ext uri="{FF2B5EF4-FFF2-40B4-BE49-F238E27FC236}">
                    <a16:creationId xmlns:a16="http://schemas.microsoft.com/office/drawing/2014/main" id="{C0368FB7-8C65-45D5-C3AD-26931EA370AF}"/>
                  </a:ext>
                </a:extLst>
              </p:cNvPr>
              <p:cNvSpPr/>
              <p:nvPr/>
            </p:nvSpPr>
            <p:spPr>
              <a:xfrm>
                <a:off x="4256491" y="2541962"/>
                <a:ext cx="289528" cy="671665"/>
              </a:xfrm>
              <a:custGeom>
                <a:avLst/>
                <a:gdLst/>
                <a:ahLst/>
                <a:cxnLst/>
                <a:rect l="l" t="t" r="r" b="b"/>
                <a:pathLst>
                  <a:path w="10320" h="23941" extrusionOk="0">
                    <a:moveTo>
                      <a:pt x="10146" y="162"/>
                    </a:moveTo>
                    <a:lnTo>
                      <a:pt x="10146" y="23778"/>
                    </a:lnTo>
                    <a:lnTo>
                      <a:pt x="162" y="23778"/>
                    </a:lnTo>
                    <a:lnTo>
                      <a:pt x="162" y="162"/>
                    </a:lnTo>
                    <a:close/>
                    <a:moveTo>
                      <a:pt x="93" y="1"/>
                    </a:moveTo>
                    <a:cubicBezTo>
                      <a:pt x="35" y="1"/>
                      <a:pt x="0" y="47"/>
                      <a:pt x="0" y="93"/>
                    </a:cubicBezTo>
                    <a:lnTo>
                      <a:pt x="0" y="23848"/>
                    </a:lnTo>
                    <a:cubicBezTo>
                      <a:pt x="0" y="23905"/>
                      <a:pt x="47" y="23940"/>
                      <a:pt x="93" y="23940"/>
                    </a:cubicBezTo>
                    <a:lnTo>
                      <a:pt x="10239" y="23940"/>
                    </a:lnTo>
                    <a:cubicBezTo>
                      <a:pt x="10273" y="23940"/>
                      <a:pt x="10308" y="23905"/>
                      <a:pt x="10320" y="23871"/>
                    </a:cubicBezTo>
                    <a:lnTo>
                      <a:pt x="10320" y="93"/>
                    </a:lnTo>
                    <a:cubicBezTo>
                      <a:pt x="10320" y="36"/>
                      <a:pt x="10273" y="1"/>
                      <a:pt x="10239" y="1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529;p30">
                <a:extLst>
                  <a:ext uri="{FF2B5EF4-FFF2-40B4-BE49-F238E27FC236}">
                    <a16:creationId xmlns:a16="http://schemas.microsoft.com/office/drawing/2014/main" id="{3F479016-0446-29F6-3EE2-7FCF1D478599}"/>
                  </a:ext>
                </a:extLst>
              </p:cNvPr>
              <p:cNvSpPr/>
              <p:nvPr/>
            </p:nvSpPr>
            <p:spPr>
              <a:xfrm>
                <a:off x="3803122" y="2516404"/>
                <a:ext cx="495171" cy="763629"/>
              </a:xfrm>
              <a:custGeom>
                <a:avLst/>
                <a:gdLst/>
                <a:ahLst/>
                <a:cxnLst/>
                <a:rect l="l" t="t" r="r" b="b"/>
                <a:pathLst>
                  <a:path w="17650" h="27219" extrusionOk="0">
                    <a:moveTo>
                      <a:pt x="17649" y="0"/>
                    </a:moveTo>
                    <a:cubicBezTo>
                      <a:pt x="16772" y="0"/>
                      <a:pt x="12524" y="785"/>
                      <a:pt x="12524" y="785"/>
                    </a:cubicBezTo>
                    <a:cubicBezTo>
                      <a:pt x="10782" y="1039"/>
                      <a:pt x="9200" y="1905"/>
                      <a:pt x="8011" y="3209"/>
                    </a:cubicBezTo>
                    <a:lnTo>
                      <a:pt x="1432" y="10538"/>
                    </a:lnTo>
                    <a:cubicBezTo>
                      <a:pt x="1" y="12143"/>
                      <a:pt x="174" y="14590"/>
                      <a:pt x="1813" y="15975"/>
                    </a:cubicBezTo>
                    <a:lnTo>
                      <a:pt x="7180" y="20488"/>
                    </a:lnTo>
                    <a:cubicBezTo>
                      <a:pt x="7619" y="18203"/>
                      <a:pt x="9177" y="16275"/>
                      <a:pt x="11347" y="15398"/>
                    </a:cubicBezTo>
                    <a:lnTo>
                      <a:pt x="11474" y="15352"/>
                    </a:lnTo>
                    <a:lnTo>
                      <a:pt x="9166" y="13309"/>
                    </a:lnTo>
                    <a:lnTo>
                      <a:pt x="11509" y="10758"/>
                    </a:lnTo>
                    <a:cubicBezTo>
                      <a:pt x="11705" y="11600"/>
                      <a:pt x="12086" y="12431"/>
                      <a:pt x="12605" y="13147"/>
                    </a:cubicBezTo>
                    <a:cubicBezTo>
                      <a:pt x="13021" y="13724"/>
                      <a:pt x="13079" y="14474"/>
                      <a:pt x="12755" y="15109"/>
                    </a:cubicBezTo>
                    <a:lnTo>
                      <a:pt x="6695" y="26582"/>
                    </a:lnTo>
                    <a:cubicBezTo>
                      <a:pt x="6550" y="26873"/>
                      <a:pt x="6773" y="27218"/>
                      <a:pt x="7102" y="27218"/>
                    </a:cubicBezTo>
                    <a:cubicBezTo>
                      <a:pt x="7113" y="27218"/>
                      <a:pt x="7123" y="27218"/>
                      <a:pt x="7134" y="27217"/>
                    </a:cubicBezTo>
                    <a:lnTo>
                      <a:pt x="9812" y="26975"/>
                    </a:lnTo>
                    <a:cubicBezTo>
                      <a:pt x="14256" y="26571"/>
                      <a:pt x="16818" y="25832"/>
                      <a:pt x="16818" y="21492"/>
                    </a:cubicBezTo>
                    <a:lnTo>
                      <a:pt x="17638" y="208"/>
                    </a:lnTo>
                    <a:lnTo>
                      <a:pt x="17649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3" name="Google Shape;1530;p30">
                <a:extLst>
                  <a:ext uri="{FF2B5EF4-FFF2-40B4-BE49-F238E27FC236}">
                    <a16:creationId xmlns:a16="http://schemas.microsoft.com/office/drawing/2014/main" id="{BDAB8A38-0F8B-330F-2EEB-8273C45F74B1}"/>
                  </a:ext>
                </a:extLst>
              </p:cNvPr>
              <p:cNvSpPr/>
              <p:nvPr/>
            </p:nvSpPr>
            <p:spPr>
              <a:xfrm>
                <a:off x="3811875" y="2514440"/>
                <a:ext cx="488999" cy="767837"/>
              </a:xfrm>
              <a:custGeom>
                <a:avLst/>
                <a:gdLst/>
                <a:ahLst/>
                <a:cxnLst/>
                <a:rect l="l" t="t" r="r" b="b"/>
                <a:pathLst>
                  <a:path w="17430" h="27369" extrusionOk="0">
                    <a:moveTo>
                      <a:pt x="17234" y="162"/>
                    </a:moveTo>
                    <a:lnTo>
                      <a:pt x="17234" y="278"/>
                    </a:lnTo>
                    <a:lnTo>
                      <a:pt x="17234" y="289"/>
                    </a:lnTo>
                    <a:lnTo>
                      <a:pt x="16402" y="21574"/>
                    </a:lnTo>
                    <a:cubicBezTo>
                      <a:pt x="16402" y="25648"/>
                      <a:pt x="14267" y="26537"/>
                      <a:pt x="9477" y="26964"/>
                    </a:cubicBezTo>
                    <a:lnTo>
                      <a:pt x="6787" y="27218"/>
                    </a:lnTo>
                    <a:cubicBezTo>
                      <a:pt x="6776" y="27219"/>
                      <a:pt x="6764" y="27219"/>
                      <a:pt x="6753" y="27219"/>
                    </a:cubicBezTo>
                    <a:cubicBezTo>
                      <a:pt x="6628" y="27219"/>
                      <a:pt x="6515" y="27162"/>
                      <a:pt x="6441" y="27056"/>
                    </a:cubicBezTo>
                    <a:cubicBezTo>
                      <a:pt x="6372" y="26941"/>
                      <a:pt x="6372" y="26802"/>
                      <a:pt x="6430" y="26687"/>
                    </a:cubicBezTo>
                    <a:lnTo>
                      <a:pt x="12489" y="15225"/>
                    </a:lnTo>
                    <a:cubicBezTo>
                      <a:pt x="12836" y="14556"/>
                      <a:pt x="12778" y="13783"/>
                      <a:pt x="12328" y="13171"/>
                    </a:cubicBezTo>
                    <a:cubicBezTo>
                      <a:pt x="11808" y="12455"/>
                      <a:pt x="11451" y="11659"/>
                      <a:pt x="11254" y="10805"/>
                    </a:cubicBezTo>
                    <a:cubicBezTo>
                      <a:pt x="11254" y="10781"/>
                      <a:pt x="11220" y="10770"/>
                      <a:pt x="11197" y="10747"/>
                    </a:cubicBezTo>
                    <a:lnTo>
                      <a:pt x="11174" y="10747"/>
                    </a:lnTo>
                    <a:cubicBezTo>
                      <a:pt x="11162" y="10747"/>
                      <a:pt x="11139" y="10770"/>
                      <a:pt x="11116" y="10781"/>
                    </a:cubicBezTo>
                    <a:lnTo>
                      <a:pt x="8784" y="13332"/>
                    </a:lnTo>
                    <a:cubicBezTo>
                      <a:pt x="8773" y="13344"/>
                      <a:pt x="8773" y="13379"/>
                      <a:pt x="8773" y="13390"/>
                    </a:cubicBezTo>
                    <a:cubicBezTo>
                      <a:pt x="8773" y="13425"/>
                      <a:pt x="8784" y="13436"/>
                      <a:pt x="8796" y="13448"/>
                    </a:cubicBezTo>
                    <a:lnTo>
                      <a:pt x="10989" y="15410"/>
                    </a:lnTo>
                    <a:cubicBezTo>
                      <a:pt x="8842" y="16287"/>
                      <a:pt x="7272" y="18169"/>
                      <a:pt x="6787" y="20431"/>
                    </a:cubicBezTo>
                    <a:lnTo>
                      <a:pt x="1524" y="15999"/>
                    </a:lnTo>
                    <a:cubicBezTo>
                      <a:pt x="751" y="15352"/>
                      <a:pt x="289" y="14429"/>
                      <a:pt x="208" y="13425"/>
                    </a:cubicBezTo>
                    <a:cubicBezTo>
                      <a:pt x="139" y="12409"/>
                      <a:pt x="474" y="11428"/>
                      <a:pt x="1155" y="10678"/>
                    </a:cubicBezTo>
                    <a:lnTo>
                      <a:pt x="7734" y="3348"/>
                    </a:lnTo>
                    <a:cubicBezTo>
                      <a:pt x="8900" y="2055"/>
                      <a:pt x="10481" y="1201"/>
                      <a:pt x="12201" y="936"/>
                    </a:cubicBezTo>
                    <a:cubicBezTo>
                      <a:pt x="12247" y="924"/>
                      <a:pt x="16229" y="209"/>
                      <a:pt x="17234" y="162"/>
                    </a:cubicBezTo>
                    <a:close/>
                    <a:moveTo>
                      <a:pt x="17326" y="1"/>
                    </a:moveTo>
                    <a:cubicBezTo>
                      <a:pt x="16460" y="1"/>
                      <a:pt x="12363" y="751"/>
                      <a:pt x="12189" y="774"/>
                    </a:cubicBezTo>
                    <a:cubicBezTo>
                      <a:pt x="10446" y="1040"/>
                      <a:pt x="8807" y="1905"/>
                      <a:pt x="7630" y="3233"/>
                    </a:cubicBezTo>
                    <a:lnTo>
                      <a:pt x="1051" y="10562"/>
                    </a:lnTo>
                    <a:cubicBezTo>
                      <a:pt x="347" y="11347"/>
                      <a:pt x="0" y="12363"/>
                      <a:pt x="70" y="13425"/>
                    </a:cubicBezTo>
                    <a:cubicBezTo>
                      <a:pt x="139" y="14475"/>
                      <a:pt x="635" y="15445"/>
                      <a:pt x="1443" y="16114"/>
                    </a:cubicBezTo>
                    <a:lnTo>
                      <a:pt x="6810" y="20627"/>
                    </a:lnTo>
                    <a:cubicBezTo>
                      <a:pt x="6819" y="20644"/>
                      <a:pt x="6834" y="20655"/>
                      <a:pt x="6854" y="20655"/>
                    </a:cubicBezTo>
                    <a:cubicBezTo>
                      <a:pt x="6862" y="20655"/>
                      <a:pt x="6870" y="20653"/>
                      <a:pt x="6880" y="20650"/>
                    </a:cubicBezTo>
                    <a:cubicBezTo>
                      <a:pt x="6903" y="20650"/>
                      <a:pt x="6937" y="20616"/>
                      <a:pt x="6937" y="20593"/>
                    </a:cubicBezTo>
                    <a:cubicBezTo>
                      <a:pt x="7388" y="18307"/>
                      <a:pt x="8911" y="16437"/>
                      <a:pt x="11058" y="15549"/>
                    </a:cubicBezTo>
                    <a:lnTo>
                      <a:pt x="11197" y="15514"/>
                    </a:lnTo>
                    <a:cubicBezTo>
                      <a:pt x="11208" y="15502"/>
                      <a:pt x="11231" y="15479"/>
                      <a:pt x="11231" y="15456"/>
                    </a:cubicBezTo>
                    <a:cubicBezTo>
                      <a:pt x="11231" y="15422"/>
                      <a:pt x="11220" y="15398"/>
                      <a:pt x="11208" y="15387"/>
                    </a:cubicBezTo>
                    <a:lnTo>
                      <a:pt x="8957" y="13390"/>
                    </a:lnTo>
                    <a:lnTo>
                      <a:pt x="11139" y="11012"/>
                    </a:lnTo>
                    <a:cubicBezTo>
                      <a:pt x="11347" y="11820"/>
                      <a:pt x="11716" y="12582"/>
                      <a:pt x="12212" y="13275"/>
                    </a:cubicBezTo>
                    <a:cubicBezTo>
                      <a:pt x="12616" y="13817"/>
                      <a:pt x="12674" y="14544"/>
                      <a:pt x="12363" y="15145"/>
                    </a:cubicBezTo>
                    <a:lnTo>
                      <a:pt x="6303" y="26618"/>
                    </a:lnTo>
                    <a:cubicBezTo>
                      <a:pt x="6210" y="26791"/>
                      <a:pt x="6233" y="26976"/>
                      <a:pt x="6326" y="27137"/>
                    </a:cubicBezTo>
                    <a:cubicBezTo>
                      <a:pt x="6430" y="27287"/>
                      <a:pt x="6603" y="27368"/>
                      <a:pt x="6776" y="27368"/>
                    </a:cubicBezTo>
                    <a:cubicBezTo>
                      <a:pt x="6784" y="27368"/>
                      <a:pt x="6796" y="27363"/>
                      <a:pt x="6811" y="27363"/>
                    </a:cubicBezTo>
                    <a:cubicBezTo>
                      <a:pt x="6818" y="27363"/>
                      <a:pt x="6826" y="27364"/>
                      <a:pt x="6834" y="27368"/>
                    </a:cubicBezTo>
                    <a:lnTo>
                      <a:pt x="9523" y="27126"/>
                    </a:lnTo>
                    <a:cubicBezTo>
                      <a:pt x="13655" y="26756"/>
                      <a:pt x="16587" y="26133"/>
                      <a:pt x="16587" y="21574"/>
                    </a:cubicBezTo>
                    <a:lnTo>
                      <a:pt x="17407" y="312"/>
                    </a:lnTo>
                    <a:cubicBezTo>
                      <a:pt x="17430" y="289"/>
                      <a:pt x="17430" y="278"/>
                      <a:pt x="17407" y="243"/>
                    </a:cubicBezTo>
                    <a:lnTo>
                      <a:pt x="17407" y="82"/>
                    </a:lnTo>
                    <a:cubicBezTo>
                      <a:pt x="17407" y="70"/>
                      <a:pt x="17395" y="47"/>
                      <a:pt x="17384" y="24"/>
                    </a:cubicBezTo>
                    <a:cubicBezTo>
                      <a:pt x="17372" y="12"/>
                      <a:pt x="17349" y="1"/>
                      <a:pt x="17326" y="1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531;p30">
                <a:extLst>
                  <a:ext uri="{FF2B5EF4-FFF2-40B4-BE49-F238E27FC236}">
                    <a16:creationId xmlns:a16="http://schemas.microsoft.com/office/drawing/2014/main" id="{64FCAB46-BA97-2372-5D9C-926B4A1ECF89}"/>
                  </a:ext>
                </a:extLst>
              </p:cNvPr>
              <p:cNvSpPr/>
              <p:nvPr/>
            </p:nvSpPr>
            <p:spPr>
              <a:xfrm>
                <a:off x="3811875" y="2514440"/>
                <a:ext cx="488999" cy="767837"/>
              </a:xfrm>
              <a:custGeom>
                <a:avLst/>
                <a:gdLst/>
                <a:ahLst/>
                <a:cxnLst/>
                <a:rect l="l" t="t" r="r" b="b"/>
                <a:pathLst>
                  <a:path w="17430" h="27369" extrusionOk="0">
                    <a:moveTo>
                      <a:pt x="17234" y="162"/>
                    </a:moveTo>
                    <a:lnTo>
                      <a:pt x="17234" y="278"/>
                    </a:lnTo>
                    <a:lnTo>
                      <a:pt x="17234" y="289"/>
                    </a:lnTo>
                    <a:lnTo>
                      <a:pt x="16402" y="21574"/>
                    </a:lnTo>
                    <a:cubicBezTo>
                      <a:pt x="16402" y="25648"/>
                      <a:pt x="14267" y="26537"/>
                      <a:pt x="9477" y="26964"/>
                    </a:cubicBezTo>
                    <a:lnTo>
                      <a:pt x="6787" y="27218"/>
                    </a:lnTo>
                    <a:cubicBezTo>
                      <a:pt x="6776" y="27219"/>
                      <a:pt x="6764" y="27219"/>
                      <a:pt x="6753" y="27219"/>
                    </a:cubicBezTo>
                    <a:cubicBezTo>
                      <a:pt x="6628" y="27219"/>
                      <a:pt x="6515" y="27162"/>
                      <a:pt x="6441" y="27056"/>
                    </a:cubicBezTo>
                    <a:cubicBezTo>
                      <a:pt x="6372" y="26941"/>
                      <a:pt x="6372" y="26802"/>
                      <a:pt x="6430" y="26687"/>
                    </a:cubicBezTo>
                    <a:lnTo>
                      <a:pt x="12489" y="15225"/>
                    </a:lnTo>
                    <a:cubicBezTo>
                      <a:pt x="12836" y="14556"/>
                      <a:pt x="12778" y="13783"/>
                      <a:pt x="12328" y="13171"/>
                    </a:cubicBezTo>
                    <a:cubicBezTo>
                      <a:pt x="11808" y="12455"/>
                      <a:pt x="11451" y="11659"/>
                      <a:pt x="11254" y="10805"/>
                    </a:cubicBezTo>
                    <a:cubicBezTo>
                      <a:pt x="11254" y="10781"/>
                      <a:pt x="11220" y="10770"/>
                      <a:pt x="11197" y="10747"/>
                    </a:cubicBezTo>
                    <a:lnTo>
                      <a:pt x="11174" y="10747"/>
                    </a:lnTo>
                    <a:cubicBezTo>
                      <a:pt x="11162" y="10747"/>
                      <a:pt x="11139" y="10770"/>
                      <a:pt x="11116" y="10781"/>
                    </a:cubicBezTo>
                    <a:lnTo>
                      <a:pt x="8784" y="13332"/>
                    </a:lnTo>
                    <a:cubicBezTo>
                      <a:pt x="8773" y="13344"/>
                      <a:pt x="8773" y="13379"/>
                      <a:pt x="8773" y="13390"/>
                    </a:cubicBezTo>
                    <a:cubicBezTo>
                      <a:pt x="8773" y="13425"/>
                      <a:pt x="8784" y="13436"/>
                      <a:pt x="8796" y="13448"/>
                    </a:cubicBezTo>
                    <a:lnTo>
                      <a:pt x="10989" y="15410"/>
                    </a:lnTo>
                    <a:lnTo>
                      <a:pt x="10747" y="15479"/>
                    </a:lnTo>
                    <a:cubicBezTo>
                      <a:pt x="8623" y="16460"/>
                      <a:pt x="7180" y="18273"/>
                      <a:pt x="6787" y="20431"/>
                    </a:cubicBezTo>
                    <a:lnTo>
                      <a:pt x="1524" y="15999"/>
                    </a:lnTo>
                    <a:cubicBezTo>
                      <a:pt x="751" y="15352"/>
                      <a:pt x="289" y="14429"/>
                      <a:pt x="208" y="13425"/>
                    </a:cubicBezTo>
                    <a:cubicBezTo>
                      <a:pt x="139" y="12409"/>
                      <a:pt x="474" y="11428"/>
                      <a:pt x="1155" y="10678"/>
                    </a:cubicBezTo>
                    <a:lnTo>
                      <a:pt x="7734" y="3348"/>
                    </a:lnTo>
                    <a:cubicBezTo>
                      <a:pt x="8900" y="2055"/>
                      <a:pt x="10481" y="1201"/>
                      <a:pt x="12201" y="936"/>
                    </a:cubicBezTo>
                    <a:cubicBezTo>
                      <a:pt x="12247" y="924"/>
                      <a:pt x="16229" y="209"/>
                      <a:pt x="17234" y="162"/>
                    </a:cubicBezTo>
                    <a:close/>
                    <a:moveTo>
                      <a:pt x="17326" y="1"/>
                    </a:moveTo>
                    <a:cubicBezTo>
                      <a:pt x="16460" y="1"/>
                      <a:pt x="12363" y="751"/>
                      <a:pt x="12189" y="774"/>
                    </a:cubicBezTo>
                    <a:cubicBezTo>
                      <a:pt x="10446" y="1040"/>
                      <a:pt x="8807" y="1905"/>
                      <a:pt x="7630" y="3233"/>
                    </a:cubicBezTo>
                    <a:lnTo>
                      <a:pt x="1051" y="10562"/>
                    </a:lnTo>
                    <a:cubicBezTo>
                      <a:pt x="347" y="11347"/>
                      <a:pt x="0" y="12363"/>
                      <a:pt x="70" y="13425"/>
                    </a:cubicBezTo>
                    <a:cubicBezTo>
                      <a:pt x="139" y="14475"/>
                      <a:pt x="635" y="15445"/>
                      <a:pt x="1443" y="16114"/>
                    </a:cubicBezTo>
                    <a:lnTo>
                      <a:pt x="6810" y="20627"/>
                    </a:lnTo>
                    <a:cubicBezTo>
                      <a:pt x="6819" y="20644"/>
                      <a:pt x="6834" y="20655"/>
                      <a:pt x="6854" y="20655"/>
                    </a:cubicBezTo>
                    <a:cubicBezTo>
                      <a:pt x="6862" y="20655"/>
                      <a:pt x="6870" y="20653"/>
                      <a:pt x="6880" y="20650"/>
                    </a:cubicBezTo>
                    <a:cubicBezTo>
                      <a:pt x="6903" y="20650"/>
                      <a:pt x="6937" y="20616"/>
                      <a:pt x="6937" y="20593"/>
                    </a:cubicBezTo>
                    <a:cubicBezTo>
                      <a:pt x="7284" y="18411"/>
                      <a:pt x="8715" y="16610"/>
                      <a:pt x="10816" y="15629"/>
                    </a:cubicBezTo>
                    <a:lnTo>
                      <a:pt x="11174" y="15514"/>
                    </a:lnTo>
                    <a:cubicBezTo>
                      <a:pt x="11208" y="15514"/>
                      <a:pt x="11231" y="15479"/>
                      <a:pt x="11231" y="15456"/>
                    </a:cubicBezTo>
                    <a:cubicBezTo>
                      <a:pt x="11231" y="15422"/>
                      <a:pt x="11220" y="15398"/>
                      <a:pt x="11208" y="15387"/>
                    </a:cubicBezTo>
                    <a:lnTo>
                      <a:pt x="8957" y="13390"/>
                    </a:lnTo>
                    <a:lnTo>
                      <a:pt x="11139" y="11012"/>
                    </a:lnTo>
                    <a:cubicBezTo>
                      <a:pt x="11347" y="11820"/>
                      <a:pt x="11716" y="12582"/>
                      <a:pt x="12212" y="13275"/>
                    </a:cubicBezTo>
                    <a:cubicBezTo>
                      <a:pt x="12616" y="13817"/>
                      <a:pt x="12674" y="14544"/>
                      <a:pt x="12363" y="15145"/>
                    </a:cubicBezTo>
                    <a:lnTo>
                      <a:pt x="6303" y="26618"/>
                    </a:lnTo>
                    <a:cubicBezTo>
                      <a:pt x="6210" y="26791"/>
                      <a:pt x="6233" y="26976"/>
                      <a:pt x="6326" y="27137"/>
                    </a:cubicBezTo>
                    <a:cubicBezTo>
                      <a:pt x="6430" y="27287"/>
                      <a:pt x="6603" y="27368"/>
                      <a:pt x="6776" y="27368"/>
                    </a:cubicBezTo>
                    <a:cubicBezTo>
                      <a:pt x="6784" y="27368"/>
                      <a:pt x="6796" y="27363"/>
                      <a:pt x="6811" y="27363"/>
                    </a:cubicBezTo>
                    <a:cubicBezTo>
                      <a:pt x="6818" y="27363"/>
                      <a:pt x="6826" y="27364"/>
                      <a:pt x="6834" y="27368"/>
                    </a:cubicBezTo>
                    <a:lnTo>
                      <a:pt x="9523" y="27126"/>
                    </a:lnTo>
                    <a:cubicBezTo>
                      <a:pt x="13655" y="26756"/>
                      <a:pt x="16587" y="26133"/>
                      <a:pt x="16587" y="21574"/>
                    </a:cubicBezTo>
                    <a:lnTo>
                      <a:pt x="17407" y="312"/>
                    </a:lnTo>
                    <a:cubicBezTo>
                      <a:pt x="17430" y="289"/>
                      <a:pt x="17430" y="278"/>
                      <a:pt x="17407" y="243"/>
                    </a:cubicBezTo>
                    <a:lnTo>
                      <a:pt x="17407" y="82"/>
                    </a:lnTo>
                    <a:cubicBezTo>
                      <a:pt x="17407" y="70"/>
                      <a:pt x="17395" y="47"/>
                      <a:pt x="17384" y="24"/>
                    </a:cubicBezTo>
                    <a:cubicBezTo>
                      <a:pt x="17372" y="12"/>
                      <a:pt x="17349" y="1"/>
                      <a:pt x="17326" y="1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532;p30">
                <a:extLst>
                  <a:ext uri="{FF2B5EF4-FFF2-40B4-BE49-F238E27FC236}">
                    <a16:creationId xmlns:a16="http://schemas.microsoft.com/office/drawing/2014/main" id="{52BB09C5-ABFE-920B-02BC-1373ABB1D340}"/>
                  </a:ext>
                </a:extLst>
              </p:cNvPr>
              <p:cNvSpPr/>
              <p:nvPr/>
            </p:nvSpPr>
            <p:spPr>
              <a:xfrm>
                <a:off x="4265553" y="2495335"/>
                <a:ext cx="135702" cy="88121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3141" extrusionOk="0">
                    <a:moveTo>
                      <a:pt x="1432" y="1"/>
                    </a:moveTo>
                    <a:cubicBezTo>
                      <a:pt x="1432" y="1"/>
                      <a:pt x="1" y="3094"/>
                      <a:pt x="4837" y="3140"/>
                    </a:cubicBezTo>
                    <a:lnTo>
                      <a:pt x="4837" y="2275"/>
                    </a:lnTo>
                    <a:cubicBezTo>
                      <a:pt x="4837" y="1016"/>
                      <a:pt x="3302" y="1"/>
                      <a:pt x="14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533;p30">
                <a:extLst>
                  <a:ext uri="{FF2B5EF4-FFF2-40B4-BE49-F238E27FC236}">
                    <a16:creationId xmlns:a16="http://schemas.microsoft.com/office/drawing/2014/main" id="{BE51617D-5D55-D25F-6AA5-80D2C3E18A0B}"/>
                  </a:ext>
                </a:extLst>
              </p:cNvPr>
              <p:cNvSpPr/>
              <p:nvPr/>
            </p:nvSpPr>
            <p:spPr>
              <a:xfrm>
                <a:off x="4289512" y="2493062"/>
                <a:ext cx="114016" cy="92329"/>
              </a:xfrm>
              <a:custGeom>
                <a:avLst/>
                <a:gdLst/>
                <a:ahLst/>
                <a:cxnLst/>
                <a:rect l="l" t="t" r="r" b="b"/>
                <a:pathLst>
                  <a:path w="4064" h="3291" extrusionOk="0">
                    <a:moveTo>
                      <a:pt x="636" y="163"/>
                    </a:moveTo>
                    <a:lnTo>
                      <a:pt x="636" y="163"/>
                    </a:lnTo>
                    <a:cubicBezTo>
                      <a:pt x="2436" y="186"/>
                      <a:pt x="3902" y="1155"/>
                      <a:pt x="3902" y="2356"/>
                    </a:cubicBezTo>
                    <a:lnTo>
                      <a:pt x="3902" y="3117"/>
                    </a:lnTo>
                    <a:cubicBezTo>
                      <a:pt x="2263" y="3106"/>
                      <a:pt x="1178" y="2713"/>
                      <a:pt x="716" y="1975"/>
                    </a:cubicBezTo>
                    <a:cubicBezTo>
                      <a:pt x="255" y="1236"/>
                      <a:pt x="543" y="370"/>
                      <a:pt x="636" y="163"/>
                    </a:cubicBezTo>
                    <a:close/>
                    <a:moveTo>
                      <a:pt x="578" y="1"/>
                    </a:moveTo>
                    <a:cubicBezTo>
                      <a:pt x="543" y="1"/>
                      <a:pt x="520" y="12"/>
                      <a:pt x="497" y="47"/>
                    </a:cubicBezTo>
                    <a:cubicBezTo>
                      <a:pt x="474" y="82"/>
                      <a:pt x="1" y="1155"/>
                      <a:pt x="578" y="2067"/>
                    </a:cubicBezTo>
                    <a:cubicBezTo>
                      <a:pt x="1074" y="2875"/>
                      <a:pt x="2217" y="3267"/>
                      <a:pt x="3983" y="3291"/>
                    </a:cubicBezTo>
                    <a:cubicBezTo>
                      <a:pt x="4006" y="3291"/>
                      <a:pt x="4018" y="3291"/>
                      <a:pt x="4041" y="3256"/>
                    </a:cubicBezTo>
                    <a:cubicBezTo>
                      <a:pt x="4052" y="3244"/>
                      <a:pt x="4064" y="3221"/>
                      <a:pt x="4064" y="3198"/>
                    </a:cubicBezTo>
                    <a:lnTo>
                      <a:pt x="4064" y="2333"/>
                    </a:lnTo>
                    <a:cubicBezTo>
                      <a:pt x="4064" y="1051"/>
                      <a:pt x="2494" y="1"/>
                      <a:pt x="578" y="1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534;p30">
                <a:extLst>
                  <a:ext uri="{FF2B5EF4-FFF2-40B4-BE49-F238E27FC236}">
                    <a16:creationId xmlns:a16="http://schemas.microsoft.com/office/drawing/2014/main" id="{C6344BC3-6CE7-BE2B-2B2A-A873D60C8C1B}"/>
                  </a:ext>
                </a:extLst>
              </p:cNvPr>
              <p:cNvSpPr/>
              <p:nvPr/>
            </p:nvSpPr>
            <p:spPr>
              <a:xfrm>
                <a:off x="4401227" y="2495335"/>
                <a:ext cx="136039" cy="88121"/>
              </a:xfrm>
              <a:custGeom>
                <a:avLst/>
                <a:gdLst/>
                <a:ahLst/>
                <a:cxnLst/>
                <a:rect l="l" t="t" r="r" b="b"/>
                <a:pathLst>
                  <a:path w="4849" h="3141" extrusionOk="0">
                    <a:moveTo>
                      <a:pt x="3406" y="1"/>
                    </a:moveTo>
                    <a:cubicBezTo>
                      <a:pt x="1525" y="1"/>
                      <a:pt x="1" y="1016"/>
                      <a:pt x="1" y="2275"/>
                    </a:cubicBezTo>
                    <a:lnTo>
                      <a:pt x="1" y="3140"/>
                    </a:lnTo>
                    <a:cubicBezTo>
                      <a:pt x="4849" y="3094"/>
                      <a:pt x="3418" y="1"/>
                      <a:pt x="34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535;p30">
                <a:extLst>
                  <a:ext uri="{FF2B5EF4-FFF2-40B4-BE49-F238E27FC236}">
                    <a16:creationId xmlns:a16="http://schemas.microsoft.com/office/drawing/2014/main" id="{F69733D8-6E11-1D4B-DCAA-3B3B2619DC46}"/>
                  </a:ext>
                </a:extLst>
              </p:cNvPr>
              <p:cNvSpPr/>
              <p:nvPr/>
            </p:nvSpPr>
            <p:spPr>
              <a:xfrm>
                <a:off x="4398646" y="2493062"/>
                <a:ext cx="114352" cy="92329"/>
              </a:xfrm>
              <a:custGeom>
                <a:avLst/>
                <a:gdLst/>
                <a:ahLst/>
                <a:cxnLst/>
                <a:rect l="l" t="t" r="r" b="b"/>
                <a:pathLst>
                  <a:path w="4076" h="3291" extrusionOk="0">
                    <a:moveTo>
                      <a:pt x="3452" y="163"/>
                    </a:moveTo>
                    <a:lnTo>
                      <a:pt x="3452" y="163"/>
                    </a:lnTo>
                    <a:cubicBezTo>
                      <a:pt x="3533" y="370"/>
                      <a:pt x="3821" y="1259"/>
                      <a:pt x="3360" y="1975"/>
                    </a:cubicBezTo>
                    <a:cubicBezTo>
                      <a:pt x="2898" y="2713"/>
                      <a:pt x="1813" y="3083"/>
                      <a:pt x="174" y="3117"/>
                    </a:cubicBezTo>
                    <a:lnTo>
                      <a:pt x="174" y="2333"/>
                    </a:lnTo>
                    <a:cubicBezTo>
                      <a:pt x="174" y="1155"/>
                      <a:pt x="1628" y="174"/>
                      <a:pt x="3452" y="163"/>
                    </a:cubicBezTo>
                    <a:close/>
                    <a:moveTo>
                      <a:pt x="3498" y="1"/>
                    </a:moveTo>
                    <a:cubicBezTo>
                      <a:pt x="1570" y="1"/>
                      <a:pt x="1" y="1040"/>
                      <a:pt x="1" y="2333"/>
                    </a:cubicBezTo>
                    <a:lnTo>
                      <a:pt x="1" y="3198"/>
                    </a:lnTo>
                    <a:cubicBezTo>
                      <a:pt x="1" y="3233"/>
                      <a:pt x="12" y="3244"/>
                      <a:pt x="35" y="3256"/>
                    </a:cubicBezTo>
                    <a:cubicBezTo>
                      <a:pt x="47" y="3267"/>
                      <a:pt x="70" y="3291"/>
                      <a:pt x="93" y="3291"/>
                    </a:cubicBezTo>
                    <a:cubicBezTo>
                      <a:pt x="1847" y="3267"/>
                      <a:pt x="2990" y="2875"/>
                      <a:pt x="3498" y="2067"/>
                    </a:cubicBezTo>
                    <a:cubicBezTo>
                      <a:pt x="4075" y="1155"/>
                      <a:pt x="3579" y="82"/>
                      <a:pt x="3567" y="47"/>
                    </a:cubicBezTo>
                    <a:cubicBezTo>
                      <a:pt x="3556" y="12"/>
                      <a:pt x="3521" y="1"/>
                      <a:pt x="3498" y="1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536;p30">
                <a:extLst>
                  <a:ext uri="{FF2B5EF4-FFF2-40B4-BE49-F238E27FC236}">
                    <a16:creationId xmlns:a16="http://schemas.microsoft.com/office/drawing/2014/main" id="{F300DAFA-7204-9C99-77E6-DC03CF503C98}"/>
                  </a:ext>
                </a:extLst>
              </p:cNvPr>
              <p:cNvSpPr/>
              <p:nvPr/>
            </p:nvSpPr>
            <p:spPr>
              <a:xfrm>
                <a:off x="4393455" y="2607050"/>
                <a:ext cx="11362" cy="11362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05" extrusionOk="0">
                    <a:moveTo>
                      <a:pt x="197" y="1"/>
                    </a:moveTo>
                    <a:cubicBezTo>
                      <a:pt x="82" y="1"/>
                      <a:pt x="1" y="93"/>
                      <a:pt x="1" y="209"/>
                    </a:cubicBezTo>
                    <a:cubicBezTo>
                      <a:pt x="1" y="324"/>
                      <a:pt x="82" y="405"/>
                      <a:pt x="197" y="405"/>
                    </a:cubicBezTo>
                    <a:cubicBezTo>
                      <a:pt x="313" y="405"/>
                      <a:pt x="405" y="324"/>
                      <a:pt x="405" y="209"/>
                    </a:cubicBezTo>
                    <a:cubicBezTo>
                      <a:pt x="405" y="105"/>
                      <a:pt x="313" y="24"/>
                      <a:pt x="197" y="1"/>
                    </a:cubicBezTo>
                    <a:close/>
                  </a:path>
                </a:pathLst>
              </a:custGeom>
              <a:solidFill>
                <a:srgbClr val="5C69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537;p30">
                <a:extLst>
                  <a:ext uri="{FF2B5EF4-FFF2-40B4-BE49-F238E27FC236}">
                    <a16:creationId xmlns:a16="http://schemas.microsoft.com/office/drawing/2014/main" id="{987D4F26-77D4-647F-0091-48964D8546F1}"/>
                  </a:ext>
                </a:extLst>
              </p:cNvPr>
              <p:cNvSpPr/>
              <p:nvPr/>
            </p:nvSpPr>
            <p:spPr>
              <a:xfrm>
                <a:off x="4391520" y="2605450"/>
                <a:ext cx="15262" cy="15571"/>
              </a:xfrm>
              <a:custGeom>
                <a:avLst/>
                <a:gdLst/>
                <a:ahLst/>
                <a:cxnLst/>
                <a:rect l="l" t="t" r="r" b="b"/>
                <a:pathLst>
                  <a:path w="544" h="555" extrusionOk="0">
                    <a:moveTo>
                      <a:pt x="266" y="150"/>
                    </a:moveTo>
                    <a:cubicBezTo>
                      <a:pt x="347" y="150"/>
                      <a:pt x="405" y="208"/>
                      <a:pt x="382" y="266"/>
                    </a:cubicBezTo>
                    <a:cubicBezTo>
                      <a:pt x="382" y="323"/>
                      <a:pt x="347" y="381"/>
                      <a:pt x="266" y="381"/>
                    </a:cubicBezTo>
                    <a:cubicBezTo>
                      <a:pt x="208" y="381"/>
                      <a:pt x="151" y="335"/>
                      <a:pt x="151" y="266"/>
                    </a:cubicBezTo>
                    <a:cubicBezTo>
                      <a:pt x="151" y="208"/>
                      <a:pt x="197" y="150"/>
                      <a:pt x="266" y="150"/>
                    </a:cubicBezTo>
                    <a:close/>
                    <a:moveTo>
                      <a:pt x="266" y="0"/>
                    </a:moveTo>
                    <a:cubicBezTo>
                      <a:pt x="128" y="0"/>
                      <a:pt x="1" y="139"/>
                      <a:pt x="1" y="277"/>
                    </a:cubicBezTo>
                    <a:cubicBezTo>
                      <a:pt x="1" y="427"/>
                      <a:pt x="116" y="554"/>
                      <a:pt x="266" y="554"/>
                    </a:cubicBezTo>
                    <a:cubicBezTo>
                      <a:pt x="428" y="554"/>
                      <a:pt x="543" y="427"/>
                      <a:pt x="543" y="277"/>
                    </a:cubicBezTo>
                    <a:cubicBezTo>
                      <a:pt x="543" y="139"/>
                      <a:pt x="428" y="0"/>
                      <a:pt x="266" y="0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538;p30">
                <a:extLst>
                  <a:ext uri="{FF2B5EF4-FFF2-40B4-BE49-F238E27FC236}">
                    <a16:creationId xmlns:a16="http://schemas.microsoft.com/office/drawing/2014/main" id="{2420D3DE-B327-D7A1-860E-9C9A4B8C1736}"/>
                  </a:ext>
                </a:extLst>
              </p:cNvPr>
              <p:cNvSpPr/>
              <p:nvPr/>
            </p:nvSpPr>
            <p:spPr>
              <a:xfrm>
                <a:off x="4393455" y="2653705"/>
                <a:ext cx="11362" cy="11362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05" extrusionOk="0">
                    <a:moveTo>
                      <a:pt x="197" y="0"/>
                    </a:moveTo>
                    <a:cubicBezTo>
                      <a:pt x="82" y="0"/>
                      <a:pt x="1" y="92"/>
                      <a:pt x="1" y="208"/>
                    </a:cubicBezTo>
                    <a:cubicBezTo>
                      <a:pt x="1" y="312"/>
                      <a:pt x="82" y="404"/>
                      <a:pt x="197" y="404"/>
                    </a:cubicBezTo>
                    <a:cubicBezTo>
                      <a:pt x="313" y="404"/>
                      <a:pt x="405" y="323"/>
                      <a:pt x="405" y="208"/>
                    </a:cubicBezTo>
                    <a:cubicBezTo>
                      <a:pt x="405" y="92"/>
                      <a:pt x="313" y="0"/>
                      <a:pt x="197" y="0"/>
                    </a:cubicBezTo>
                    <a:close/>
                  </a:path>
                </a:pathLst>
              </a:custGeom>
              <a:solidFill>
                <a:srgbClr val="5C69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539;p30">
                <a:extLst>
                  <a:ext uri="{FF2B5EF4-FFF2-40B4-BE49-F238E27FC236}">
                    <a16:creationId xmlns:a16="http://schemas.microsoft.com/office/drawing/2014/main" id="{F29B2B29-8F05-59AE-F525-FE389E730F00}"/>
                  </a:ext>
                </a:extLst>
              </p:cNvPr>
              <p:cNvSpPr/>
              <p:nvPr/>
            </p:nvSpPr>
            <p:spPr>
              <a:xfrm>
                <a:off x="4391520" y="2651741"/>
                <a:ext cx="15262" cy="15262"/>
              </a:xfrm>
              <a:custGeom>
                <a:avLst/>
                <a:gdLst/>
                <a:ahLst/>
                <a:cxnLst/>
                <a:rect l="l" t="t" r="r" b="b"/>
                <a:pathLst>
                  <a:path w="544" h="544" extrusionOk="0">
                    <a:moveTo>
                      <a:pt x="266" y="139"/>
                    </a:moveTo>
                    <a:cubicBezTo>
                      <a:pt x="347" y="139"/>
                      <a:pt x="405" y="197"/>
                      <a:pt x="382" y="255"/>
                    </a:cubicBezTo>
                    <a:cubicBezTo>
                      <a:pt x="382" y="312"/>
                      <a:pt x="347" y="370"/>
                      <a:pt x="266" y="370"/>
                    </a:cubicBezTo>
                    <a:cubicBezTo>
                      <a:pt x="208" y="370"/>
                      <a:pt x="151" y="336"/>
                      <a:pt x="151" y="255"/>
                    </a:cubicBezTo>
                    <a:cubicBezTo>
                      <a:pt x="151" y="197"/>
                      <a:pt x="197" y="139"/>
                      <a:pt x="266" y="139"/>
                    </a:cubicBezTo>
                    <a:close/>
                    <a:moveTo>
                      <a:pt x="266" y="1"/>
                    </a:moveTo>
                    <a:cubicBezTo>
                      <a:pt x="128" y="1"/>
                      <a:pt x="1" y="128"/>
                      <a:pt x="1" y="278"/>
                    </a:cubicBezTo>
                    <a:cubicBezTo>
                      <a:pt x="1" y="416"/>
                      <a:pt x="116" y="543"/>
                      <a:pt x="266" y="543"/>
                    </a:cubicBezTo>
                    <a:cubicBezTo>
                      <a:pt x="428" y="543"/>
                      <a:pt x="543" y="416"/>
                      <a:pt x="543" y="278"/>
                    </a:cubicBezTo>
                    <a:cubicBezTo>
                      <a:pt x="543" y="128"/>
                      <a:pt x="428" y="1"/>
                      <a:pt x="266" y="1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540;p30">
                <a:extLst>
                  <a:ext uri="{FF2B5EF4-FFF2-40B4-BE49-F238E27FC236}">
                    <a16:creationId xmlns:a16="http://schemas.microsoft.com/office/drawing/2014/main" id="{509AE9C6-1889-C1EF-920D-FB1C88183B87}"/>
                  </a:ext>
                </a:extLst>
              </p:cNvPr>
              <p:cNvSpPr/>
              <p:nvPr/>
            </p:nvSpPr>
            <p:spPr>
              <a:xfrm>
                <a:off x="4191067" y="2544571"/>
                <a:ext cx="88766" cy="24839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8854" extrusionOk="0">
                    <a:moveTo>
                      <a:pt x="3163" y="0"/>
                    </a:moveTo>
                    <a:lnTo>
                      <a:pt x="232" y="185"/>
                    </a:lnTo>
                    <a:cubicBezTo>
                      <a:pt x="70" y="185"/>
                      <a:pt x="1" y="358"/>
                      <a:pt x="82" y="473"/>
                    </a:cubicBezTo>
                    <a:lnTo>
                      <a:pt x="2217" y="3209"/>
                    </a:lnTo>
                    <a:lnTo>
                      <a:pt x="578" y="3613"/>
                    </a:lnTo>
                    <a:cubicBezTo>
                      <a:pt x="393" y="3659"/>
                      <a:pt x="301" y="3867"/>
                      <a:pt x="393" y="4029"/>
                    </a:cubicBezTo>
                    <a:lnTo>
                      <a:pt x="2840" y="8853"/>
                    </a:lnTo>
                    <a:lnTo>
                      <a:pt x="3163" y="0"/>
                    </a:lnTo>
                    <a:close/>
                  </a:path>
                </a:pathLst>
              </a:custGeom>
              <a:solidFill>
                <a:srgbClr val="0095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541;p30">
                <a:extLst>
                  <a:ext uri="{FF2B5EF4-FFF2-40B4-BE49-F238E27FC236}">
                    <a16:creationId xmlns:a16="http://schemas.microsoft.com/office/drawing/2014/main" id="{EB25E47A-3792-FE41-A402-27C5A83A65A1}"/>
                  </a:ext>
                </a:extLst>
              </p:cNvPr>
              <p:cNvSpPr/>
              <p:nvPr/>
            </p:nvSpPr>
            <p:spPr>
              <a:xfrm>
                <a:off x="4189467" y="2542299"/>
                <a:ext cx="92301" cy="253252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9027" extrusionOk="0">
                    <a:moveTo>
                      <a:pt x="3197" y="0"/>
                    </a:moveTo>
                    <a:lnTo>
                      <a:pt x="277" y="197"/>
                    </a:lnTo>
                    <a:cubicBezTo>
                      <a:pt x="173" y="197"/>
                      <a:pt x="81" y="254"/>
                      <a:pt x="35" y="335"/>
                    </a:cubicBezTo>
                    <a:cubicBezTo>
                      <a:pt x="0" y="427"/>
                      <a:pt x="12" y="520"/>
                      <a:pt x="69" y="612"/>
                    </a:cubicBezTo>
                    <a:lnTo>
                      <a:pt x="2124" y="3267"/>
                    </a:lnTo>
                    <a:lnTo>
                      <a:pt x="589" y="3636"/>
                    </a:lnTo>
                    <a:cubicBezTo>
                      <a:pt x="485" y="3671"/>
                      <a:pt x="381" y="3740"/>
                      <a:pt x="346" y="3844"/>
                    </a:cubicBezTo>
                    <a:cubicBezTo>
                      <a:pt x="300" y="3948"/>
                      <a:pt x="300" y="4063"/>
                      <a:pt x="358" y="4156"/>
                    </a:cubicBezTo>
                    <a:lnTo>
                      <a:pt x="2816" y="8980"/>
                    </a:lnTo>
                    <a:cubicBezTo>
                      <a:pt x="2828" y="9004"/>
                      <a:pt x="2851" y="9015"/>
                      <a:pt x="2886" y="9015"/>
                    </a:cubicBezTo>
                    <a:lnTo>
                      <a:pt x="2920" y="9027"/>
                    </a:lnTo>
                    <a:cubicBezTo>
                      <a:pt x="2955" y="9004"/>
                      <a:pt x="2967" y="8969"/>
                      <a:pt x="2955" y="8923"/>
                    </a:cubicBezTo>
                    <a:lnTo>
                      <a:pt x="508" y="4098"/>
                    </a:lnTo>
                    <a:cubicBezTo>
                      <a:pt x="473" y="4040"/>
                      <a:pt x="473" y="3971"/>
                      <a:pt x="508" y="3913"/>
                    </a:cubicBezTo>
                    <a:cubicBezTo>
                      <a:pt x="531" y="3856"/>
                      <a:pt x="589" y="3809"/>
                      <a:pt x="646" y="3798"/>
                    </a:cubicBezTo>
                    <a:lnTo>
                      <a:pt x="2297" y="3394"/>
                    </a:lnTo>
                    <a:cubicBezTo>
                      <a:pt x="2320" y="3382"/>
                      <a:pt x="2332" y="3371"/>
                      <a:pt x="2343" y="3336"/>
                    </a:cubicBezTo>
                    <a:cubicBezTo>
                      <a:pt x="2343" y="3313"/>
                      <a:pt x="2343" y="3278"/>
                      <a:pt x="2332" y="3267"/>
                    </a:cubicBezTo>
                    <a:lnTo>
                      <a:pt x="196" y="520"/>
                    </a:lnTo>
                    <a:cubicBezTo>
                      <a:pt x="173" y="485"/>
                      <a:pt x="173" y="451"/>
                      <a:pt x="185" y="404"/>
                    </a:cubicBezTo>
                    <a:cubicBezTo>
                      <a:pt x="196" y="381"/>
                      <a:pt x="242" y="347"/>
                      <a:pt x="289" y="347"/>
                    </a:cubicBezTo>
                    <a:lnTo>
                      <a:pt x="3209" y="162"/>
                    </a:lnTo>
                    <a:cubicBezTo>
                      <a:pt x="3255" y="162"/>
                      <a:pt x="3290" y="116"/>
                      <a:pt x="3290" y="81"/>
                    </a:cubicBezTo>
                    <a:cubicBezTo>
                      <a:pt x="3290" y="35"/>
                      <a:pt x="3244" y="0"/>
                      <a:pt x="3197" y="0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542;p30">
                <a:extLst>
                  <a:ext uri="{FF2B5EF4-FFF2-40B4-BE49-F238E27FC236}">
                    <a16:creationId xmlns:a16="http://schemas.microsoft.com/office/drawing/2014/main" id="{4BE6F3DE-899D-6256-E7B9-3D51AEC5D2E1}"/>
                  </a:ext>
                </a:extLst>
              </p:cNvPr>
              <p:cNvSpPr/>
              <p:nvPr/>
            </p:nvSpPr>
            <p:spPr>
              <a:xfrm>
                <a:off x="3978634" y="2820127"/>
                <a:ext cx="111098" cy="96537"/>
              </a:xfrm>
              <a:custGeom>
                <a:avLst/>
                <a:gdLst/>
                <a:ahLst/>
                <a:cxnLst/>
                <a:rect l="l" t="t" r="r" b="b"/>
                <a:pathLst>
                  <a:path w="3960" h="3441" extrusionOk="0">
                    <a:moveTo>
                      <a:pt x="1" y="1"/>
                    </a:moveTo>
                    <a:lnTo>
                      <a:pt x="3960" y="3441"/>
                    </a:lnTo>
                  </a:path>
                </a:pathLst>
              </a:custGeom>
              <a:solidFill>
                <a:srgbClr val="5C69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543;p30">
                <a:extLst>
                  <a:ext uri="{FF2B5EF4-FFF2-40B4-BE49-F238E27FC236}">
                    <a16:creationId xmlns:a16="http://schemas.microsoft.com/office/drawing/2014/main" id="{403A648D-8BD4-2E79-8D1D-1531F5120F51}"/>
                  </a:ext>
                </a:extLst>
              </p:cNvPr>
              <p:cNvSpPr/>
              <p:nvPr/>
            </p:nvSpPr>
            <p:spPr>
              <a:xfrm>
                <a:off x="3975408" y="2817939"/>
                <a:ext cx="116933" cy="100998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3600" extrusionOk="0">
                    <a:moveTo>
                      <a:pt x="96" y="0"/>
                    </a:moveTo>
                    <a:cubicBezTo>
                      <a:pt x="71" y="0"/>
                      <a:pt x="44" y="13"/>
                      <a:pt x="23" y="33"/>
                    </a:cubicBezTo>
                    <a:cubicBezTo>
                      <a:pt x="0" y="79"/>
                      <a:pt x="12" y="114"/>
                      <a:pt x="35" y="148"/>
                    </a:cubicBezTo>
                    <a:lnTo>
                      <a:pt x="4017" y="3576"/>
                    </a:lnTo>
                    <a:cubicBezTo>
                      <a:pt x="4040" y="3599"/>
                      <a:pt x="4063" y="3599"/>
                      <a:pt x="4075" y="3599"/>
                    </a:cubicBezTo>
                    <a:cubicBezTo>
                      <a:pt x="4110" y="3599"/>
                      <a:pt x="4121" y="3588"/>
                      <a:pt x="4133" y="3565"/>
                    </a:cubicBezTo>
                    <a:cubicBezTo>
                      <a:pt x="4167" y="3519"/>
                      <a:pt x="4156" y="3484"/>
                      <a:pt x="4121" y="3449"/>
                    </a:cubicBezTo>
                    <a:lnTo>
                      <a:pt x="139" y="21"/>
                    </a:lnTo>
                    <a:cubicBezTo>
                      <a:pt x="129" y="7"/>
                      <a:pt x="113" y="0"/>
                      <a:pt x="96" y="0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544;p30">
                <a:extLst>
                  <a:ext uri="{FF2B5EF4-FFF2-40B4-BE49-F238E27FC236}">
                    <a16:creationId xmlns:a16="http://schemas.microsoft.com/office/drawing/2014/main" id="{7922D10C-88D3-BFAE-B802-278996609290}"/>
                  </a:ext>
                </a:extLst>
              </p:cNvPr>
              <p:cNvSpPr/>
              <p:nvPr/>
            </p:nvSpPr>
            <p:spPr>
              <a:xfrm>
                <a:off x="4505507" y="2516067"/>
                <a:ext cx="311663" cy="763685"/>
              </a:xfrm>
              <a:custGeom>
                <a:avLst/>
                <a:gdLst/>
                <a:ahLst/>
                <a:cxnLst/>
                <a:rect l="l" t="t" r="r" b="b"/>
                <a:pathLst>
                  <a:path w="11109" h="27221" extrusionOk="0">
                    <a:moveTo>
                      <a:pt x="1" y="0"/>
                    </a:moveTo>
                    <a:lnTo>
                      <a:pt x="832" y="21481"/>
                    </a:lnTo>
                    <a:cubicBezTo>
                      <a:pt x="832" y="25833"/>
                      <a:pt x="3394" y="26560"/>
                      <a:pt x="7838" y="26964"/>
                    </a:cubicBezTo>
                    <a:lnTo>
                      <a:pt x="10516" y="27218"/>
                    </a:lnTo>
                    <a:cubicBezTo>
                      <a:pt x="10532" y="27219"/>
                      <a:pt x="10547" y="27220"/>
                      <a:pt x="10563" y="27220"/>
                    </a:cubicBezTo>
                    <a:cubicBezTo>
                      <a:pt x="10884" y="27220"/>
                      <a:pt x="11109" y="26881"/>
                      <a:pt x="10955" y="26594"/>
                    </a:cubicBezTo>
                    <a:lnTo>
                      <a:pt x="6107" y="17407"/>
                    </a:lnTo>
                    <a:lnTo>
                      <a:pt x="5841" y="15537"/>
                    </a:lnTo>
                    <a:lnTo>
                      <a:pt x="10308" y="12362"/>
                    </a:lnTo>
                    <a:lnTo>
                      <a:pt x="8369" y="3498"/>
                    </a:lnTo>
                    <a:cubicBezTo>
                      <a:pt x="7492" y="1836"/>
                      <a:pt x="6349" y="820"/>
                      <a:pt x="4156" y="566"/>
                    </a:cubicBezTo>
                    <a:cubicBezTo>
                      <a:pt x="4064" y="555"/>
                      <a:pt x="2840" y="404"/>
                      <a:pt x="1859" y="277"/>
                    </a:cubicBezTo>
                    <a:cubicBezTo>
                      <a:pt x="1270" y="104"/>
                      <a:pt x="647" y="0"/>
                      <a:pt x="1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8" name="Google Shape;1545;p30">
                <a:extLst>
                  <a:ext uri="{FF2B5EF4-FFF2-40B4-BE49-F238E27FC236}">
                    <a16:creationId xmlns:a16="http://schemas.microsoft.com/office/drawing/2014/main" id="{C7ECF7A0-81A7-D02F-0E58-983CABDE29BB}"/>
                  </a:ext>
                </a:extLst>
              </p:cNvPr>
              <p:cNvSpPr/>
              <p:nvPr/>
            </p:nvSpPr>
            <p:spPr>
              <a:xfrm>
                <a:off x="4503235" y="2514440"/>
                <a:ext cx="314468" cy="767837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27369" extrusionOk="0">
                    <a:moveTo>
                      <a:pt x="151" y="162"/>
                    </a:moveTo>
                    <a:cubicBezTo>
                      <a:pt x="763" y="162"/>
                      <a:pt x="1351" y="243"/>
                      <a:pt x="1929" y="405"/>
                    </a:cubicBezTo>
                    <a:lnTo>
                      <a:pt x="4226" y="693"/>
                    </a:lnTo>
                    <a:cubicBezTo>
                      <a:pt x="6211" y="936"/>
                      <a:pt x="7411" y="1778"/>
                      <a:pt x="8358" y="3579"/>
                    </a:cubicBezTo>
                    <a:lnTo>
                      <a:pt x="10285" y="12397"/>
                    </a:lnTo>
                    <a:lnTo>
                      <a:pt x="5865" y="15537"/>
                    </a:lnTo>
                    <a:cubicBezTo>
                      <a:pt x="5853" y="15560"/>
                      <a:pt x="5841" y="15583"/>
                      <a:pt x="5841" y="15618"/>
                    </a:cubicBezTo>
                    <a:lnTo>
                      <a:pt x="6095" y="17476"/>
                    </a:lnTo>
                    <a:cubicBezTo>
                      <a:pt x="6095" y="17488"/>
                      <a:pt x="6107" y="17488"/>
                      <a:pt x="6107" y="17499"/>
                    </a:cubicBezTo>
                    <a:lnTo>
                      <a:pt x="10955" y="26687"/>
                    </a:lnTo>
                    <a:cubicBezTo>
                      <a:pt x="11013" y="26802"/>
                      <a:pt x="11013" y="26941"/>
                      <a:pt x="10943" y="27056"/>
                    </a:cubicBezTo>
                    <a:cubicBezTo>
                      <a:pt x="10880" y="27162"/>
                      <a:pt x="10768" y="27219"/>
                      <a:pt x="10634" y="27219"/>
                    </a:cubicBezTo>
                    <a:cubicBezTo>
                      <a:pt x="10622" y="27219"/>
                      <a:pt x="10610" y="27219"/>
                      <a:pt x="10597" y="27218"/>
                    </a:cubicBezTo>
                    <a:lnTo>
                      <a:pt x="7919" y="26964"/>
                    </a:lnTo>
                    <a:cubicBezTo>
                      <a:pt x="3129" y="26537"/>
                      <a:pt x="994" y="25637"/>
                      <a:pt x="994" y="21562"/>
                    </a:cubicBezTo>
                    <a:lnTo>
                      <a:pt x="151" y="162"/>
                    </a:lnTo>
                    <a:close/>
                    <a:moveTo>
                      <a:pt x="82" y="1"/>
                    </a:moveTo>
                    <a:cubicBezTo>
                      <a:pt x="59" y="1"/>
                      <a:pt x="36" y="12"/>
                      <a:pt x="24" y="35"/>
                    </a:cubicBezTo>
                    <a:cubicBezTo>
                      <a:pt x="1" y="47"/>
                      <a:pt x="1" y="58"/>
                      <a:pt x="1" y="93"/>
                    </a:cubicBezTo>
                    <a:lnTo>
                      <a:pt x="832" y="21574"/>
                    </a:lnTo>
                    <a:cubicBezTo>
                      <a:pt x="832" y="26133"/>
                      <a:pt x="3764" y="26756"/>
                      <a:pt x="7908" y="27126"/>
                    </a:cubicBezTo>
                    <a:lnTo>
                      <a:pt x="10586" y="27368"/>
                    </a:lnTo>
                    <a:lnTo>
                      <a:pt x="10632" y="27368"/>
                    </a:lnTo>
                    <a:cubicBezTo>
                      <a:pt x="10816" y="27368"/>
                      <a:pt x="10978" y="27287"/>
                      <a:pt x="11093" y="27137"/>
                    </a:cubicBezTo>
                    <a:cubicBezTo>
                      <a:pt x="11197" y="26987"/>
                      <a:pt x="11209" y="26791"/>
                      <a:pt x="11116" y="26618"/>
                    </a:cubicBezTo>
                    <a:lnTo>
                      <a:pt x="6269" y="17441"/>
                    </a:lnTo>
                    <a:lnTo>
                      <a:pt x="6026" y="15641"/>
                    </a:lnTo>
                    <a:lnTo>
                      <a:pt x="10447" y="12501"/>
                    </a:lnTo>
                    <a:cubicBezTo>
                      <a:pt x="10470" y="12467"/>
                      <a:pt x="10470" y="12444"/>
                      <a:pt x="10470" y="12409"/>
                    </a:cubicBezTo>
                    <a:lnTo>
                      <a:pt x="8542" y="3533"/>
                    </a:lnTo>
                    <a:cubicBezTo>
                      <a:pt x="8519" y="3533"/>
                      <a:pt x="8519" y="3521"/>
                      <a:pt x="8519" y="3521"/>
                    </a:cubicBezTo>
                    <a:cubicBezTo>
                      <a:pt x="7538" y="1663"/>
                      <a:pt x="6303" y="809"/>
                      <a:pt x="4249" y="555"/>
                    </a:cubicBezTo>
                    <a:lnTo>
                      <a:pt x="1975" y="278"/>
                    </a:lnTo>
                    <a:cubicBezTo>
                      <a:pt x="1351" y="93"/>
                      <a:pt x="717" y="1"/>
                      <a:pt x="82" y="1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546;p30">
                <a:extLst>
                  <a:ext uri="{FF2B5EF4-FFF2-40B4-BE49-F238E27FC236}">
                    <a16:creationId xmlns:a16="http://schemas.microsoft.com/office/drawing/2014/main" id="{B7C8084C-6E6C-776E-899A-D18AFAC60D7F}"/>
                  </a:ext>
                </a:extLst>
              </p:cNvPr>
              <p:cNvSpPr/>
              <p:nvPr/>
            </p:nvSpPr>
            <p:spPr>
              <a:xfrm>
                <a:off x="4503235" y="2514440"/>
                <a:ext cx="314468" cy="767837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27369" extrusionOk="0">
                    <a:moveTo>
                      <a:pt x="151" y="162"/>
                    </a:moveTo>
                    <a:cubicBezTo>
                      <a:pt x="763" y="162"/>
                      <a:pt x="1351" y="243"/>
                      <a:pt x="1929" y="405"/>
                    </a:cubicBezTo>
                    <a:lnTo>
                      <a:pt x="4226" y="693"/>
                    </a:lnTo>
                    <a:cubicBezTo>
                      <a:pt x="6211" y="936"/>
                      <a:pt x="7411" y="1778"/>
                      <a:pt x="8358" y="3579"/>
                    </a:cubicBezTo>
                    <a:lnTo>
                      <a:pt x="10285" y="12397"/>
                    </a:lnTo>
                    <a:lnTo>
                      <a:pt x="5865" y="15537"/>
                    </a:lnTo>
                    <a:cubicBezTo>
                      <a:pt x="5853" y="15560"/>
                      <a:pt x="5841" y="15583"/>
                      <a:pt x="5841" y="15618"/>
                    </a:cubicBezTo>
                    <a:lnTo>
                      <a:pt x="6095" y="17476"/>
                    </a:lnTo>
                    <a:cubicBezTo>
                      <a:pt x="6095" y="17488"/>
                      <a:pt x="6107" y="17488"/>
                      <a:pt x="6107" y="17499"/>
                    </a:cubicBezTo>
                    <a:lnTo>
                      <a:pt x="10955" y="26687"/>
                    </a:lnTo>
                    <a:cubicBezTo>
                      <a:pt x="11013" y="26802"/>
                      <a:pt x="11013" y="26941"/>
                      <a:pt x="10943" y="27056"/>
                    </a:cubicBezTo>
                    <a:cubicBezTo>
                      <a:pt x="10880" y="27162"/>
                      <a:pt x="10768" y="27219"/>
                      <a:pt x="10634" y="27219"/>
                    </a:cubicBezTo>
                    <a:cubicBezTo>
                      <a:pt x="10622" y="27219"/>
                      <a:pt x="10610" y="27219"/>
                      <a:pt x="10597" y="27218"/>
                    </a:cubicBezTo>
                    <a:lnTo>
                      <a:pt x="7919" y="26964"/>
                    </a:lnTo>
                    <a:cubicBezTo>
                      <a:pt x="3129" y="26537"/>
                      <a:pt x="994" y="25637"/>
                      <a:pt x="994" y="21562"/>
                    </a:cubicBezTo>
                    <a:lnTo>
                      <a:pt x="151" y="162"/>
                    </a:lnTo>
                    <a:close/>
                    <a:moveTo>
                      <a:pt x="82" y="1"/>
                    </a:moveTo>
                    <a:cubicBezTo>
                      <a:pt x="59" y="1"/>
                      <a:pt x="36" y="12"/>
                      <a:pt x="24" y="35"/>
                    </a:cubicBezTo>
                    <a:cubicBezTo>
                      <a:pt x="1" y="47"/>
                      <a:pt x="1" y="58"/>
                      <a:pt x="1" y="93"/>
                    </a:cubicBezTo>
                    <a:lnTo>
                      <a:pt x="832" y="21574"/>
                    </a:lnTo>
                    <a:cubicBezTo>
                      <a:pt x="832" y="26133"/>
                      <a:pt x="3764" y="26756"/>
                      <a:pt x="7908" y="27126"/>
                    </a:cubicBezTo>
                    <a:lnTo>
                      <a:pt x="10586" y="27368"/>
                    </a:lnTo>
                    <a:lnTo>
                      <a:pt x="10632" y="27368"/>
                    </a:lnTo>
                    <a:cubicBezTo>
                      <a:pt x="10816" y="27368"/>
                      <a:pt x="10978" y="27287"/>
                      <a:pt x="11093" y="27137"/>
                    </a:cubicBezTo>
                    <a:cubicBezTo>
                      <a:pt x="11197" y="26987"/>
                      <a:pt x="11209" y="26791"/>
                      <a:pt x="11116" y="26618"/>
                    </a:cubicBezTo>
                    <a:lnTo>
                      <a:pt x="6269" y="17441"/>
                    </a:lnTo>
                    <a:lnTo>
                      <a:pt x="6026" y="15641"/>
                    </a:lnTo>
                    <a:lnTo>
                      <a:pt x="10447" y="12501"/>
                    </a:lnTo>
                    <a:cubicBezTo>
                      <a:pt x="10470" y="12467"/>
                      <a:pt x="10470" y="12444"/>
                      <a:pt x="10470" y="12409"/>
                    </a:cubicBezTo>
                    <a:lnTo>
                      <a:pt x="8542" y="3533"/>
                    </a:lnTo>
                    <a:cubicBezTo>
                      <a:pt x="8519" y="3533"/>
                      <a:pt x="8519" y="3521"/>
                      <a:pt x="8519" y="3521"/>
                    </a:cubicBezTo>
                    <a:cubicBezTo>
                      <a:pt x="7538" y="1663"/>
                      <a:pt x="6303" y="809"/>
                      <a:pt x="4249" y="555"/>
                    </a:cubicBezTo>
                    <a:lnTo>
                      <a:pt x="1975" y="278"/>
                    </a:lnTo>
                    <a:cubicBezTo>
                      <a:pt x="1351" y="93"/>
                      <a:pt x="717" y="1"/>
                      <a:pt x="82" y="1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547;p30">
                <a:extLst>
                  <a:ext uri="{FF2B5EF4-FFF2-40B4-BE49-F238E27FC236}">
                    <a16:creationId xmlns:a16="http://schemas.microsoft.com/office/drawing/2014/main" id="{7259CA87-E8A0-9895-A270-935538B93532}"/>
                  </a:ext>
                </a:extLst>
              </p:cNvPr>
              <p:cNvSpPr/>
              <p:nvPr/>
            </p:nvSpPr>
            <p:spPr>
              <a:xfrm>
                <a:off x="4526885" y="2544571"/>
                <a:ext cx="88766" cy="248399"/>
              </a:xfrm>
              <a:custGeom>
                <a:avLst/>
                <a:gdLst/>
                <a:ahLst/>
                <a:cxnLst/>
                <a:rect l="l" t="t" r="r" b="b"/>
                <a:pathLst>
                  <a:path w="3164" h="8854" extrusionOk="0">
                    <a:moveTo>
                      <a:pt x="1" y="0"/>
                    </a:moveTo>
                    <a:lnTo>
                      <a:pt x="324" y="8853"/>
                    </a:lnTo>
                    <a:lnTo>
                      <a:pt x="2771" y="4029"/>
                    </a:lnTo>
                    <a:cubicBezTo>
                      <a:pt x="2863" y="3867"/>
                      <a:pt x="2771" y="3659"/>
                      <a:pt x="2586" y="3613"/>
                    </a:cubicBezTo>
                    <a:lnTo>
                      <a:pt x="947" y="3209"/>
                    </a:lnTo>
                    <a:lnTo>
                      <a:pt x="3082" y="473"/>
                    </a:lnTo>
                    <a:cubicBezTo>
                      <a:pt x="3163" y="358"/>
                      <a:pt x="3094" y="185"/>
                      <a:pt x="2932" y="18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95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548;p30">
                <a:extLst>
                  <a:ext uri="{FF2B5EF4-FFF2-40B4-BE49-F238E27FC236}">
                    <a16:creationId xmlns:a16="http://schemas.microsoft.com/office/drawing/2014/main" id="{9D5BFED1-0268-50C2-A3D5-4994E70D622A}"/>
                  </a:ext>
                </a:extLst>
              </p:cNvPr>
              <p:cNvSpPr/>
              <p:nvPr/>
            </p:nvSpPr>
            <p:spPr>
              <a:xfrm>
                <a:off x="4524613" y="2541962"/>
                <a:ext cx="92329" cy="253281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9028" extrusionOk="0">
                    <a:moveTo>
                      <a:pt x="82" y="1"/>
                    </a:moveTo>
                    <a:cubicBezTo>
                      <a:pt x="47" y="1"/>
                      <a:pt x="1" y="24"/>
                      <a:pt x="1" y="70"/>
                    </a:cubicBezTo>
                    <a:cubicBezTo>
                      <a:pt x="1" y="116"/>
                      <a:pt x="24" y="162"/>
                      <a:pt x="70" y="162"/>
                    </a:cubicBezTo>
                    <a:lnTo>
                      <a:pt x="3013" y="347"/>
                    </a:lnTo>
                    <a:cubicBezTo>
                      <a:pt x="3048" y="347"/>
                      <a:pt x="3083" y="370"/>
                      <a:pt x="3106" y="405"/>
                    </a:cubicBezTo>
                    <a:cubicBezTo>
                      <a:pt x="3117" y="451"/>
                      <a:pt x="3117" y="497"/>
                      <a:pt x="3083" y="520"/>
                    </a:cubicBezTo>
                    <a:lnTo>
                      <a:pt x="947" y="3256"/>
                    </a:lnTo>
                    <a:cubicBezTo>
                      <a:pt x="936" y="3279"/>
                      <a:pt x="924" y="3302"/>
                      <a:pt x="936" y="3337"/>
                    </a:cubicBezTo>
                    <a:cubicBezTo>
                      <a:pt x="947" y="3360"/>
                      <a:pt x="970" y="3394"/>
                      <a:pt x="993" y="3394"/>
                    </a:cubicBezTo>
                    <a:lnTo>
                      <a:pt x="2644" y="3798"/>
                    </a:lnTo>
                    <a:cubicBezTo>
                      <a:pt x="2713" y="3810"/>
                      <a:pt x="2759" y="3856"/>
                      <a:pt x="2782" y="3914"/>
                    </a:cubicBezTo>
                    <a:cubicBezTo>
                      <a:pt x="2817" y="3971"/>
                      <a:pt x="2817" y="4041"/>
                      <a:pt x="2782" y="4098"/>
                    </a:cubicBezTo>
                    <a:lnTo>
                      <a:pt x="335" y="8912"/>
                    </a:lnTo>
                    <a:cubicBezTo>
                      <a:pt x="301" y="8946"/>
                      <a:pt x="312" y="9004"/>
                      <a:pt x="359" y="9016"/>
                    </a:cubicBezTo>
                    <a:cubicBezTo>
                      <a:pt x="370" y="9027"/>
                      <a:pt x="393" y="9027"/>
                      <a:pt x="405" y="9027"/>
                    </a:cubicBezTo>
                    <a:cubicBezTo>
                      <a:pt x="428" y="9027"/>
                      <a:pt x="462" y="9016"/>
                      <a:pt x="474" y="8969"/>
                    </a:cubicBezTo>
                    <a:lnTo>
                      <a:pt x="2933" y="4156"/>
                    </a:lnTo>
                    <a:cubicBezTo>
                      <a:pt x="2990" y="4052"/>
                      <a:pt x="2990" y="3937"/>
                      <a:pt x="2944" y="3833"/>
                    </a:cubicBezTo>
                    <a:cubicBezTo>
                      <a:pt x="2898" y="3741"/>
                      <a:pt x="2806" y="3660"/>
                      <a:pt x="2702" y="3637"/>
                    </a:cubicBezTo>
                    <a:lnTo>
                      <a:pt x="1167" y="3256"/>
                    </a:lnTo>
                    <a:lnTo>
                      <a:pt x="3221" y="601"/>
                    </a:lnTo>
                    <a:cubicBezTo>
                      <a:pt x="3279" y="532"/>
                      <a:pt x="3290" y="416"/>
                      <a:pt x="3244" y="336"/>
                    </a:cubicBezTo>
                    <a:cubicBezTo>
                      <a:pt x="3198" y="243"/>
                      <a:pt x="3117" y="186"/>
                      <a:pt x="3013" y="186"/>
                    </a:cubicBezTo>
                    <a:lnTo>
                      <a:pt x="82" y="1"/>
                    </a:ln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549;p30">
                <a:extLst>
                  <a:ext uri="{FF2B5EF4-FFF2-40B4-BE49-F238E27FC236}">
                    <a16:creationId xmlns:a16="http://schemas.microsoft.com/office/drawing/2014/main" id="{E61CEA61-80D3-9C32-F320-60377463D96E}"/>
                  </a:ext>
                </a:extLst>
              </p:cNvPr>
              <p:cNvSpPr/>
              <p:nvPr/>
            </p:nvSpPr>
            <p:spPr>
              <a:xfrm>
                <a:off x="4363998" y="2039834"/>
                <a:ext cx="115306" cy="110873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3952" extrusionOk="0">
                    <a:moveTo>
                      <a:pt x="2048" y="1"/>
                    </a:moveTo>
                    <a:cubicBezTo>
                      <a:pt x="1034" y="1"/>
                      <a:pt x="169" y="780"/>
                      <a:pt x="81" y="1809"/>
                    </a:cubicBezTo>
                    <a:cubicBezTo>
                      <a:pt x="1" y="2894"/>
                      <a:pt x="809" y="3863"/>
                      <a:pt x="1882" y="3944"/>
                    </a:cubicBezTo>
                    <a:cubicBezTo>
                      <a:pt x="1939" y="3949"/>
                      <a:pt x="1995" y="3951"/>
                      <a:pt x="2051" y="3951"/>
                    </a:cubicBezTo>
                    <a:cubicBezTo>
                      <a:pt x="3066" y="3951"/>
                      <a:pt x="3941" y="3172"/>
                      <a:pt x="4017" y="2143"/>
                    </a:cubicBezTo>
                    <a:cubicBezTo>
                      <a:pt x="4110" y="1058"/>
                      <a:pt x="3302" y="112"/>
                      <a:pt x="2217" y="8"/>
                    </a:cubicBezTo>
                    <a:cubicBezTo>
                      <a:pt x="2160" y="3"/>
                      <a:pt x="2104" y="1"/>
                      <a:pt x="2048" y="1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550;p30">
                <a:extLst>
                  <a:ext uri="{FF2B5EF4-FFF2-40B4-BE49-F238E27FC236}">
                    <a16:creationId xmlns:a16="http://schemas.microsoft.com/office/drawing/2014/main" id="{7A6479F5-E1E8-C84A-E2EA-B48B189FEAB1}"/>
                  </a:ext>
                </a:extLst>
              </p:cNvPr>
              <p:cNvSpPr/>
              <p:nvPr/>
            </p:nvSpPr>
            <p:spPr>
              <a:xfrm>
                <a:off x="4762323" y="2490649"/>
                <a:ext cx="210833" cy="82931"/>
              </a:xfrm>
              <a:custGeom>
                <a:avLst/>
                <a:gdLst/>
                <a:ahLst/>
                <a:cxnLst/>
                <a:rect l="l" t="t" r="r" b="b"/>
                <a:pathLst>
                  <a:path w="7515" h="2956" extrusionOk="0">
                    <a:moveTo>
                      <a:pt x="1106" y="0"/>
                    </a:moveTo>
                    <a:cubicBezTo>
                      <a:pt x="574" y="0"/>
                      <a:pt x="223" y="103"/>
                      <a:pt x="150" y="318"/>
                    </a:cubicBezTo>
                    <a:cubicBezTo>
                      <a:pt x="0" y="826"/>
                      <a:pt x="1466" y="1761"/>
                      <a:pt x="3463" y="2395"/>
                    </a:cubicBezTo>
                    <a:cubicBezTo>
                      <a:pt x="4610" y="2762"/>
                      <a:pt x="5672" y="2956"/>
                      <a:pt x="6398" y="2956"/>
                    </a:cubicBezTo>
                    <a:cubicBezTo>
                      <a:pt x="6929" y="2956"/>
                      <a:pt x="7280" y="2852"/>
                      <a:pt x="7353" y="2638"/>
                    </a:cubicBezTo>
                    <a:cubicBezTo>
                      <a:pt x="7514" y="2130"/>
                      <a:pt x="6037" y="1207"/>
                      <a:pt x="4051" y="560"/>
                    </a:cubicBezTo>
                    <a:cubicBezTo>
                      <a:pt x="2898" y="193"/>
                      <a:pt x="1833" y="0"/>
                      <a:pt x="1106" y="0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551;p30">
                <a:extLst>
                  <a:ext uri="{FF2B5EF4-FFF2-40B4-BE49-F238E27FC236}">
                    <a16:creationId xmlns:a16="http://schemas.microsoft.com/office/drawing/2014/main" id="{0F2338AC-C674-FF84-5813-B017810B81F2}"/>
                  </a:ext>
                </a:extLst>
              </p:cNvPr>
              <p:cNvSpPr/>
              <p:nvPr/>
            </p:nvSpPr>
            <p:spPr>
              <a:xfrm>
                <a:off x="4770739" y="2297575"/>
                <a:ext cx="217623" cy="338343"/>
              </a:xfrm>
              <a:custGeom>
                <a:avLst/>
                <a:gdLst/>
                <a:ahLst/>
                <a:cxnLst/>
                <a:rect l="l" t="t" r="r" b="b"/>
                <a:pathLst>
                  <a:path w="7757" h="12060" extrusionOk="0">
                    <a:moveTo>
                      <a:pt x="2890" y="1"/>
                    </a:moveTo>
                    <a:cubicBezTo>
                      <a:pt x="2492" y="1"/>
                      <a:pt x="2121" y="322"/>
                      <a:pt x="2182" y="748"/>
                    </a:cubicBezTo>
                    <a:cubicBezTo>
                      <a:pt x="2262" y="1475"/>
                      <a:pt x="2205" y="2202"/>
                      <a:pt x="2066" y="2929"/>
                    </a:cubicBezTo>
                    <a:cubicBezTo>
                      <a:pt x="2009" y="3218"/>
                      <a:pt x="1928" y="3495"/>
                      <a:pt x="1870" y="3760"/>
                    </a:cubicBezTo>
                    <a:lnTo>
                      <a:pt x="1812" y="4083"/>
                    </a:lnTo>
                    <a:lnTo>
                      <a:pt x="1328" y="3102"/>
                    </a:lnTo>
                    <a:cubicBezTo>
                      <a:pt x="1210" y="2867"/>
                      <a:pt x="985" y="2746"/>
                      <a:pt x="757" y="2746"/>
                    </a:cubicBezTo>
                    <a:cubicBezTo>
                      <a:pt x="537" y="2746"/>
                      <a:pt x="315" y="2858"/>
                      <a:pt x="185" y="3091"/>
                    </a:cubicBezTo>
                    <a:lnTo>
                      <a:pt x="173" y="3102"/>
                    </a:lnTo>
                    <a:cubicBezTo>
                      <a:pt x="23" y="3356"/>
                      <a:pt x="0" y="3645"/>
                      <a:pt x="81" y="3922"/>
                    </a:cubicBezTo>
                    <a:lnTo>
                      <a:pt x="600" y="5642"/>
                    </a:lnTo>
                    <a:cubicBezTo>
                      <a:pt x="750" y="6126"/>
                      <a:pt x="762" y="6657"/>
                      <a:pt x="623" y="7165"/>
                    </a:cubicBezTo>
                    <a:lnTo>
                      <a:pt x="300" y="8250"/>
                    </a:lnTo>
                    <a:lnTo>
                      <a:pt x="5148" y="12059"/>
                    </a:lnTo>
                    <a:lnTo>
                      <a:pt x="6591" y="7592"/>
                    </a:lnTo>
                    <a:cubicBezTo>
                      <a:pt x="7053" y="6149"/>
                      <a:pt x="7514" y="4822"/>
                      <a:pt x="7699" y="3171"/>
                    </a:cubicBezTo>
                    <a:cubicBezTo>
                      <a:pt x="7734" y="2744"/>
                      <a:pt x="7757" y="2317"/>
                      <a:pt x="7284" y="2110"/>
                    </a:cubicBezTo>
                    <a:cubicBezTo>
                      <a:pt x="7178" y="2060"/>
                      <a:pt x="7064" y="2036"/>
                      <a:pt x="6954" y="2036"/>
                    </a:cubicBezTo>
                    <a:cubicBezTo>
                      <a:pt x="6703" y="2036"/>
                      <a:pt x="6474" y="2164"/>
                      <a:pt x="6418" y="2421"/>
                    </a:cubicBezTo>
                    <a:cubicBezTo>
                      <a:pt x="6418" y="2421"/>
                      <a:pt x="6522" y="1786"/>
                      <a:pt x="6429" y="1486"/>
                    </a:cubicBezTo>
                    <a:cubicBezTo>
                      <a:pt x="6335" y="1155"/>
                      <a:pt x="5948" y="892"/>
                      <a:pt x="5624" y="892"/>
                    </a:cubicBezTo>
                    <a:cubicBezTo>
                      <a:pt x="5395" y="892"/>
                      <a:pt x="5198" y="1024"/>
                      <a:pt x="5160" y="1359"/>
                    </a:cubicBezTo>
                    <a:cubicBezTo>
                      <a:pt x="5160" y="1359"/>
                      <a:pt x="5148" y="898"/>
                      <a:pt x="5137" y="817"/>
                    </a:cubicBezTo>
                    <a:cubicBezTo>
                      <a:pt x="5080" y="478"/>
                      <a:pt x="4759" y="228"/>
                      <a:pt x="4421" y="228"/>
                    </a:cubicBezTo>
                    <a:cubicBezTo>
                      <a:pt x="4413" y="228"/>
                      <a:pt x="4405" y="228"/>
                      <a:pt x="4398" y="228"/>
                    </a:cubicBezTo>
                    <a:cubicBezTo>
                      <a:pt x="4005" y="240"/>
                      <a:pt x="3671" y="574"/>
                      <a:pt x="3659" y="967"/>
                    </a:cubicBezTo>
                    <a:cubicBezTo>
                      <a:pt x="3659" y="851"/>
                      <a:pt x="3625" y="644"/>
                      <a:pt x="3578" y="528"/>
                    </a:cubicBezTo>
                    <a:cubicBezTo>
                      <a:pt x="3578" y="528"/>
                      <a:pt x="3486" y="263"/>
                      <a:pt x="3278" y="113"/>
                    </a:cubicBezTo>
                    <a:cubicBezTo>
                      <a:pt x="3155" y="36"/>
                      <a:pt x="3021" y="1"/>
                      <a:pt x="2890" y="1"/>
                    </a:cubicBezTo>
                    <a:close/>
                  </a:path>
                </a:pathLst>
              </a:custGeom>
              <a:solidFill>
                <a:srgbClr val="F9C7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552;p30">
                <a:extLst>
                  <a:ext uri="{FF2B5EF4-FFF2-40B4-BE49-F238E27FC236}">
                    <a16:creationId xmlns:a16="http://schemas.microsoft.com/office/drawing/2014/main" id="{97B9D661-703E-930B-97C2-3F4347D0C613}"/>
                  </a:ext>
                </a:extLst>
              </p:cNvPr>
              <p:cNvSpPr/>
              <p:nvPr/>
            </p:nvSpPr>
            <p:spPr>
              <a:xfrm>
                <a:off x="4769112" y="2295471"/>
                <a:ext cx="222168" cy="342383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2204" extrusionOk="0">
                    <a:moveTo>
                      <a:pt x="2986" y="142"/>
                    </a:moveTo>
                    <a:cubicBezTo>
                      <a:pt x="3105" y="142"/>
                      <a:pt x="3227" y="176"/>
                      <a:pt x="3336" y="245"/>
                    </a:cubicBezTo>
                    <a:cubicBezTo>
                      <a:pt x="3521" y="361"/>
                      <a:pt x="3602" y="626"/>
                      <a:pt x="3602" y="626"/>
                    </a:cubicBezTo>
                    <a:cubicBezTo>
                      <a:pt x="3636" y="753"/>
                      <a:pt x="3683" y="938"/>
                      <a:pt x="3683" y="1030"/>
                    </a:cubicBezTo>
                    <a:cubicBezTo>
                      <a:pt x="3683" y="1065"/>
                      <a:pt x="3706" y="1111"/>
                      <a:pt x="3752" y="1111"/>
                    </a:cubicBezTo>
                    <a:cubicBezTo>
                      <a:pt x="3798" y="1111"/>
                      <a:pt x="3833" y="1088"/>
                      <a:pt x="3833" y="1042"/>
                    </a:cubicBezTo>
                    <a:cubicBezTo>
                      <a:pt x="3856" y="696"/>
                      <a:pt x="4144" y="407"/>
                      <a:pt x="4491" y="395"/>
                    </a:cubicBezTo>
                    <a:cubicBezTo>
                      <a:pt x="4505" y="394"/>
                      <a:pt x="4519" y="394"/>
                      <a:pt x="4533" y="394"/>
                    </a:cubicBezTo>
                    <a:cubicBezTo>
                      <a:pt x="4827" y="394"/>
                      <a:pt x="5082" y="618"/>
                      <a:pt x="5137" y="915"/>
                    </a:cubicBezTo>
                    <a:cubicBezTo>
                      <a:pt x="5137" y="950"/>
                      <a:pt x="5148" y="1261"/>
                      <a:pt x="5160" y="1434"/>
                    </a:cubicBezTo>
                    <a:cubicBezTo>
                      <a:pt x="5160" y="1469"/>
                      <a:pt x="5195" y="1504"/>
                      <a:pt x="5241" y="1504"/>
                    </a:cubicBezTo>
                    <a:cubicBezTo>
                      <a:pt x="5275" y="1504"/>
                      <a:pt x="5322" y="1469"/>
                      <a:pt x="5322" y="1434"/>
                    </a:cubicBezTo>
                    <a:cubicBezTo>
                      <a:pt x="5333" y="1203"/>
                      <a:pt x="5472" y="1053"/>
                      <a:pt x="5656" y="1042"/>
                    </a:cubicBezTo>
                    <a:cubicBezTo>
                      <a:pt x="5674" y="1040"/>
                      <a:pt x="5692" y="1039"/>
                      <a:pt x="5710" y="1039"/>
                    </a:cubicBezTo>
                    <a:cubicBezTo>
                      <a:pt x="6001" y="1039"/>
                      <a:pt x="6342" y="1290"/>
                      <a:pt x="6418" y="1573"/>
                    </a:cubicBezTo>
                    <a:cubicBezTo>
                      <a:pt x="6487" y="1850"/>
                      <a:pt x="6407" y="2473"/>
                      <a:pt x="6407" y="2473"/>
                    </a:cubicBezTo>
                    <a:cubicBezTo>
                      <a:pt x="6395" y="2508"/>
                      <a:pt x="6418" y="2542"/>
                      <a:pt x="6464" y="2554"/>
                    </a:cubicBezTo>
                    <a:cubicBezTo>
                      <a:pt x="6468" y="2556"/>
                      <a:pt x="6473" y="2557"/>
                      <a:pt x="6478" y="2557"/>
                    </a:cubicBezTo>
                    <a:cubicBezTo>
                      <a:pt x="6502" y="2557"/>
                      <a:pt x="6536" y="2534"/>
                      <a:pt x="6545" y="2496"/>
                    </a:cubicBezTo>
                    <a:cubicBezTo>
                      <a:pt x="6580" y="2381"/>
                      <a:pt x="6649" y="2277"/>
                      <a:pt x="6764" y="2219"/>
                    </a:cubicBezTo>
                    <a:cubicBezTo>
                      <a:pt x="6837" y="2186"/>
                      <a:pt x="6922" y="2169"/>
                      <a:pt x="7011" y="2169"/>
                    </a:cubicBezTo>
                    <a:cubicBezTo>
                      <a:pt x="7106" y="2169"/>
                      <a:pt x="7205" y="2189"/>
                      <a:pt x="7295" y="2231"/>
                    </a:cubicBezTo>
                    <a:cubicBezTo>
                      <a:pt x="7722" y="2438"/>
                      <a:pt x="7699" y="2796"/>
                      <a:pt x="7676" y="3223"/>
                    </a:cubicBezTo>
                    <a:lnTo>
                      <a:pt x="7676" y="3235"/>
                    </a:lnTo>
                    <a:cubicBezTo>
                      <a:pt x="7503" y="4759"/>
                      <a:pt x="7099" y="6005"/>
                      <a:pt x="6661" y="7333"/>
                    </a:cubicBezTo>
                    <a:lnTo>
                      <a:pt x="5160" y="11996"/>
                    </a:lnTo>
                    <a:lnTo>
                      <a:pt x="462" y="8302"/>
                    </a:lnTo>
                    <a:lnTo>
                      <a:pt x="797" y="7263"/>
                    </a:lnTo>
                    <a:cubicBezTo>
                      <a:pt x="935" y="6744"/>
                      <a:pt x="935" y="6201"/>
                      <a:pt x="774" y="5682"/>
                    </a:cubicBezTo>
                    <a:lnTo>
                      <a:pt x="254" y="3974"/>
                    </a:lnTo>
                    <a:cubicBezTo>
                      <a:pt x="185" y="3720"/>
                      <a:pt x="220" y="3454"/>
                      <a:pt x="347" y="3223"/>
                    </a:cubicBezTo>
                    <a:lnTo>
                      <a:pt x="358" y="3200"/>
                    </a:lnTo>
                    <a:cubicBezTo>
                      <a:pt x="462" y="3027"/>
                      <a:pt x="647" y="2912"/>
                      <a:pt x="855" y="2912"/>
                    </a:cubicBezTo>
                    <a:lnTo>
                      <a:pt x="866" y="2912"/>
                    </a:lnTo>
                    <a:cubicBezTo>
                      <a:pt x="1085" y="2912"/>
                      <a:pt x="1259" y="3027"/>
                      <a:pt x="1351" y="3223"/>
                    </a:cubicBezTo>
                    <a:lnTo>
                      <a:pt x="1847" y="4205"/>
                    </a:lnTo>
                    <a:cubicBezTo>
                      <a:pt x="1859" y="4228"/>
                      <a:pt x="1905" y="4239"/>
                      <a:pt x="1928" y="4239"/>
                    </a:cubicBezTo>
                    <a:cubicBezTo>
                      <a:pt x="1974" y="4239"/>
                      <a:pt x="2009" y="4216"/>
                      <a:pt x="2009" y="4181"/>
                    </a:cubicBezTo>
                    <a:lnTo>
                      <a:pt x="2067" y="3870"/>
                    </a:lnTo>
                    <a:cubicBezTo>
                      <a:pt x="2090" y="3697"/>
                      <a:pt x="2124" y="3535"/>
                      <a:pt x="2159" y="3373"/>
                    </a:cubicBezTo>
                    <a:cubicBezTo>
                      <a:pt x="2194" y="3258"/>
                      <a:pt x="2217" y="3131"/>
                      <a:pt x="2251" y="3016"/>
                    </a:cubicBezTo>
                    <a:cubicBezTo>
                      <a:pt x="2413" y="2219"/>
                      <a:pt x="2447" y="1492"/>
                      <a:pt x="2367" y="811"/>
                    </a:cubicBezTo>
                    <a:cubicBezTo>
                      <a:pt x="2332" y="592"/>
                      <a:pt x="2436" y="372"/>
                      <a:pt x="2644" y="245"/>
                    </a:cubicBezTo>
                    <a:cubicBezTo>
                      <a:pt x="2748" y="176"/>
                      <a:pt x="2866" y="142"/>
                      <a:pt x="2986" y="142"/>
                    </a:cubicBezTo>
                    <a:close/>
                    <a:moveTo>
                      <a:pt x="2961" y="0"/>
                    </a:moveTo>
                    <a:cubicBezTo>
                      <a:pt x="2811" y="0"/>
                      <a:pt x="2661" y="43"/>
                      <a:pt x="2528" y="130"/>
                    </a:cubicBezTo>
                    <a:cubicBezTo>
                      <a:pt x="2263" y="292"/>
                      <a:pt x="2124" y="569"/>
                      <a:pt x="2159" y="857"/>
                    </a:cubicBezTo>
                    <a:cubicBezTo>
                      <a:pt x="2251" y="1515"/>
                      <a:pt x="2205" y="2231"/>
                      <a:pt x="2043" y="3004"/>
                    </a:cubicBezTo>
                    <a:cubicBezTo>
                      <a:pt x="2032" y="3120"/>
                      <a:pt x="2009" y="3235"/>
                      <a:pt x="1974" y="3350"/>
                    </a:cubicBezTo>
                    <a:cubicBezTo>
                      <a:pt x="1951" y="3512"/>
                      <a:pt x="1905" y="3685"/>
                      <a:pt x="1870" y="3835"/>
                    </a:cubicBezTo>
                    <a:lnTo>
                      <a:pt x="1859" y="3927"/>
                    </a:lnTo>
                    <a:lnTo>
                      <a:pt x="1466" y="3166"/>
                    </a:lnTo>
                    <a:cubicBezTo>
                      <a:pt x="1339" y="2912"/>
                      <a:pt x="1109" y="2750"/>
                      <a:pt x="831" y="2750"/>
                    </a:cubicBezTo>
                    <a:cubicBezTo>
                      <a:pt x="554" y="2750"/>
                      <a:pt x="312" y="2889"/>
                      <a:pt x="185" y="3131"/>
                    </a:cubicBezTo>
                    <a:lnTo>
                      <a:pt x="174" y="3143"/>
                    </a:lnTo>
                    <a:cubicBezTo>
                      <a:pt x="24" y="3420"/>
                      <a:pt x="0" y="3731"/>
                      <a:pt x="81" y="4020"/>
                    </a:cubicBezTo>
                    <a:lnTo>
                      <a:pt x="601" y="5740"/>
                    </a:lnTo>
                    <a:cubicBezTo>
                      <a:pt x="751" y="6236"/>
                      <a:pt x="762" y="6732"/>
                      <a:pt x="624" y="7229"/>
                    </a:cubicBezTo>
                    <a:lnTo>
                      <a:pt x="301" y="8314"/>
                    </a:lnTo>
                    <a:cubicBezTo>
                      <a:pt x="289" y="8337"/>
                      <a:pt x="301" y="8383"/>
                      <a:pt x="335" y="8394"/>
                    </a:cubicBezTo>
                    <a:lnTo>
                      <a:pt x="5160" y="12192"/>
                    </a:lnTo>
                    <a:cubicBezTo>
                      <a:pt x="5172" y="12203"/>
                      <a:pt x="5195" y="12203"/>
                      <a:pt x="5206" y="12203"/>
                    </a:cubicBezTo>
                    <a:cubicBezTo>
                      <a:pt x="5218" y="12203"/>
                      <a:pt x="5218" y="12203"/>
                      <a:pt x="5252" y="12180"/>
                    </a:cubicBezTo>
                    <a:cubicBezTo>
                      <a:pt x="5275" y="12169"/>
                      <a:pt x="5298" y="12146"/>
                      <a:pt x="5310" y="12123"/>
                    </a:cubicBezTo>
                    <a:lnTo>
                      <a:pt x="6857" y="7356"/>
                    </a:lnTo>
                    <a:cubicBezTo>
                      <a:pt x="7284" y="6028"/>
                      <a:pt x="7688" y="4770"/>
                      <a:pt x="7861" y="3235"/>
                    </a:cubicBezTo>
                    <a:lnTo>
                      <a:pt x="7861" y="3223"/>
                    </a:lnTo>
                    <a:cubicBezTo>
                      <a:pt x="7896" y="2785"/>
                      <a:pt x="7919" y="2335"/>
                      <a:pt x="7399" y="2092"/>
                    </a:cubicBezTo>
                    <a:cubicBezTo>
                      <a:pt x="7277" y="2037"/>
                      <a:pt x="7152" y="2008"/>
                      <a:pt x="7031" y="2008"/>
                    </a:cubicBezTo>
                    <a:cubicBezTo>
                      <a:pt x="6922" y="2008"/>
                      <a:pt x="6816" y="2032"/>
                      <a:pt x="6718" y="2081"/>
                    </a:cubicBezTo>
                    <a:cubicBezTo>
                      <a:pt x="6684" y="2104"/>
                      <a:pt x="6637" y="2127"/>
                      <a:pt x="6603" y="2150"/>
                    </a:cubicBezTo>
                    <a:cubicBezTo>
                      <a:pt x="6626" y="1942"/>
                      <a:pt x="6626" y="1688"/>
                      <a:pt x="6580" y="1527"/>
                    </a:cubicBezTo>
                    <a:cubicBezTo>
                      <a:pt x="6480" y="1171"/>
                      <a:pt x="6047" y="879"/>
                      <a:pt x="5685" y="879"/>
                    </a:cubicBezTo>
                    <a:cubicBezTo>
                      <a:pt x="5672" y="879"/>
                      <a:pt x="5658" y="879"/>
                      <a:pt x="5645" y="880"/>
                    </a:cubicBezTo>
                    <a:cubicBezTo>
                      <a:pt x="5495" y="892"/>
                      <a:pt x="5379" y="950"/>
                      <a:pt x="5298" y="1053"/>
                    </a:cubicBezTo>
                    <a:cubicBezTo>
                      <a:pt x="5298" y="961"/>
                      <a:pt x="5275" y="903"/>
                      <a:pt x="5275" y="880"/>
                    </a:cubicBezTo>
                    <a:cubicBezTo>
                      <a:pt x="5220" y="514"/>
                      <a:pt x="4897" y="233"/>
                      <a:pt x="4513" y="233"/>
                    </a:cubicBezTo>
                    <a:cubicBezTo>
                      <a:pt x="4498" y="233"/>
                      <a:pt x="4483" y="233"/>
                      <a:pt x="4467" y="234"/>
                    </a:cubicBezTo>
                    <a:cubicBezTo>
                      <a:pt x="4167" y="245"/>
                      <a:pt x="3913" y="419"/>
                      <a:pt x="3763" y="672"/>
                    </a:cubicBezTo>
                    <a:lnTo>
                      <a:pt x="3740" y="592"/>
                    </a:lnTo>
                    <a:cubicBezTo>
                      <a:pt x="3717" y="592"/>
                      <a:pt x="3636" y="292"/>
                      <a:pt x="3394" y="130"/>
                    </a:cubicBezTo>
                    <a:cubicBezTo>
                      <a:pt x="3261" y="43"/>
                      <a:pt x="3111" y="0"/>
                      <a:pt x="2961" y="0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553;p30">
                <a:extLst>
                  <a:ext uri="{FF2B5EF4-FFF2-40B4-BE49-F238E27FC236}">
                    <a16:creationId xmlns:a16="http://schemas.microsoft.com/office/drawing/2014/main" id="{CAC74E94-EFCF-56AC-C4FA-9B7CD3D13F76}"/>
                  </a:ext>
                </a:extLst>
              </p:cNvPr>
              <p:cNvSpPr/>
              <p:nvPr/>
            </p:nvSpPr>
            <p:spPr>
              <a:xfrm>
                <a:off x="4669376" y="2501815"/>
                <a:ext cx="299571" cy="508974"/>
              </a:xfrm>
              <a:custGeom>
                <a:avLst/>
                <a:gdLst/>
                <a:ahLst/>
                <a:cxnLst/>
                <a:rect l="l" t="t" r="r" b="b"/>
                <a:pathLst>
                  <a:path w="10678" h="18142" extrusionOk="0">
                    <a:moveTo>
                      <a:pt x="3440" y="1"/>
                    </a:moveTo>
                    <a:lnTo>
                      <a:pt x="1258" y="7665"/>
                    </a:lnTo>
                    <a:lnTo>
                      <a:pt x="404" y="10297"/>
                    </a:lnTo>
                    <a:lnTo>
                      <a:pt x="0" y="16310"/>
                    </a:lnTo>
                    <a:cubicBezTo>
                      <a:pt x="779" y="17554"/>
                      <a:pt x="2037" y="18142"/>
                      <a:pt x="3289" y="18142"/>
                    </a:cubicBezTo>
                    <a:cubicBezTo>
                      <a:pt x="4895" y="18142"/>
                      <a:pt x="6490" y="17172"/>
                      <a:pt x="7041" y="15375"/>
                    </a:cubicBezTo>
                    <a:lnTo>
                      <a:pt x="10677" y="2148"/>
                    </a:lnTo>
                    <a:lnTo>
                      <a:pt x="9488" y="2171"/>
                    </a:lnTo>
                    <a:cubicBezTo>
                      <a:pt x="9472" y="2171"/>
                      <a:pt x="9455" y="2171"/>
                      <a:pt x="9439" y="2171"/>
                    </a:cubicBezTo>
                    <a:cubicBezTo>
                      <a:pt x="7240" y="2171"/>
                      <a:pt x="5113" y="1410"/>
                      <a:pt x="3440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554;p30">
                <a:extLst>
                  <a:ext uri="{FF2B5EF4-FFF2-40B4-BE49-F238E27FC236}">
                    <a16:creationId xmlns:a16="http://schemas.microsoft.com/office/drawing/2014/main" id="{72CAF8D8-F097-202A-C356-83FFFD4D6F10}"/>
                  </a:ext>
                </a:extLst>
              </p:cNvPr>
              <p:cNvSpPr/>
              <p:nvPr/>
            </p:nvSpPr>
            <p:spPr>
              <a:xfrm>
                <a:off x="4666767" y="2499262"/>
                <a:ext cx="303780" cy="513575"/>
              </a:xfrm>
              <a:custGeom>
                <a:avLst/>
                <a:gdLst/>
                <a:ahLst/>
                <a:cxnLst/>
                <a:rect l="l" t="t" r="r" b="b"/>
                <a:pathLst>
                  <a:path w="10828" h="18306" extrusionOk="0">
                    <a:moveTo>
                      <a:pt x="3528" y="1"/>
                    </a:moveTo>
                    <a:cubicBezTo>
                      <a:pt x="3519" y="1"/>
                      <a:pt x="3509" y="4"/>
                      <a:pt x="3498" y="11"/>
                    </a:cubicBezTo>
                    <a:cubicBezTo>
                      <a:pt x="3475" y="22"/>
                      <a:pt x="3464" y="34"/>
                      <a:pt x="3441" y="69"/>
                    </a:cubicBezTo>
                    <a:lnTo>
                      <a:pt x="1271" y="7721"/>
                    </a:lnTo>
                    <a:lnTo>
                      <a:pt x="416" y="10353"/>
                    </a:lnTo>
                    <a:cubicBezTo>
                      <a:pt x="416" y="10399"/>
                      <a:pt x="428" y="10434"/>
                      <a:pt x="474" y="10457"/>
                    </a:cubicBezTo>
                    <a:cubicBezTo>
                      <a:pt x="520" y="10457"/>
                      <a:pt x="555" y="10434"/>
                      <a:pt x="578" y="10399"/>
                    </a:cubicBezTo>
                    <a:lnTo>
                      <a:pt x="1421" y="7767"/>
                    </a:lnTo>
                    <a:lnTo>
                      <a:pt x="3579" y="230"/>
                    </a:lnTo>
                    <a:cubicBezTo>
                      <a:pt x="5253" y="1581"/>
                      <a:pt x="7354" y="2331"/>
                      <a:pt x="9501" y="2331"/>
                    </a:cubicBezTo>
                    <a:lnTo>
                      <a:pt x="9581" y="2331"/>
                    </a:lnTo>
                    <a:lnTo>
                      <a:pt x="10678" y="2319"/>
                    </a:lnTo>
                    <a:lnTo>
                      <a:pt x="7065" y="15432"/>
                    </a:lnTo>
                    <a:cubicBezTo>
                      <a:pt x="6638" y="16886"/>
                      <a:pt x="5426" y="17913"/>
                      <a:pt x="3925" y="18121"/>
                    </a:cubicBezTo>
                    <a:cubicBezTo>
                      <a:pt x="3752" y="18143"/>
                      <a:pt x="3580" y="18154"/>
                      <a:pt x="3410" y="18154"/>
                    </a:cubicBezTo>
                    <a:cubicBezTo>
                      <a:pt x="2086" y="18154"/>
                      <a:pt x="890" y="17490"/>
                      <a:pt x="174" y="16355"/>
                    </a:cubicBezTo>
                    <a:cubicBezTo>
                      <a:pt x="153" y="16327"/>
                      <a:pt x="128" y="16312"/>
                      <a:pt x="104" y="16312"/>
                    </a:cubicBezTo>
                    <a:cubicBezTo>
                      <a:pt x="88" y="16312"/>
                      <a:pt x="72" y="16318"/>
                      <a:pt x="59" y="16332"/>
                    </a:cubicBezTo>
                    <a:cubicBezTo>
                      <a:pt x="12" y="16355"/>
                      <a:pt x="1" y="16401"/>
                      <a:pt x="24" y="16447"/>
                    </a:cubicBezTo>
                    <a:cubicBezTo>
                      <a:pt x="774" y="17625"/>
                      <a:pt x="2032" y="18306"/>
                      <a:pt x="3383" y="18306"/>
                    </a:cubicBezTo>
                    <a:cubicBezTo>
                      <a:pt x="3556" y="18306"/>
                      <a:pt x="3752" y="18294"/>
                      <a:pt x="3902" y="18260"/>
                    </a:cubicBezTo>
                    <a:cubicBezTo>
                      <a:pt x="5484" y="18052"/>
                      <a:pt x="6730" y="16990"/>
                      <a:pt x="7192" y="15478"/>
                    </a:cubicBezTo>
                    <a:lnTo>
                      <a:pt x="10828" y="2262"/>
                    </a:lnTo>
                    <a:cubicBezTo>
                      <a:pt x="10828" y="2227"/>
                      <a:pt x="10828" y="2204"/>
                      <a:pt x="10816" y="2181"/>
                    </a:cubicBezTo>
                    <a:cubicBezTo>
                      <a:pt x="10805" y="2169"/>
                      <a:pt x="10793" y="2158"/>
                      <a:pt x="10759" y="2158"/>
                    </a:cubicBezTo>
                    <a:lnTo>
                      <a:pt x="9558" y="2169"/>
                    </a:lnTo>
                    <a:lnTo>
                      <a:pt x="9489" y="2169"/>
                    </a:lnTo>
                    <a:cubicBezTo>
                      <a:pt x="7331" y="2169"/>
                      <a:pt x="5230" y="1407"/>
                      <a:pt x="3579" y="22"/>
                    </a:cubicBezTo>
                    <a:cubicBezTo>
                      <a:pt x="3563" y="14"/>
                      <a:pt x="3547" y="1"/>
                      <a:pt x="3528" y="1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555;p30">
                <a:extLst>
                  <a:ext uri="{FF2B5EF4-FFF2-40B4-BE49-F238E27FC236}">
                    <a16:creationId xmlns:a16="http://schemas.microsoft.com/office/drawing/2014/main" id="{86C13A7A-4FBE-9B7D-B050-7D05C1B7728C}"/>
                  </a:ext>
                </a:extLst>
              </p:cNvPr>
              <p:cNvSpPr/>
              <p:nvPr/>
            </p:nvSpPr>
            <p:spPr>
              <a:xfrm>
                <a:off x="4666767" y="2499262"/>
                <a:ext cx="303780" cy="513575"/>
              </a:xfrm>
              <a:custGeom>
                <a:avLst/>
                <a:gdLst/>
                <a:ahLst/>
                <a:cxnLst/>
                <a:rect l="l" t="t" r="r" b="b"/>
                <a:pathLst>
                  <a:path w="10828" h="18306" extrusionOk="0">
                    <a:moveTo>
                      <a:pt x="3528" y="1"/>
                    </a:moveTo>
                    <a:cubicBezTo>
                      <a:pt x="3519" y="1"/>
                      <a:pt x="3509" y="4"/>
                      <a:pt x="3498" y="11"/>
                    </a:cubicBezTo>
                    <a:cubicBezTo>
                      <a:pt x="3475" y="22"/>
                      <a:pt x="3464" y="34"/>
                      <a:pt x="3441" y="69"/>
                    </a:cubicBezTo>
                    <a:lnTo>
                      <a:pt x="1271" y="7721"/>
                    </a:lnTo>
                    <a:lnTo>
                      <a:pt x="416" y="10353"/>
                    </a:lnTo>
                    <a:cubicBezTo>
                      <a:pt x="416" y="10399"/>
                      <a:pt x="428" y="10434"/>
                      <a:pt x="474" y="10457"/>
                    </a:cubicBezTo>
                    <a:cubicBezTo>
                      <a:pt x="520" y="10457"/>
                      <a:pt x="555" y="10434"/>
                      <a:pt x="578" y="10399"/>
                    </a:cubicBezTo>
                    <a:lnTo>
                      <a:pt x="1421" y="7767"/>
                    </a:lnTo>
                    <a:lnTo>
                      <a:pt x="3579" y="230"/>
                    </a:lnTo>
                    <a:cubicBezTo>
                      <a:pt x="5253" y="1581"/>
                      <a:pt x="7354" y="2331"/>
                      <a:pt x="9501" y="2331"/>
                    </a:cubicBezTo>
                    <a:lnTo>
                      <a:pt x="9581" y="2331"/>
                    </a:lnTo>
                    <a:lnTo>
                      <a:pt x="10678" y="2319"/>
                    </a:lnTo>
                    <a:lnTo>
                      <a:pt x="7065" y="15432"/>
                    </a:lnTo>
                    <a:cubicBezTo>
                      <a:pt x="6638" y="16886"/>
                      <a:pt x="5426" y="17913"/>
                      <a:pt x="3925" y="18121"/>
                    </a:cubicBezTo>
                    <a:cubicBezTo>
                      <a:pt x="3752" y="18143"/>
                      <a:pt x="3580" y="18154"/>
                      <a:pt x="3410" y="18154"/>
                    </a:cubicBezTo>
                    <a:cubicBezTo>
                      <a:pt x="2086" y="18154"/>
                      <a:pt x="890" y="17490"/>
                      <a:pt x="174" y="16355"/>
                    </a:cubicBezTo>
                    <a:cubicBezTo>
                      <a:pt x="153" y="16327"/>
                      <a:pt x="128" y="16312"/>
                      <a:pt x="104" y="16312"/>
                    </a:cubicBezTo>
                    <a:cubicBezTo>
                      <a:pt x="88" y="16312"/>
                      <a:pt x="72" y="16318"/>
                      <a:pt x="59" y="16332"/>
                    </a:cubicBezTo>
                    <a:cubicBezTo>
                      <a:pt x="12" y="16355"/>
                      <a:pt x="1" y="16401"/>
                      <a:pt x="24" y="16447"/>
                    </a:cubicBezTo>
                    <a:cubicBezTo>
                      <a:pt x="774" y="17625"/>
                      <a:pt x="2032" y="18306"/>
                      <a:pt x="3383" y="18306"/>
                    </a:cubicBezTo>
                    <a:cubicBezTo>
                      <a:pt x="3556" y="18306"/>
                      <a:pt x="3752" y="18294"/>
                      <a:pt x="3902" y="18260"/>
                    </a:cubicBezTo>
                    <a:cubicBezTo>
                      <a:pt x="5484" y="18052"/>
                      <a:pt x="6730" y="16990"/>
                      <a:pt x="7192" y="15478"/>
                    </a:cubicBezTo>
                    <a:lnTo>
                      <a:pt x="10828" y="2262"/>
                    </a:lnTo>
                    <a:cubicBezTo>
                      <a:pt x="10828" y="2227"/>
                      <a:pt x="10828" y="2204"/>
                      <a:pt x="10816" y="2181"/>
                    </a:cubicBezTo>
                    <a:cubicBezTo>
                      <a:pt x="10805" y="2169"/>
                      <a:pt x="10793" y="2158"/>
                      <a:pt x="10759" y="2158"/>
                    </a:cubicBezTo>
                    <a:lnTo>
                      <a:pt x="9558" y="2169"/>
                    </a:lnTo>
                    <a:lnTo>
                      <a:pt x="9489" y="2169"/>
                    </a:lnTo>
                    <a:cubicBezTo>
                      <a:pt x="7331" y="2169"/>
                      <a:pt x="5230" y="1407"/>
                      <a:pt x="3579" y="22"/>
                    </a:cubicBezTo>
                    <a:cubicBezTo>
                      <a:pt x="3563" y="14"/>
                      <a:pt x="3547" y="1"/>
                      <a:pt x="3528" y="1"/>
                    </a:cubicBezTo>
                    <a:close/>
                  </a:path>
                </a:pathLst>
              </a:custGeom>
              <a:solidFill>
                <a:srgbClr val="250F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1556;p30">
              <a:extLst>
                <a:ext uri="{FF2B5EF4-FFF2-40B4-BE49-F238E27FC236}">
                  <a16:creationId xmlns:a16="http://schemas.microsoft.com/office/drawing/2014/main" id="{AE7F3E0E-6D5D-99CD-9B09-A2761A7B6671}"/>
                </a:ext>
              </a:extLst>
            </p:cNvPr>
            <p:cNvSpPr/>
            <p:nvPr/>
          </p:nvSpPr>
          <p:spPr>
            <a:xfrm>
              <a:off x="4822529" y="2412432"/>
              <a:ext cx="38576" cy="59308"/>
            </a:xfrm>
            <a:custGeom>
              <a:avLst/>
              <a:gdLst/>
              <a:ahLst/>
              <a:cxnLst/>
              <a:rect l="l" t="t" r="r" b="b"/>
              <a:pathLst>
                <a:path w="1375" h="2114" extrusionOk="0">
                  <a:moveTo>
                    <a:pt x="1" y="1"/>
                  </a:moveTo>
                  <a:lnTo>
                    <a:pt x="832" y="2113"/>
                  </a:lnTo>
                  <a:cubicBezTo>
                    <a:pt x="1374" y="15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C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557;p30">
              <a:extLst>
                <a:ext uri="{FF2B5EF4-FFF2-40B4-BE49-F238E27FC236}">
                  <a16:creationId xmlns:a16="http://schemas.microsoft.com/office/drawing/2014/main" id="{EC6F3918-D0DF-D982-890A-1E9A1C9549CF}"/>
                </a:ext>
              </a:extLst>
            </p:cNvPr>
            <p:cNvSpPr/>
            <p:nvPr/>
          </p:nvSpPr>
          <p:spPr>
            <a:xfrm>
              <a:off x="4820593" y="2410188"/>
              <a:ext cx="33077" cy="63488"/>
            </a:xfrm>
            <a:custGeom>
              <a:avLst/>
              <a:gdLst/>
              <a:ahLst/>
              <a:cxnLst/>
              <a:rect l="l" t="t" r="r" b="b"/>
              <a:pathLst>
                <a:path w="1179" h="2263" extrusionOk="0">
                  <a:moveTo>
                    <a:pt x="81" y="0"/>
                  </a:moveTo>
                  <a:cubicBezTo>
                    <a:pt x="35" y="0"/>
                    <a:pt x="1" y="23"/>
                    <a:pt x="1" y="69"/>
                  </a:cubicBezTo>
                  <a:cubicBezTo>
                    <a:pt x="1" y="116"/>
                    <a:pt x="24" y="150"/>
                    <a:pt x="70" y="150"/>
                  </a:cubicBezTo>
                  <a:cubicBezTo>
                    <a:pt x="70" y="150"/>
                    <a:pt x="485" y="208"/>
                    <a:pt x="751" y="589"/>
                  </a:cubicBezTo>
                  <a:cubicBezTo>
                    <a:pt x="993" y="947"/>
                    <a:pt x="1016" y="1478"/>
                    <a:pt x="832" y="2159"/>
                  </a:cubicBezTo>
                  <a:cubicBezTo>
                    <a:pt x="820" y="2205"/>
                    <a:pt x="843" y="2251"/>
                    <a:pt x="889" y="2262"/>
                  </a:cubicBezTo>
                  <a:lnTo>
                    <a:pt x="901" y="2262"/>
                  </a:lnTo>
                  <a:cubicBezTo>
                    <a:pt x="936" y="2262"/>
                    <a:pt x="982" y="2251"/>
                    <a:pt x="982" y="2205"/>
                  </a:cubicBezTo>
                  <a:cubicBezTo>
                    <a:pt x="1178" y="1466"/>
                    <a:pt x="1155" y="900"/>
                    <a:pt x="878" y="496"/>
                  </a:cubicBezTo>
                  <a:cubicBezTo>
                    <a:pt x="578" y="58"/>
                    <a:pt x="93" y="0"/>
                    <a:pt x="81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558;p30">
              <a:extLst>
                <a:ext uri="{FF2B5EF4-FFF2-40B4-BE49-F238E27FC236}">
                  <a16:creationId xmlns:a16="http://schemas.microsoft.com/office/drawing/2014/main" id="{72438687-C234-3172-F064-44767FAFBD37}"/>
                </a:ext>
              </a:extLst>
            </p:cNvPr>
            <p:cNvSpPr/>
            <p:nvPr/>
          </p:nvSpPr>
          <p:spPr>
            <a:xfrm>
              <a:off x="4935225" y="2363532"/>
              <a:ext cx="15571" cy="66098"/>
            </a:xfrm>
            <a:custGeom>
              <a:avLst/>
              <a:gdLst/>
              <a:ahLst/>
              <a:cxnLst/>
              <a:rect l="l" t="t" r="r" b="b"/>
              <a:pathLst>
                <a:path w="555" h="2356" extrusionOk="0">
                  <a:moveTo>
                    <a:pt x="555" y="1"/>
                  </a:moveTo>
                  <a:lnTo>
                    <a:pt x="1" y="2356"/>
                  </a:lnTo>
                  <a:cubicBezTo>
                    <a:pt x="1" y="2356"/>
                    <a:pt x="497" y="1548"/>
                    <a:pt x="555" y="1"/>
                  </a:cubicBezTo>
                  <a:close/>
                </a:path>
              </a:pathLst>
            </a:custGeom>
            <a:solidFill>
              <a:srgbClr val="F9C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59;p30">
              <a:extLst>
                <a:ext uri="{FF2B5EF4-FFF2-40B4-BE49-F238E27FC236}">
                  <a16:creationId xmlns:a16="http://schemas.microsoft.com/office/drawing/2014/main" id="{A0CBF42A-9264-CEB1-BB3C-E5CE6617AB6A}"/>
                </a:ext>
              </a:extLst>
            </p:cNvPr>
            <p:cNvSpPr/>
            <p:nvPr/>
          </p:nvSpPr>
          <p:spPr>
            <a:xfrm>
              <a:off x="4932981" y="2360586"/>
              <a:ext cx="20087" cy="70979"/>
            </a:xfrm>
            <a:custGeom>
              <a:avLst/>
              <a:gdLst/>
              <a:ahLst/>
              <a:cxnLst/>
              <a:rect l="l" t="t" r="r" b="b"/>
              <a:pathLst>
                <a:path w="716" h="2530" extrusionOk="0">
                  <a:moveTo>
                    <a:pt x="629" y="0"/>
                  </a:moveTo>
                  <a:cubicBezTo>
                    <a:pt x="584" y="0"/>
                    <a:pt x="566" y="40"/>
                    <a:pt x="566" y="71"/>
                  </a:cubicBezTo>
                  <a:cubicBezTo>
                    <a:pt x="508" y="1572"/>
                    <a:pt x="12" y="2380"/>
                    <a:pt x="12" y="2403"/>
                  </a:cubicBezTo>
                  <a:cubicBezTo>
                    <a:pt x="0" y="2438"/>
                    <a:pt x="0" y="2484"/>
                    <a:pt x="46" y="2518"/>
                  </a:cubicBezTo>
                  <a:cubicBezTo>
                    <a:pt x="58" y="2530"/>
                    <a:pt x="69" y="2530"/>
                    <a:pt x="81" y="2530"/>
                  </a:cubicBezTo>
                  <a:cubicBezTo>
                    <a:pt x="115" y="2530"/>
                    <a:pt x="150" y="2518"/>
                    <a:pt x="162" y="2484"/>
                  </a:cubicBezTo>
                  <a:cubicBezTo>
                    <a:pt x="173" y="2438"/>
                    <a:pt x="658" y="1630"/>
                    <a:pt x="716" y="94"/>
                  </a:cubicBezTo>
                  <a:cubicBezTo>
                    <a:pt x="716" y="48"/>
                    <a:pt x="693" y="2"/>
                    <a:pt x="646" y="2"/>
                  </a:cubicBezTo>
                  <a:cubicBezTo>
                    <a:pt x="640" y="1"/>
                    <a:pt x="634" y="0"/>
                    <a:pt x="629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60;p30">
              <a:extLst>
                <a:ext uri="{FF2B5EF4-FFF2-40B4-BE49-F238E27FC236}">
                  <a16:creationId xmlns:a16="http://schemas.microsoft.com/office/drawing/2014/main" id="{01A94DA0-34DC-A170-013E-2D686591ADD1}"/>
                </a:ext>
              </a:extLst>
            </p:cNvPr>
            <p:cNvSpPr/>
            <p:nvPr/>
          </p:nvSpPr>
          <p:spPr>
            <a:xfrm>
              <a:off x="4897015" y="2337329"/>
              <a:ext cx="19134" cy="78386"/>
            </a:xfrm>
            <a:custGeom>
              <a:avLst/>
              <a:gdLst/>
              <a:ahLst/>
              <a:cxnLst/>
              <a:rect l="l" t="t" r="r" b="b"/>
              <a:pathLst>
                <a:path w="682" h="2794" extrusionOk="0">
                  <a:moveTo>
                    <a:pt x="682" y="0"/>
                  </a:moveTo>
                  <a:lnTo>
                    <a:pt x="1" y="2793"/>
                  </a:lnTo>
                  <a:cubicBezTo>
                    <a:pt x="1" y="2793"/>
                    <a:pt x="659" y="1535"/>
                    <a:pt x="682" y="0"/>
                  </a:cubicBezTo>
                  <a:close/>
                </a:path>
              </a:pathLst>
            </a:custGeom>
            <a:solidFill>
              <a:srgbClr val="F9C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61;p30">
              <a:extLst>
                <a:ext uri="{FF2B5EF4-FFF2-40B4-BE49-F238E27FC236}">
                  <a16:creationId xmlns:a16="http://schemas.microsoft.com/office/drawing/2014/main" id="{9524C09D-9722-F711-8E59-BFE58D0C5F17}"/>
                </a:ext>
              </a:extLst>
            </p:cNvPr>
            <p:cNvSpPr/>
            <p:nvPr/>
          </p:nvSpPr>
          <p:spPr>
            <a:xfrm>
              <a:off x="4894097" y="2335702"/>
              <a:ext cx="24324" cy="82594"/>
            </a:xfrm>
            <a:custGeom>
              <a:avLst/>
              <a:gdLst/>
              <a:ahLst/>
              <a:cxnLst/>
              <a:rect l="l" t="t" r="r" b="b"/>
              <a:pathLst>
                <a:path w="867" h="2944" extrusionOk="0">
                  <a:moveTo>
                    <a:pt x="774" y="0"/>
                  </a:moveTo>
                  <a:cubicBezTo>
                    <a:pt x="717" y="0"/>
                    <a:pt x="693" y="23"/>
                    <a:pt x="693" y="70"/>
                  </a:cubicBezTo>
                  <a:cubicBezTo>
                    <a:pt x="682" y="1570"/>
                    <a:pt x="24" y="2805"/>
                    <a:pt x="24" y="2828"/>
                  </a:cubicBezTo>
                  <a:cubicBezTo>
                    <a:pt x="1" y="2851"/>
                    <a:pt x="12" y="2909"/>
                    <a:pt x="59" y="2921"/>
                  </a:cubicBezTo>
                  <a:cubicBezTo>
                    <a:pt x="70" y="2944"/>
                    <a:pt x="93" y="2944"/>
                    <a:pt x="105" y="2944"/>
                  </a:cubicBezTo>
                  <a:cubicBezTo>
                    <a:pt x="128" y="2944"/>
                    <a:pt x="162" y="2921"/>
                    <a:pt x="174" y="2909"/>
                  </a:cubicBezTo>
                  <a:cubicBezTo>
                    <a:pt x="174" y="2897"/>
                    <a:pt x="832" y="1628"/>
                    <a:pt x="855" y="81"/>
                  </a:cubicBezTo>
                  <a:cubicBezTo>
                    <a:pt x="867" y="35"/>
                    <a:pt x="820" y="0"/>
                    <a:pt x="774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62;p30">
              <a:extLst>
                <a:ext uri="{FF2B5EF4-FFF2-40B4-BE49-F238E27FC236}">
                  <a16:creationId xmlns:a16="http://schemas.microsoft.com/office/drawing/2014/main" id="{DAC241C6-3EDE-D3FD-842C-E88312AFF7B2}"/>
                </a:ext>
              </a:extLst>
            </p:cNvPr>
            <p:cNvSpPr/>
            <p:nvPr/>
          </p:nvSpPr>
          <p:spPr>
            <a:xfrm>
              <a:off x="4858158" y="2324367"/>
              <a:ext cx="16861" cy="82594"/>
            </a:xfrm>
            <a:custGeom>
              <a:avLst/>
              <a:gdLst/>
              <a:ahLst/>
              <a:cxnLst/>
              <a:rect l="l" t="t" r="r" b="b"/>
              <a:pathLst>
                <a:path w="601" h="2944" extrusionOk="0">
                  <a:moveTo>
                    <a:pt x="543" y="0"/>
                  </a:moveTo>
                  <a:lnTo>
                    <a:pt x="1" y="2944"/>
                  </a:lnTo>
                  <a:cubicBezTo>
                    <a:pt x="1" y="2944"/>
                    <a:pt x="601" y="1524"/>
                    <a:pt x="543" y="0"/>
                  </a:cubicBezTo>
                  <a:close/>
                </a:path>
              </a:pathLst>
            </a:custGeom>
            <a:solidFill>
              <a:srgbClr val="F9C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63;p30">
              <a:extLst>
                <a:ext uri="{FF2B5EF4-FFF2-40B4-BE49-F238E27FC236}">
                  <a16:creationId xmlns:a16="http://schemas.microsoft.com/office/drawing/2014/main" id="{27238C94-CE65-0636-9525-AFED2C764CDD}"/>
                </a:ext>
              </a:extLst>
            </p:cNvPr>
            <p:cNvSpPr/>
            <p:nvPr/>
          </p:nvSpPr>
          <p:spPr>
            <a:xfrm>
              <a:off x="4855577" y="2321758"/>
              <a:ext cx="22051" cy="87139"/>
            </a:xfrm>
            <a:custGeom>
              <a:avLst/>
              <a:gdLst/>
              <a:ahLst/>
              <a:cxnLst/>
              <a:rect l="l" t="t" r="r" b="b"/>
              <a:pathLst>
                <a:path w="786" h="3106" extrusionOk="0">
                  <a:moveTo>
                    <a:pt x="635" y="1"/>
                  </a:moveTo>
                  <a:cubicBezTo>
                    <a:pt x="601" y="1"/>
                    <a:pt x="566" y="47"/>
                    <a:pt x="566" y="93"/>
                  </a:cubicBezTo>
                  <a:cubicBezTo>
                    <a:pt x="624" y="1594"/>
                    <a:pt x="23" y="2990"/>
                    <a:pt x="23" y="3002"/>
                  </a:cubicBezTo>
                  <a:cubicBezTo>
                    <a:pt x="0" y="3048"/>
                    <a:pt x="23" y="3094"/>
                    <a:pt x="58" y="3106"/>
                  </a:cubicBezTo>
                  <a:lnTo>
                    <a:pt x="93" y="3106"/>
                  </a:lnTo>
                  <a:cubicBezTo>
                    <a:pt x="116" y="3106"/>
                    <a:pt x="150" y="3094"/>
                    <a:pt x="162" y="3060"/>
                  </a:cubicBezTo>
                  <a:cubicBezTo>
                    <a:pt x="173" y="3048"/>
                    <a:pt x="785" y="1617"/>
                    <a:pt x="727" y="70"/>
                  </a:cubicBezTo>
                  <a:cubicBezTo>
                    <a:pt x="727" y="36"/>
                    <a:pt x="681" y="1"/>
                    <a:pt x="635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64;p30">
              <a:extLst>
                <a:ext uri="{FF2B5EF4-FFF2-40B4-BE49-F238E27FC236}">
                  <a16:creationId xmlns:a16="http://schemas.microsoft.com/office/drawing/2014/main" id="{4B082BD9-DD1C-2C1E-D5DB-6442AD14A714}"/>
                </a:ext>
              </a:extLst>
            </p:cNvPr>
            <p:cNvSpPr/>
            <p:nvPr/>
          </p:nvSpPr>
          <p:spPr>
            <a:xfrm>
              <a:off x="4806677" y="2575179"/>
              <a:ext cx="151890" cy="37734"/>
            </a:xfrm>
            <a:custGeom>
              <a:avLst/>
              <a:gdLst/>
              <a:ahLst/>
              <a:cxnLst/>
              <a:rect l="l" t="t" r="r" b="b"/>
              <a:pathLst>
                <a:path w="5414" h="1345" extrusionOk="0">
                  <a:moveTo>
                    <a:pt x="94" y="0"/>
                  </a:moveTo>
                  <a:cubicBezTo>
                    <a:pt x="70" y="0"/>
                    <a:pt x="43" y="18"/>
                    <a:pt x="35" y="40"/>
                  </a:cubicBezTo>
                  <a:cubicBezTo>
                    <a:pt x="0" y="75"/>
                    <a:pt x="12" y="133"/>
                    <a:pt x="58" y="144"/>
                  </a:cubicBezTo>
                  <a:cubicBezTo>
                    <a:pt x="93" y="156"/>
                    <a:pt x="2413" y="1333"/>
                    <a:pt x="5137" y="1333"/>
                  </a:cubicBezTo>
                  <a:cubicBezTo>
                    <a:pt x="5206" y="1333"/>
                    <a:pt x="5264" y="1333"/>
                    <a:pt x="5345" y="1345"/>
                  </a:cubicBezTo>
                  <a:cubicBezTo>
                    <a:pt x="5379" y="1345"/>
                    <a:pt x="5414" y="1299"/>
                    <a:pt x="5414" y="1252"/>
                  </a:cubicBezTo>
                  <a:cubicBezTo>
                    <a:pt x="5414" y="1218"/>
                    <a:pt x="5368" y="1183"/>
                    <a:pt x="5322" y="1183"/>
                  </a:cubicBezTo>
                  <a:lnTo>
                    <a:pt x="5137" y="1183"/>
                  </a:lnTo>
                  <a:cubicBezTo>
                    <a:pt x="2436" y="1183"/>
                    <a:pt x="162" y="29"/>
                    <a:pt x="127" y="17"/>
                  </a:cubicBezTo>
                  <a:cubicBezTo>
                    <a:pt x="119" y="5"/>
                    <a:pt x="107" y="0"/>
                    <a:pt x="94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Title 1">
            <a:extLst>
              <a:ext uri="{FF2B5EF4-FFF2-40B4-BE49-F238E27FC236}">
                <a16:creationId xmlns:a16="http://schemas.microsoft.com/office/drawing/2014/main" id="{EF69BAC5-A3CA-FD25-1AEE-71D37F6B5EB3}"/>
              </a:ext>
            </a:extLst>
          </p:cNvPr>
          <p:cNvSpPr txBox="1">
            <a:spLocks/>
          </p:cNvSpPr>
          <p:nvPr/>
        </p:nvSpPr>
        <p:spPr>
          <a:xfrm>
            <a:off x="417536" y="281245"/>
            <a:ext cx="3948901" cy="102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5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24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 b="0" i="0" u="none" strike="noStrike" cap="none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r>
              <a:rPr lang="en-US" sz="6600" b="1" dirty="0">
                <a:latin typeface="Lato" panose="020F0502020204030203" pitchFamily="34" charset="0"/>
              </a:rPr>
              <a:t>FAKTA MENARIK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B0C86E9-245C-C53A-3C53-F64051062E89}"/>
              </a:ext>
            </a:extLst>
          </p:cNvPr>
          <p:cNvSpPr txBox="1"/>
          <p:nvPr/>
        </p:nvSpPr>
        <p:spPr>
          <a:xfrm>
            <a:off x="108486" y="1200272"/>
            <a:ext cx="581337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1600" dirty="0" err="1">
                <a:latin typeface="Lato" panose="020F0502020204030203" pitchFamily="34" charset="0"/>
              </a:rPr>
              <a:t>Menurut</a:t>
            </a:r>
            <a:r>
              <a:rPr lang="en-ID" sz="1600" dirty="0">
                <a:latin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</a:rPr>
              <a:t>sebuah</a:t>
            </a:r>
            <a:r>
              <a:rPr lang="en-ID" sz="1600" dirty="0">
                <a:latin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</a:rPr>
              <a:t>penelitian</a:t>
            </a:r>
            <a:r>
              <a:rPr lang="en-ID" sz="1600" dirty="0">
                <a:latin typeface="Lato" panose="020F0502020204030203" pitchFamily="34" charset="0"/>
              </a:rPr>
              <a:t> oleh </a:t>
            </a:r>
            <a:r>
              <a:rPr lang="en-ID" sz="1600" b="1" dirty="0">
                <a:latin typeface="Lato" panose="020F0502020204030203" pitchFamily="34" charset="0"/>
              </a:rPr>
              <a:t>American Psychological Association (APA)</a:t>
            </a:r>
            <a:r>
              <a:rPr lang="en-ID" sz="1600" dirty="0">
                <a:latin typeface="Lato" panose="020F0502020204030203" pitchFamily="34" charset="0"/>
              </a:rPr>
              <a:t>, orang yang </a:t>
            </a:r>
            <a:r>
              <a:rPr lang="en-ID" sz="1600" dirty="0" err="1">
                <a:latin typeface="Lato" panose="020F0502020204030203" pitchFamily="34" charset="0"/>
              </a:rPr>
              <a:t>memiliki</a:t>
            </a:r>
            <a:r>
              <a:rPr lang="en-ID" sz="1600" dirty="0">
                <a:latin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</a:rPr>
              <a:t>tingkat</a:t>
            </a:r>
            <a:r>
              <a:rPr lang="en-ID" sz="1600" dirty="0">
                <a:latin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</a:rPr>
              <a:t>kepercayaan</a:t>
            </a:r>
            <a:r>
              <a:rPr lang="en-ID" sz="1600" dirty="0">
                <a:latin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</a:rPr>
              <a:t>diri</a:t>
            </a:r>
            <a:r>
              <a:rPr lang="en-ID" sz="1600" dirty="0">
                <a:latin typeface="Lato" panose="020F0502020204030203" pitchFamily="34" charset="0"/>
              </a:rPr>
              <a:t> yang </a:t>
            </a:r>
            <a:r>
              <a:rPr lang="en-ID" sz="1600" dirty="0" err="1">
                <a:latin typeface="Lato" panose="020F0502020204030203" pitchFamily="34" charset="0"/>
              </a:rPr>
              <a:t>lebih</a:t>
            </a:r>
            <a:r>
              <a:rPr lang="en-ID" sz="1600" dirty="0">
                <a:latin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</a:rPr>
              <a:t>tinggi</a:t>
            </a:r>
            <a:r>
              <a:rPr lang="en-ID" sz="1600" dirty="0">
                <a:latin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</a:rPr>
              <a:t>cenderung</a:t>
            </a:r>
            <a:r>
              <a:rPr lang="en-ID" sz="1600" dirty="0">
                <a:latin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</a:rPr>
              <a:t>lebih</a:t>
            </a:r>
            <a:r>
              <a:rPr lang="en-ID" sz="1600" dirty="0">
                <a:latin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</a:rPr>
              <a:t>sukses</a:t>
            </a:r>
            <a:r>
              <a:rPr lang="en-ID" sz="1600" dirty="0">
                <a:latin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</a:rPr>
              <a:t>dalam</a:t>
            </a:r>
            <a:r>
              <a:rPr lang="en-ID" sz="1600" dirty="0">
                <a:latin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</a:rPr>
              <a:t>mencapai</a:t>
            </a:r>
            <a:r>
              <a:rPr lang="en-ID" sz="1600" dirty="0">
                <a:latin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</a:rPr>
              <a:t>tujuan</a:t>
            </a:r>
            <a:r>
              <a:rPr lang="en-ID" sz="1600" dirty="0">
                <a:latin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</a:rPr>
              <a:t>akademik</a:t>
            </a:r>
            <a:r>
              <a:rPr lang="en-ID" sz="1600" dirty="0">
                <a:latin typeface="Lato" panose="020F0502020204030203" pitchFamily="34" charset="0"/>
              </a:rPr>
              <a:t> dan </a:t>
            </a:r>
            <a:r>
              <a:rPr lang="en-ID" sz="1600" dirty="0" err="1">
                <a:latin typeface="Lato" panose="020F0502020204030203" pitchFamily="34" charset="0"/>
              </a:rPr>
              <a:t>karier</a:t>
            </a:r>
            <a:r>
              <a:rPr lang="en-ID" sz="1600" dirty="0">
                <a:latin typeface="Lato" panose="020F0502020204030203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D" sz="1000" dirty="0">
              <a:latin typeface="Lato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1600" b="1" dirty="0">
                <a:latin typeface="Lato" panose="020F0502020204030203" pitchFamily="34" charset="0"/>
              </a:rPr>
              <a:t>30%</a:t>
            </a:r>
            <a:r>
              <a:rPr lang="en-ID" sz="1600" dirty="0">
                <a:latin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</a:rPr>
              <a:t>remaja</a:t>
            </a:r>
            <a:r>
              <a:rPr lang="en-ID" sz="1600" dirty="0">
                <a:latin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</a:rPr>
              <a:t>melaporkan</a:t>
            </a:r>
            <a:r>
              <a:rPr lang="en-ID" sz="1600" dirty="0">
                <a:latin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</a:rPr>
              <a:t>merasa</a:t>
            </a:r>
            <a:r>
              <a:rPr lang="en-ID" sz="1600" dirty="0">
                <a:latin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</a:rPr>
              <a:t>kurang</a:t>
            </a:r>
            <a:r>
              <a:rPr lang="en-ID" sz="1600" dirty="0">
                <a:latin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</a:rPr>
              <a:t>percaya</a:t>
            </a:r>
            <a:r>
              <a:rPr lang="en-ID" sz="1600" dirty="0">
                <a:latin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</a:rPr>
              <a:t>diri</a:t>
            </a:r>
            <a:r>
              <a:rPr lang="en-ID" sz="1600" dirty="0">
                <a:latin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</a:rPr>
              <a:t>dalam</a:t>
            </a:r>
            <a:r>
              <a:rPr lang="en-ID" sz="1600" dirty="0">
                <a:latin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</a:rPr>
              <a:t>situasi</a:t>
            </a:r>
            <a:r>
              <a:rPr lang="en-ID" sz="1600" dirty="0">
                <a:latin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</a:rPr>
              <a:t>sosial</a:t>
            </a:r>
            <a:r>
              <a:rPr lang="en-ID" sz="1600" dirty="0">
                <a:latin typeface="Lato" panose="020F0502020204030203" pitchFamily="34" charset="0"/>
              </a:rPr>
              <a:t> (</a:t>
            </a:r>
            <a:r>
              <a:rPr lang="en-ID" sz="1600" dirty="0" err="1">
                <a:latin typeface="Lato" panose="020F0502020204030203" pitchFamily="34" charset="0"/>
              </a:rPr>
              <a:t>Sumber</a:t>
            </a:r>
            <a:r>
              <a:rPr lang="en-ID" sz="1600" dirty="0">
                <a:latin typeface="Lato" panose="020F0502020204030203" pitchFamily="34" charset="0"/>
              </a:rPr>
              <a:t>: </a:t>
            </a:r>
            <a:r>
              <a:rPr lang="en-ID" sz="1600" b="1" dirty="0">
                <a:latin typeface="Lato" panose="020F0502020204030203" pitchFamily="34" charset="0"/>
              </a:rPr>
              <a:t>National Mental Health Association</a:t>
            </a:r>
            <a:r>
              <a:rPr lang="en-ID" sz="1600" dirty="0">
                <a:latin typeface="Lato" panose="020F0502020204030203" pitchFamily="34" charset="0"/>
              </a:rPr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D" sz="1050" b="1" dirty="0">
              <a:latin typeface="Lato" panose="020F050202020403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1600" b="1" dirty="0" err="1">
                <a:latin typeface="Lato" panose="020F0502020204030203" pitchFamily="34" charset="0"/>
              </a:rPr>
              <a:t>Penelitian</a:t>
            </a:r>
            <a:r>
              <a:rPr lang="en-ID" sz="1600" b="1" dirty="0">
                <a:latin typeface="Lato" panose="020F0502020204030203" pitchFamily="34" charset="0"/>
              </a:rPr>
              <a:t> oleh Stanford University</a:t>
            </a:r>
            <a:r>
              <a:rPr lang="en-ID" sz="1600" dirty="0">
                <a:latin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</a:rPr>
              <a:t>menunjukkan</a:t>
            </a:r>
            <a:r>
              <a:rPr lang="en-ID" sz="1600" dirty="0">
                <a:latin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</a:rPr>
              <a:t>bahwa</a:t>
            </a:r>
            <a:r>
              <a:rPr lang="en-ID" sz="1600" dirty="0">
                <a:latin typeface="Lato" panose="020F0502020204030203" pitchFamily="34" charset="0"/>
              </a:rPr>
              <a:t> orang yang </a:t>
            </a:r>
            <a:r>
              <a:rPr lang="en-ID" sz="1600" dirty="0" err="1">
                <a:latin typeface="Lato" panose="020F0502020204030203" pitchFamily="34" charset="0"/>
              </a:rPr>
              <a:t>percaya</a:t>
            </a:r>
            <a:r>
              <a:rPr lang="en-ID" sz="1600" dirty="0">
                <a:latin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</a:rPr>
              <a:t>diri</a:t>
            </a:r>
            <a:r>
              <a:rPr lang="en-ID" sz="1600" dirty="0">
                <a:latin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</a:rPr>
              <a:t>lebih</a:t>
            </a:r>
            <a:r>
              <a:rPr lang="en-ID" sz="1600" dirty="0">
                <a:latin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</a:rPr>
              <a:t>mampu</a:t>
            </a:r>
            <a:r>
              <a:rPr lang="en-ID" sz="1600" dirty="0">
                <a:latin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</a:rPr>
              <a:t>mengatasi</a:t>
            </a:r>
            <a:r>
              <a:rPr lang="en-ID" sz="1600" dirty="0">
                <a:latin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</a:rPr>
              <a:t>stres</a:t>
            </a:r>
            <a:r>
              <a:rPr lang="en-ID" sz="1600" dirty="0">
                <a:latin typeface="Lato" panose="020F0502020204030203" pitchFamily="34" charset="0"/>
              </a:rPr>
              <a:t> dan </a:t>
            </a:r>
            <a:r>
              <a:rPr lang="en-ID" sz="1600" dirty="0" err="1">
                <a:latin typeface="Lato" panose="020F0502020204030203" pitchFamily="34" charset="0"/>
              </a:rPr>
              <a:t>memiliki</a:t>
            </a:r>
            <a:r>
              <a:rPr lang="en-ID" sz="1600" dirty="0">
                <a:latin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</a:rPr>
              <a:t>ketahanan</a:t>
            </a:r>
            <a:r>
              <a:rPr lang="en-ID" sz="1600" dirty="0">
                <a:latin typeface="Lato" panose="020F0502020204030203" pitchFamily="34" charset="0"/>
              </a:rPr>
              <a:t> mental yang </a:t>
            </a:r>
            <a:r>
              <a:rPr lang="en-ID" sz="1600" dirty="0" err="1">
                <a:latin typeface="Lato" panose="020F0502020204030203" pitchFamily="34" charset="0"/>
              </a:rPr>
              <a:t>lebih</a:t>
            </a:r>
            <a:r>
              <a:rPr lang="en-ID" sz="1600" dirty="0">
                <a:latin typeface="Lato" panose="020F0502020204030203" pitchFamily="34" charset="0"/>
              </a:rPr>
              <a:t> </a:t>
            </a:r>
            <a:r>
              <a:rPr lang="en-ID" sz="1600" dirty="0" err="1">
                <a:latin typeface="Lato" panose="020F0502020204030203" pitchFamily="34" charset="0"/>
              </a:rPr>
              <a:t>baik</a:t>
            </a:r>
            <a:r>
              <a:rPr lang="en-ID" sz="1600" dirty="0">
                <a:latin typeface="Lato" panose="020F0502020204030203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1845CF-2EB8-FC1F-8010-987166E2F92A}"/>
              </a:ext>
            </a:extLst>
          </p:cNvPr>
          <p:cNvSpPr txBox="1"/>
          <p:nvPr/>
        </p:nvSpPr>
        <p:spPr>
          <a:xfrm>
            <a:off x="2899464" y="4814157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DF0804-7325-099D-BB90-1D3F3EC9E9A3}"/>
              </a:ext>
            </a:extLst>
          </p:cNvPr>
          <p:cNvSpPr txBox="1"/>
          <p:nvPr/>
        </p:nvSpPr>
        <p:spPr>
          <a:xfrm>
            <a:off x="6554171" y="4814158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81" name="Google Shape;552;p28">
            <a:extLst>
              <a:ext uri="{FF2B5EF4-FFF2-40B4-BE49-F238E27FC236}">
                <a16:creationId xmlns:a16="http://schemas.microsoft.com/office/drawing/2014/main" id="{0D62E59A-E993-CB5C-3EF9-54EE5388E0D0}"/>
              </a:ext>
            </a:extLst>
          </p:cNvPr>
          <p:cNvSpPr/>
          <p:nvPr/>
        </p:nvSpPr>
        <p:spPr>
          <a:xfrm>
            <a:off x="6897869" y="5065996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102628D-E6FE-EB66-78AD-747F1BF26442}"/>
              </a:ext>
            </a:extLst>
          </p:cNvPr>
          <p:cNvSpPr/>
          <p:nvPr/>
        </p:nvSpPr>
        <p:spPr>
          <a:xfrm>
            <a:off x="1" y="4668813"/>
            <a:ext cx="9144000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4FC41C46-6E41-2B5A-1AE1-72EFD4BF8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23" y="4737400"/>
            <a:ext cx="1581851" cy="425122"/>
          </a:xfrm>
          <a:prstGeom prst="rect">
            <a:avLst/>
          </a:prstGeom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CA5C6B0-2FEF-CC4B-742A-6FCDFAF1ED59}"/>
              </a:ext>
            </a:extLst>
          </p:cNvPr>
          <p:cNvCxnSpPr/>
          <p:nvPr/>
        </p:nvCxnSpPr>
        <p:spPr>
          <a:xfrm>
            <a:off x="2524020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BAE3676E-1B7E-E674-5E80-8660CDB6E904}"/>
              </a:ext>
            </a:extLst>
          </p:cNvPr>
          <p:cNvSpPr txBox="1"/>
          <p:nvPr/>
        </p:nvSpPr>
        <p:spPr>
          <a:xfrm>
            <a:off x="2720487" y="4803588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F0D5BF6-7407-CE5C-F760-26872448CF14}"/>
              </a:ext>
            </a:extLst>
          </p:cNvPr>
          <p:cNvSpPr txBox="1"/>
          <p:nvPr/>
        </p:nvSpPr>
        <p:spPr>
          <a:xfrm>
            <a:off x="6188152" y="4803972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D33B0D8-7155-8549-7F4A-A27C634A60BC}"/>
              </a:ext>
            </a:extLst>
          </p:cNvPr>
          <p:cNvCxnSpPr/>
          <p:nvPr/>
        </p:nvCxnSpPr>
        <p:spPr>
          <a:xfrm>
            <a:off x="6087577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731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02581D-F51E-6BED-FC60-C7AFFF8B7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7</a:t>
            </a:fld>
            <a:endParaRPr lang="en-US"/>
          </a:p>
        </p:txBody>
      </p:sp>
      <p:grpSp>
        <p:nvGrpSpPr>
          <p:cNvPr id="5" name="Google Shape;2547;p45">
            <a:extLst>
              <a:ext uri="{FF2B5EF4-FFF2-40B4-BE49-F238E27FC236}">
                <a16:creationId xmlns:a16="http://schemas.microsoft.com/office/drawing/2014/main" id="{C7A1B834-9A9D-301D-E4E1-80EC8CE2E9B8}"/>
              </a:ext>
            </a:extLst>
          </p:cNvPr>
          <p:cNvGrpSpPr/>
          <p:nvPr/>
        </p:nvGrpSpPr>
        <p:grpSpPr>
          <a:xfrm>
            <a:off x="491854" y="1100908"/>
            <a:ext cx="2619632" cy="3118537"/>
            <a:chOff x="687550" y="3295075"/>
            <a:chExt cx="956625" cy="1508750"/>
          </a:xfrm>
        </p:grpSpPr>
        <p:sp>
          <p:nvSpPr>
            <p:cNvPr id="6" name="Google Shape;2548;p45">
              <a:extLst>
                <a:ext uri="{FF2B5EF4-FFF2-40B4-BE49-F238E27FC236}">
                  <a16:creationId xmlns:a16="http://schemas.microsoft.com/office/drawing/2014/main" id="{04B280F1-7C76-D483-53FE-ACB886155973}"/>
                </a:ext>
              </a:extLst>
            </p:cNvPr>
            <p:cNvSpPr/>
            <p:nvPr/>
          </p:nvSpPr>
          <p:spPr>
            <a:xfrm>
              <a:off x="1108075" y="3524725"/>
              <a:ext cx="336850" cy="338675"/>
            </a:xfrm>
            <a:custGeom>
              <a:avLst/>
              <a:gdLst/>
              <a:ahLst/>
              <a:cxnLst/>
              <a:rect l="l" t="t" r="r" b="b"/>
              <a:pathLst>
                <a:path w="13474" h="13547" extrusionOk="0">
                  <a:moveTo>
                    <a:pt x="12645" y="1"/>
                  </a:moveTo>
                  <a:cubicBezTo>
                    <a:pt x="12096" y="1"/>
                    <a:pt x="10980" y="292"/>
                    <a:pt x="9930" y="789"/>
                  </a:cubicBezTo>
                  <a:cubicBezTo>
                    <a:pt x="8217" y="1593"/>
                    <a:pt x="7724" y="4228"/>
                    <a:pt x="7724" y="4228"/>
                  </a:cubicBezTo>
                  <a:lnTo>
                    <a:pt x="4751" y="7681"/>
                  </a:lnTo>
                  <a:lnTo>
                    <a:pt x="2532" y="2489"/>
                  </a:lnTo>
                  <a:lnTo>
                    <a:pt x="1" y="8654"/>
                  </a:lnTo>
                  <a:lnTo>
                    <a:pt x="2246" y="12068"/>
                  </a:lnTo>
                  <a:cubicBezTo>
                    <a:pt x="2896" y="13053"/>
                    <a:pt x="3946" y="13546"/>
                    <a:pt x="4993" y="13546"/>
                  </a:cubicBezTo>
                  <a:cubicBezTo>
                    <a:pt x="6058" y="13546"/>
                    <a:pt x="7122" y="13037"/>
                    <a:pt x="7763" y="12016"/>
                  </a:cubicBezTo>
                  <a:lnTo>
                    <a:pt x="11929" y="4812"/>
                  </a:lnTo>
                  <a:lnTo>
                    <a:pt x="13474" y="2995"/>
                  </a:lnTo>
                  <a:lnTo>
                    <a:pt x="12604" y="1762"/>
                  </a:lnTo>
                  <a:cubicBezTo>
                    <a:pt x="12628" y="1750"/>
                    <a:pt x="12898" y="569"/>
                    <a:pt x="12615" y="569"/>
                  </a:cubicBezTo>
                  <a:cubicBezTo>
                    <a:pt x="12588" y="569"/>
                    <a:pt x="12556" y="580"/>
                    <a:pt x="12517" y="604"/>
                  </a:cubicBezTo>
                  <a:lnTo>
                    <a:pt x="12517" y="604"/>
                  </a:lnTo>
                  <a:cubicBezTo>
                    <a:pt x="12658" y="514"/>
                    <a:pt x="12773" y="412"/>
                    <a:pt x="12825" y="386"/>
                  </a:cubicBezTo>
                  <a:cubicBezTo>
                    <a:pt x="13115" y="122"/>
                    <a:pt x="12998" y="1"/>
                    <a:pt x="12645" y="1"/>
                  </a:cubicBezTo>
                  <a:close/>
                </a:path>
              </a:pathLst>
            </a:custGeom>
            <a:solidFill>
              <a:srgbClr val="E15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549;p45">
              <a:extLst>
                <a:ext uri="{FF2B5EF4-FFF2-40B4-BE49-F238E27FC236}">
                  <a16:creationId xmlns:a16="http://schemas.microsoft.com/office/drawing/2014/main" id="{F9069A86-C715-B047-4792-52819861FE9C}"/>
                </a:ext>
              </a:extLst>
            </p:cNvPr>
            <p:cNvSpPr/>
            <p:nvPr/>
          </p:nvSpPr>
          <p:spPr>
            <a:xfrm>
              <a:off x="1106450" y="3523375"/>
              <a:ext cx="340425" cy="342000"/>
            </a:xfrm>
            <a:custGeom>
              <a:avLst/>
              <a:gdLst/>
              <a:ahLst/>
              <a:cxnLst/>
              <a:rect l="l" t="t" r="r" b="b"/>
              <a:pathLst>
                <a:path w="13617" h="13680" extrusionOk="0">
                  <a:moveTo>
                    <a:pt x="12701" y="117"/>
                  </a:moveTo>
                  <a:cubicBezTo>
                    <a:pt x="12847" y="117"/>
                    <a:pt x="12941" y="139"/>
                    <a:pt x="12968" y="181"/>
                  </a:cubicBezTo>
                  <a:cubicBezTo>
                    <a:pt x="12981" y="194"/>
                    <a:pt x="12955" y="272"/>
                    <a:pt x="12825" y="388"/>
                  </a:cubicBezTo>
                  <a:cubicBezTo>
                    <a:pt x="12786" y="414"/>
                    <a:pt x="12695" y="505"/>
                    <a:pt x="12526" y="609"/>
                  </a:cubicBezTo>
                  <a:cubicBezTo>
                    <a:pt x="12500" y="635"/>
                    <a:pt x="12500" y="661"/>
                    <a:pt x="12513" y="700"/>
                  </a:cubicBezTo>
                  <a:cubicBezTo>
                    <a:pt x="12521" y="715"/>
                    <a:pt x="12538" y="721"/>
                    <a:pt x="12555" y="721"/>
                  </a:cubicBezTo>
                  <a:cubicBezTo>
                    <a:pt x="12568" y="721"/>
                    <a:pt x="12581" y="718"/>
                    <a:pt x="12591" y="713"/>
                  </a:cubicBezTo>
                  <a:cubicBezTo>
                    <a:pt x="12601" y="713"/>
                    <a:pt x="12633" y="691"/>
                    <a:pt x="12653" y="691"/>
                  </a:cubicBezTo>
                  <a:cubicBezTo>
                    <a:pt x="12660" y="691"/>
                    <a:pt x="12666" y="693"/>
                    <a:pt x="12669" y="700"/>
                  </a:cubicBezTo>
                  <a:cubicBezTo>
                    <a:pt x="12773" y="765"/>
                    <a:pt x="12721" y="1323"/>
                    <a:pt x="12604" y="1803"/>
                  </a:cubicBezTo>
                  <a:cubicBezTo>
                    <a:pt x="12604" y="1816"/>
                    <a:pt x="12604" y="1829"/>
                    <a:pt x="12630" y="1842"/>
                  </a:cubicBezTo>
                  <a:lnTo>
                    <a:pt x="13461" y="3049"/>
                  </a:lnTo>
                  <a:lnTo>
                    <a:pt x="11929" y="4827"/>
                  </a:lnTo>
                  <a:lnTo>
                    <a:pt x="7763" y="12031"/>
                  </a:lnTo>
                  <a:cubicBezTo>
                    <a:pt x="7179" y="12966"/>
                    <a:pt x="6166" y="13511"/>
                    <a:pt x="5063" y="13524"/>
                  </a:cubicBezTo>
                  <a:cubicBezTo>
                    <a:pt x="3960" y="13524"/>
                    <a:pt x="2947" y="12992"/>
                    <a:pt x="2337" y="12070"/>
                  </a:cubicBezTo>
                  <a:lnTo>
                    <a:pt x="131" y="8695"/>
                  </a:lnTo>
                  <a:lnTo>
                    <a:pt x="2597" y="2712"/>
                  </a:lnTo>
                  <a:lnTo>
                    <a:pt x="4752" y="7774"/>
                  </a:lnTo>
                  <a:cubicBezTo>
                    <a:pt x="4777" y="7787"/>
                    <a:pt x="4790" y="7800"/>
                    <a:pt x="4803" y="7800"/>
                  </a:cubicBezTo>
                  <a:cubicBezTo>
                    <a:pt x="4816" y="7800"/>
                    <a:pt x="4842" y="7800"/>
                    <a:pt x="4855" y="7787"/>
                  </a:cubicBezTo>
                  <a:lnTo>
                    <a:pt x="7828" y="4334"/>
                  </a:lnTo>
                  <a:cubicBezTo>
                    <a:pt x="7841" y="4308"/>
                    <a:pt x="7841" y="4308"/>
                    <a:pt x="7841" y="4295"/>
                  </a:cubicBezTo>
                  <a:cubicBezTo>
                    <a:pt x="7841" y="4269"/>
                    <a:pt x="8321" y="1699"/>
                    <a:pt x="9995" y="908"/>
                  </a:cubicBezTo>
                  <a:cubicBezTo>
                    <a:pt x="11143" y="359"/>
                    <a:pt x="12214" y="117"/>
                    <a:pt x="12701" y="117"/>
                  </a:cubicBezTo>
                  <a:close/>
                  <a:moveTo>
                    <a:pt x="12697" y="0"/>
                  </a:moveTo>
                  <a:cubicBezTo>
                    <a:pt x="12108" y="0"/>
                    <a:pt x="10977" y="316"/>
                    <a:pt x="9969" y="791"/>
                  </a:cubicBezTo>
                  <a:cubicBezTo>
                    <a:pt x="8295" y="1583"/>
                    <a:pt x="7789" y="4010"/>
                    <a:pt x="7750" y="4243"/>
                  </a:cubicBezTo>
                  <a:lnTo>
                    <a:pt x="4842" y="7618"/>
                  </a:lnTo>
                  <a:lnTo>
                    <a:pt x="2649" y="2517"/>
                  </a:lnTo>
                  <a:cubicBezTo>
                    <a:pt x="2649" y="2491"/>
                    <a:pt x="2636" y="2478"/>
                    <a:pt x="2597" y="2478"/>
                  </a:cubicBezTo>
                  <a:cubicBezTo>
                    <a:pt x="2584" y="2478"/>
                    <a:pt x="2571" y="2491"/>
                    <a:pt x="2558" y="2517"/>
                  </a:cubicBezTo>
                  <a:lnTo>
                    <a:pt x="27" y="8682"/>
                  </a:lnTo>
                  <a:cubicBezTo>
                    <a:pt x="1" y="8695"/>
                    <a:pt x="1" y="8708"/>
                    <a:pt x="27" y="8721"/>
                  </a:cubicBezTo>
                  <a:lnTo>
                    <a:pt x="2259" y="12135"/>
                  </a:lnTo>
                  <a:cubicBezTo>
                    <a:pt x="2882" y="13070"/>
                    <a:pt x="3921" y="13641"/>
                    <a:pt x="5050" y="13641"/>
                  </a:cubicBezTo>
                  <a:cubicBezTo>
                    <a:pt x="5063" y="13641"/>
                    <a:pt x="5063" y="13641"/>
                    <a:pt x="5076" y="13680"/>
                  </a:cubicBezTo>
                  <a:cubicBezTo>
                    <a:pt x="6231" y="13654"/>
                    <a:pt x="7270" y="13096"/>
                    <a:pt x="7893" y="12122"/>
                  </a:cubicBezTo>
                  <a:lnTo>
                    <a:pt x="12059" y="4931"/>
                  </a:lnTo>
                  <a:lnTo>
                    <a:pt x="13604" y="3114"/>
                  </a:lnTo>
                  <a:cubicBezTo>
                    <a:pt x="13617" y="3075"/>
                    <a:pt x="13617" y="3049"/>
                    <a:pt x="13604" y="3036"/>
                  </a:cubicBezTo>
                  <a:lnTo>
                    <a:pt x="12760" y="1816"/>
                  </a:lnTo>
                  <a:cubicBezTo>
                    <a:pt x="12825" y="1544"/>
                    <a:pt x="12968" y="778"/>
                    <a:pt x="12773" y="609"/>
                  </a:cubicBezTo>
                  <a:cubicBezTo>
                    <a:pt x="12838" y="544"/>
                    <a:pt x="12890" y="505"/>
                    <a:pt x="12916" y="479"/>
                  </a:cubicBezTo>
                  <a:cubicBezTo>
                    <a:pt x="13098" y="336"/>
                    <a:pt x="13149" y="207"/>
                    <a:pt x="13085" y="116"/>
                  </a:cubicBezTo>
                  <a:cubicBezTo>
                    <a:pt x="13035" y="37"/>
                    <a:pt x="12897" y="0"/>
                    <a:pt x="12697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50;p45">
              <a:extLst>
                <a:ext uri="{FF2B5EF4-FFF2-40B4-BE49-F238E27FC236}">
                  <a16:creationId xmlns:a16="http://schemas.microsoft.com/office/drawing/2014/main" id="{82383DC1-5F1A-F4CE-88D8-8E5DC9A9E4FE}"/>
                </a:ext>
              </a:extLst>
            </p:cNvPr>
            <p:cNvSpPr/>
            <p:nvPr/>
          </p:nvSpPr>
          <p:spPr>
            <a:xfrm>
              <a:off x="1344325" y="3466625"/>
              <a:ext cx="127225" cy="173400"/>
            </a:xfrm>
            <a:custGeom>
              <a:avLst/>
              <a:gdLst/>
              <a:ahLst/>
              <a:cxnLst/>
              <a:rect l="l" t="t" r="r" b="b"/>
              <a:pathLst>
                <a:path w="5089" h="6936" extrusionOk="0">
                  <a:moveTo>
                    <a:pt x="1597" y="0"/>
                  </a:moveTo>
                  <a:cubicBezTo>
                    <a:pt x="1402" y="0"/>
                    <a:pt x="1239" y="143"/>
                    <a:pt x="1194" y="335"/>
                  </a:cubicBezTo>
                  <a:lnTo>
                    <a:pt x="52" y="5787"/>
                  </a:lnTo>
                  <a:cubicBezTo>
                    <a:pt x="0" y="6020"/>
                    <a:pt x="143" y="6228"/>
                    <a:pt x="377" y="6280"/>
                  </a:cubicBezTo>
                  <a:lnTo>
                    <a:pt x="3401" y="6929"/>
                  </a:lnTo>
                  <a:cubicBezTo>
                    <a:pt x="3427" y="6933"/>
                    <a:pt x="3452" y="6935"/>
                    <a:pt x="3477" y="6935"/>
                  </a:cubicBezTo>
                  <a:cubicBezTo>
                    <a:pt x="3678" y="6935"/>
                    <a:pt x="3848" y="6800"/>
                    <a:pt x="3894" y="6604"/>
                  </a:cubicBezTo>
                  <a:lnTo>
                    <a:pt x="5049" y="1153"/>
                  </a:lnTo>
                  <a:cubicBezTo>
                    <a:pt x="5088" y="919"/>
                    <a:pt x="4945" y="711"/>
                    <a:pt x="4725" y="660"/>
                  </a:cubicBezTo>
                  <a:lnTo>
                    <a:pt x="1687" y="11"/>
                  </a:lnTo>
                  <a:cubicBezTo>
                    <a:pt x="1657" y="4"/>
                    <a:pt x="1627" y="0"/>
                    <a:pt x="1597" y="0"/>
                  </a:cubicBezTo>
                  <a:close/>
                </a:path>
              </a:pathLst>
            </a:custGeom>
            <a:solidFill>
              <a:srgbClr val="180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51;p45">
              <a:extLst>
                <a:ext uri="{FF2B5EF4-FFF2-40B4-BE49-F238E27FC236}">
                  <a16:creationId xmlns:a16="http://schemas.microsoft.com/office/drawing/2014/main" id="{932F677F-4F14-982D-C45F-B71F72EDBB30}"/>
                </a:ext>
              </a:extLst>
            </p:cNvPr>
            <p:cNvSpPr/>
            <p:nvPr/>
          </p:nvSpPr>
          <p:spPr>
            <a:xfrm>
              <a:off x="1342700" y="3465000"/>
              <a:ext cx="130475" cy="176475"/>
            </a:xfrm>
            <a:custGeom>
              <a:avLst/>
              <a:gdLst/>
              <a:ahLst/>
              <a:cxnLst/>
              <a:rect l="l" t="t" r="r" b="b"/>
              <a:pathLst>
                <a:path w="5219" h="7059" extrusionOk="0">
                  <a:moveTo>
                    <a:pt x="1679" y="123"/>
                  </a:moveTo>
                  <a:cubicBezTo>
                    <a:pt x="1702" y="123"/>
                    <a:pt x="1727" y="124"/>
                    <a:pt x="1752" y="127"/>
                  </a:cubicBezTo>
                  <a:lnTo>
                    <a:pt x="4790" y="776"/>
                  </a:lnTo>
                  <a:cubicBezTo>
                    <a:pt x="4984" y="828"/>
                    <a:pt x="5088" y="997"/>
                    <a:pt x="5062" y="1192"/>
                  </a:cubicBezTo>
                  <a:lnTo>
                    <a:pt x="3907" y="6643"/>
                  </a:lnTo>
                  <a:cubicBezTo>
                    <a:pt x="3860" y="6820"/>
                    <a:pt x="3717" y="6932"/>
                    <a:pt x="3545" y="6932"/>
                  </a:cubicBezTo>
                  <a:cubicBezTo>
                    <a:pt x="3528" y="6932"/>
                    <a:pt x="3510" y="6931"/>
                    <a:pt x="3492" y="6929"/>
                  </a:cubicBezTo>
                  <a:lnTo>
                    <a:pt x="467" y="6280"/>
                  </a:lnTo>
                  <a:cubicBezTo>
                    <a:pt x="273" y="6228"/>
                    <a:pt x="156" y="6046"/>
                    <a:pt x="195" y="5852"/>
                  </a:cubicBezTo>
                  <a:lnTo>
                    <a:pt x="1350" y="400"/>
                  </a:lnTo>
                  <a:cubicBezTo>
                    <a:pt x="1363" y="296"/>
                    <a:pt x="1415" y="218"/>
                    <a:pt x="1493" y="166"/>
                  </a:cubicBezTo>
                  <a:cubicBezTo>
                    <a:pt x="1551" y="137"/>
                    <a:pt x="1610" y="123"/>
                    <a:pt x="1679" y="123"/>
                  </a:cubicBezTo>
                  <a:close/>
                  <a:moveTo>
                    <a:pt x="1667" y="1"/>
                  </a:moveTo>
                  <a:cubicBezTo>
                    <a:pt x="1576" y="1"/>
                    <a:pt x="1492" y="27"/>
                    <a:pt x="1415" y="76"/>
                  </a:cubicBezTo>
                  <a:cubicBezTo>
                    <a:pt x="1298" y="140"/>
                    <a:pt x="1233" y="244"/>
                    <a:pt x="1194" y="374"/>
                  </a:cubicBezTo>
                  <a:lnTo>
                    <a:pt x="39" y="5826"/>
                  </a:lnTo>
                  <a:cubicBezTo>
                    <a:pt x="0" y="6085"/>
                    <a:pt x="156" y="6345"/>
                    <a:pt x="416" y="6384"/>
                  </a:cubicBezTo>
                  <a:lnTo>
                    <a:pt x="3453" y="7033"/>
                  </a:lnTo>
                  <a:cubicBezTo>
                    <a:pt x="3492" y="7059"/>
                    <a:pt x="3518" y="7059"/>
                    <a:pt x="3557" y="7059"/>
                  </a:cubicBezTo>
                  <a:cubicBezTo>
                    <a:pt x="3777" y="7059"/>
                    <a:pt x="3972" y="6903"/>
                    <a:pt x="4024" y="6682"/>
                  </a:cubicBezTo>
                  <a:lnTo>
                    <a:pt x="5179" y="1231"/>
                  </a:lnTo>
                  <a:cubicBezTo>
                    <a:pt x="5218" y="971"/>
                    <a:pt x="5062" y="712"/>
                    <a:pt x="4803" y="660"/>
                  </a:cubicBezTo>
                  <a:lnTo>
                    <a:pt x="1765" y="11"/>
                  </a:lnTo>
                  <a:cubicBezTo>
                    <a:pt x="1732" y="4"/>
                    <a:pt x="1699" y="1"/>
                    <a:pt x="1667" y="1"/>
                  </a:cubicBezTo>
                  <a:close/>
                </a:path>
              </a:pathLst>
            </a:custGeom>
            <a:solidFill>
              <a:srgbClr val="180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52;p45">
              <a:extLst>
                <a:ext uri="{FF2B5EF4-FFF2-40B4-BE49-F238E27FC236}">
                  <a16:creationId xmlns:a16="http://schemas.microsoft.com/office/drawing/2014/main" id="{B5E900B5-D83C-53AB-A8C7-14BEDDDE79BC}"/>
                </a:ext>
              </a:extLst>
            </p:cNvPr>
            <p:cNvSpPr/>
            <p:nvPr/>
          </p:nvSpPr>
          <p:spPr>
            <a:xfrm>
              <a:off x="1358600" y="3480625"/>
              <a:ext cx="103200" cy="127625"/>
            </a:xfrm>
            <a:custGeom>
              <a:avLst/>
              <a:gdLst/>
              <a:ahLst/>
              <a:cxnLst/>
              <a:rect l="l" t="t" r="r" b="b"/>
              <a:pathLst>
                <a:path w="4128" h="5105" extrusionOk="0">
                  <a:moveTo>
                    <a:pt x="1140" y="0"/>
                  </a:moveTo>
                  <a:cubicBezTo>
                    <a:pt x="1009" y="0"/>
                    <a:pt x="892" y="94"/>
                    <a:pt x="870" y="216"/>
                  </a:cubicBezTo>
                  <a:lnTo>
                    <a:pt x="26" y="4188"/>
                  </a:lnTo>
                  <a:cubicBezTo>
                    <a:pt x="0" y="4357"/>
                    <a:pt x="91" y="4500"/>
                    <a:pt x="234" y="4526"/>
                  </a:cubicBezTo>
                  <a:lnTo>
                    <a:pt x="2921" y="5097"/>
                  </a:lnTo>
                  <a:cubicBezTo>
                    <a:pt x="2941" y="5102"/>
                    <a:pt x="2962" y="5105"/>
                    <a:pt x="2982" y="5105"/>
                  </a:cubicBezTo>
                  <a:cubicBezTo>
                    <a:pt x="3103" y="5105"/>
                    <a:pt x="3214" y="5011"/>
                    <a:pt x="3258" y="4889"/>
                  </a:cubicBezTo>
                  <a:lnTo>
                    <a:pt x="4102" y="917"/>
                  </a:lnTo>
                  <a:cubicBezTo>
                    <a:pt x="4128" y="749"/>
                    <a:pt x="4037" y="606"/>
                    <a:pt x="3894" y="567"/>
                  </a:cubicBezTo>
                  <a:lnTo>
                    <a:pt x="1207" y="9"/>
                  </a:lnTo>
                  <a:cubicBezTo>
                    <a:pt x="1185" y="3"/>
                    <a:pt x="1163" y="0"/>
                    <a:pt x="1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53;p45">
              <a:extLst>
                <a:ext uri="{FF2B5EF4-FFF2-40B4-BE49-F238E27FC236}">
                  <a16:creationId xmlns:a16="http://schemas.microsoft.com/office/drawing/2014/main" id="{65767BCE-4B07-F9F6-D134-94523A8D705B}"/>
                </a:ext>
              </a:extLst>
            </p:cNvPr>
            <p:cNvSpPr/>
            <p:nvPr/>
          </p:nvSpPr>
          <p:spPr>
            <a:xfrm>
              <a:off x="1387475" y="3608225"/>
              <a:ext cx="14300" cy="13775"/>
            </a:xfrm>
            <a:custGeom>
              <a:avLst/>
              <a:gdLst/>
              <a:ahLst/>
              <a:cxnLst/>
              <a:rect l="l" t="t" r="r" b="b"/>
              <a:pathLst>
                <a:path w="572" h="551" extrusionOk="0">
                  <a:moveTo>
                    <a:pt x="299" y="123"/>
                  </a:moveTo>
                  <a:cubicBezTo>
                    <a:pt x="312" y="123"/>
                    <a:pt x="312" y="123"/>
                    <a:pt x="338" y="136"/>
                  </a:cubicBezTo>
                  <a:cubicBezTo>
                    <a:pt x="364" y="136"/>
                    <a:pt x="416" y="174"/>
                    <a:pt x="429" y="200"/>
                  </a:cubicBezTo>
                  <a:cubicBezTo>
                    <a:pt x="442" y="239"/>
                    <a:pt x="468" y="265"/>
                    <a:pt x="442" y="317"/>
                  </a:cubicBezTo>
                  <a:cubicBezTo>
                    <a:pt x="430" y="387"/>
                    <a:pt x="366" y="436"/>
                    <a:pt x="297" y="436"/>
                  </a:cubicBezTo>
                  <a:cubicBezTo>
                    <a:pt x="289" y="436"/>
                    <a:pt x="281" y="435"/>
                    <a:pt x="273" y="434"/>
                  </a:cubicBezTo>
                  <a:cubicBezTo>
                    <a:pt x="234" y="434"/>
                    <a:pt x="182" y="395"/>
                    <a:pt x="169" y="369"/>
                  </a:cubicBezTo>
                  <a:cubicBezTo>
                    <a:pt x="156" y="330"/>
                    <a:pt x="143" y="304"/>
                    <a:pt x="156" y="252"/>
                  </a:cubicBezTo>
                  <a:cubicBezTo>
                    <a:pt x="156" y="226"/>
                    <a:pt x="182" y="174"/>
                    <a:pt x="221" y="161"/>
                  </a:cubicBezTo>
                  <a:cubicBezTo>
                    <a:pt x="234" y="136"/>
                    <a:pt x="273" y="123"/>
                    <a:pt x="299" y="123"/>
                  </a:cubicBezTo>
                  <a:close/>
                  <a:moveTo>
                    <a:pt x="293" y="1"/>
                  </a:moveTo>
                  <a:cubicBezTo>
                    <a:pt x="236" y="1"/>
                    <a:pt x="182" y="15"/>
                    <a:pt x="143" y="45"/>
                  </a:cubicBezTo>
                  <a:cubicBezTo>
                    <a:pt x="91" y="97"/>
                    <a:pt x="39" y="161"/>
                    <a:pt x="26" y="226"/>
                  </a:cubicBezTo>
                  <a:cubicBezTo>
                    <a:pt x="0" y="304"/>
                    <a:pt x="26" y="369"/>
                    <a:pt x="52" y="434"/>
                  </a:cubicBezTo>
                  <a:cubicBezTo>
                    <a:pt x="104" y="486"/>
                    <a:pt x="169" y="525"/>
                    <a:pt x="234" y="551"/>
                  </a:cubicBezTo>
                  <a:lnTo>
                    <a:pt x="299" y="551"/>
                  </a:lnTo>
                  <a:cubicBezTo>
                    <a:pt x="429" y="551"/>
                    <a:pt x="546" y="460"/>
                    <a:pt x="559" y="330"/>
                  </a:cubicBezTo>
                  <a:cubicBezTo>
                    <a:pt x="572" y="252"/>
                    <a:pt x="559" y="187"/>
                    <a:pt x="533" y="123"/>
                  </a:cubicBezTo>
                  <a:cubicBezTo>
                    <a:pt x="481" y="71"/>
                    <a:pt x="416" y="32"/>
                    <a:pt x="351" y="6"/>
                  </a:cubicBezTo>
                  <a:cubicBezTo>
                    <a:pt x="331" y="2"/>
                    <a:pt x="312" y="1"/>
                    <a:pt x="2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54;p45">
              <a:extLst>
                <a:ext uri="{FF2B5EF4-FFF2-40B4-BE49-F238E27FC236}">
                  <a16:creationId xmlns:a16="http://schemas.microsoft.com/office/drawing/2014/main" id="{A8591697-CFBC-0F0B-4EAC-0ECA3FF7D73B}"/>
                </a:ext>
              </a:extLst>
            </p:cNvPr>
            <p:cNvSpPr/>
            <p:nvPr/>
          </p:nvSpPr>
          <p:spPr>
            <a:xfrm>
              <a:off x="1442950" y="3553025"/>
              <a:ext cx="29575" cy="21250"/>
            </a:xfrm>
            <a:custGeom>
              <a:avLst/>
              <a:gdLst/>
              <a:ahLst/>
              <a:cxnLst/>
              <a:rect l="l" t="t" r="r" b="b"/>
              <a:pathLst>
                <a:path w="1183" h="850" extrusionOk="0">
                  <a:moveTo>
                    <a:pt x="797" y="1"/>
                  </a:moveTo>
                  <a:cubicBezTo>
                    <a:pt x="581" y="1"/>
                    <a:pt x="347" y="57"/>
                    <a:pt x="196" y="176"/>
                  </a:cubicBezTo>
                  <a:cubicBezTo>
                    <a:pt x="40" y="293"/>
                    <a:pt x="1" y="513"/>
                    <a:pt x="131" y="682"/>
                  </a:cubicBezTo>
                  <a:cubicBezTo>
                    <a:pt x="209" y="786"/>
                    <a:pt x="261" y="786"/>
                    <a:pt x="364" y="838"/>
                  </a:cubicBezTo>
                  <a:cubicBezTo>
                    <a:pt x="395" y="846"/>
                    <a:pt x="428" y="850"/>
                    <a:pt x="463" y="850"/>
                  </a:cubicBezTo>
                  <a:cubicBezTo>
                    <a:pt x="655" y="850"/>
                    <a:pt x="904" y="740"/>
                    <a:pt x="1013" y="630"/>
                  </a:cubicBezTo>
                  <a:cubicBezTo>
                    <a:pt x="1104" y="552"/>
                    <a:pt x="1143" y="448"/>
                    <a:pt x="1169" y="332"/>
                  </a:cubicBezTo>
                  <a:cubicBezTo>
                    <a:pt x="1182" y="202"/>
                    <a:pt x="1130" y="98"/>
                    <a:pt x="1026" y="46"/>
                  </a:cubicBezTo>
                  <a:cubicBezTo>
                    <a:pt x="1000" y="33"/>
                    <a:pt x="974" y="7"/>
                    <a:pt x="923" y="7"/>
                  </a:cubicBezTo>
                  <a:cubicBezTo>
                    <a:pt x="882" y="3"/>
                    <a:pt x="840" y="1"/>
                    <a:pt x="797" y="1"/>
                  </a:cubicBezTo>
                  <a:close/>
                </a:path>
              </a:pathLst>
            </a:custGeom>
            <a:solidFill>
              <a:srgbClr val="E15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55;p45">
              <a:extLst>
                <a:ext uri="{FF2B5EF4-FFF2-40B4-BE49-F238E27FC236}">
                  <a16:creationId xmlns:a16="http://schemas.microsoft.com/office/drawing/2014/main" id="{A28372B5-215E-4FF4-58AF-1927828B06D2}"/>
                </a:ext>
              </a:extLst>
            </p:cNvPr>
            <p:cNvSpPr/>
            <p:nvPr/>
          </p:nvSpPr>
          <p:spPr>
            <a:xfrm>
              <a:off x="1442950" y="3551300"/>
              <a:ext cx="31200" cy="23975"/>
            </a:xfrm>
            <a:custGeom>
              <a:avLst/>
              <a:gdLst/>
              <a:ahLst/>
              <a:cxnLst/>
              <a:rect l="l" t="t" r="r" b="b"/>
              <a:pathLst>
                <a:path w="1248" h="959" extrusionOk="0">
                  <a:moveTo>
                    <a:pt x="754" y="128"/>
                  </a:moveTo>
                  <a:cubicBezTo>
                    <a:pt x="806" y="128"/>
                    <a:pt x="858" y="128"/>
                    <a:pt x="884" y="141"/>
                  </a:cubicBezTo>
                  <a:cubicBezTo>
                    <a:pt x="935" y="141"/>
                    <a:pt x="948" y="167"/>
                    <a:pt x="987" y="180"/>
                  </a:cubicBezTo>
                  <a:cubicBezTo>
                    <a:pt x="1065" y="232"/>
                    <a:pt x="1104" y="310"/>
                    <a:pt x="1104" y="401"/>
                  </a:cubicBezTo>
                  <a:cubicBezTo>
                    <a:pt x="1078" y="491"/>
                    <a:pt x="1052" y="569"/>
                    <a:pt x="974" y="647"/>
                  </a:cubicBezTo>
                  <a:cubicBezTo>
                    <a:pt x="876" y="746"/>
                    <a:pt x="648" y="854"/>
                    <a:pt x="462" y="854"/>
                  </a:cubicBezTo>
                  <a:cubicBezTo>
                    <a:pt x="428" y="854"/>
                    <a:pt x="395" y="850"/>
                    <a:pt x="364" y="842"/>
                  </a:cubicBezTo>
                  <a:cubicBezTo>
                    <a:pt x="261" y="816"/>
                    <a:pt x="222" y="816"/>
                    <a:pt x="157" y="712"/>
                  </a:cubicBezTo>
                  <a:cubicBezTo>
                    <a:pt x="105" y="647"/>
                    <a:pt x="92" y="569"/>
                    <a:pt x="105" y="491"/>
                  </a:cubicBezTo>
                  <a:cubicBezTo>
                    <a:pt x="118" y="401"/>
                    <a:pt x="157" y="336"/>
                    <a:pt x="222" y="297"/>
                  </a:cubicBezTo>
                  <a:cubicBezTo>
                    <a:pt x="351" y="180"/>
                    <a:pt x="559" y="128"/>
                    <a:pt x="754" y="128"/>
                  </a:cubicBezTo>
                  <a:close/>
                  <a:moveTo>
                    <a:pt x="776" y="0"/>
                  </a:moveTo>
                  <a:cubicBezTo>
                    <a:pt x="552" y="0"/>
                    <a:pt x="327" y="65"/>
                    <a:pt x="170" y="180"/>
                  </a:cubicBezTo>
                  <a:cubicBezTo>
                    <a:pt x="92" y="245"/>
                    <a:pt x="27" y="336"/>
                    <a:pt x="14" y="453"/>
                  </a:cubicBezTo>
                  <a:cubicBezTo>
                    <a:pt x="1" y="569"/>
                    <a:pt x="27" y="660"/>
                    <a:pt x="92" y="764"/>
                  </a:cubicBezTo>
                  <a:cubicBezTo>
                    <a:pt x="170" y="894"/>
                    <a:pt x="235" y="907"/>
                    <a:pt x="364" y="946"/>
                  </a:cubicBezTo>
                  <a:cubicBezTo>
                    <a:pt x="403" y="959"/>
                    <a:pt x="429" y="959"/>
                    <a:pt x="481" y="959"/>
                  </a:cubicBezTo>
                  <a:cubicBezTo>
                    <a:pt x="689" y="959"/>
                    <a:pt x="948" y="842"/>
                    <a:pt x="1065" y="725"/>
                  </a:cubicBezTo>
                  <a:cubicBezTo>
                    <a:pt x="1169" y="634"/>
                    <a:pt x="1234" y="517"/>
                    <a:pt x="1234" y="401"/>
                  </a:cubicBezTo>
                  <a:cubicBezTo>
                    <a:pt x="1247" y="258"/>
                    <a:pt x="1182" y="128"/>
                    <a:pt x="1065" y="63"/>
                  </a:cubicBezTo>
                  <a:cubicBezTo>
                    <a:pt x="1039" y="37"/>
                    <a:pt x="987" y="11"/>
                    <a:pt x="935" y="11"/>
                  </a:cubicBezTo>
                  <a:cubicBezTo>
                    <a:pt x="883" y="4"/>
                    <a:pt x="830" y="0"/>
                    <a:pt x="776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56;p45">
              <a:extLst>
                <a:ext uri="{FF2B5EF4-FFF2-40B4-BE49-F238E27FC236}">
                  <a16:creationId xmlns:a16="http://schemas.microsoft.com/office/drawing/2014/main" id="{DD48ECCB-05AE-AB65-8183-AD139A6E4C6C}"/>
                </a:ext>
              </a:extLst>
            </p:cNvPr>
            <p:cNvSpPr/>
            <p:nvPr/>
          </p:nvSpPr>
          <p:spPr>
            <a:xfrm>
              <a:off x="1440700" y="3574450"/>
              <a:ext cx="29875" cy="20625"/>
            </a:xfrm>
            <a:custGeom>
              <a:avLst/>
              <a:gdLst/>
              <a:ahLst/>
              <a:cxnLst/>
              <a:rect l="l" t="t" r="r" b="b"/>
              <a:pathLst>
                <a:path w="1195" h="825" extrusionOk="0">
                  <a:moveTo>
                    <a:pt x="809" y="0"/>
                  </a:moveTo>
                  <a:cubicBezTo>
                    <a:pt x="593" y="0"/>
                    <a:pt x="357" y="56"/>
                    <a:pt x="195" y="176"/>
                  </a:cubicBezTo>
                  <a:cubicBezTo>
                    <a:pt x="52" y="292"/>
                    <a:pt x="0" y="513"/>
                    <a:pt x="130" y="682"/>
                  </a:cubicBezTo>
                  <a:cubicBezTo>
                    <a:pt x="221" y="799"/>
                    <a:pt x="312" y="825"/>
                    <a:pt x="454" y="825"/>
                  </a:cubicBezTo>
                  <a:cubicBezTo>
                    <a:pt x="675" y="825"/>
                    <a:pt x="909" y="760"/>
                    <a:pt x="1038" y="630"/>
                  </a:cubicBezTo>
                  <a:cubicBezTo>
                    <a:pt x="1129" y="552"/>
                    <a:pt x="1168" y="448"/>
                    <a:pt x="1194" y="331"/>
                  </a:cubicBezTo>
                  <a:cubicBezTo>
                    <a:pt x="1194" y="214"/>
                    <a:pt x="1142" y="98"/>
                    <a:pt x="1038" y="46"/>
                  </a:cubicBezTo>
                  <a:cubicBezTo>
                    <a:pt x="1013" y="33"/>
                    <a:pt x="974" y="7"/>
                    <a:pt x="935" y="7"/>
                  </a:cubicBezTo>
                  <a:cubicBezTo>
                    <a:pt x="894" y="3"/>
                    <a:pt x="852" y="0"/>
                    <a:pt x="809" y="0"/>
                  </a:cubicBezTo>
                  <a:close/>
                </a:path>
              </a:pathLst>
            </a:custGeom>
            <a:solidFill>
              <a:srgbClr val="E15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57;p45">
              <a:extLst>
                <a:ext uri="{FF2B5EF4-FFF2-40B4-BE49-F238E27FC236}">
                  <a16:creationId xmlns:a16="http://schemas.microsoft.com/office/drawing/2014/main" id="{DC2C0D19-2221-C17E-DDD7-5E24BEE22AC9}"/>
                </a:ext>
              </a:extLst>
            </p:cNvPr>
            <p:cNvSpPr/>
            <p:nvPr/>
          </p:nvSpPr>
          <p:spPr>
            <a:xfrm>
              <a:off x="1440375" y="3572875"/>
              <a:ext cx="31175" cy="23500"/>
            </a:xfrm>
            <a:custGeom>
              <a:avLst/>
              <a:gdLst/>
              <a:ahLst/>
              <a:cxnLst/>
              <a:rect l="l" t="t" r="r" b="b"/>
              <a:pathLst>
                <a:path w="1247" h="940" extrusionOk="0">
                  <a:moveTo>
                    <a:pt x="779" y="122"/>
                  </a:moveTo>
                  <a:cubicBezTo>
                    <a:pt x="831" y="122"/>
                    <a:pt x="883" y="122"/>
                    <a:pt x="909" y="161"/>
                  </a:cubicBezTo>
                  <a:cubicBezTo>
                    <a:pt x="948" y="161"/>
                    <a:pt x="974" y="174"/>
                    <a:pt x="1013" y="187"/>
                  </a:cubicBezTo>
                  <a:cubicBezTo>
                    <a:pt x="1090" y="239"/>
                    <a:pt x="1116" y="316"/>
                    <a:pt x="1116" y="420"/>
                  </a:cubicBezTo>
                  <a:cubicBezTo>
                    <a:pt x="1103" y="498"/>
                    <a:pt x="1077" y="576"/>
                    <a:pt x="987" y="667"/>
                  </a:cubicBezTo>
                  <a:cubicBezTo>
                    <a:pt x="883" y="771"/>
                    <a:pt x="636" y="836"/>
                    <a:pt x="454" y="836"/>
                  </a:cubicBezTo>
                  <a:cubicBezTo>
                    <a:pt x="312" y="836"/>
                    <a:pt x="247" y="810"/>
                    <a:pt x="182" y="706"/>
                  </a:cubicBezTo>
                  <a:cubicBezTo>
                    <a:pt x="130" y="641"/>
                    <a:pt x="117" y="563"/>
                    <a:pt x="130" y="485"/>
                  </a:cubicBezTo>
                  <a:cubicBezTo>
                    <a:pt x="143" y="407"/>
                    <a:pt x="182" y="342"/>
                    <a:pt x="247" y="290"/>
                  </a:cubicBezTo>
                  <a:cubicBezTo>
                    <a:pt x="377" y="174"/>
                    <a:pt x="584" y="122"/>
                    <a:pt x="779" y="122"/>
                  </a:cubicBezTo>
                  <a:close/>
                  <a:moveTo>
                    <a:pt x="751" y="0"/>
                  </a:moveTo>
                  <a:cubicBezTo>
                    <a:pt x="535" y="0"/>
                    <a:pt x="332" y="64"/>
                    <a:pt x="182" y="174"/>
                  </a:cubicBezTo>
                  <a:cubicBezTo>
                    <a:pt x="104" y="239"/>
                    <a:pt x="39" y="342"/>
                    <a:pt x="13" y="446"/>
                  </a:cubicBezTo>
                  <a:cubicBezTo>
                    <a:pt x="0" y="563"/>
                    <a:pt x="39" y="667"/>
                    <a:pt x="104" y="758"/>
                  </a:cubicBezTo>
                  <a:cubicBezTo>
                    <a:pt x="195" y="888"/>
                    <a:pt x="299" y="939"/>
                    <a:pt x="454" y="939"/>
                  </a:cubicBezTo>
                  <a:cubicBezTo>
                    <a:pt x="649" y="939"/>
                    <a:pt x="922" y="875"/>
                    <a:pt x="1077" y="719"/>
                  </a:cubicBezTo>
                  <a:cubicBezTo>
                    <a:pt x="1168" y="641"/>
                    <a:pt x="1233" y="511"/>
                    <a:pt x="1233" y="394"/>
                  </a:cubicBezTo>
                  <a:cubicBezTo>
                    <a:pt x="1246" y="252"/>
                    <a:pt x="1181" y="122"/>
                    <a:pt x="1077" y="57"/>
                  </a:cubicBezTo>
                  <a:cubicBezTo>
                    <a:pt x="1038" y="31"/>
                    <a:pt x="987" y="18"/>
                    <a:pt x="948" y="18"/>
                  </a:cubicBezTo>
                  <a:cubicBezTo>
                    <a:pt x="882" y="6"/>
                    <a:pt x="816" y="0"/>
                    <a:pt x="751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58;p45">
              <a:extLst>
                <a:ext uri="{FF2B5EF4-FFF2-40B4-BE49-F238E27FC236}">
                  <a16:creationId xmlns:a16="http://schemas.microsoft.com/office/drawing/2014/main" id="{DEFA6F2E-DC6F-B68A-C993-7C8AE57FD2AE}"/>
                </a:ext>
              </a:extLst>
            </p:cNvPr>
            <p:cNvSpPr/>
            <p:nvPr/>
          </p:nvSpPr>
          <p:spPr>
            <a:xfrm>
              <a:off x="1444900" y="3510050"/>
              <a:ext cx="29550" cy="21275"/>
            </a:xfrm>
            <a:custGeom>
              <a:avLst/>
              <a:gdLst/>
              <a:ahLst/>
              <a:cxnLst/>
              <a:rect l="l" t="t" r="r" b="b"/>
              <a:pathLst>
                <a:path w="1182" h="851" extrusionOk="0">
                  <a:moveTo>
                    <a:pt x="760" y="0"/>
                  </a:moveTo>
                  <a:cubicBezTo>
                    <a:pt x="558" y="0"/>
                    <a:pt x="349" y="56"/>
                    <a:pt x="196" y="169"/>
                  </a:cubicBezTo>
                  <a:cubicBezTo>
                    <a:pt x="53" y="285"/>
                    <a:pt x="1" y="519"/>
                    <a:pt x="131" y="675"/>
                  </a:cubicBezTo>
                  <a:cubicBezTo>
                    <a:pt x="209" y="792"/>
                    <a:pt x="260" y="792"/>
                    <a:pt x="377" y="844"/>
                  </a:cubicBezTo>
                  <a:cubicBezTo>
                    <a:pt x="401" y="848"/>
                    <a:pt x="427" y="851"/>
                    <a:pt x="454" y="851"/>
                  </a:cubicBezTo>
                  <a:cubicBezTo>
                    <a:pt x="649" y="851"/>
                    <a:pt x="912" y="737"/>
                    <a:pt x="1026" y="623"/>
                  </a:cubicBezTo>
                  <a:cubicBezTo>
                    <a:pt x="1104" y="545"/>
                    <a:pt x="1156" y="454"/>
                    <a:pt x="1169" y="337"/>
                  </a:cubicBezTo>
                  <a:cubicBezTo>
                    <a:pt x="1182" y="195"/>
                    <a:pt x="1117" y="91"/>
                    <a:pt x="1039" y="39"/>
                  </a:cubicBezTo>
                  <a:cubicBezTo>
                    <a:pt x="1000" y="26"/>
                    <a:pt x="974" y="13"/>
                    <a:pt x="922" y="13"/>
                  </a:cubicBezTo>
                  <a:cubicBezTo>
                    <a:pt x="870" y="4"/>
                    <a:pt x="815" y="0"/>
                    <a:pt x="760" y="0"/>
                  </a:cubicBezTo>
                  <a:close/>
                </a:path>
              </a:pathLst>
            </a:custGeom>
            <a:solidFill>
              <a:srgbClr val="E15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59;p45">
              <a:extLst>
                <a:ext uri="{FF2B5EF4-FFF2-40B4-BE49-F238E27FC236}">
                  <a16:creationId xmlns:a16="http://schemas.microsoft.com/office/drawing/2014/main" id="{41AAA6AB-6997-1FC9-DD3A-5E2CFA8A2C2E}"/>
                </a:ext>
              </a:extLst>
            </p:cNvPr>
            <p:cNvSpPr/>
            <p:nvPr/>
          </p:nvSpPr>
          <p:spPr>
            <a:xfrm>
              <a:off x="1444900" y="3508300"/>
              <a:ext cx="31175" cy="23825"/>
            </a:xfrm>
            <a:custGeom>
              <a:avLst/>
              <a:gdLst/>
              <a:ahLst/>
              <a:cxnLst/>
              <a:rect l="l" t="t" r="r" b="b"/>
              <a:pathLst>
                <a:path w="1247" h="953" extrusionOk="0">
                  <a:moveTo>
                    <a:pt x="767" y="135"/>
                  </a:moveTo>
                  <a:cubicBezTo>
                    <a:pt x="806" y="135"/>
                    <a:pt x="857" y="135"/>
                    <a:pt x="896" y="148"/>
                  </a:cubicBezTo>
                  <a:cubicBezTo>
                    <a:pt x="922" y="148"/>
                    <a:pt x="961" y="161"/>
                    <a:pt x="987" y="174"/>
                  </a:cubicBezTo>
                  <a:cubicBezTo>
                    <a:pt x="1065" y="226"/>
                    <a:pt x="1104" y="303"/>
                    <a:pt x="1104" y="407"/>
                  </a:cubicBezTo>
                  <a:cubicBezTo>
                    <a:pt x="1091" y="485"/>
                    <a:pt x="1052" y="563"/>
                    <a:pt x="974" y="654"/>
                  </a:cubicBezTo>
                  <a:cubicBezTo>
                    <a:pt x="872" y="745"/>
                    <a:pt x="640" y="856"/>
                    <a:pt x="454" y="856"/>
                  </a:cubicBezTo>
                  <a:cubicBezTo>
                    <a:pt x="427" y="856"/>
                    <a:pt x="401" y="853"/>
                    <a:pt x="377" y="849"/>
                  </a:cubicBezTo>
                  <a:cubicBezTo>
                    <a:pt x="260" y="810"/>
                    <a:pt x="221" y="810"/>
                    <a:pt x="157" y="719"/>
                  </a:cubicBezTo>
                  <a:cubicBezTo>
                    <a:pt x="118" y="654"/>
                    <a:pt x="92" y="563"/>
                    <a:pt x="118" y="485"/>
                  </a:cubicBezTo>
                  <a:cubicBezTo>
                    <a:pt x="131" y="407"/>
                    <a:pt x="157" y="342"/>
                    <a:pt x="221" y="290"/>
                  </a:cubicBezTo>
                  <a:cubicBezTo>
                    <a:pt x="351" y="174"/>
                    <a:pt x="572" y="135"/>
                    <a:pt x="767" y="135"/>
                  </a:cubicBezTo>
                  <a:close/>
                  <a:moveTo>
                    <a:pt x="746" y="0"/>
                  </a:moveTo>
                  <a:cubicBezTo>
                    <a:pt x="536" y="0"/>
                    <a:pt x="332" y="64"/>
                    <a:pt x="183" y="174"/>
                  </a:cubicBezTo>
                  <a:cubicBezTo>
                    <a:pt x="92" y="239"/>
                    <a:pt x="27" y="342"/>
                    <a:pt x="14" y="459"/>
                  </a:cubicBezTo>
                  <a:cubicBezTo>
                    <a:pt x="1" y="563"/>
                    <a:pt x="27" y="667"/>
                    <a:pt x="92" y="758"/>
                  </a:cubicBezTo>
                  <a:cubicBezTo>
                    <a:pt x="183" y="888"/>
                    <a:pt x="247" y="914"/>
                    <a:pt x="377" y="939"/>
                  </a:cubicBezTo>
                  <a:cubicBezTo>
                    <a:pt x="403" y="952"/>
                    <a:pt x="442" y="952"/>
                    <a:pt x="481" y="952"/>
                  </a:cubicBezTo>
                  <a:cubicBezTo>
                    <a:pt x="702" y="952"/>
                    <a:pt x="948" y="849"/>
                    <a:pt x="1065" y="732"/>
                  </a:cubicBezTo>
                  <a:cubicBezTo>
                    <a:pt x="1169" y="628"/>
                    <a:pt x="1234" y="524"/>
                    <a:pt x="1234" y="407"/>
                  </a:cubicBezTo>
                  <a:cubicBezTo>
                    <a:pt x="1247" y="265"/>
                    <a:pt x="1182" y="122"/>
                    <a:pt x="1065" y="57"/>
                  </a:cubicBezTo>
                  <a:cubicBezTo>
                    <a:pt x="1039" y="31"/>
                    <a:pt x="987" y="18"/>
                    <a:pt x="935" y="18"/>
                  </a:cubicBezTo>
                  <a:cubicBezTo>
                    <a:pt x="872" y="6"/>
                    <a:pt x="809" y="0"/>
                    <a:pt x="746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60;p45">
              <a:extLst>
                <a:ext uri="{FF2B5EF4-FFF2-40B4-BE49-F238E27FC236}">
                  <a16:creationId xmlns:a16="http://schemas.microsoft.com/office/drawing/2014/main" id="{BBE42464-94BC-53F2-EA95-040AF78C78BE}"/>
                </a:ext>
              </a:extLst>
            </p:cNvPr>
            <p:cNvSpPr/>
            <p:nvPr/>
          </p:nvSpPr>
          <p:spPr>
            <a:xfrm>
              <a:off x="1442950" y="3531600"/>
              <a:ext cx="29575" cy="20650"/>
            </a:xfrm>
            <a:custGeom>
              <a:avLst/>
              <a:gdLst/>
              <a:ahLst/>
              <a:cxnLst/>
              <a:rect l="l" t="t" r="r" b="b"/>
              <a:pathLst>
                <a:path w="1183" h="826" extrusionOk="0">
                  <a:moveTo>
                    <a:pt x="780" y="0"/>
                  </a:moveTo>
                  <a:cubicBezTo>
                    <a:pt x="569" y="0"/>
                    <a:pt x="344" y="49"/>
                    <a:pt x="196" y="176"/>
                  </a:cubicBezTo>
                  <a:cubicBezTo>
                    <a:pt x="40" y="280"/>
                    <a:pt x="1" y="514"/>
                    <a:pt x="131" y="669"/>
                  </a:cubicBezTo>
                  <a:cubicBezTo>
                    <a:pt x="209" y="786"/>
                    <a:pt x="299" y="825"/>
                    <a:pt x="455" y="825"/>
                  </a:cubicBezTo>
                  <a:cubicBezTo>
                    <a:pt x="663" y="825"/>
                    <a:pt x="910" y="760"/>
                    <a:pt x="1039" y="631"/>
                  </a:cubicBezTo>
                  <a:cubicBezTo>
                    <a:pt x="1117" y="540"/>
                    <a:pt x="1169" y="449"/>
                    <a:pt x="1182" y="332"/>
                  </a:cubicBezTo>
                  <a:cubicBezTo>
                    <a:pt x="1182" y="202"/>
                    <a:pt x="1130" y="85"/>
                    <a:pt x="1026" y="46"/>
                  </a:cubicBezTo>
                  <a:cubicBezTo>
                    <a:pt x="1000" y="20"/>
                    <a:pt x="974" y="7"/>
                    <a:pt x="923" y="7"/>
                  </a:cubicBezTo>
                  <a:cubicBezTo>
                    <a:pt x="877" y="3"/>
                    <a:pt x="829" y="0"/>
                    <a:pt x="780" y="0"/>
                  </a:cubicBezTo>
                  <a:close/>
                </a:path>
              </a:pathLst>
            </a:custGeom>
            <a:solidFill>
              <a:srgbClr val="E15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61;p45">
              <a:extLst>
                <a:ext uri="{FF2B5EF4-FFF2-40B4-BE49-F238E27FC236}">
                  <a16:creationId xmlns:a16="http://schemas.microsoft.com/office/drawing/2014/main" id="{3239A7E0-D426-5CFA-9409-C6E4A1363A6D}"/>
                </a:ext>
              </a:extLst>
            </p:cNvPr>
            <p:cNvSpPr/>
            <p:nvPr/>
          </p:nvSpPr>
          <p:spPr>
            <a:xfrm>
              <a:off x="1442300" y="3529700"/>
              <a:ext cx="31525" cy="23525"/>
            </a:xfrm>
            <a:custGeom>
              <a:avLst/>
              <a:gdLst/>
              <a:ahLst/>
              <a:cxnLst/>
              <a:rect l="l" t="t" r="r" b="b"/>
              <a:pathLst>
                <a:path w="1261" h="941" extrusionOk="0">
                  <a:moveTo>
                    <a:pt x="780" y="135"/>
                  </a:moveTo>
                  <a:cubicBezTo>
                    <a:pt x="832" y="135"/>
                    <a:pt x="884" y="135"/>
                    <a:pt x="910" y="161"/>
                  </a:cubicBezTo>
                  <a:cubicBezTo>
                    <a:pt x="961" y="161"/>
                    <a:pt x="974" y="174"/>
                    <a:pt x="1013" y="200"/>
                  </a:cubicBezTo>
                  <a:cubicBezTo>
                    <a:pt x="1091" y="239"/>
                    <a:pt x="1130" y="330"/>
                    <a:pt x="1130" y="421"/>
                  </a:cubicBezTo>
                  <a:cubicBezTo>
                    <a:pt x="1104" y="499"/>
                    <a:pt x="1078" y="590"/>
                    <a:pt x="1000" y="668"/>
                  </a:cubicBezTo>
                  <a:cubicBezTo>
                    <a:pt x="884" y="784"/>
                    <a:pt x="637" y="849"/>
                    <a:pt x="455" y="849"/>
                  </a:cubicBezTo>
                  <a:cubicBezTo>
                    <a:pt x="313" y="849"/>
                    <a:pt x="248" y="810"/>
                    <a:pt x="183" y="719"/>
                  </a:cubicBezTo>
                  <a:cubicBezTo>
                    <a:pt x="131" y="655"/>
                    <a:pt x="118" y="577"/>
                    <a:pt x="131" y="486"/>
                  </a:cubicBezTo>
                  <a:cubicBezTo>
                    <a:pt x="144" y="408"/>
                    <a:pt x="183" y="343"/>
                    <a:pt x="248" y="291"/>
                  </a:cubicBezTo>
                  <a:cubicBezTo>
                    <a:pt x="377" y="174"/>
                    <a:pt x="585" y="135"/>
                    <a:pt x="780" y="135"/>
                  </a:cubicBezTo>
                  <a:close/>
                  <a:moveTo>
                    <a:pt x="757" y="1"/>
                  </a:moveTo>
                  <a:cubicBezTo>
                    <a:pt x="543" y="1"/>
                    <a:pt x="332" y="65"/>
                    <a:pt x="183" y="174"/>
                  </a:cubicBezTo>
                  <a:cubicBezTo>
                    <a:pt x="105" y="252"/>
                    <a:pt x="40" y="343"/>
                    <a:pt x="27" y="460"/>
                  </a:cubicBezTo>
                  <a:cubicBezTo>
                    <a:pt x="1" y="564"/>
                    <a:pt x="40" y="668"/>
                    <a:pt x="105" y="771"/>
                  </a:cubicBezTo>
                  <a:cubicBezTo>
                    <a:pt x="196" y="901"/>
                    <a:pt x="300" y="940"/>
                    <a:pt x="455" y="940"/>
                  </a:cubicBezTo>
                  <a:cubicBezTo>
                    <a:pt x="650" y="940"/>
                    <a:pt x="936" y="875"/>
                    <a:pt x="1078" y="732"/>
                  </a:cubicBezTo>
                  <a:cubicBezTo>
                    <a:pt x="1169" y="629"/>
                    <a:pt x="1234" y="525"/>
                    <a:pt x="1234" y="408"/>
                  </a:cubicBezTo>
                  <a:cubicBezTo>
                    <a:pt x="1260" y="265"/>
                    <a:pt x="1195" y="135"/>
                    <a:pt x="1078" y="70"/>
                  </a:cubicBezTo>
                  <a:cubicBezTo>
                    <a:pt x="1039" y="32"/>
                    <a:pt x="1000" y="19"/>
                    <a:pt x="949" y="19"/>
                  </a:cubicBezTo>
                  <a:cubicBezTo>
                    <a:pt x="886" y="7"/>
                    <a:pt x="821" y="1"/>
                    <a:pt x="757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62;p45">
              <a:extLst>
                <a:ext uri="{FF2B5EF4-FFF2-40B4-BE49-F238E27FC236}">
                  <a16:creationId xmlns:a16="http://schemas.microsoft.com/office/drawing/2014/main" id="{E2461CE6-79BF-D848-0E86-0AA1525DC3FD}"/>
                </a:ext>
              </a:extLst>
            </p:cNvPr>
            <p:cNvSpPr/>
            <p:nvPr/>
          </p:nvSpPr>
          <p:spPr>
            <a:xfrm>
              <a:off x="1335225" y="3562275"/>
              <a:ext cx="59400" cy="71100"/>
            </a:xfrm>
            <a:custGeom>
              <a:avLst/>
              <a:gdLst/>
              <a:ahLst/>
              <a:cxnLst/>
              <a:rect l="l" t="t" r="r" b="b"/>
              <a:pathLst>
                <a:path w="2376" h="2844" extrusionOk="0">
                  <a:moveTo>
                    <a:pt x="650" y="1"/>
                  </a:moveTo>
                  <a:lnTo>
                    <a:pt x="371" y="1223"/>
                  </a:lnTo>
                  <a:lnTo>
                    <a:pt x="371" y="1223"/>
                  </a:lnTo>
                  <a:cubicBezTo>
                    <a:pt x="255" y="1145"/>
                    <a:pt x="182" y="1092"/>
                    <a:pt x="181" y="1092"/>
                  </a:cubicBezTo>
                  <a:lnTo>
                    <a:pt x="181" y="1092"/>
                  </a:lnTo>
                  <a:cubicBezTo>
                    <a:pt x="180" y="1092"/>
                    <a:pt x="185" y="1096"/>
                    <a:pt x="195" y="1104"/>
                  </a:cubicBezTo>
                  <a:cubicBezTo>
                    <a:pt x="261" y="1154"/>
                    <a:pt x="316" y="1205"/>
                    <a:pt x="363" y="1258"/>
                  </a:cubicBezTo>
                  <a:lnTo>
                    <a:pt x="363" y="1258"/>
                  </a:lnTo>
                  <a:lnTo>
                    <a:pt x="371" y="1223"/>
                  </a:lnTo>
                  <a:lnTo>
                    <a:pt x="371" y="1223"/>
                  </a:lnTo>
                  <a:cubicBezTo>
                    <a:pt x="677" y="1426"/>
                    <a:pt x="1285" y="1797"/>
                    <a:pt x="1680" y="1797"/>
                  </a:cubicBezTo>
                  <a:cubicBezTo>
                    <a:pt x="1796" y="1797"/>
                    <a:pt x="1894" y="1765"/>
                    <a:pt x="1961" y="1688"/>
                  </a:cubicBezTo>
                  <a:cubicBezTo>
                    <a:pt x="2376" y="1221"/>
                    <a:pt x="1584" y="520"/>
                    <a:pt x="650" y="1"/>
                  </a:cubicBezTo>
                  <a:close/>
                  <a:moveTo>
                    <a:pt x="363" y="1258"/>
                  </a:moveTo>
                  <a:lnTo>
                    <a:pt x="1" y="2843"/>
                  </a:lnTo>
                  <a:cubicBezTo>
                    <a:pt x="1" y="2843"/>
                    <a:pt x="991" y="1966"/>
                    <a:pt x="363" y="1258"/>
                  </a:cubicBezTo>
                  <a:close/>
                </a:path>
              </a:pathLst>
            </a:custGeom>
            <a:solidFill>
              <a:srgbClr val="E15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63;p45">
              <a:extLst>
                <a:ext uri="{FF2B5EF4-FFF2-40B4-BE49-F238E27FC236}">
                  <a16:creationId xmlns:a16="http://schemas.microsoft.com/office/drawing/2014/main" id="{54A8F680-4004-573C-6939-81F18A4AC8DF}"/>
                </a:ext>
              </a:extLst>
            </p:cNvPr>
            <p:cNvSpPr/>
            <p:nvPr/>
          </p:nvSpPr>
          <p:spPr>
            <a:xfrm>
              <a:off x="1333600" y="3560775"/>
              <a:ext cx="55200" cy="73575"/>
            </a:xfrm>
            <a:custGeom>
              <a:avLst/>
              <a:gdLst/>
              <a:ahLst/>
              <a:cxnLst/>
              <a:rect l="l" t="t" r="r" b="b"/>
              <a:pathLst>
                <a:path w="2208" h="2943" extrusionOk="0">
                  <a:moveTo>
                    <a:pt x="678" y="0"/>
                  </a:moveTo>
                  <a:cubicBezTo>
                    <a:pt x="661" y="0"/>
                    <a:pt x="644" y="6"/>
                    <a:pt x="637" y="22"/>
                  </a:cubicBezTo>
                  <a:cubicBezTo>
                    <a:pt x="624" y="61"/>
                    <a:pt x="624" y="87"/>
                    <a:pt x="650" y="112"/>
                  </a:cubicBezTo>
                  <a:cubicBezTo>
                    <a:pt x="1467" y="541"/>
                    <a:pt x="1987" y="1034"/>
                    <a:pt x="2052" y="1385"/>
                  </a:cubicBezTo>
                  <a:cubicBezTo>
                    <a:pt x="2078" y="1501"/>
                    <a:pt x="2052" y="1592"/>
                    <a:pt x="1974" y="1696"/>
                  </a:cubicBezTo>
                  <a:cubicBezTo>
                    <a:pt x="1914" y="1761"/>
                    <a:pt x="1827" y="1789"/>
                    <a:pt x="1722" y="1789"/>
                  </a:cubicBezTo>
                  <a:cubicBezTo>
                    <a:pt x="1323" y="1789"/>
                    <a:pt x="661" y="1387"/>
                    <a:pt x="260" y="1099"/>
                  </a:cubicBezTo>
                  <a:cubicBezTo>
                    <a:pt x="255" y="1087"/>
                    <a:pt x="241" y="1081"/>
                    <a:pt x="226" y="1081"/>
                  </a:cubicBezTo>
                  <a:cubicBezTo>
                    <a:pt x="209" y="1081"/>
                    <a:pt x="190" y="1091"/>
                    <a:pt x="182" y="1112"/>
                  </a:cubicBezTo>
                  <a:cubicBezTo>
                    <a:pt x="182" y="1125"/>
                    <a:pt x="157" y="1164"/>
                    <a:pt x="195" y="1203"/>
                  </a:cubicBezTo>
                  <a:cubicBezTo>
                    <a:pt x="429" y="1372"/>
                    <a:pt x="533" y="1579"/>
                    <a:pt x="559" y="1813"/>
                  </a:cubicBezTo>
                  <a:cubicBezTo>
                    <a:pt x="585" y="2345"/>
                    <a:pt x="27" y="2851"/>
                    <a:pt x="27" y="2851"/>
                  </a:cubicBezTo>
                  <a:cubicBezTo>
                    <a:pt x="1" y="2864"/>
                    <a:pt x="1" y="2890"/>
                    <a:pt x="27" y="2929"/>
                  </a:cubicBezTo>
                  <a:cubicBezTo>
                    <a:pt x="40" y="2942"/>
                    <a:pt x="53" y="2942"/>
                    <a:pt x="66" y="2942"/>
                  </a:cubicBezTo>
                  <a:cubicBezTo>
                    <a:pt x="92" y="2942"/>
                    <a:pt x="92" y="2942"/>
                    <a:pt x="105" y="2929"/>
                  </a:cubicBezTo>
                  <a:cubicBezTo>
                    <a:pt x="131" y="2916"/>
                    <a:pt x="702" y="2397"/>
                    <a:pt x="689" y="1813"/>
                  </a:cubicBezTo>
                  <a:cubicBezTo>
                    <a:pt x="663" y="1696"/>
                    <a:pt x="637" y="1579"/>
                    <a:pt x="585" y="1475"/>
                  </a:cubicBezTo>
                  <a:lnTo>
                    <a:pt x="585" y="1475"/>
                  </a:lnTo>
                  <a:cubicBezTo>
                    <a:pt x="940" y="1681"/>
                    <a:pt x="1410" y="1927"/>
                    <a:pt x="1747" y="1927"/>
                  </a:cubicBezTo>
                  <a:cubicBezTo>
                    <a:pt x="1878" y="1927"/>
                    <a:pt x="1988" y="1890"/>
                    <a:pt x="2065" y="1800"/>
                  </a:cubicBezTo>
                  <a:cubicBezTo>
                    <a:pt x="2155" y="1657"/>
                    <a:pt x="2207" y="1527"/>
                    <a:pt x="2181" y="1372"/>
                  </a:cubicBezTo>
                  <a:cubicBezTo>
                    <a:pt x="2065" y="800"/>
                    <a:pt x="1117" y="229"/>
                    <a:pt x="715" y="9"/>
                  </a:cubicBezTo>
                  <a:cubicBezTo>
                    <a:pt x="704" y="3"/>
                    <a:pt x="691" y="0"/>
                    <a:pt x="678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64;p45">
              <a:extLst>
                <a:ext uri="{FF2B5EF4-FFF2-40B4-BE49-F238E27FC236}">
                  <a16:creationId xmlns:a16="http://schemas.microsoft.com/office/drawing/2014/main" id="{C71F3D5E-57C5-1AAD-231D-BA4792751EFA}"/>
                </a:ext>
              </a:extLst>
            </p:cNvPr>
            <p:cNvSpPr/>
            <p:nvPr/>
          </p:nvSpPr>
          <p:spPr>
            <a:xfrm>
              <a:off x="1399800" y="4547775"/>
              <a:ext cx="47075" cy="68800"/>
            </a:xfrm>
            <a:custGeom>
              <a:avLst/>
              <a:gdLst/>
              <a:ahLst/>
              <a:cxnLst/>
              <a:rect l="l" t="t" r="r" b="b"/>
              <a:pathLst>
                <a:path w="1883" h="2752" extrusionOk="0">
                  <a:moveTo>
                    <a:pt x="853" y="113"/>
                  </a:moveTo>
                  <a:cubicBezTo>
                    <a:pt x="1143" y="113"/>
                    <a:pt x="1412" y="280"/>
                    <a:pt x="1532" y="571"/>
                  </a:cubicBezTo>
                  <a:cubicBezTo>
                    <a:pt x="1610" y="766"/>
                    <a:pt x="1701" y="1259"/>
                    <a:pt x="1727" y="1713"/>
                  </a:cubicBezTo>
                  <a:cubicBezTo>
                    <a:pt x="1753" y="2207"/>
                    <a:pt x="1688" y="2557"/>
                    <a:pt x="1545" y="2596"/>
                  </a:cubicBezTo>
                  <a:cubicBezTo>
                    <a:pt x="1528" y="2603"/>
                    <a:pt x="1510" y="2606"/>
                    <a:pt x="1491" y="2606"/>
                  </a:cubicBezTo>
                  <a:cubicBezTo>
                    <a:pt x="1135" y="2606"/>
                    <a:pt x="368" y="1521"/>
                    <a:pt x="195" y="1090"/>
                  </a:cubicBezTo>
                  <a:cubicBezTo>
                    <a:pt x="130" y="909"/>
                    <a:pt x="130" y="714"/>
                    <a:pt x="195" y="519"/>
                  </a:cubicBezTo>
                  <a:cubicBezTo>
                    <a:pt x="273" y="351"/>
                    <a:pt x="429" y="221"/>
                    <a:pt x="598" y="156"/>
                  </a:cubicBezTo>
                  <a:cubicBezTo>
                    <a:pt x="682" y="127"/>
                    <a:pt x="768" y="113"/>
                    <a:pt x="853" y="113"/>
                  </a:cubicBezTo>
                  <a:close/>
                  <a:moveTo>
                    <a:pt x="869" y="1"/>
                  </a:moveTo>
                  <a:cubicBezTo>
                    <a:pt x="771" y="1"/>
                    <a:pt x="670" y="17"/>
                    <a:pt x="572" y="52"/>
                  </a:cubicBezTo>
                  <a:cubicBezTo>
                    <a:pt x="364" y="130"/>
                    <a:pt x="195" y="286"/>
                    <a:pt x="104" y="493"/>
                  </a:cubicBezTo>
                  <a:cubicBezTo>
                    <a:pt x="1" y="701"/>
                    <a:pt x="1" y="935"/>
                    <a:pt x="79" y="1142"/>
                  </a:cubicBezTo>
                  <a:cubicBezTo>
                    <a:pt x="208" y="1480"/>
                    <a:pt x="1013" y="2752"/>
                    <a:pt x="1493" y="2752"/>
                  </a:cubicBezTo>
                  <a:cubicBezTo>
                    <a:pt x="1532" y="2752"/>
                    <a:pt x="1558" y="2726"/>
                    <a:pt x="1597" y="2726"/>
                  </a:cubicBezTo>
                  <a:cubicBezTo>
                    <a:pt x="1792" y="2648"/>
                    <a:pt x="1883" y="2311"/>
                    <a:pt x="1857" y="1713"/>
                  </a:cubicBezTo>
                  <a:cubicBezTo>
                    <a:pt x="1831" y="1233"/>
                    <a:pt x="1740" y="753"/>
                    <a:pt x="1662" y="545"/>
                  </a:cubicBezTo>
                  <a:cubicBezTo>
                    <a:pt x="1531" y="202"/>
                    <a:pt x="1212" y="1"/>
                    <a:pt x="869" y="1"/>
                  </a:cubicBezTo>
                  <a:close/>
                </a:path>
              </a:pathLst>
            </a:custGeom>
            <a:solidFill>
              <a:srgbClr val="270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65;p45">
              <a:extLst>
                <a:ext uri="{FF2B5EF4-FFF2-40B4-BE49-F238E27FC236}">
                  <a16:creationId xmlns:a16="http://schemas.microsoft.com/office/drawing/2014/main" id="{9E4324FF-9BDF-25C5-40CA-5567A5C11F8C}"/>
                </a:ext>
              </a:extLst>
            </p:cNvPr>
            <p:cNvSpPr/>
            <p:nvPr/>
          </p:nvSpPr>
          <p:spPr>
            <a:xfrm>
              <a:off x="1433875" y="4557125"/>
              <a:ext cx="62975" cy="61725"/>
            </a:xfrm>
            <a:custGeom>
              <a:avLst/>
              <a:gdLst/>
              <a:ahLst/>
              <a:cxnLst/>
              <a:rect l="l" t="t" r="r" b="b"/>
              <a:pathLst>
                <a:path w="2519" h="2469" extrusionOk="0">
                  <a:moveTo>
                    <a:pt x="1662" y="119"/>
                  </a:moveTo>
                  <a:cubicBezTo>
                    <a:pt x="1831" y="119"/>
                    <a:pt x="1986" y="171"/>
                    <a:pt x="2103" y="249"/>
                  </a:cubicBezTo>
                  <a:cubicBezTo>
                    <a:pt x="2259" y="379"/>
                    <a:pt x="2350" y="535"/>
                    <a:pt x="2363" y="729"/>
                  </a:cubicBezTo>
                  <a:cubicBezTo>
                    <a:pt x="2389" y="924"/>
                    <a:pt x="2324" y="1119"/>
                    <a:pt x="2207" y="1275"/>
                  </a:cubicBezTo>
                  <a:cubicBezTo>
                    <a:pt x="2077" y="1430"/>
                    <a:pt x="1701" y="1755"/>
                    <a:pt x="1324" y="2001"/>
                  </a:cubicBezTo>
                  <a:cubicBezTo>
                    <a:pt x="1001" y="2208"/>
                    <a:pt x="736" y="2325"/>
                    <a:pt x="576" y="2325"/>
                  </a:cubicBezTo>
                  <a:cubicBezTo>
                    <a:pt x="524" y="2325"/>
                    <a:pt x="483" y="2312"/>
                    <a:pt x="455" y="2287"/>
                  </a:cubicBezTo>
                  <a:cubicBezTo>
                    <a:pt x="325" y="2196"/>
                    <a:pt x="377" y="1859"/>
                    <a:pt x="559" y="1378"/>
                  </a:cubicBezTo>
                  <a:cubicBezTo>
                    <a:pt x="714" y="963"/>
                    <a:pt x="961" y="535"/>
                    <a:pt x="1091" y="379"/>
                  </a:cubicBezTo>
                  <a:cubicBezTo>
                    <a:pt x="1221" y="236"/>
                    <a:pt x="1376" y="132"/>
                    <a:pt x="1571" y="119"/>
                  </a:cubicBezTo>
                  <a:close/>
                  <a:moveTo>
                    <a:pt x="1629" y="1"/>
                  </a:moveTo>
                  <a:cubicBezTo>
                    <a:pt x="1610" y="1"/>
                    <a:pt x="1591" y="1"/>
                    <a:pt x="1571" y="3"/>
                  </a:cubicBezTo>
                  <a:cubicBezTo>
                    <a:pt x="1350" y="42"/>
                    <a:pt x="1156" y="132"/>
                    <a:pt x="1013" y="314"/>
                  </a:cubicBezTo>
                  <a:cubicBezTo>
                    <a:pt x="766" y="600"/>
                    <a:pt x="1" y="2079"/>
                    <a:pt x="390" y="2404"/>
                  </a:cubicBezTo>
                  <a:cubicBezTo>
                    <a:pt x="442" y="2456"/>
                    <a:pt x="507" y="2469"/>
                    <a:pt x="585" y="2469"/>
                  </a:cubicBezTo>
                  <a:cubicBezTo>
                    <a:pt x="779" y="2469"/>
                    <a:pt x="1052" y="2352"/>
                    <a:pt x="1415" y="2131"/>
                  </a:cubicBezTo>
                  <a:cubicBezTo>
                    <a:pt x="1805" y="1872"/>
                    <a:pt x="2194" y="1534"/>
                    <a:pt x="2324" y="1365"/>
                  </a:cubicBezTo>
                  <a:cubicBezTo>
                    <a:pt x="2454" y="1184"/>
                    <a:pt x="2519" y="976"/>
                    <a:pt x="2506" y="755"/>
                  </a:cubicBezTo>
                  <a:cubicBezTo>
                    <a:pt x="2467" y="522"/>
                    <a:pt x="2376" y="327"/>
                    <a:pt x="2194" y="184"/>
                  </a:cubicBezTo>
                  <a:cubicBezTo>
                    <a:pt x="2028" y="65"/>
                    <a:pt x="1839" y="1"/>
                    <a:pt x="1629" y="1"/>
                  </a:cubicBezTo>
                  <a:close/>
                </a:path>
              </a:pathLst>
            </a:custGeom>
            <a:solidFill>
              <a:srgbClr val="270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66;p45">
              <a:extLst>
                <a:ext uri="{FF2B5EF4-FFF2-40B4-BE49-F238E27FC236}">
                  <a16:creationId xmlns:a16="http://schemas.microsoft.com/office/drawing/2014/main" id="{03B42E25-17DB-35FD-B80E-EFAAF1633315}"/>
                </a:ext>
              </a:extLst>
            </p:cNvPr>
            <p:cNvSpPr/>
            <p:nvPr/>
          </p:nvSpPr>
          <p:spPr>
            <a:xfrm>
              <a:off x="1247300" y="4589625"/>
              <a:ext cx="327100" cy="197975"/>
            </a:xfrm>
            <a:custGeom>
              <a:avLst/>
              <a:gdLst/>
              <a:ahLst/>
              <a:cxnLst/>
              <a:rect l="l" t="t" r="r" b="b"/>
              <a:pathLst>
                <a:path w="13084" h="7919" extrusionOk="0">
                  <a:moveTo>
                    <a:pt x="5504" y="1"/>
                  </a:moveTo>
                  <a:lnTo>
                    <a:pt x="0" y="2116"/>
                  </a:lnTo>
                  <a:lnTo>
                    <a:pt x="2220" y="7918"/>
                  </a:lnTo>
                  <a:lnTo>
                    <a:pt x="13084" y="3765"/>
                  </a:lnTo>
                  <a:lnTo>
                    <a:pt x="12214" y="1493"/>
                  </a:lnTo>
                  <a:lnTo>
                    <a:pt x="5776" y="766"/>
                  </a:lnTo>
                  <a:lnTo>
                    <a:pt x="5504" y="1"/>
                  </a:lnTo>
                  <a:close/>
                </a:path>
              </a:pathLst>
            </a:custGeom>
            <a:solidFill>
              <a:srgbClr val="A6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67;p45">
              <a:extLst>
                <a:ext uri="{FF2B5EF4-FFF2-40B4-BE49-F238E27FC236}">
                  <a16:creationId xmlns:a16="http://schemas.microsoft.com/office/drawing/2014/main" id="{CBA6F2C8-F49A-6558-218A-12400A08688E}"/>
                </a:ext>
              </a:extLst>
            </p:cNvPr>
            <p:cNvSpPr/>
            <p:nvPr/>
          </p:nvSpPr>
          <p:spPr>
            <a:xfrm>
              <a:off x="1245675" y="4588700"/>
              <a:ext cx="330025" cy="200850"/>
            </a:xfrm>
            <a:custGeom>
              <a:avLst/>
              <a:gdLst/>
              <a:ahLst/>
              <a:cxnLst/>
              <a:rect l="l" t="t" r="r" b="b"/>
              <a:pathLst>
                <a:path w="13201" h="8034" extrusionOk="0">
                  <a:moveTo>
                    <a:pt x="5530" y="115"/>
                  </a:moveTo>
                  <a:lnTo>
                    <a:pt x="5815" y="816"/>
                  </a:lnTo>
                  <a:cubicBezTo>
                    <a:pt x="5815" y="829"/>
                    <a:pt x="5841" y="855"/>
                    <a:pt x="5854" y="855"/>
                  </a:cubicBezTo>
                  <a:lnTo>
                    <a:pt x="12253" y="1582"/>
                  </a:lnTo>
                  <a:lnTo>
                    <a:pt x="13084" y="3776"/>
                  </a:lnTo>
                  <a:lnTo>
                    <a:pt x="2324" y="7877"/>
                  </a:lnTo>
                  <a:lnTo>
                    <a:pt x="143" y="2179"/>
                  </a:lnTo>
                  <a:lnTo>
                    <a:pt x="5530" y="115"/>
                  </a:lnTo>
                  <a:close/>
                  <a:moveTo>
                    <a:pt x="5561" y="1"/>
                  </a:moveTo>
                  <a:cubicBezTo>
                    <a:pt x="5551" y="1"/>
                    <a:pt x="5541" y="4"/>
                    <a:pt x="5530" y="12"/>
                  </a:cubicBezTo>
                  <a:lnTo>
                    <a:pt x="39" y="2101"/>
                  </a:lnTo>
                  <a:cubicBezTo>
                    <a:pt x="13" y="2101"/>
                    <a:pt x="0" y="2114"/>
                    <a:pt x="0" y="2127"/>
                  </a:cubicBezTo>
                  <a:lnTo>
                    <a:pt x="0" y="2179"/>
                  </a:lnTo>
                  <a:lnTo>
                    <a:pt x="2220" y="7994"/>
                  </a:lnTo>
                  <a:cubicBezTo>
                    <a:pt x="2246" y="8007"/>
                    <a:pt x="2259" y="8020"/>
                    <a:pt x="2285" y="8020"/>
                  </a:cubicBezTo>
                  <a:cubicBezTo>
                    <a:pt x="2285" y="8020"/>
                    <a:pt x="2311" y="8020"/>
                    <a:pt x="2298" y="8033"/>
                  </a:cubicBezTo>
                  <a:lnTo>
                    <a:pt x="13175" y="3880"/>
                  </a:lnTo>
                  <a:cubicBezTo>
                    <a:pt x="13188" y="3880"/>
                    <a:pt x="13201" y="3867"/>
                    <a:pt x="13201" y="3854"/>
                  </a:cubicBezTo>
                  <a:lnTo>
                    <a:pt x="13201" y="3802"/>
                  </a:lnTo>
                  <a:lnTo>
                    <a:pt x="12331" y="1530"/>
                  </a:lnTo>
                  <a:cubicBezTo>
                    <a:pt x="12331" y="1517"/>
                    <a:pt x="12305" y="1504"/>
                    <a:pt x="12279" y="1504"/>
                  </a:cubicBezTo>
                  <a:lnTo>
                    <a:pt x="5893" y="764"/>
                  </a:lnTo>
                  <a:lnTo>
                    <a:pt x="5620" y="38"/>
                  </a:lnTo>
                  <a:cubicBezTo>
                    <a:pt x="5602" y="19"/>
                    <a:pt x="5584" y="1"/>
                    <a:pt x="5561" y="1"/>
                  </a:cubicBezTo>
                  <a:close/>
                </a:path>
              </a:pathLst>
            </a:custGeom>
            <a:solidFill>
              <a:srgbClr val="270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68;p45">
              <a:extLst>
                <a:ext uri="{FF2B5EF4-FFF2-40B4-BE49-F238E27FC236}">
                  <a16:creationId xmlns:a16="http://schemas.microsoft.com/office/drawing/2014/main" id="{CFD66F37-24DA-51EB-3700-4EAA195303C8}"/>
                </a:ext>
              </a:extLst>
            </p:cNvPr>
            <p:cNvSpPr/>
            <p:nvPr/>
          </p:nvSpPr>
          <p:spPr>
            <a:xfrm>
              <a:off x="1465675" y="4583625"/>
              <a:ext cx="176875" cy="128025"/>
            </a:xfrm>
            <a:custGeom>
              <a:avLst/>
              <a:gdLst/>
              <a:ahLst/>
              <a:cxnLst/>
              <a:rect l="l" t="t" r="r" b="b"/>
              <a:pathLst>
                <a:path w="7075" h="5121" extrusionOk="0">
                  <a:moveTo>
                    <a:pt x="3993" y="1"/>
                  </a:moveTo>
                  <a:cubicBezTo>
                    <a:pt x="3658" y="1"/>
                    <a:pt x="3318" y="61"/>
                    <a:pt x="2986" y="189"/>
                  </a:cubicBezTo>
                  <a:lnTo>
                    <a:pt x="1" y="1331"/>
                  </a:lnTo>
                  <a:lnTo>
                    <a:pt x="1441" y="5121"/>
                  </a:lnTo>
                  <a:lnTo>
                    <a:pt x="7075" y="2979"/>
                  </a:lnTo>
                  <a:lnTo>
                    <a:pt x="6633" y="1824"/>
                  </a:lnTo>
                  <a:cubicBezTo>
                    <a:pt x="6192" y="692"/>
                    <a:pt x="5125" y="1"/>
                    <a:pt x="39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69;p45">
              <a:extLst>
                <a:ext uri="{FF2B5EF4-FFF2-40B4-BE49-F238E27FC236}">
                  <a16:creationId xmlns:a16="http://schemas.microsoft.com/office/drawing/2014/main" id="{73ADDDDA-3A1F-765D-1761-D27E4E1EC801}"/>
                </a:ext>
              </a:extLst>
            </p:cNvPr>
            <p:cNvSpPr/>
            <p:nvPr/>
          </p:nvSpPr>
          <p:spPr>
            <a:xfrm>
              <a:off x="1464050" y="4581900"/>
              <a:ext cx="180125" cy="131050"/>
            </a:xfrm>
            <a:custGeom>
              <a:avLst/>
              <a:gdLst/>
              <a:ahLst/>
              <a:cxnLst/>
              <a:rect l="l" t="t" r="r" b="b"/>
              <a:pathLst>
                <a:path w="7205" h="5242" extrusionOk="0">
                  <a:moveTo>
                    <a:pt x="4056" y="114"/>
                  </a:moveTo>
                  <a:cubicBezTo>
                    <a:pt x="4439" y="114"/>
                    <a:pt x="4825" y="195"/>
                    <a:pt x="5193" y="361"/>
                  </a:cubicBezTo>
                  <a:cubicBezTo>
                    <a:pt x="5867" y="673"/>
                    <a:pt x="6387" y="1218"/>
                    <a:pt x="6646" y="1906"/>
                  </a:cubicBezTo>
                  <a:lnTo>
                    <a:pt x="7075" y="3009"/>
                  </a:lnTo>
                  <a:lnTo>
                    <a:pt x="1558" y="5112"/>
                  </a:lnTo>
                  <a:lnTo>
                    <a:pt x="143" y="1426"/>
                  </a:lnTo>
                  <a:lnTo>
                    <a:pt x="3077" y="297"/>
                  </a:lnTo>
                  <a:cubicBezTo>
                    <a:pt x="3391" y="176"/>
                    <a:pt x="3723" y="114"/>
                    <a:pt x="4056" y="114"/>
                  </a:cubicBezTo>
                  <a:close/>
                  <a:moveTo>
                    <a:pt x="4047" y="0"/>
                  </a:moveTo>
                  <a:cubicBezTo>
                    <a:pt x="3696" y="0"/>
                    <a:pt x="3346" y="65"/>
                    <a:pt x="3012" y="193"/>
                  </a:cubicBezTo>
                  <a:lnTo>
                    <a:pt x="27" y="1335"/>
                  </a:lnTo>
                  <a:cubicBezTo>
                    <a:pt x="14" y="1335"/>
                    <a:pt x="1" y="1348"/>
                    <a:pt x="1" y="1361"/>
                  </a:cubicBezTo>
                  <a:lnTo>
                    <a:pt x="1" y="1413"/>
                  </a:lnTo>
                  <a:lnTo>
                    <a:pt x="1441" y="5216"/>
                  </a:lnTo>
                  <a:cubicBezTo>
                    <a:pt x="1441" y="5229"/>
                    <a:pt x="1454" y="5242"/>
                    <a:pt x="1467" y="5242"/>
                  </a:cubicBezTo>
                  <a:lnTo>
                    <a:pt x="1519" y="5242"/>
                  </a:lnTo>
                  <a:lnTo>
                    <a:pt x="7152" y="3100"/>
                  </a:lnTo>
                  <a:cubicBezTo>
                    <a:pt x="7178" y="3087"/>
                    <a:pt x="7204" y="3048"/>
                    <a:pt x="7178" y="3022"/>
                  </a:cubicBezTo>
                  <a:lnTo>
                    <a:pt x="6750" y="1867"/>
                  </a:lnTo>
                  <a:cubicBezTo>
                    <a:pt x="6465" y="1140"/>
                    <a:pt x="5919" y="569"/>
                    <a:pt x="5219" y="258"/>
                  </a:cubicBezTo>
                  <a:cubicBezTo>
                    <a:pt x="4845" y="85"/>
                    <a:pt x="4446" y="0"/>
                    <a:pt x="4047" y="0"/>
                  </a:cubicBezTo>
                  <a:close/>
                </a:path>
              </a:pathLst>
            </a:custGeom>
            <a:solidFill>
              <a:srgbClr val="270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70;p45">
              <a:extLst>
                <a:ext uri="{FF2B5EF4-FFF2-40B4-BE49-F238E27FC236}">
                  <a16:creationId xmlns:a16="http://schemas.microsoft.com/office/drawing/2014/main" id="{A61B963C-2179-B4EB-53D4-355D3F5FF0B0}"/>
                </a:ext>
              </a:extLst>
            </p:cNvPr>
            <p:cNvSpPr/>
            <p:nvPr/>
          </p:nvSpPr>
          <p:spPr>
            <a:xfrm>
              <a:off x="1291425" y="4629225"/>
              <a:ext cx="350475" cy="158375"/>
            </a:xfrm>
            <a:custGeom>
              <a:avLst/>
              <a:gdLst/>
              <a:ahLst/>
              <a:cxnLst/>
              <a:rect l="l" t="t" r="r" b="b"/>
              <a:pathLst>
                <a:path w="14019" h="6335" extrusionOk="0">
                  <a:moveTo>
                    <a:pt x="13590" y="0"/>
                  </a:moveTo>
                  <a:lnTo>
                    <a:pt x="0" y="5179"/>
                  </a:lnTo>
                  <a:lnTo>
                    <a:pt x="442" y="6334"/>
                  </a:lnTo>
                  <a:lnTo>
                    <a:pt x="14019" y="1142"/>
                  </a:lnTo>
                  <a:lnTo>
                    <a:pt x="13590" y="0"/>
                  </a:ln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71;p45">
              <a:extLst>
                <a:ext uri="{FF2B5EF4-FFF2-40B4-BE49-F238E27FC236}">
                  <a16:creationId xmlns:a16="http://schemas.microsoft.com/office/drawing/2014/main" id="{F8C13599-8E92-A580-9E49-944C19A03650}"/>
                </a:ext>
              </a:extLst>
            </p:cNvPr>
            <p:cNvSpPr/>
            <p:nvPr/>
          </p:nvSpPr>
          <p:spPr>
            <a:xfrm>
              <a:off x="1289800" y="4627650"/>
              <a:ext cx="353725" cy="161575"/>
            </a:xfrm>
            <a:custGeom>
              <a:avLst/>
              <a:gdLst/>
              <a:ahLst/>
              <a:cxnLst/>
              <a:rect l="l" t="t" r="r" b="b"/>
              <a:pathLst>
                <a:path w="14149" h="6463" extrusionOk="0">
                  <a:moveTo>
                    <a:pt x="13616" y="141"/>
                  </a:moveTo>
                  <a:lnTo>
                    <a:pt x="14006" y="1179"/>
                  </a:lnTo>
                  <a:lnTo>
                    <a:pt x="533" y="6319"/>
                  </a:lnTo>
                  <a:lnTo>
                    <a:pt x="156" y="5281"/>
                  </a:lnTo>
                  <a:lnTo>
                    <a:pt x="13616" y="141"/>
                  </a:lnTo>
                  <a:close/>
                  <a:moveTo>
                    <a:pt x="13660" y="0"/>
                  </a:moveTo>
                  <a:cubicBezTo>
                    <a:pt x="13651" y="0"/>
                    <a:pt x="13641" y="4"/>
                    <a:pt x="13629" y="11"/>
                  </a:cubicBezTo>
                  <a:lnTo>
                    <a:pt x="52" y="5203"/>
                  </a:lnTo>
                  <a:cubicBezTo>
                    <a:pt x="26" y="5216"/>
                    <a:pt x="0" y="5242"/>
                    <a:pt x="26" y="5281"/>
                  </a:cubicBezTo>
                  <a:lnTo>
                    <a:pt x="455" y="6436"/>
                  </a:lnTo>
                  <a:cubicBezTo>
                    <a:pt x="455" y="6449"/>
                    <a:pt x="481" y="6462"/>
                    <a:pt x="494" y="6462"/>
                  </a:cubicBezTo>
                  <a:lnTo>
                    <a:pt x="546" y="6462"/>
                  </a:lnTo>
                  <a:lnTo>
                    <a:pt x="14122" y="1270"/>
                  </a:lnTo>
                  <a:cubicBezTo>
                    <a:pt x="14135" y="1270"/>
                    <a:pt x="14148" y="1257"/>
                    <a:pt x="14148" y="1244"/>
                  </a:cubicBezTo>
                  <a:lnTo>
                    <a:pt x="14148" y="1192"/>
                  </a:lnTo>
                  <a:lnTo>
                    <a:pt x="13720" y="37"/>
                  </a:lnTo>
                  <a:cubicBezTo>
                    <a:pt x="13702" y="19"/>
                    <a:pt x="13683" y="0"/>
                    <a:pt x="13660" y="0"/>
                  </a:cubicBezTo>
                  <a:close/>
                </a:path>
              </a:pathLst>
            </a:custGeom>
            <a:solidFill>
              <a:srgbClr val="270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2;p45">
              <a:extLst>
                <a:ext uri="{FF2B5EF4-FFF2-40B4-BE49-F238E27FC236}">
                  <a16:creationId xmlns:a16="http://schemas.microsoft.com/office/drawing/2014/main" id="{1A777462-E158-A52F-1916-8E710C39745C}"/>
                </a:ext>
              </a:extLst>
            </p:cNvPr>
            <p:cNvSpPr/>
            <p:nvPr/>
          </p:nvSpPr>
          <p:spPr>
            <a:xfrm>
              <a:off x="1421550" y="4613050"/>
              <a:ext cx="21750" cy="46700"/>
            </a:xfrm>
            <a:custGeom>
              <a:avLst/>
              <a:gdLst/>
              <a:ahLst/>
              <a:cxnLst/>
              <a:rect l="l" t="t" r="r" b="b"/>
              <a:pathLst>
                <a:path w="870" h="1868" extrusionOk="0">
                  <a:moveTo>
                    <a:pt x="787" y="0"/>
                  </a:moveTo>
                  <a:cubicBezTo>
                    <a:pt x="765" y="0"/>
                    <a:pt x="749" y="19"/>
                    <a:pt x="740" y="37"/>
                  </a:cubicBezTo>
                  <a:lnTo>
                    <a:pt x="26" y="1789"/>
                  </a:lnTo>
                  <a:cubicBezTo>
                    <a:pt x="0" y="1828"/>
                    <a:pt x="26" y="1854"/>
                    <a:pt x="52" y="1867"/>
                  </a:cubicBezTo>
                  <a:lnTo>
                    <a:pt x="78" y="1867"/>
                  </a:lnTo>
                  <a:cubicBezTo>
                    <a:pt x="104" y="1867"/>
                    <a:pt x="117" y="1854"/>
                    <a:pt x="130" y="1841"/>
                  </a:cubicBezTo>
                  <a:lnTo>
                    <a:pt x="844" y="89"/>
                  </a:lnTo>
                  <a:cubicBezTo>
                    <a:pt x="870" y="50"/>
                    <a:pt x="844" y="24"/>
                    <a:pt x="818" y="11"/>
                  </a:cubicBezTo>
                  <a:cubicBezTo>
                    <a:pt x="807" y="3"/>
                    <a:pt x="796" y="0"/>
                    <a:pt x="787" y="0"/>
                  </a:cubicBezTo>
                  <a:close/>
                </a:path>
              </a:pathLst>
            </a:custGeom>
            <a:solidFill>
              <a:srgbClr val="270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3;p45">
              <a:extLst>
                <a:ext uri="{FF2B5EF4-FFF2-40B4-BE49-F238E27FC236}">
                  <a16:creationId xmlns:a16="http://schemas.microsoft.com/office/drawing/2014/main" id="{CA281125-B40C-C6DF-7FFF-9892AE83F9BD}"/>
                </a:ext>
              </a:extLst>
            </p:cNvPr>
            <p:cNvSpPr/>
            <p:nvPr/>
          </p:nvSpPr>
          <p:spPr>
            <a:xfrm>
              <a:off x="1403375" y="4610275"/>
              <a:ext cx="21450" cy="46875"/>
            </a:xfrm>
            <a:custGeom>
              <a:avLst/>
              <a:gdLst/>
              <a:ahLst/>
              <a:cxnLst/>
              <a:rect l="l" t="t" r="r" b="b"/>
              <a:pathLst>
                <a:path w="858" h="1875" extrusionOk="0">
                  <a:moveTo>
                    <a:pt x="789" y="0"/>
                  </a:moveTo>
                  <a:cubicBezTo>
                    <a:pt x="765" y="0"/>
                    <a:pt x="746" y="12"/>
                    <a:pt x="727" y="31"/>
                  </a:cubicBezTo>
                  <a:lnTo>
                    <a:pt x="13" y="1783"/>
                  </a:lnTo>
                  <a:cubicBezTo>
                    <a:pt x="0" y="1822"/>
                    <a:pt x="13" y="1848"/>
                    <a:pt x="52" y="1874"/>
                  </a:cubicBezTo>
                  <a:lnTo>
                    <a:pt x="65" y="1874"/>
                  </a:lnTo>
                  <a:cubicBezTo>
                    <a:pt x="91" y="1874"/>
                    <a:pt x="117" y="1874"/>
                    <a:pt x="130" y="1835"/>
                  </a:cubicBezTo>
                  <a:lnTo>
                    <a:pt x="844" y="83"/>
                  </a:lnTo>
                  <a:cubicBezTo>
                    <a:pt x="857" y="57"/>
                    <a:pt x="844" y="18"/>
                    <a:pt x="818" y="5"/>
                  </a:cubicBezTo>
                  <a:cubicBezTo>
                    <a:pt x="808" y="2"/>
                    <a:pt x="798" y="0"/>
                    <a:pt x="789" y="0"/>
                  </a:cubicBezTo>
                  <a:close/>
                </a:path>
              </a:pathLst>
            </a:custGeom>
            <a:solidFill>
              <a:srgbClr val="270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74;p45">
              <a:extLst>
                <a:ext uri="{FF2B5EF4-FFF2-40B4-BE49-F238E27FC236}">
                  <a16:creationId xmlns:a16="http://schemas.microsoft.com/office/drawing/2014/main" id="{51BB529B-6C5C-B416-E1B7-E08DCE0769A6}"/>
                </a:ext>
              </a:extLst>
            </p:cNvPr>
            <p:cNvSpPr/>
            <p:nvPr/>
          </p:nvSpPr>
          <p:spPr>
            <a:xfrm>
              <a:off x="1440700" y="4617075"/>
              <a:ext cx="21425" cy="46875"/>
            </a:xfrm>
            <a:custGeom>
              <a:avLst/>
              <a:gdLst/>
              <a:ahLst/>
              <a:cxnLst/>
              <a:rect l="l" t="t" r="r" b="b"/>
              <a:pathLst>
                <a:path w="857" h="1875" extrusionOk="0">
                  <a:moveTo>
                    <a:pt x="791" y="1"/>
                  </a:moveTo>
                  <a:cubicBezTo>
                    <a:pt x="766" y="1"/>
                    <a:pt x="746" y="16"/>
                    <a:pt x="727" y="45"/>
                  </a:cubicBezTo>
                  <a:lnTo>
                    <a:pt x="13" y="1797"/>
                  </a:lnTo>
                  <a:cubicBezTo>
                    <a:pt x="0" y="1823"/>
                    <a:pt x="13" y="1862"/>
                    <a:pt x="52" y="1875"/>
                  </a:cubicBezTo>
                  <a:lnTo>
                    <a:pt x="65" y="1875"/>
                  </a:lnTo>
                  <a:cubicBezTo>
                    <a:pt x="104" y="1875"/>
                    <a:pt x="117" y="1875"/>
                    <a:pt x="130" y="1836"/>
                  </a:cubicBezTo>
                  <a:lnTo>
                    <a:pt x="844" y="84"/>
                  </a:lnTo>
                  <a:cubicBezTo>
                    <a:pt x="857" y="58"/>
                    <a:pt x="844" y="19"/>
                    <a:pt x="818" y="6"/>
                  </a:cubicBezTo>
                  <a:cubicBezTo>
                    <a:pt x="808" y="3"/>
                    <a:pt x="799" y="1"/>
                    <a:pt x="791" y="1"/>
                  </a:cubicBezTo>
                  <a:close/>
                </a:path>
              </a:pathLst>
            </a:custGeom>
            <a:solidFill>
              <a:srgbClr val="270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75;p45">
              <a:extLst>
                <a:ext uri="{FF2B5EF4-FFF2-40B4-BE49-F238E27FC236}">
                  <a16:creationId xmlns:a16="http://schemas.microsoft.com/office/drawing/2014/main" id="{C01C73E6-0B4D-058D-84E4-6E38BEDA7CE3}"/>
                </a:ext>
              </a:extLst>
            </p:cNvPr>
            <p:cNvSpPr/>
            <p:nvPr/>
          </p:nvSpPr>
          <p:spPr>
            <a:xfrm>
              <a:off x="1296300" y="4646625"/>
              <a:ext cx="80500" cy="71150"/>
            </a:xfrm>
            <a:custGeom>
              <a:avLst/>
              <a:gdLst/>
              <a:ahLst/>
              <a:cxnLst/>
              <a:rect l="l" t="t" r="r" b="b"/>
              <a:pathLst>
                <a:path w="3220" h="2846" extrusionOk="0">
                  <a:moveTo>
                    <a:pt x="1614" y="0"/>
                  </a:moveTo>
                  <a:cubicBezTo>
                    <a:pt x="1445" y="0"/>
                    <a:pt x="1272" y="31"/>
                    <a:pt x="1103" y="96"/>
                  </a:cubicBezTo>
                  <a:cubicBezTo>
                    <a:pt x="364" y="368"/>
                    <a:pt x="0" y="1199"/>
                    <a:pt x="286" y="1926"/>
                  </a:cubicBezTo>
                  <a:cubicBezTo>
                    <a:pt x="498" y="2492"/>
                    <a:pt x="1049" y="2846"/>
                    <a:pt x="1625" y="2846"/>
                  </a:cubicBezTo>
                  <a:cubicBezTo>
                    <a:pt x="1789" y="2846"/>
                    <a:pt x="1955" y="2817"/>
                    <a:pt x="2116" y="2757"/>
                  </a:cubicBezTo>
                  <a:cubicBezTo>
                    <a:pt x="2843" y="2471"/>
                    <a:pt x="3219" y="1653"/>
                    <a:pt x="2946" y="914"/>
                  </a:cubicBezTo>
                  <a:cubicBezTo>
                    <a:pt x="2726" y="352"/>
                    <a:pt x="2188" y="0"/>
                    <a:pt x="1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76;p45">
              <a:extLst>
                <a:ext uri="{FF2B5EF4-FFF2-40B4-BE49-F238E27FC236}">
                  <a16:creationId xmlns:a16="http://schemas.microsoft.com/office/drawing/2014/main" id="{87462CC0-9632-1048-D59D-544CFF976369}"/>
                </a:ext>
              </a:extLst>
            </p:cNvPr>
            <p:cNvSpPr/>
            <p:nvPr/>
          </p:nvSpPr>
          <p:spPr>
            <a:xfrm>
              <a:off x="1294675" y="4644875"/>
              <a:ext cx="84050" cy="74250"/>
            </a:xfrm>
            <a:custGeom>
              <a:avLst/>
              <a:gdLst/>
              <a:ahLst/>
              <a:cxnLst/>
              <a:rect l="l" t="t" r="r" b="b"/>
              <a:pathLst>
                <a:path w="3362" h="2970" extrusionOk="0">
                  <a:moveTo>
                    <a:pt x="1665" y="133"/>
                  </a:moveTo>
                  <a:cubicBezTo>
                    <a:pt x="2209" y="133"/>
                    <a:pt x="2722" y="472"/>
                    <a:pt x="2921" y="1010"/>
                  </a:cubicBezTo>
                  <a:cubicBezTo>
                    <a:pt x="3206" y="1697"/>
                    <a:pt x="2843" y="2502"/>
                    <a:pt x="2142" y="2762"/>
                  </a:cubicBezTo>
                  <a:cubicBezTo>
                    <a:pt x="1983" y="2824"/>
                    <a:pt x="1819" y="2853"/>
                    <a:pt x="1658" y="2853"/>
                  </a:cubicBezTo>
                  <a:cubicBezTo>
                    <a:pt x="1109" y="2853"/>
                    <a:pt x="590" y="2515"/>
                    <a:pt x="390" y="1983"/>
                  </a:cubicBezTo>
                  <a:cubicBezTo>
                    <a:pt x="130" y="1282"/>
                    <a:pt x="493" y="490"/>
                    <a:pt x="1168" y="231"/>
                  </a:cubicBezTo>
                  <a:cubicBezTo>
                    <a:pt x="1332" y="164"/>
                    <a:pt x="1500" y="133"/>
                    <a:pt x="1665" y="133"/>
                  </a:cubicBezTo>
                  <a:close/>
                  <a:moveTo>
                    <a:pt x="1688" y="0"/>
                  </a:moveTo>
                  <a:cubicBezTo>
                    <a:pt x="1511" y="0"/>
                    <a:pt x="1331" y="33"/>
                    <a:pt x="1155" y="101"/>
                  </a:cubicBezTo>
                  <a:cubicBezTo>
                    <a:pt x="390" y="386"/>
                    <a:pt x="0" y="1243"/>
                    <a:pt x="299" y="2009"/>
                  </a:cubicBezTo>
                  <a:cubicBezTo>
                    <a:pt x="519" y="2606"/>
                    <a:pt x="1078" y="2969"/>
                    <a:pt x="1675" y="2969"/>
                  </a:cubicBezTo>
                  <a:cubicBezTo>
                    <a:pt x="1856" y="2969"/>
                    <a:pt x="2038" y="2931"/>
                    <a:pt x="2207" y="2866"/>
                  </a:cubicBezTo>
                  <a:cubicBezTo>
                    <a:pt x="2973" y="2580"/>
                    <a:pt x="3362" y="1723"/>
                    <a:pt x="3076" y="958"/>
                  </a:cubicBezTo>
                  <a:cubicBezTo>
                    <a:pt x="2846" y="367"/>
                    <a:pt x="2284" y="0"/>
                    <a:pt x="1688" y="0"/>
                  </a:cubicBezTo>
                  <a:close/>
                </a:path>
              </a:pathLst>
            </a:custGeom>
            <a:solidFill>
              <a:srgbClr val="270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77;p45">
              <a:extLst>
                <a:ext uri="{FF2B5EF4-FFF2-40B4-BE49-F238E27FC236}">
                  <a16:creationId xmlns:a16="http://schemas.microsoft.com/office/drawing/2014/main" id="{1CAEED82-788E-7B35-7EDC-41BA24B63248}"/>
                </a:ext>
              </a:extLst>
            </p:cNvPr>
            <p:cNvSpPr/>
            <p:nvPr/>
          </p:nvSpPr>
          <p:spPr>
            <a:xfrm>
              <a:off x="1241450" y="4566900"/>
              <a:ext cx="131125" cy="73375"/>
            </a:xfrm>
            <a:custGeom>
              <a:avLst/>
              <a:gdLst/>
              <a:ahLst/>
              <a:cxnLst/>
              <a:rect l="l" t="t" r="r" b="b"/>
              <a:pathLst>
                <a:path w="5245" h="2935" extrusionOk="0">
                  <a:moveTo>
                    <a:pt x="4829" y="1"/>
                  </a:moveTo>
                  <a:lnTo>
                    <a:pt x="1" y="1844"/>
                  </a:lnTo>
                  <a:lnTo>
                    <a:pt x="429" y="2934"/>
                  </a:lnTo>
                  <a:lnTo>
                    <a:pt x="5244" y="1091"/>
                  </a:lnTo>
                  <a:lnTo>
                    <a:pt x="4829" y="1"/>
                  </a:lnTo>
                  <a:close/>
                </a:path>
              </a:pathLst>
            </a:custGeom>
            <a:solidFill>
              <a:srgbClr val="E15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78;p45">
              <a:extLst>
                <a:ext uri="{FF2B5EF4-FFF2-40B4-BE49-F238E27FC236}">
                  <a16:creationId xmlns:a16="http://schemas.microsoft.com/office/drawing/2014/main" id="{B991554F-C1A5-5C92-D1BD-3567CA79C4E0}"/>
                </a:ext>
              </a:extLst>
            </p:cNvPr>
            <p:cNvSpPr/>
            <p:nvPr/>
          </p:nvSpPr>
          <p:spPr>
            <a:xfrm>
              <a:off x="1239500" y="4566250"/>
              <a:ext cx="134700" cy="75650"/>
            </a:xfrm>
            <a:custGeom>
              <a:avLst/>
              <a:gdLst/>
              <a:ahLst/>
              <a:cxnLst/>
              <a:rect l="l" t="t" r="r" b="b"/>
              <a:pathLst>
                <a:path w="5388" h="3026" extrusionOk="0">
                  <a:moveTo>
                    <a:pt x="4868" y="131"/>
                  </a:moveTo>
                  <a:lnTo>
                    <a:pt x="5244" y="1104"/>
                  </a:lnTo>
                  <a:lnTo>
                    <a:pt x="546" y="2895"/>
                  </a:lnTo>
                  <a:lnTo>
                    <a:pt x="169" y="1922"/>
                  </a:lnTo>
                  <a:lnTo>
                    <a:pt x="4868" y="131"/>
                  </a:lnTo>
                  <a:close/>
                  <a:moveTo>
                    <a:pt x="4868" y="1"/>
                  </a:moveTo>
                  <a:lnTo>
                    <a:pt x="53" y="1831"/>
                  </a:lnTo>
                  <a:cubicBezTo>
                    <a:pt x="27" y="1844"/>
                    <a:pt x="1" y="1870"/>
                    <a:pt x="27" y="1909"/>
                  </a:cubicBezTo>
                  <a:lnTo>
                    <a:pt x="442" y="2999"/>
                  </a:lnTo>
                  <a:cubicBezTo>
                    <a:pt x="442" y="3012"/>
                    <a:pt x="455" y="3025"/>
                    <a:pt x="481" y="3025"/>
                  </a:cubicBezTo>
                  <a:lnTo>
                    <a:pt x="520" y="3025"/>
                  </a:lnTo>
                  <a:lnTo>
                    <a:pt x="5348" y="1195"/>
                  </a:lnTo>
                  <a:cubicBezTo>
                    <a:pt x="5374" y="1182"/>
                    <a:pt x="5387" y="1143"/>
                    <a:pt x="5374" y="1117"/>
                  </a:cubicBezTo>
                  <a:lnTo>
                    <a:pt x="4959" y="27"/>
                  </a:lnTo>
                  <a:cubicBezTo>
                    <a:pt x="4959" y="14"/>
                    <a:pt x="4933" y="1"/>
                    <a:pt x="4920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79;p45">
              <a:extLst>
                <a:ext uri="{FF2B5EF4-FFF2-40B4-BE49-F238E27FC236}">
                  <a16:creationId xmlns:a16="http://schemas.microsoft.com/office/drawing/2014/main" id="{DEFD872F-C186-5472-87FF-9F91F934AC3B}"/>
                </a:ext>
              </a:extLst>
            </p:cNvPr>
            <p:cNvSpPr/>
            <p:nvPr/>
          </p:nvSpPr>
          <p:spPr>
            <a:xfrm>
              <a:off x="885475" y="4635275"/>
              <a:ext cx="44475" cy="62750"/>
            </a:xfrm>
            <a:custGeom>
              <a:avLst/>
              <a:gdLst/>
              <a:ahLst/>
              <a:cxnLst/>
              <a:rect l="l" t="t" r="r" b="b"/>
              <a:pathLst>
                <a:path w="1779" h="2510" extrusionOk="0">
                  <a:moveTo>
                    <a:pt x="948" y="122"/>
                  </a:moveTo>
                  <a:cubicBezTo>
                    <a:pt x="1013" y="122"/>
                    <a:pt x="1052" y="134"/>
                    <a:pt x="1117" y="160"/>
                  </a:cubicBezTo>
                  <a:cubicBezTo>
                    <a:pt x="1299" y="199"/>
                    <a:pt x="1428" y="316"/>
                    <a:pt x="1506" y="459"/>
                  </a:cubicBezTo>
                  <a:cubicBezTo>
                    <a:pt x="1584" y="615"/>
                    <a:pt x="1610" y="783"/>
                    <a:pt x="1558" y="952"/>
                  </a:cubicBezTo>
                  <a:cubicBezTo>
                    <a:pt x="1433" y="1341"/>
                    <a:pt x="810" y="2397"/>
                    <a:pt x="499" y="2397"/>
                  </a:cubicBezTo>
                  <a:cubicBezTo>
                    <a:pt x="488" y="2397"/>
                    <a:pt x="478" y="2396"/>
                    <a:pt x="468" y="2393"/>
                  </a:cubicBezTo>
                  <a:cubicBezTo>
                    <a:pt x="182" y="2315"/>
                    <a:pt x="208" y="1004"/>
                    <a:pt x="325" y="589"/>
                  </a:cubicBezTo>
                  <a:cubicBezTo>
                    <a:pt x="377" y="407"/>
                    <a:pt x="494" y="290"/>
                    <a:pt x="637" y="199"/>
                  </a:cubicBezTo>
                  <a:cubicBezTo>
                    <a:pt x="728" y="160"/>
                    <a:pt x="831" y="122"/>
                    <a:pt x="948" y="122"/>
                  </a:cubicBezTo>
                  <a:close/>
                  <a:moveTo>
                    <a:pt x="932" y="1"/>
                  </a:moveTo>
                  <a:cubicBezTo>
                    <a:pt x="804" y="1"/>
                    <a:pt x="678" y="30"/>
                    <a:pt x="572" y="96"/>
                  </a:cubicBezTo>
                  <a:cubicBezTo>
                    <a:pt x="390" y="186"/>
                    <a:pt x="260" y="355"/>
                    <a:pt x="208" y="550"/>
                  </a:cubicBezTo>
                  <a:cubicBezTo>
                    <a:pt x="117" y="874"/>
                    <a:pt x="1" y="2367"/>
                    <a:pt x="442" y="2497"/>
                  </a:cubicBezTo>
                  <a:cubicBezTo>
                    <a:pt x="455" y="2510"/>
                    <a:pt x="494" y="2510"/>
                    <a:pt x="507" y="2510"/>
                  </a:cubicBezTo>
                  <a:cubicBezTo>
                    <a:pt x="948" y="2510"/>
                    <a:pt x="1571" y="1290"/>
                    <a:pt x="1675" y="965"/>
                  </a:cubicBezTo>
                  <a:cubicBezTo>
                    <a:pt x="1779" y="563"/>
                    <a:pt x="1558" y="134"/>
                    <a:pt x="1156" y="31"/>
                  </a:cubicBezTo>
                  <a:cubicBezTo>
                    <a:pt x="1083" y="11"/>
                    <a:pt x="1007" y="1"/>
                    <a:pt x="932" y="1"/>
                  </a:cubicBezTo>
                  <a:close/>
                </a:path>
              </a:pathLst>
            </a:custGeom>
            <a:solidFill>
              <a:srgbClr val="270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80;p45">
              <a:extLst>
                <a:ext uri="{FF2B5EF4-FFF2-40B4-BE49-F238E27FC236}">
                  <a16:creationId xmlns:a16="http://schemas.microsoft.com/office/drawing/2014/main" id="{1A4A5508-119F-8D0A-D9CD-14613F7933F5}"/>
                </a:ext>
              </a:extLst>
            </p:cNvPr>
            <p:cNvSpPr/>
            <p:nvPr/>
          </p:nvSpPr>
          <p:spPr>
            <a:xfrm>
              <a:off x="897800" y="4671125"/>
              <a:ext cx="65900" cy="38925"/>
            </a:xfrm>
            <a:custGeom>
              <a:avLst/>
              <a:gdLst/>
              <a:ahLst/>
              <a:cxnLst/>
              <a:rect l="l" t="t" r="r" b="b"/>
              <a:pathLst>
                <a:path w="2636" h="1557" extrusionOk="0">
                  <a:moveTo>
                    <a:pt x="1781" y="112"/>
                  </a:moveTo>
                  <a:cubicBezTo>
                    <a:pt x="2072" y="112"/>
                    <a:pt x="2348" y="304"/>
                    <a:pt x="2415" y="583"/>
                  </a:cubicBezTo>
                  <a:cubicBezTo>
                    <a:pt x="2493" y="933"/>
                    <a:pt x="2285" y="1283"/>
                    <a:pt x="1948" y="1361"/>
                  </a:cubicBezTo>
                  <a:cubicBezTo>
                    <a:pt x="1796" y="1398"/>
                    <a:pt x="1536" y="1420"/>
                    <a:pt x="1259" y="1420"/>
                  </a:cubicBezTo>
                  <a:cubicBezTo>
                    <a:pt x="754" y="1420"/>
                    <a:pt x="194" y="1347"/>
                    <a:pt x="144" y="1154"/>
                  </a:cubicBezTo>
                  <a:cubicBezTo>
                    <a:pt x="105" y="1024"/>
                    <a:pt x="325" y="816"/>
                    <a:pt x="715" y="570"/>
                  </a:cubicBezTo>
                  <a:cubicBezTo>
                    <a:pt x="1052" y="362"/>
                    <a:pt x="1455" y="180"/>
                    <a:pt x="1636" y="128"/>
                  </a:cubicBezTo>
                  <a:cubicBezTo>
                    <a:pt x="1684" y="117"/>
                    <a:pt x="1733" y="112"/>
                    <a:pt x="1781" y="112"/>
                  </a:cubicBezTo>
                  <a:close/>
                  <a:moveTo>
                    <a:pt x="1810" y="1"/>
                  </a:moveTo>
                  <a:cubicBezTo>
                    <a:pt x="1748" y="1"/>
                    <a:pt x="1686" y="8"/>
                    <a:pt x="1623" y="24"/>
                  </a:cubicBezTo>
                  <a:cubicBezTo>
                    <a:pt x="1429" y="63"/>
                    <a:pt x="1013" y="245"/>
                    <a:pt x="663" y="479"/>
                  </a:cubicBezTo>
                  <a:cubicBezTo>
                    <a:pt x="209" y="764"/>
                    <a:pt x="1" y="1011"/>
                    <a:pt x="40" y="1206"/>
                  </a:cubicBezTo>
                  <a:cubicBezTo>
                    <a:pt x="105" y="1478"/>
                    <a:pt x="715" y="1556"/>
                    <a:pt x="1247" y="1556"/>
                  </a:cubicBezTo>
                  <a:cubicBezTo>
                    <a:pt x="1558" y="1556"/>
                    <a:pt x="1844" y="1530"/>
                    <a:pt x="1987" y="1491"/>
                  </a:cubicBezTo>
                  <a:cubicBezTo>
                    <a:pt x="2402" y="1387"/>
                    <a:pt x="2636" y="972"/>
                    <a:pt x="2545" y="570"/>
                  </a:cubicBezTo>
                  <a:cubicBezTo>
                    <a:pt x="2457" y="229"/>
                    <a:pt x="2147" y="1"/>
                    <a:pt x="1810" y="1"/>
                  </a:cubicBezTo>
                  <a:close/>
                </a:path>
              </a:pathLst>
            </a:custGeom>
            <a:solidFill>
              <a:srgbClr val="270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81;p45">
              <a:extLst>
                <a:ext uri="{FF2B5EF4-FFF2-40B4-BE49-F238E27FC236}">
                  <a16:creationId xmlns:a16="http://schemas.microsoft.com/office/drawing/2014/main" id="{806A0EA7-96A3-9EA0-9F2A-4DB7E36C0CE6}"/>
                </a:ext>
              </a:extLst>
            </p:cNvPr>
            <p:cNvSpPr/>
            <p:nvPr/>
          </p:nvSpPr>
          <p:spPr>
            <a:xfrm>
              <a:off x="705700" y="4613325"/>
              <a:ext cx="209000" cy="184000"/>
            </a:xfrm>
            <a:custGeom>
              <a:avLst/>
              <a:gdLst/>
              <a:ahLst/>
              <a:cxnLst/>
              <a:rect l="l" t="t" r="r" b="b"/>
              <a:pathLst>
                <a:path w="8360" h="7360" extrusionOk="0">
                  <a:moveTo>
                    <a:pt x="1545" y="0"/>
                  </a:moveTo>
                  <a:lnTo>
                    <a:pt x="1" y="5348"/>
                  </a:lnTo>
                  <a:lnTo>
                    <a:pt x="8100" y="7360"/>
                  </a:lnTo>
                  <a:lnTo>
                    <a:pt x="8360" y="3972"/>
                  </a:lnTo>
                  <a:lnTo>
                    <a:pt x="6426" y="2155"/>
                  </a:lnTo>
                  <a:lnTo>
                    <a:pt x="6621" y="1454"/>
                  </a:lnTo>
                  <a:lnTo>
                    <a:pt x="1545" y="0"/>
                  </a:lnTo>
                  <a:close/>
                </a:path>
              </a:pathLst>
            </a:custGeom>
            <a:solidFill>
              <a:srgbClr val="A6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82;p45">
              <a:extLst>
                <a:ext uri="{FF2B5EF4-FFF2-40B4-BE49-F238E27FC236}">
                  <a16:creationId xmlns:a16="http://schemas.microsoft.com/office/drawing/2014/main" id="{00A18693-A22F-F335-7D21-AF54458FA9EF}"/>
                </a:ext>
              </a:extLst>
            </p:cNvPr>
            <p:cNvSpPr/>
            <p:nvPr/>
          </p:nvSpPr>
          <p:spPr>
            <a:xfrm>
              <a:off x="704075" y="4611875"/>
              <a:ext cx="212250" cy="187400"/>
            </a:xfrm>
            <a:custGeom>
              <a:avLst/>
              <a:gdLst/>
              <a:ahLst/>
              <a:cxnLst/>
              <a:rect l="l" t="t" r="r" b="b"/>
              <a:pathLst>
                <a:path w="8490" h="7496" extrusionOk="0">
                  <a:moveTo>
                    <a:pt x="1662" y="123"/>
                  </a:moveTo>
                  <a:lnTo>
                    <a:pt x="6608" y="1551"/>
                  </a:lnTo>
                  <a:lnTo>
                    <a:pt x="6426" y="2174"/>
                  </a:lnTo>
                  <a:cubicBezTo>
                    <a:pt x="6426" y="2213"/>
                    <a:pt x="6426" y="2226"/>
                    <a:pt x="6452" y="2239"/>
                  </a:cubicBezTo>
                  <a:lnTo>
                    <a:pt x="8360" y="4043"/>
                  </a:lnTo>
                  <a:lnTo>
                    <a:pt x="8113" y="7340"/>
                  </a:lnTo>
                  <a:lnTo>
                    <a:pt x="157" y="5354"/>
                  </a:lnTo>
                  <a:lnTo>
                    <a:pt x="1662" y="123"/>
                  </a:lnTo>
                  <a:close/>
                  <a:moveTo>
                    <a:pt x="1623" y="0"/>
                  </a:moveTo>
                  <a:cubicBezTo>
                    <a:pt x="1615" y="0"/>
                    <a:pt x="1606" y="6"/>
                    <a:pt x="1597" y="6"/>
                  </a:cubicBezTo>
                  <a:cubicBezTo>
                    <a:pt x="1572" y="6"/>
                    <a:pt x="1559" y="19"/>
                    <a:pt x="1559" y="32"/>
                  </a:cubicBezTo>
                  <a:lnTo>
                    <a:pt x="14" y="5393"/>
                  </a:lnTo>
                  <a:cubicBezTo>
                    <a:pt x="1" y="5406"/>
                    <a:pt x="1" y="5419"/>
                    <a:pt x="14" y="5445"/>
                  </a:cubicBezTo>
                  <a:cubicBezTo>
                    <a:pt x="14" y="5458"/>
                    <a:pt x="40" y="5471"/>
                    <a:pt x="53" y="5471"/>
                  </a:cubicBezTo>
                  <a:lnTo>
                    <a:pt x="8165" y="7482"/>
                  </a:lnTo>
                  <a:cubicBezTo>
                    <a:pt x="8178" y="7482"/>
                    <a:pt x="8204" y="7482"/>
                    <a:pt x="8204" y="7495"/>
                  </a:cubicBezTo>
                  <a:cubicBezTo>
                    <a:pt x="8217" y="7482"/>
                    <a:pt x="8230" y="7470"/>
                    <a:pt x="8230" y="7457"/>
                  </a:cubicBezTo>
                  <a:lnTo>
                    <a:pt x="8490" y="4056"/>
                  </a:lnTo>
                  <a:cubicBezTo>
                    <a:pt x="8490" y="4043"/>
                    <a:pt x="8490" y="4030"/>
                    <a:pt x="8477" y="4017"/>
                  </a:cubicBezTo>
                  <a:lnTo>
                    <a:pt x="6556" y="2213"/>
                  </a:lnTo>
                  <a:lnTo>
                    <a:pt x="6750" y="1551"/>
                  </a:lnTo>
                  <a:cubicBezTo>
                    <a:pt x="6750" y="1512"/>
                    <a:pt x="6737" y="1486"/>
                    <a:pt x="6699" y="1460"/>
                  </a:cubicBezTo>
                  <a:lnTo>
                    <a:pt x="1636" y="6"/>
                  </a:lnTo>
                  <a:cubicBezTo>
                    <a:pt x="1632" y="2"/>
                    <a:pt x="1628" y="0"/>
                    <a:pt x="1623" y="0"/>
                  </a:cubicBezTo>
                  <a:close/>
                </a:path>
              </a:pathLst>
            </a:custGeom>
            <a:solidFill>
              <a:srgbClr val="270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83;p45">
              <a:extLst>
                <a:ext uri="{FF2B5EF4-FFF2-40B4-BE49-F238E27FC236}">
                  <a16:creationId xmlns:a16="http://schemas.microsoft.com/office/drawing/2014/main" id="{36E84763-44CC-A027-0B1E-104B9696445D}"/>
                </a:ext>
              </a:extLst>
            </p:cNvPr>
            <p:cNvSpPr/>
            <p:nvPr/>
          </p:nvSpPr>
          <p:spPr>
            <a:xfrm>
              <a:off x="898775" y="4712600"/>
              <a:ext cx="136000" cy="78875"/>
            </a:xfrm>
            <a:custGeom>
              <a:avLst/>
              <a:gdLst/>
              <a:ahLst/>
              <a:cxnLst/>
              <a:rect l="l" t="t" r="r" b="b"/>
              <a:pathLst>
                <a:path w="5440" h="3155" extrusionOk="0">
                  <a:moveTo>
                    <a:pt x="637" y="1"/>
                  </a:moveTo>
                  <a:lnTo>
                    <a:pt x="1" y="3155"/>
                  </a:lnTo>
                  <a:lnTo>
                    <a:pt x="5323" y="3077"/>
                  </a:lnTo>
                  <a:lnTo>
                    <a:pt x="5374" y="2402"/>
                  </a:lnTo>
                  <a:cubicBezTo>
                    <a:pt x="5439" y="1208"/>
                    <a:pt x="4544" y="196"/>
                    <a:pt x="3350" y="105"/>
                  </a:cubicBezTo>
                  <a:cubicBezTo>
                    <a:pt x="3308" y="107"/>
                    <a:pt x="3267" y="108"/>
                    <a:pt x="3227" y="108"/>
                  </a:cubicBezTo>
                  <a:cubicBezTo>
                    <a:pt x="3065" y="108"/>
                    <a:pt x="2911" y="92"/>
                    <a:pt x="2766" y="92"/>
                  </a:cubicBezTo>
                  <a:lnTo>
                    <a:pt x="6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84;p45">
              <a:extLst>
                <a:ext uri="{FF2B5EF4-FFF2-40B4-BE49-F238E27FC236}">
                  <a16:creationId xmlns:a16="http://schemas.microsoft.com/office/drawing/2014/main" id="{13200AB5-E70D-2B5E-A41C-6AF1784D2323}"/>
                </a:ext>
              </a:extLst>
            </p:cNvPr>
            <p:cNvSpPr/>
            <p:nvPr/>
          </p:nvSpPr>
          <p:spPr>
            <a:xfrm>
              <a:off x="897150" y="4711300"/>
              <a:ext cx="138925" cy="82125"/>
            </a:xfrm>
            <a:custGeom>
              <a:avLst/>
              <a:gdLst/>
              <a:ahLst/>
              <a:cxnLst/>
              <a:rect l="l" t="t" r="r" b="b"/>
              <a:pathLst>
                <a:path w="5557" h="3285" extrusionOk="0">
                  <a:moveTo>
                    <a:pt x="754" y="118"/>
                  </a:moveTo>
                  <a:lnTo>
                    <a:pt x="2831" y="222"/>
                  </a:lnTo>
                  <a:cubicBezTo>
                    <a:pt x="2999" y="248"/>
                    <a:pt x="3207" y="248"/>
                    <a:pt x="3389" y="261"/>
                  </a:cubicBezTo>
                  <a:cubicBezTo>
                    <a:pt x="4544" y="325"/>
                    <a:pt x="5426" y="1325"/>
                    <a:pt x="5362" y="2480"/>
                  </a:cubicBezTo>
                  <a:lnTo>
                    <a:pt x="5323" y="3103"/>
                  </a:lnTo>
                  <a:lnTo>
                    <a:pt x="131" y="3168"/>
                  </a:lnTo>
                  <a:lnTo>
                    <a:pt x="754" y="118"/>
                  </a:lnTo>
                  <a:close/>
                  <a:moveTo>
                    <a:pt x="702" y="1"/>
                  </a:moveTo>
                  <a:cubicBezTo>
                    <a:pt x="676" y="1"/>
                    <a:pt x="637" y="14"/>
                    <a:pt x="637" y="53"/>
                  </a:cubicBezTo>
                  <a:lnTo>
                    <a:pt x="1" y="3220"/>
                  </a:lnTo>
                  <a:cubicBezTo>
                    <a:pt x="1" y="3233"/>
                    <a:pt x="1" y="3246"/>
                    <a:pt x="27" y="3259"/>
                  </a:cubicBezTo>
                  <a:cubicBezTo>
                    <a:pt x="40" y="3285"/>
                    <a:pt x="53" y="3285"/>
                    <a:pt x="66" y="3285"/>
                  </a:cubicBezTo>
                  <a:lnTo>
                    <a:pt x="5362" y="3233"/>
                  </a:lnTo>
                  <a:cubicBezTo>
                    <a:pt x="5388" y="3220"/>
                    <a:pt x="5426" y="3194"/>
                    <a:pt x="5426" y="3168"/>
                  </a:cubicBezTo>
                  <a:lnTo>
                    <a:pt x="5478" y="2480"/>
                  </a:lnTo>
                  <a:cubicBezTo>
                    <a:pt x="5556" y="1273"/>
                    <a:pt x="4609" y="209"/>
                    <a:pt x="3402" y="131"/>
                  </a:cubicBezTo>
                  <a:cubicBezTo>
                    <a:pt x="3220" y="118"/>
                    <a:pt x="3025" y="118"/>
                    <a:pt x="2831" y="105"/>
                  </a:cubicBezTo>
                  <a:lnTo>
                    <a:pt x="702" y="1"/>
                  </a:lnTo>
                  <a:close/>
                </a:path>
              </a:pathLst>
            </a:custGeom>
            <a:solidFill>
              <a:srgbClr val="270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85;p45">
              <a:extLst>
                <a:ext uri="{FF2B5EF4-FFF2-40B4-BE49-F238E27FC236}">
                  <a16:creationId xmlns:a16="http://schemas.microsoft.com/office/drawing/2014/main" id="{FF416E18-74B1-E1B7-808E-D74E6F2488D5}"/>
                </a:ext>
              </a:extLst>
            </p:cNvPr>
            <p:cNvSpPr/>
            <p:nvPr/>
          </p:nvSpPr>
          <p:spPr>
            <a:xfrm>
              <a:off x="705700" y="4720725"/>
              <a:ext cx="331025" cy="81800"/>
            </a:xfrm>
            <a:custGeom>
              <a:avLst/>
              <a:gdLst/>
              <a:ahLst/>
              <a:cxnLst/>
              <a:rect l="l" t="t" r="r" b="b"/>
              <a:pathLst>
                <a:path w="13241" h="3272" extrusionOk="0">
                  <a:moveTo>
                    <a:pt x="312" y="0"/>
                  </a:moveTo>
                  <a:lnTo>
                    <a:pt x="1" y="1052"/>
                  </a:lnTo>
                  <a:lnTo>
                    <a:pt x="7724" y="3271"/>
                  </a:lnTo>
                  <a:lnTo>
                    <a:pt x="13240" y="3271"/>
                  </a:lnTo>
                  <a:lnTo>
                    <a:pt x="13240" y="2038"/>
                  </a:lnTo>
                  <a:lnTo>
                    <a:pt x="8100" y="1973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86;p45">
              <a:extLst>
                <a:ext uri="{FF2B5EF4-FFF2-40B4-BE49-F238E27FC236}">
                  <a16:creationId xmlns:a16="http://schemas.microsoft.com/office/drawing/2014/main" id="{B684B8B1-F1E5-0C44-D1AA-C46AF465C4D2}"/>
                </a:ext>
              </a:extLst>
            </p:cNvPr>
            <p:cNvSpPr/>
            <p:nvPr/>
          </p:nvSpPr>
          <p:spPr>
            <a:xfrm>
              <a:off x="704725" y="4718125"/>
              <a:ext cx="334275" cy="85700"/>
            </a:xfrm>
            <a:custGeom>
              <a:avLst/>
              <a:gdLst/>
              <a:ahLst/>
              <a:cxnLst/>
              <a:rect l="l" t="t" r="r" b="b"/>
              <a:pathLst>
                <a:path w="13371" h="3428" extrusionOk="0">
                  <a:moveTo>
                    <a:pt x="403" y="169"/>
                  </a:moveTo>
                  <a:lnTo>
                    <a:pt x="8139" y="2142"/>
                  </a:lnTo>
                  <a:lnTo>
                    <a:pt x="13214" y="2207"/>
                  </a:lnTo>
                  <a:lnTo>
                    <a:pt x="13214" y="3310"/>
                  </a:lnTo>
                  <a:lnTo>
                    <a:pt x="7763" y="3310"/>
                  </a:lnTo>
                  <a:lnTo>
                    <a:pt x="118" y="1104"/>
                  </a:lnTo>
                  <a:lnTo>
                    <a:pt x="403" y="169"/>
                  </a:lnTo>
                  <a:close/>
                  <a:moveTo>
                    <a:pt x="390" y="1"/>
                  </a:moveTo>
                  <a:cubicBezTo>
                    <a:pt x="351" y="1"/>
                    <a:pt x="325" y="14"/>
                    <a:pt x="299" y="52"/>
                  </a:cubicBezTo>
                  <a:lnTo>
                    <a:pt x="1" y="1117"/>
                  </a:lnTo>
                  <a:cubicBezTo>
                    <a:pt x="1" y="1156"/>
                    <a:pt x="14" y="1182"/>
                    <a:pt x="40" y="1208"/>
                  </a:cubicBezTo>
                  <a:lnTo>
                    <a:pt x="7750" y="3427"/>
                  </a:lnTo>
                  <a:lnTo>
                    <a:pt x="13279" y="3427"/>
                  </a:lnTo>
                  <a:cubicBezTo>
                    <a:pt x="13318" y="3427"/>
                    <a:pt x="13344" y="3414"/>
                    <a:pt x="13370" y="3362"/>
                  </a:cubicBezTo>
                  <a:lnTo>
                    <a:pt x="13370" y="2129"/>
                  </a:lnTo>
                  <a:cubicBezTo>
                    <a:pt x="13370" y="2090"/>
                    <a:pt x="13331" y="2064"/>
                    <a:pt x="13305" y="2064"/>
                  </a:cubicBezTo>
                  <a:lnTo>
                    <a:pt x="8178" y="1999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rgbClr val="270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87;p45">
              <a:extLst>
                <a:ext uri="{FF2B5EF4-FFF2-40B4-BE49-F238E27FC236}">
                  <a16:creationId xmlns:a16="http://schemas.microsoft.com/office/drawing/2014/main" id="{07330675-9966-9134-E81D-DDF179B7B8BF}"/>
                </a:ext>
              </a:extLst>
            </p:cNvPr>
            <p:cNvSpPr/>
            <p:nvPr/>
          </p:nvSpPr>
          <p:spPr>
            <a:xfrm>
              <a:off x="860825" y="4696250"/>
              <a:ext cx="39600" cy="24825"/>
            </a:xfrm>
            <a:custGeom>
              <a:avLst/>
              <a:gdLst/>
              <a:ahLst/>
              <a:cxnLst/>
              <a:rect l="l" t="t" r="r" b="b"/>
              <a:pathLst>
                <a:path w="1584" h="993" extrusionOk="0">
                  <a:moveTo>
                    <a:pt x="1518" y="1"/>
                  </a:moveTo>
                  <a:cubicBezTo>
                    <a:pt x="1509" y="1"/>
                    <a:pt x="1500" y="2"/>
                    <a:pt x="1493" y="6"/>
                  </a:cubicBezTo>
                  <a:lnTo>
                    <a:pt x="26" y="876"/>
                  </a:lnTo>
                  <a:cubicBezTo>
                    <a:pt x="13" y="901"/>
                    <a:pt x="0" y="927"/>
                    <a:pt x="13" y="966"/>
                  </a:cubicBezTo>
                  <a:cubicBezTo>
                    <a:pt x="13" y="979"/>
                    <a:pt x="52" y="992"/>
                    <a:pt x="65" y="992"/>
                  </a:cubicBezTo>
                  <a:cubicBezTo>
                    <a:pt x="65" y="992"/>
                    <a:pt x="78" y="992"/>
                    <a:pt x="91" y="979"/>
                  </a:cubicBezTo>
                  <a:lnTo>
                    <a:pt x="1558" y="97"/>
                  </a:lnTo>
                  <a:cubicBezTo>
                    <a:pt x="1571" y="84"/>
                    <a:pt x="1584" y="58"/>
                    <a:pt x="1571" y="19"/>
                  </a:cubicBezTo>
                  <a:cubicBezTo>
                    <a:pt x="1562" y="10"/>
                    <a:pt x="1539" y="1"/>
                    <a:pt x="1518" y="1"/>
                  </a:cubicBezTo>
                  <a:close/>
                </a:path>
              </a:pathLst>
            </a:custGeom>
            <a:solidFill>
              <a:srgbClr val="270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88;p45">
              <a:extLst>
                <a:ext uri="{FF2B5EF4-FFF2-40B4-BE49-F238E27FC236}">
                  <a16:creationId xmlns:a16="http://schemas.microsoft.com/office/drawing/2014/main" id="{71B2F131-5C12-4D24-BB89-996CB3386646}"/>
                </a:ext>
              </a:extLst>
            </p:cNvPr>
            <p:cNvSpPr/>
            <p:nvPr/>
          </p:nvSpPr>
          <p:spPr>
            <a:xfrm>
              <a:off x="848475" y="4684425"/>
              <a:ext cx="39950" cy="24975"/>
            </a:xfrm>
            <a:custGeom>
              <a:avLst/>
              <a:gdLst/>
              <a:ahLst/>
              <a:cxnLst/>
              <a:rect l="l" t="t" r="r" b="b"/>
              <a:pathLst>
                <a:path w="1598" h="999" extrusionOk="0">
                  <a:moveTo>
                    <a:pt x="1526" y="1"/>
                  </a:moveTo>
                  <a:cubicBezTo>
                    <a:pt x="1517" y="1"/>
                    <a:pt x="1506" y="4"/>
                    <a:pt x="1494" y="12"/>
                  </a:cubicBezTo>
                  <a:lnTo>
                    <a:pt x="40" y="881"/>
                  </a:lnTo>
                  <a:cubicBezTo>
                    <a:pt x="27" y="894"/>
                    <a:pt x="1" y="933"/>
                    <a:pt x="27" y="959"/>
                  </a:cubicBezTo>
                  <a:cubicBezTo>
                    <a:pt x="27" y="985"/>
                    <a:pt x="53" y="998"/>
                    <a:pt x="66" y="998"/>
                  </a:cubicBezTo>
                  <a:cubicBezTo>
                    <a:pt x="92" y="998"/>
                    <a:pt x="105" y="998"/>
                    <a:pt x="105" y="985"/>
                  </a:cubicBezTo>
                  <a:lnTo>
                    <a:pt x="1559" y="102"/>
                  </a:lnTo>
                  <a:cubicBezTo>
                    <a:pt x="1572" y="89"/>
                    <a:pt x="1597" y="51"/>
                    <a:pt x="1572" y="25"/>
                  </a:cubicBezTo>
                  <a:cubicBezTo>
                    <a:pt x="1563" y="16"/>
                    <a:pt x="1547" y="1"/>
                    <a:pt x="1526" y="1"/>
                  </a:cubicBezTo>
                  <a:close/>
                </a:path>
              </a:pathLst>
            </a:custGeom>
            <a:solidFill>
              <a:srgbClr val="270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89;p45">
              <a:extLst>
                <a:ext uri="{FF2B5EF4-FFF2-40B4-BE49-F238E27FC236}">
                  <a16:creationId xmlns:a16="http://schemas.microsoft.com/office/drawing/2014/main" id="{F8BCE31D-3B68-4B58-F38C-280285DE5C8E}"/>
                </a:ext>
              </a:extLst>
            </p:cNvPr>
            <p:cNvSpPr/>
            <p:nvPr/>
          </p:nvSpPr>
          <p:spPr>
            <a:xfrm>
              <a:off x="871525" y="4709550"/>
              <a:ext cx="39950" cy="24825"/>
            </a:xfrm>
            <a:custGeom>
              <a:avLst/>
              <a:gdLst/>
              <a:ahLst/>
              <a:cxnLst/>
              <a:rect l="l" t="t" r="r" b="b"/>
              <a:pathLst>
                <a:path w="1598" h="993" extrusionOk="0">
                  <a:moveTo>
                    <a:pt x="1527" y="1"/>
                  </a:moveTo>
                  <a:cubicBezTo>
                    <a:pt x="1516" y="1"/>
                    <a:pt x="1505" y="2"/>
                    <a:pt x="1493" y="6"/>
                  </a:cubicBezTo>
                  <a:lnTo>
                    <a:pt x="39" y="889"/>
                  </a:lnTo>
                  <a:cubicBezTo>
                    <a:pt x="27" y="902"/>
                    <a:pt x="1" y="928"/>
                    <a:pt x="27" y="967"/>
                  </a:cubicBezTo>
                  <a:cubicBezTo>
                    <a:pt x="27" y="980"/>
                    <a:pt x="52" y="993"/>
                    <a:pt x="78" y="993"/>
                  </a:cubicBezTo>
                  <a:cubicBezTo>
                    <a:pt x="91" y="993"/>
                    <a:pt x="104" y="993"/>
                    <a:pt x="104" y="980"/>
                  </a:cubicBezTo>
                  <a:lnTo>
                    <a:pt x="1571" y="110"/>
                  </a:lnTo>
                  <a:cubicBezTo>
                    <a:pt x="1584" y="84"/>
                    <a:pt x="1597" y="58"/>
                    <a:pt x="1584" y="19"/>
                  </a:cubicBezTo>
                  <a:cubicBezTo>
                    <a:pt x="1575" y="10"/>
                    <a:pt x="1553" y="1"/>
                    <a:pt x="1527" y="1"/>
                  </a:cubicBezTo>
                  <a:close/>
                </a:path>
              </a:pathLst>
            </a:custGeom>
            <a:solidFill>
              <a:srgbClr val="270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90;p45">
              <a:extLst>
                <a:ext uri="{FF2B5EF4-FFF2-40B4-BE49-F238E27FC236}">
                  <a16:creationId xmlns:a16="http://schemas.microsoft.com/office/drawing/2014/main" id="{5FE61212-54D2-9AD2-E62E-A51A48ECEC57}"/>
                </a:ext>
              </a:extLst>
            </p:cNvPr>
            <p:cNvSpPr/>
            <p:nvPr/>
          </p:nvSpPr>
          <p:spPr>
            <a:xfrm>
              <a:off x="751800" y="4657825"/>
              <a:ext cx="70750" cy="63850"/>
            </a:xfrm>
            <a:custGeom>
              <a:avLst/>
              <a:gdLst/>
              <a:ahLst/>
              <a:cxnLst/>
              <a:rect l="l" t="t" r="r" b="b"/>
              <a:pathLst>
                <a:path w="2830" h="2554" extrusionOk="0">
                  <a:moveTo>
                    <a:pt x="1408" y="0"/>
                  </a:moveTo>
                  <a:cubicBezTo>
                    <a:pt x="852" y="0"/>
                    <a:pt x="355" y="363"/>
                    <a:pt x="195" y="920"/>
                  </a:cubicBezTo>
                  <a:cubicBezTo>
                    <a:pt x="0" y="1608"/>
                    <a:pt x="389" y="2309"/>
                    <a:pt x="1064" y="2503"/>
                  </a:cubicBezTo>
                  <a:cubicBezTo>
                    <a:pt x="1182" y="2537"/>
                    <a:pt x="1300" y="2553"/>
                    <a:pt x="1416" y="2553"/>
                  </a:cubicBezTo>
                  <a:cubicBezTo>
                    <a:pt x="1968" y="2553"/>
                    <a:pt x="2474" y="2189"/>
                    <a:pt x="2635" y="1621"/>
                  </a:cubicBezTo>
                  <a:cubicBezTo>
                    <a:pt x="2830" y="946"/>
                    <a:pt x="2440" y="245"/>
                    <a:pt x="1765" y="50"/>
                  </a:cubicBezTo>
                  <a:cubicBezTo>
                    <a:pt x="1645" y="16"/>
                    <a:pt x="1525" y="0"/>
                    <a:pt x="14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91;p45">
              <a:extLst>
                <a:ext uri="{FF2B5EF4-FFF2-40B4-BE49-F238E27FC236}">
                  <a16:creationId xmlns:a16="http://schemas.microsoft.com/office/drawing/2014/main" id="{4CA50C4A-EB5A-D5BF-1CC7-4A3629171ACC}"/>
                </a:ext>
              </a:extLst>
            </p:cNvPr>
            <p:cNvSpPr/>
            <p:nvPr/>
          </p:nvSpPr>
          <p:spPr>
            <a:xfrm>
              <a:off x="749525" y="4656400"/>
              <a:ext cx="72050" cy="66625"/>
            </a:xfrm>
            <a:custGeom>
              <a:avLst/>
              <a:gdLst/>
              <a:ahLst/>
              <a:cxnLst/>
              <a:rect l="l" t="t" r="r" b="b"/>
              <a:pathLst>
                <a:path w="2882" h="2665" extrusionOk="0">
                  <a:moveTo>
                    <a:pt x="1505" y="113"/>
                  </a:moveTo>
                  <a:cubicBezTo>
                    <a:pt x="1613" y="113"/>
                    <a:pt x="1722" y="128"/>
                    <a:pt x="1830" y="159"/>
                  </a:cubicBezTo>
                  <a:cubicBezTo>
                    <a:pt x="2142" y="250"/>
                    <a:pt x="2401" y="458"/>
                    <a:pt x="2570" y="743"/>
                  </a:cubicBezTo>
                  <a:cubicBezTo>
                    <a:pt x="2713" y="1029"/>
                    <a:pt x="2765" y="1353"/>
                    <a:pt x="2661" y="1665"/>
                  </a:cubicBezTo>
                  <a:cubicBezTo>
                    <a:pt x="2570" y="1976"/>
                    <a:pt x="2349" y="2236"/>
                    <a:pt x="2077" y="2392"/>
                  </a:cubicBezTo>
                  <a:cubicBezTo>
                    <a:pt x="1888" y="2486"/>
                    <a:pt x="1683" y="2535"/>
                    <a:pt x="1475" y="2535"/>
                  </a:cubicBezTo>
                  <a:cubicBezTo>
                    <a:pt x="1369" y="2535"/>
                    <a:pt x="1261" y="2522"/>
                    <a:pt x="1155" y="2495"/>
                  </a:cubicBezTo>
                  <a:cubicBezTo>
                    <a:pt x="519" y="2314"/>
                    <a:pt x="156" y="1652"/>
                    <a:pt x="325" y="1003"/>
                  </a:cubicBezTo>
                  <a:cubicBezTo>
                    <a:pt x="486" y="464"/>
                    <a:pt x="978" y="113"/>
                    <a:pt x="1505" y="113"/>
                  </a:cubicBezTo>
                  <a:close/>
                  <a:moveTo>
                    <a:pt x="1490" y="1"/>
                  </a:moveTo>
                  <a:cubicBezTo>
                    <a:pt x="913" y="1"/>
                    <a:pt x="392" y="377"/>
                    <a:pt x="221" y="964"/>
                  </a:cubicBezTo>
                  <a:cubicBezTo>
                    <a:pt x="0" y="1678"/>
                    <a:pt x="415" y="2405"/>
                    <a:pt x="1129" y="2625"/>
                  </a:cubicBezTo>
                  <a:cubicBezTo>
                    <a:pt x="1259" y="2651"/>
                    <a:pt x="1363" y="2664"/>
                    <a:pt x="1493" y="2664"/>
                  </a:cubicBezTo>
                  <a:cubicBezTo>
                    <a:pt x="1726" y="2664"/>
                    <a:pt x="1934" y="2599"/>
                    <a:pt x="2142" y="2508"/>
                  </a:cubicBezTo>
                  <a:cubicBezTo>
                    <a:pt x="2453" y="2340"/>
                    <a:pt x="2687" y="2054"/>
                    <a:pt x="2778" y="1717"/>
                  </a:cubicBezTo>
                  <a:cubicBezTo>
                    <a:pt x="2882" y="1353"/>
                    <a:pt x="2843" y="1003"/>
                    <a:pt x="2661" y="691"/>
                  </a:cubicBezTo>
                  <a:cubicBezTo>
                    <a:pt x="2505" y="380"/>
                    <a:pt x="2207" y="159"/>
                    <a:pt x="1869" y="55"/>
                  </a:cubicBezTo>
                  <a:cubicBezTo>
                    <a:pt x="1742" y="18"/>
                    <a:pt x="1615" y="1"/>
                    <a:pt x="1490" y="1"/>
                  </a:cubicBezTo>
                  <a:close/>
                </a:path>
              </a:pathLst>
            </a:custGeom>
            <a:solidFill>
              <a:srgbClr val="270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92;p45">
              <a:extLst>
                <a:ext uri="{FF2B5EF4-FFF2-40B4-BE49-F238E27FC236}">
                  <a16:creationId xmlns:a16="http://schemas.microsoft.com/office/drawing/2014/main" id="{13C0D39F-CA43-BE99-1FA5-AADDC204EB95}"/>
                </a:ext>
              </a:extLst>
            </p:cNvPr>
            <p:cNvSpPr/>
            <p:nvPr/>
          </p:nvSpPr>
          <p:spPr>
            <a:xfrm>
              <a:off x="748875" y="4591575"/>
              <a:ext cx="118450" cy="54850"/>
            </a:xfrm>
            <a:custGeom>
              <a:avLst/>
              <a:gdLst/>
              <a:ahLst/>
              <a:cxnLst/>
              <a:rect l="l" t="t" r="r" b="b"/>
              <a:pathLst>
                <a:path w="4738" h="2194" extrusionOk="0">
                  <a:moveTo>
                    <a:pt x="312" y="0"/>
                  </a:moveTo>
                  <a:lnTo>
                    <a:pt x="0" y="909"/>
                  </a:lnTo>
                  <a:lnTo>
                    <a:pt x="4439" y="2194"/>
                  </a:lnTo>
                  <a:lnTo>
                    <a:pt x="4738" y="1195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E15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93;p45">
              <a:extLst>
                <a:ext uri="{FF2B5EF4-FFF2-40B4-BE49-F238E27FC236}">
                  <a16:creationId xmlns:a16="http://schemas.microsoft.com/office/drawing/2014/main" id="{834BFDF4-4A7D-5A7C-9290-D57204E4B789}"/>
                </a:ext>
              </a:extLst>
            </p:cNvPr>
            <p:cNvSpPr/>
            <p:nvPr/>
          </p:nvSpPr>
          <p:spPr>
            <a:xfrm>
              <a:off x="747250" y="4589825"/>
              <a:ext cx="122025" cy="57900"/>
            </a:xfrm>
            <a:custGeom>
              <a:avLst/>
              <a:gdLst/>
              <a:ahLst/>
              <a:cxnLst/>
              <a:rect l="l" t="t" r="r" b="b"/>
              <a:pathLst>
                <a:path w="4881" h="2316" extrusionOk="0">
                  <a:moveTo>
                    <a:pt x="416" y="161"/>
                  </a:moveTo>
                  <a:lnTo>
                    <a:pt x="4738" y="1303"/>
                  </a:lnTo>
                  <a:lnTo>
                    <a:pt x="4478" y="2186"/>
                  </a:lnTo>
                  <a:lnTo>
                    <a:pt x="143" y="940"/>
                  </a:lnTo>
                  <a:lnTo>
                    <a:pt x="416" y="161"/>
                  </a:lnTo>
                  <a:close/>
                  <a:moveTo>
                    <a:pt x="381" y="1"/>
                  </a:moveTo>
                  <a:cubicBezTo>
                    <a:pt x="359" y="1"/>
                    <a:pt x="335" y="15"/>
                    <a:pt x="325" y="44"/>
                  </a:cubicBezTo>
                  <a:lnTo>
                    <a:pt x="13" y="953"/>
                  </a:lnTo>
                  <a:cubicBezTo>
                    <a:pt x="0" y="966"/>
                    <a:pt x="13" y="979"/>
                    <a:pt x="13" y="1005"/>
                  </a:cubicBezTo>
                  <a:cubicBezTo>
                    <a:pt x="13" y="1018"/>
                    <a:pt x="26" y="1031"/>
                    <a:pt x="52" y="1031"/>
                  </a:cubicBezTo>
                  <a:lnTo>
                    <a:pt x="4491" y="2316"/>
                  </a:lnTo>
                  <a:lnTo>
                    <a:pt x="4543" y="2316"/>
                  </a:lnTo>
                  <a:cubicBezTo>
                    <a:pt x="4556" y="2316"/>
                    <a:pt x="4569" y="2303"/>
                    <a:pt x="4569" y="2277"/>
                  </a:cubicBezTo>
                  <a:lnTo>
                    <a:pt x="4868" y="1278"/>
                  </a:lnTo>
                  <a:cubicBezTo>
                    <a:pt x="4881" y="1265"/>
                    <a:pt x="4868" y="1239"/>
                    <a:pt x="4868" y="1226"/>
                  </a:cubicBezTo>
                  <a:cubicBezTo>
                    <a:pt x="4868" y="1213"/>
                    <a:pt x="4855" y="1200"/>
                    <a:pt x="4829" y="1200"/>
                  </a:cubicBezTo>
                  <a:lnTo>
                    <a:pt x="403" y="6"/>
                  </a:lnTo>
                  <a:cubicBezTo>
                    <a:pt x="396" y="2"/>
                    <a:pt x="389" y="1"/>
                    <a:pt x="381" y="1"/>
                  </a:cubicBezTo>
                  <a:close/>
                </a:path>
              </a:pathLst>
            </a:custGeom>
            <a:solidFill>
              <a:srgbClr val="270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94;p45">
              <a:extLst>
                <a:ext uri="{FF2B5EF4-FFF2-40B4-BE49-F238E27FC236}">
                  <a16:creationId xmlns:a16="http://schemas.microsoft.com/office/drawing/2014/main" id="{063B69D5-3573-007F-0DA9-7B3BD36E4694}"/>
                </a:ext>
              </a:extLst>
            </p:cNvPr>
            <p:cNvSpPr/>
            <p:nvPr/>
          </p:nvSpPr>
          <p:spPr>
            <a:xfrm>
              <a:off x="691453" y="3958447"/>
              <a:ext cx="710975" cy="705525"/>
            </a:xfrm>
            <a:custGeom>
              <a:avLst/>
              <a:gdLst/>
              <a:ahLst/>
              <a:cxnLst/>
              <a:rect l="l" t="t" r="r" b="b"/>
              <a:pathLst>
                <a:path w="28439" h="28221" extrusionOk="0">
                  <a:moveTo>
                    <a:pt x="8982" y="0"/>
                  </a:moveTo>
                  <a:lnTo>
                    <a:pt x="7230" y="2570"/>
                  </a:lnTo>
                  <a:lnTo>
                    <a:pt x="65" y="25324"/>
                  </a:lnTo>
                  <a:cubicBezTo>
                    <a:pt x="0" y="25506"/>
                    <a:pt x="104" y="25687"/>
                    <a:pt x="286" y="25739"/>
                  </a:cubicBezTo>
                  <a:lnTo>
                    <a:pt x="9177" y="28205"/>
                  </a:lnTo>
                  <a:cubicBezTo>
                    <a:pt x="9206" y="28215"/>
                    <a:pt x="9237" y="28220"/>
                    <a:pt x="9266" y="28220"/>
                  </a:cubicBezTo>
                  <a:cubicBezTo>
                    <a:pt x="9393" y="28220"/>
                    <a:pt x="9514" y="28134"/>
                    <a:pt x="9566" y="27998"/>
                  </a:cubicBezTo>
                  <a:lnTo>
                    <a:pt x="14654" y="11981"/>
                  </a:lnTo>
                  <a:lnTo>
                    <a:pt x="19509" y="27673"/>
                  </a:lnTo>
                  <a:cubicBezTo>
                    <a:pt x="19548" y="27802"/>
                    <a:pt x="19656" y="27878"/>
                    <a:pt x="19774" y="27878"/>
                  </a:cubicBezTo>
                  <a:cubicBezTo>
                    <a:pt x="19810" y="27878"/>
                    <a:pt x="19848" y="27870"/>
                    <a:pt x="19885" y="27855"/>
                  </a:cubicBezTo>
                  <a:lnTo>
                    <a:pt x="28024" y="24727"/>
                  </a:lnTo>
                  <a:cubicBezTo>
                    <a:pt x="28322" y="24623"/>
                    <a:pt x="28439" y="24312"/>
                    <a:pt x="28348" y="24039"/>
                  </a:cubicBezTo>
                  <a:lnTo>
                    <a:pt x="19898" y="13"/>
                  </a:lnTo>
                  <a:lnTo>
                    <a:pt x="8982" y="0"/>
                  </a:lnTo>
                  <a:close/>
                </a:path>
              </a:pathLst>
            </a:custGeom>
            <a:solidFill>
              <a:srgbClr val="F99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2595;p45">
              <a:extLst>
                <a:ext uri="{FF2B5EF4-FFF2-40B4-BE49-F238E27FC236}">
                  <a16:creationId xmlns:a16="http://schemas.microsoft.com/office/drawing/2014/main" id="{F1C86752-FB11-07C3-50AF-52B9FE5C270C}"/>
                </a:ext>
              </a:extLst>
            </p:cNvPr>
            <p:cNvSpPr/>
            <p:nvPr/>
          </p:nvSpPr>
          <p:spPr>
            <a:xfrm>
              <a:off x="700525" y="3931225"/>
              <a:ext cx="713575" cy="709050"/>
            </a:xfrm>
            <a:custGeom>
              <a:avLst/>
              <a:gdLst/>
              <a:ahLst/>
              <a:cxnLst/>
              <a:rect l="l" t="t" r="r" b="b"/>
              <a:pathLst>
                <a:path w="28543" h="28362" extrusionOk="0">
                  <a:moveTo>
                    <a:pt x="9034" y="130"/>
                  </a:moveTo>
                  <a:lnTo>
                    <a:pt x="19898" y="156"/>
                  </a:lnTo>
                  <a:lnTo>
                    <a:pt x="28335" y="24130"/>
                  </a:lnTo>
                  <a:cubicBezTo>
                    <a:pt x="28413" y="24377"/>
                    <a:pt x="28283" y="24649"/>
                    <a:pt x="28037" y="24753"/>
                  </a:cubicBezTo>
                  <a:lnTo>
                    <a:pt x="19898" y="27881"/>
                  </a:lnTo>
                  <a:cubicBezTo>
                    <a:pt x="19866" y="27894"/>
                    <a:pt x="19833" y="27901"/>
                    <a:pt x="19802" y="27901"/>
                  </a:cubicBezTo>
                  <a:cubicBezTo>
                    <a:pt x="19772" y="27901"/>
                    <a:pt x="19742" y="27894"/>
                    <a:pt x="19716" y="27881"/>
                  </a:cubicBezTo>
                  <a:cubicBezTo>
                    <a:pt x="19665" y="27868"/>
                    <a:pt x="19613" y="27816"/>
                    <a:pt x="19600" y="27751"/>
                  </a:cubicBezTo>
                  <a:lnTo>
                    <a:pt x="14745" y="12059"/>
                  </a:lnTo>
                  <a:cubicBezTo>
                    <a:pt x="14732" y="12033"/>
                    <a:pt x="14719" y="12007"/>
                    <a:pt x="14680" y="12007"/>
                  </a:cubicBezTo>
                  <a:cubicBezTo>
                    <a:pt x="14654" y="12007"/>
                    <a:pt x="14615" y="12020"/>
                    <a:pt x="14615" y="12059"/>
                  </a:cubicBezTo>
                  <a:lnTo>
                    <a:pt x="9527" y="28076"/>
                  </a:lnTo>
                  <a:cubicBezTo>
                    <a:pt x="9486" y="28180"/>
                    <a:pt x="9393" y="28243"/>
                    <a:pt x="9291" y="28243"/>
                  </a:cubicBezTo>
                  <a:cubicBezTo>
                    <a:pt x="9266" y="28243"/>
                    <a:pt x="9241" y="28239"/>
                    <a:pt x="9216" y="28232"/>
                  </a:cubicBezTo>
                  <a:lnTo>
                    <a:pt x="325" y="25765"/>
                  </a:lnTo>
                  <a:cubicBezTo>
                    <a:pt x="247" y="25752"/>
                    <a:pt x="195" y="25701"/>
                    <a:pt x="169" y="25636"/>
                  </a:cubicBezTo>
                  <a:cubicBezTo>
                    <a:pt x="130" y="25571"/>
                    <a:pt x="117" y="25493"/>
                    <a:pt x="143" y="25428"/>
                  </a:cubicBezTo>
                  <a:lnTo>
                    <a:pt x="7282" y="2687"/>
                  </a:lnTo>
                  <a:lnTo>
                    <a:pt x="9034" y="130"/>
                  </a:lnTo>
                  <a:close/>
                  <a:moveTo>
                    <a:pt x="8995" y="1"/>
                  </a:moveTo>
                  <a:cubicBezTo>
                    <a:pt x="8969" y="1"/>
                    <a:pt x="8956" y="27"/>
                    <a:pt x="8943" y="40"/>
                  </a:cubicBezTo>
                  <a:lnTo>
                    <a:pt x="7191" y="2622"/>
                  </a:lnTo>
                  <a:lnTo>
                    <a:pt x="7191" y="2635"/>
                  </a:lnTo>
                  <a:lnTo>
                    <a:pt x="39" y="25376"/>
                  </a:lnTo>
                  <a:cubicBezTo>
                    <a:pt x="0" y="25480"/>
                    <a:pt x="0" y="25597"/>
                    <a:pt x="52" y="25688"/>
                  </a:cubicBezTo>
                  <a:cubicBezTo>
                    <a:pt x="78" y="25791"/>
                    <a:pt x="182" y="25856"/>
                    <a:pt x="273" y="25882"/>
                  </a:cubicBezTo>
                  <a:lnTo>
                    <a:pt x="9190" y="28348"/>
                  </a:lnTo>
                  <a:cubicBezTo>
                    <a:pt x="9216" y="28361"/>
                    <a:pt x="9255" y="28361"/>
                    <a:pt x="9281" y="28361"/>
                  </a:cubicBezTo>
                  <a:cubicBezTo>
                    <a:pt x="9424" y="28361"/>
                    <a:pt x="9579" y="28271"/>
                    <a:pt x="9644" y="28089"/>
                  </a:cubicBezTo>
                  <a:lnTo>
                    <a:pt x="14667" y="12266"/>
                  </a:lnTo>
                  <a:lnTo>
                    <a:pt x="19470" y="27777"/>
                  </a:lnTo>
                  <a:cubicBezTo>
                    <a:pt x="19509" y="27881"/>
                    <a:pt x="19574" y="27946"/>
                    <a:pt x="19652" y="27985"/>
                  </a:cubicBezTo>
                  <a:cubicBezTo>
                    <a:pt x="19697" y="28015"/>
                    <a:pt x="19752" y="28028"/>
                    <a:pt x="19807" y="28028"/>
                  </a:cubicBezTo>
                  <a:cubicBezTo>
                    <a:pt x="19847" y="28028"/>
                    <a:pt x="19887" y="28022"/>
                    <a:pt x="19924" y="28011"/>
                  </a:cubicBezTo>
                  <a:lnTo>
                    <a:pt x="28075" y="24883"/>
                  </a:lnTo>
                  <a:cubicBezTo>
                    <a:pt x="28374" y="24766"/>
                    <a:pt x="28543" y="24403"/>
                    <a:pt x="28426" y="24104"/>
                  </a:cubicBezTo>
                  <a:lnTo>
                    <a:pt x="19976" y="65"/>
                  </a:lnTo>
                  <a:cubicBezTo>
                    <a:pt x="19963" y="40"/>
                    <a:pt x="19937" y="27"/>
                    <a:pt x="19911" y="27"/>
                  </a:cubicBezTo>
                  <a:lnTo>
                    <a:pt x="8995" y="1"/>
                  </a:ln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96;p45">
              <a:extLst>
                <a:ext uri="{FF2B5EF4-FFF2-40B4-BE49-F238E27FC236}">
                  <a16:creationId xmlns:a16="http://schemas.microsoft.com/office/drawing/2014/main" id="{775DD1E4-550E-C8C5-B132-BF5D5587FD1C}"/>
                </a:ext>
              </a:extLst>
            </p:cNvPr>
            <p:cNvSpPr/>
            <p:nvPr/>
          </p:nvSpPr>
          <p:spPr>
            <a:xfrm>
              <a:off x="700525" y="3931225"/>
              <a:ext cx="713575" cy="709050"/>
            </a:xfrm>
            <a:custGeom>
              <a:avLst/>
              <a:gdLst/>
              <a:ahLst/>
              <a:cxnLst/>
              <a:rect l="l" t="t" r="r" b="b"/>
              <a:pathLst>
                <a:path w="28543" h="28362" extrusionOk="0">
                  <a:moveTo>
                    <a:pt x="9034" y="130"/>
                  </a:moveTo>
                  <a:lnTo>
                    <a:pt x="19898" y="156"/>
                  </a:lnTo>
                  <a:lnTo>
                    <a:pt x="28335" y="24130"/>
                  </a:lnTo>
                  <a:cubicBezTo>
                    <a:pt x="28413" y="24377"/>
                    <a:pt x="28283" y="24649"/>
                    <a:pt x="28037" y="24753"/>
                  </a:cubicBezTo>
                  <a:lnTo>
                    <a:pt x="19898" y="27881"/>
                  </a:lnTo>
                  <a:cubicBezTo>
                    <a:pt x="19866" y="27894"/>
                    <a:pt x="19833" y="27901"/>
                    <a:pt x="19802" y="27901"/>
                  </a:cubicBezTo>
                  <a:cubicBezTo>
                    <a:pt x="19772" y="27901"/>
                    <a:pt x="19742" y="27894"/>
                    <a:pt x="19716" y="27881"/>
                  </a:cubicBezTo>
                  <a:cubicBezTo>
                    <a:pt x="19665" y="27868"/>
                    <a:pt x="19613" y="27816"/>
                    <a:pt x="19600" y="27751"/>
                  </a:cubicBezTo>
                  <a:lnTo>
                    <a:pt x="14745" y="12059"/>
                  </a:lnTo>
                  <a:cubicBezTo>
                    <a:pt x="14732" y="12033"/>
                    <a:pt x="14719" y="12007"/>
                    <a:pt x="14680" y="12007"/>
                  </a:cubicBezTo>
                  <a:cubicBezTo>
                    <a:pt x="14654" y="12007"/>
                    <a:pt x="14615" y="12020"/>
                    <a:pt x="14615" y="12059"/>
                  </a:cubicBezTo>
                  <a:lnTo>
                    <a:pt x="9527" y="28076"/>
                  </a:lnTo>
                  <a:cubicBezTo>
                    <a:pt x="9486" y="28180"/>
                    <a:pt x="9393" y="28243"/>
                    <a:pt x="9291" y="28243"/>
                  </a:cubicBezTo>
                  <a:cubicBezTo>
                    <a:pt x="9266" y="28243"/>
                    <a:pt x="9241" y="28239"/>
                    <a:pt x="9216" y="28232"/>
                  </a:cubicBezTo>
                  <a:lnTo>
                    <a:pt x="325" y="25765"/>
                  </a:lnTo>
                  <a:cubicBezTo>
                    <a:pt x="247" y="25752"/>
                    <a:pt x="195" y="25701"/>
                    <a:pt x="169" y="25636"/>
                  </a:cubicBezTo>
                  <a:cubicBezTo>
                    <a:pt x="130" y="25571"/>
                    <a:pt x="117" y="25493"/>
                    <a:pt x="143" y="25428"/>
                  </a:cubicBezTo>
                  <a:lnTo>
                    <a:pt x="7282" y="2687"/>
                  </a:lnTo>
                  <a:lnTo>
                    <a:pt x="9034" y="130"/>
                  </a:lnTo>
                  <a:close/>
                  <a:moveTo>
                    <a:pt x="8995" y="1"/>
                  </a:moveTo>
                  <a:cubicBezTo>
                    <a:pt x="8969" y="1"/>
                    <a:pt x="8956" y="27"/>
                    <a:pt x="8943" y="40"/>
                  </a:cubicBezTo>
                  <a:lnTo>
                    <a:pt x="7191" y="2622"/>
                  </a:lnTo>
                  <a:lnTo>
                    <a:pt x="7191" y="2635"/>
                  </a:lnTo>
                  <a:lnTo>
                    <a:pt x="39" y="25376"/>
                  </a:lnTo>
                  <a:cubicBezTo>
                    <a:pt x="0" y="25480"/>
                    <a:pt x="0" y="25597"/>
                    <a:pt x="52" y="25688"/>
                  </a:cubicBezTo>
                  <a:cubicBezTo>
                    <a:pt x="78" y="25791"/>
                    <a:pt x="182" y="25856"/>
                    <a:pt x="273" y="25882"/>
                  </a:cubicBezTo>
                  <a:lnTo>
                    <a:pt x="9190" y="28348"/>
                  </a:lnTo>
                  <a:cubicBezTo>
                    <a:pt x="9216" y="28361"/>
                    <a:pt x="9255" y="28361"/>
                    <a:pt x="9281" y="28361"/>
                  </a:cubicBezTo>
                  <a:cubicBezTo>
                    <a:pt x="9424" y="28361"/>
                    <a:pt x="9579" y="28271"/>
                    <a:pt x="9644" y="28089"/>
                  </a:cubicBezTo>
                  <a:lnTo>
                    <a:pt x="14667" y="12266"/>
                  </a:lnTo>
                  <a:lnTo>
                    <a:pt x="19470" y="27777"/>
                  </a:lnTo>
                  <a:cubicBezTo>
                    <a:pt x="19509" y="27881"/>
                    <a:pt x="19574" y="27946"/>
                    <a:pt x="19652" y="27985"/>
                  </a:cubicBezTo>
                  <a:cubicBezTo>
                    <a:pt x="19697" y="28015"/>
                    <a:pt x="19752" y="28028"/>
                    <a:pt x="19807" y="28028"/>
                  </a:cubicBezTo>
                  <a:cubicBezTo>
                    <a:pt x="19847" y="28028"/>
                    <a:pt x="19887" y="28022"/>
                    <a:pt x="19924" y="28011"/>
                  </a:cubicBezTo>
                  <a:lnTo>
                    <a:pt x="28075" y="24883"/>
                  </a:lnTo>
                  <a:cubicBezTo>
                    <a:pt x="28374" y="24766"/>
                    <a:pt x="28543" y="24403"/>
                    <a:pt x="28426" y="24104"/>
                  </a:cubicBezTo>
                  <a:lnTo>
                    <a:pt x="19976" y="65"/>
                  </a:lnTo>
                  <a:cubicBezTo>
                    <a:pt x="19963" y="40"/>
                    <a:pt x="19937" y="27"/>
                    <a:pt x="19911" y="27"/>
                  </a:cubicBezTo>
                  <a:lnTo>
                    <a:pt x="8995" y="1"/>
                  </a:ln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97;p45">
              <a:extLst>
                <a:ext uri="{FF2B5EF4-FFF2-40B4-BE49-F238E27FC236}">
                  <a16:creationId xmlns:a16="http://schemas.microsoft.com/office/drawing/2014/main" id="{C9949E28-608C-2416-EA53-5110E6A5A008}"/>
                </a:ext>
              </a:extLst>
            </p:cNvPr>
            <p:cNvSpPr/>
            <p:nvPr/>
          </p:nvSpPr>
          <p:spPr>
            <a:xfrm>
              <a:off x="1066875" y="4084400"/>
              <a:ext cx="56800" cy="248575"/>
            </a:xfrm>
            <a:custGeom>
              <a:avLst/>
              <a:gdLst/>
              <a:ahLst/>
              <a:cxnLst/>
              <a:rect l="l" t="t" r="r" b="b"/>
              <a:pathLst>
                <a:path w="2272" h="9943" extrusionOk="0">
                  <a:moveTo>
                    <a:pt x="2272" y="0"/>
                  </a:moveTo>
                  <a:lnTo>
                    <a:pt x="0" y="6010"/>
                  </a:lnTo>
                  <a:lnTo>
                    <a:pt x="1195" y="9943"/>
                  </a:lnTo>
                  <a:lnTo>
                    <a:pt x="2272" y="0"/>
                  </a:ln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98;p45">
              <a:extLst>
                <a:ext uri="{FF2B5EF4-FFF2-40B4-BE49-F238E27FC236}">
                  <a16:creationId xmlns:a16="http://schemas.microsoft.com/office/drawing/2014/main" id="{94ED6531-D031-A19C-C7B2-296726BBA944}"/>
                </a:ext>
              </a:extLst>
            </p:cNvPr>
            <p:cNvSpPr/>
            <p:nvPr/>
          </p:nvSpPr>
          <p:spPr>
            <a:xfrm>
              <a:off x="1064925" y="4072375"/>
              <a:ext cx="61025" cy="268400"/>
            </a:xfrm>
            <a:custGeom>
              <a:avLst/>
              <a:gdLst/>
              <a:ahLst/>
              <a:cxnLst/>
              <a:rect l="l" t="t" r="r" b="b"/>
              <a:pathLst>
                <a:path w="2441" h="10736" extrusionOk="0">
                  <a:moveTo>
                    <a:pt x="2233" y="961"/>
                  </a:moveTo>
                  <a:lnTo>
                    <a:pt x="1247" y="10125"/>
                  </a:lnTo>
                  <a:lnTo>
                    <a:pt x="143" y="6517"/>
                  </a:lnTo>
                  <a:lnTo>
                    <a:pt x="2233" y="961"/>
                  </a:lnTo>
                  <a:close/>
                  <a:moveTo>
                    <a:pt x="2441" y="1"/>
                  </a:moveTo>
                  <a:lnTo>
                    <a:pt x="0" y="6478"/>
                  </a:lnTo>
                  <a:lnTo>
                    <a:pt x="0" y="6491"/>
                  </a:lnTo>
                  <a:lnTo>
                    <a:pt x="1298" y="10735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rgbClr val="270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99;p45">
              <a:extLst>
                <a:ext uri="{FF2B5EF4-FFF2-40B4-BE49-F238E27FC236}">
                  <a16:creationId xmlns:a16="http://schemas.microsoft.com/office/drawing/2014/main" id="{5D3896DB-70ED-3D5B-898B-D5D511276FE7}"/>
                </a:ext>
              </a:extLst>
            </p:cNvPr>
            <p:cNvSpPr/>
            <p:nvPr/>
          </p:nvSpPr>
          <p:spPr>
            <a:xfrm>
              <a:off x="1163250" y="4519200"/>
              <a:ext cx="260925" cy="118150"/>
            </a:xfrm>
            <a:custGeom>
              <a:avLst/>
              <a:gdLst/>
              <a:ahLst/>
              <a:cxnLst/>
              <a:rect l="l" t="t" r="r" b="b"/>
              <a:pathLst>
                <a:path w="10437" h="4726" extrusionOk="0">
                  <a:moveTo>
                    <a:pt x="9936" y="1"/>
                  </a:moveTo>
                  <a:cubicBezTo>
                    <a:pt x="9912" y="1"/>
                    <a:pt x="9888" y="5"/>
                    <a:pt x="9865" y="14"/>
                  </a:cubicBezTo>
                  <a:lnTo>
                    <a:pt x="182" y="3272"/>
                  </a:lnTo>
                  <a:cubicBezTo>
                    <a:pt x="65" y="3324"/>
                    <a:pt x="0" y="3441"/>
                    <a:pt x="52" y="3531"/>
                  </a:cubicBezTo>
                  <a:lnTo>
                    <a:pt x="442" y="4609"/>
                  </a:lnTo>
                  <a:cubicBezTo>
                    <a:pt x="472" y="4679"/>
                    <a:pt x="540" y="4726"/>
                    <a:pt x="618" y="4726"/>
                  </a:cubicBezTo>
                  <a:cubicBezTo>
                    <a:pt x="641" y="4726"/>
                    <a:pt x="664" y="4722"/>
                    <a:pt x="688" y="4713"/>
                  </a:cubicBezTo>
                  <a:lnTo>
                    <a:pt x="10293" y="1208"/>
                  </a:lnTo>
                  <a:cubicBezTo>
                    <a:pt x="10384" y="1182"/>
                    <a:pt x="10436" y="1065"/>
                    <a:pt x="10410" y="974"/>
                  </a:cubicBezTo>
                  <a:lnTo>
                    <a:pt x="10112" y="131"/>
                  </a:lnTo>
                  <a:cubicBezTo>
                    <a:pt x="10092" y="50"/>
                    <a:pt x="10017" y="1"/>
                    <a:pt x="9936" y="1"/>
                  </a:cubicBezTo>
                  <a:close/>
                </a:path>
              </a:pathLst>
            </a:custGeom>
            <a:solidFill>
              <a:srgbClr val="F9C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600;p45">
              <a:extLst>
                <a:ext uri="{FF2B5EF4-FFF2-40B4-BE49-F238E27FC236}">
                  <a16:creationId xmlns:a16="http://schemas.microsoft.com/office/drawing/2014/main" id="{67DD765B-487A-AD99-1281-6C3EF9A5492D}"/>
                </a:ext>
              </a:extLst>
            </p:cNvPr>
            <p:cNvSpPr/>
            <p:nvPr/>
          </p:nvSpPr>
          <p:spPr>
            <a:xfrm>
              <a:off x="1162925" y="4518300"/>
              <a:ext cx="262875" cy="121000"/>
            </a:xfrm>
            <a:custGeom>
              <a:avLst/>
              <a:gdLst/>
              <a:ahLst/>
              <a:cxnLst/>
              <a:rect l="l" t="t" r="r" b="b"/>
              <a:pathLst>
                <a:path w="10515" h="4840" extrusionOk="0">
                  <a:moveTo>
                    <a:pt x="9917" y="115"/>
                  </a:moveTo>
                  <a:cubicBezTo>
                    <a:pt x="9982" y="115"/>
                    <a:pt x="10034" y="141"/>
                    <a:pt x="10060" y="180"/>
                  </a:cubicBezTo>
                  <a:lnTo>
                    <a:pt x="10358" y="1023"/>
                  </a:lnTo>
                  <a:cubicBezTo>
                    <a:pt x="10371" y="1088"/>
                    <a:pt x="10332" y="1166"/>
                    <a:pt x="10267" y="1179"/>
                  </a:cubicBezTo>
                  <a:lnTo>
                    <a:pt x="688" y="4684"/>
                  </a:lnTo>
                  <a:cubicBezTo>
                    <a:pt x="669" y="4697"/>
                    <a:pt x="653" y="4703"/>
                    <a:pt x="636" y="4703"/>
                  </a:cubicBezTo>
                  <a:cubicBezTo>
                    <a:pt x="620" y="4703"/>
                    <a:pt x="604" y="4697"/>
                    <a:pt x="584" y="4684"/>
                  </a:cubicBezTo>
                  <a:cubicBezTo>
                    <a:pt x="559" y="4671"/>
                    <a:pt x="533" y="4645"/>
                    <a:pt x="520" y="4606"/>
                  </a:cubicBezTo>
                  <a:lnTo>
                    <a:pt x="130" y="3541"/>
                  </a:lnTo>
                  <a:cubicBezTo>
                    <a:pt x="117" y="3503"/>
                    <a:pt x="117" y="3477"/>
                    <a:pt x="130" y="3438"/>
                  </a:cubicBezTo>
                  <a:cubicBezTo>
                    <a:pt x="130" y="3412"/>
                    <a:pt x="169" y="3386"/>
                    <a:pt x="195" y="3373"/>
                  </a:cubicBezTo>
                  <a:lnTo>
                    <a:pt x="9878" y="115"/>
                  </a:lnTo>
                  <a:close/>
                  <a:moveTo>
                    <a:pt x="9935" y="1"/>
                  </a:moveTo>
                  <a:cubicBezTo>
                    <a:pt x="9911" y="1"/>
                    <a:pt x="9888" y="4"/>
                    <a:pt x="9865" y="11"/>
                  </a:cubicBezTo>
                  <a:lnTo>
                    <a:pt x="182" y="3282"/>
                  </a:lnTo>
                  <a:cubicBezTo>
                    <a:pt x="117" y="3308"/>
                    <a:pt x="65" y="3347"/>
                    <a:pt x="39" y="3412"/>
                  </a:cubicBezTo>
                  <a:cubicBezTo>
                    <a:pt x="0" y="3477"/>
                    <a:pt x="0" y="3541"/>
                    <a:pt x="13" y="3606"/>
                  </a:cubicBezTo>
                  <a:lnTo>
                    <a:pt x="403" y="4671"/>
                  </a:lnTo>
                  <a:cubicBezTo>
                    <a:pt x="429" y="4736"/>
                    <a:pt x="468" y="4788"/>
                    <a:pt x="533" y="4813"/>
                  </a:cubicBezTo>
                  <a:cubicBezTo>
                    <a:pt x="572" y="4839"/>
                    <a:pt x="597" y="4839"/>
                    <a:pt x="636" y="4839"/>
                  </a:cubicBezTo>
                  <a:cubicBezTo>
                    <a:pt x="649" y="4839"/>
                    <a:pt x="688" y="4813"/>
                    <a:pt x="727" y="4813"/>
                  </a:cubicBezTo>
                  <a:lnTo>
                    <a:pt x="10319" y="1309"/>
                  </a:lnTo>
                  <a:cubicBezTo>
                    <a:pt x="10449" y="1283"/>
                    <a:pt x="10514" y="1140"/>
                    <a:pt x="10462" y="1010"/>
                  </a:cubicBezTo>
                  <a:lnTo>
                    <a:pt x="10177" y="167"/>
                  </a:lnTo>
                  <a:cubicBezTo>
                    <a:pt x="10145" y="71"/>
                    <a:pt x="10042" y="1"/>
                    <a:pt x="9935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601;p45">
              <a:extLst>
                <a:ext uri="{FF2B5EF4-FFF2-40B4-BE49-F238E27FC236}">
                  <a16:creationId xmlns:a16="http://schemas.microsoft.com/office/drawing/2014/main" id="{54022515-EB3B-6D46-F9C7-A9933793699E}"/>
                </a:ext>
              </a:extLst>
            </p:cNvPr>
            <p:cNvSpPr/>
            <p:nvPr/>
          </p:nvSpPr>
          <p:spPr>
            <a:xfrm>
              <a:off x="688825" y="4538675"/>
              <a:ext cx="262875" cy="105125"/>
            </a:xfrm>
            <a:custGeom>
              <a:avLst/>
              <a:gdLst/>
              <a:ahLst/>
              <a:cxnLst/>
              <a:rect l="l" t="t" r="r" b="b"/>
              <a:pathLst>
                <a:path w="10515" h="4205" extrusionOk="0">
                  <a:moveTo>
                    <a:pt x="572" y="1"/>
                  </a:moveTo>
                  <a:cubicBezTo>
                    <a:pt x="481" y="1"/>
                    <a:pt x="377" y="40"/>
                    <a:pt x="338" y="143"/>
                  </a:cubicBezTo>
                  <a:lnTo>
                    <a:pt x="27" y="1247"/>
                  </a:lnTo>
                  <a:cubicBezTo>
                    <a:pt x="1" y="1338"/>
                    <a:pt x="66" y="1454"/>
                    <a:pt x="157" y="1467"/>
                  </a:cubicBezTo>
                  <a:lnTo>
                    <a:pt x="10008" y="4193"/>
                  </a:lnTo>
                  <a:cubicBezTo>
                    <a:pt x="10029" y="4201"/>
                    <a:pt x="10049" y="4205"/>
                    <a:pt x="10069" y="4205"/>
                  </a:cubicBezTo>
                  <a:cubicBezTo>
                    <a:pt x="10146" y="4205"/>
                    <a:pt x="10211" y="4146"/>
                    <a:pt x="10242" y="4063"/>
                  </a:cubicBezTo>
                  <a:lnTo>
                    <a:pt x="10476" y="3207"/>
                  </a:lnTo>
                  <a:cubicBezTo>
                    <a:pt x="10515" y="3116"/>
                    <a:pt x="10450" y="2999"/>
                    <a:pt x="10346" y="2986"/>
                  </a:cubicBezTo>
                  <a:lnTo>
                    <a:pt x="572" y="1"/>
                  </a:lnTo>
                  <a:close/>
                </a:path>
              </a:pathLst>
            </a:custGeom>
            <a:solidFill>
              <a:srgbClr val="F9C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602;p45">
              <a:extLst>
                <a:ext uri="{FF2B5EF4-FFF2-40B4-BE49-F238E27FC236}">
                  <a16:creationId xmlns:a16="http://schemas.microsoft.com/office/drawing/2014/main" id="{42939199-1637-381B-4E97-4E4B00C01528}"/>
                </a:ext>
              </a:extLst>
            </p:cNvPr>
            <p:cNvSpPr/>
            <p:nvPr/>
          </p:nvSpPr>
          <p:spPr>
            <a:xfrm>
              <a:off x="687550" y="4537500"/>
              <a:ext cx="266100" cy="108300"/>
            </a:xfrm>
            <a:custGeom>
              <a:avLst/>
              <a:gdLst/>
              <a:ahLst/>
              <a:cxnLst/>
              <a:rect l="l" t="t" r="r" b="b"/>
              <a:pathLst>
                <a:path w="10644" h="4332" extrusionOk="0">
                  <a:moveTo>
                    <a:pt x="590" y="102"/>
                  </a:moveTo>
                  <a:cubicBezTo>
                    <a:pt x="600" y="102"/>
                    <a:pt x="611" y="105"/>
                    <a:pt x="623" y="113"/>
                  </a:cubicBezTo>
                  <a:lnTo>
                    <a:pt x="10397" y="3098"/>
                  </a:lnTo>
                  <a:cubicBezTo>
                    <a:pt x="10462" y="3124"/>
                    <a:pt x="10501" y="3189"/>
                    <a:pt x="10488" y="3254"/>
                  </a:cubicBezTo>
                  <a:lnTo>
                    <a:pt x="10241" y="4110"/>
                  </a:lnTo>
                  <a:cubicBezTo>
                    <a:pt x="10230" y="4167"/>
                    <a:pt x="10179" y="4204"/>
                    <a:pt x="10123" y="4204"/>
                  </a:cubicBezTo>
                  <a:cubicBezTo>
                    <a:pt x="10115" y="4204"/>
                    <a:pt x="10107" y="4203"/>
                    <a:pt x="10098" y="4201"/>
                  </a:cubicBezTo>
                  <a:lnTo>
                    <a:pt x="247" y="1475"/>
                  </a:lnTo>
                  <a:cubicBezTo>
                    <a:pt x="208" y="1450"/>
                    <a:pt x="182" y="1437"/>
                    <a:pt x="156" y="1411"/>
                  </a:cubicBezTo>
                  <a:cubicBezTo>
                    <a:pt x="143" y="1372"/>
                    <a:pt x="130" y="1346"/>
                    <a:pt x="143" y="1307"/>
                  </a:cubicBezTo>
                  <a:lnTo>
                    <a:pt x="454" y="203"/>
                  </a:lnTo>
                  <a:cubicBezTo>
                    <a:pt x="467" y="178"/>
                    <a:pt x="493" y="152"/>
                    <a:pt x="519" y="126"/>
                  </a:cubicBezTo>
                  <a:cubicBezTo>
                    <a:pt x="546" y="117"/>
                    <a:pt x="567" y="102"/>
                    <a:pt x="590" y="102"/>
                  </a:cubicBezTo>
                  <a:close/>
                  <a:moveTo>
                    <a:pt x="568" y="0"/>
                  </a:moveTo>
                  <a:cubicBezTo>
                    <a:pt x="530" y="0"/>
                    <a:pt x="492" y="7"/>
                    <a:pt x="454" y="22"/>
                  </a:cubicBezTo>
                  <a:cubicBezTo>
                    <a:pt x="402" y="61"/>
                    <a:pt x="363" y="113"/>
                    <a:pt x="337" y="178"/>
                  </a:cubicBezTo>
                  <a:lnTo>
                    <a:pt x="39" y="1281"/>
                  </a:lnTo>
                  <a:cubicBezTo>
                    <a:pt x="0" y="1346"/>
                    <a:pt x="13" y="1411"/>
                    <a:pt x="52" y="1475"/>
                  </a:cubicBezTo>
                  <a:cubicBezTo>
                    <a:pt x="78" y="1514"/>
                    <a:pt x="130" y="1566"/>
                    <a:pt x="195" y="1579"/>
                  </a:cubicBezTo>
                  <a:lnTo>
                    <a:pt x="10046" y="4305"/>
                  </a:lnTo>
                  <a:cubicBezTo>
                    <a:pt x="10059" y="4331"/>
                    <a:pt x="10098" y="4331"/>
                    <a:pt x="10111" y="4331"/>
                  </a:cubicBezTo>
                  <a:cubicBezTo>
                    <a:pt x="10228" y="4331"/>
                    <a:pt x="10319" y="4266"/>
                    <a:pt x="10358" y="4162"/>
                  </a:cubicBezTo>
                  <a:lnTo>
                    <a:pt x="10592" y="3306"/>
                  </a:lnTo>
                  <a:cubicBezTo>
                    <a:pt x="10643" y="3176"/>
                    <a:pt x="10566" y="3033"/>
                    <a:pt x="10436" y="2994"/>
                  </a:cubicBezTo>
                  <a:lnTo>
                    <a:pt x="649" y="9"/>
                  </a:lnTo>
                  <a:cubicBezTo>
                    <a:pt x="622" y="3"/>
                    <a:pt x="595" y="0"/>
                    <a:pt x="568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603;p45">
              <a:extLst>
                <a:ext uri="{FF2B5EF4-FFF2-40B4-BE49-F238E27FC236}">
                  <a16:creationId xmlns:a16="http://schemas.microsoft.com/office/drawing/2014/main" id="{12AD923E-7350-8535-F208-F9DC187D0F0E}"/>
                </a:ext>
              </a:extLst>
            </p:cNvPr>
            <p:cNvSpPr/>
            <p:nvPr/>
          </p:nvSpPr>
          <p:spPr>
            <a:xfrm>
              <a:off x="887100" y="3547625"/>
              <a:ext cx="353725" cy="295375"/>
            </a:xfrm>
            <a:custGeom>
              <a:avLst/>
              <a:gdLst/>
              <a:ahLst/>
              <a:cxnLst/>
              <a:rect l="l" t="t" r="r" b="b"/>
              <a:pathLst>
                <a:path w="14149" h="11815" extrusionOk="0">
                  <a:moveTo>
                    <a:pt x="6735" y="0"/>
                  </a:moveTo>
                  <a:cubicBezTo>
                    <a:pt x="5985" y="0"/>
                    <a:pt x="5034" y="75"/>
                    <a:pt x="4141" y="158"/>
                  </a:cubicBezTo>
                  <a:cubicBezTo>
                    <a:pt x="2454" y="327"/>
                    <a:pt x="1104" y="1651"/>
                    <a:pt x="883" y="3364"/>
                  </a:cubicBezTo>
                  <a:lnTo>
                    <a:pt x="1" y="11814"/>
                  </a:lnTo>
                  <a:lnTo>
                    <a:pt x="11760" y="11775"/>
                  </a:lnTo>
                  <a:lnTo>
                    <a:pt x="11825" y="11567"/>
                  </a:lnTo>
                  <a:cubicBezTo>
                    <a:pt x="11825" y="11567"/>
                    <a:pt x="11812" y="10983"/>
                    <a:pt x="11812" y="10127"/>
                  </a:cubicBezTo>
                  <a:cubicBezTo>
                    <a:pt x="11994" y="10088"/>
                    <a:pt x="12176" y="10049"/>
                    <a:pt x="12344" y="9958"/>
                  </a:cubicBezTo>
                  <a:lnTo>
                    <a:pt x="12176" y="8517"/>
                  </a:lnTo>
                  <a:lnTo>
                    <a:pt x="14071" y="5142"/>
                  </a:lnTo>
                  <a:cubicBezTo>
                    <a:pt x="14149" y="5013"/>
                    <a:pt x="14136" y="4857"/>
                    <a:pt x="14032" y="4740"/>
                  </a:cubicBezTo>
                  <a:lnTo>
                    <a:pt x="11228" y="1300"/>
                  </a:lnTo>
                  <a:cubicBezTo>
                    <a:pt x="11072" y="1054"/>
                    <a:pt x="10839" y="846"/>
                    <a:pt x="10553" y="677"/>
                  </a:cubicBezTo>
                  <a:cubicBezTo>
                    <a:pt x="9554" y="145"/>
                    <a:pt x="8347" y="80"/>
                    <a:pt x="7256" y="15"/>
                  </a:cubicBezTo>
                  <a:cubicBezTo>
                    <a:pt x="7098" y="5"/>
                    <a:pt x="6923" y="0"/>
                    <a:pt x="6735" y="0"/>
                  </a:cubicBezTo>
                  <a:close/>
                </a:path>
              </a:pathLst>
            </a:custGeom>
            <a:solidFill>
              <a:srgbClr val="A6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604;p45">
              <a:extLst>
                <a:ext uri="{FF2B5EF4-FFF2-40B4-BE49-F238E27FC236}">
                  <a16:creationId xmlns:a16="http://schemas.microsoft.com/office/drawing/2014/main" id="{CF70B7E2-68D9-1668-07DF-F1C8F0A454A4}"/>
                </a:ext>
              </a:extLst>
            </p:cNvPr>
            <p:cNvSpPr/>
            <p:nvPr/>
          </p:nvSpPr>
          <p:spPr>
            <a:xfrm>
              <a:off x="885475" y="3546175"/>
              <a:ext cx="356650" cy="298425"/>
            </a:xfrm>
            <a:custGeom>
              <a:avLst/>
              <a:gdLst/>
              <a:ahLst/>
              <a:cxnLst/>
              <a:rect l="l" t="t" r="r" b="b"/>
              <a:pathLst>
                <a:path w="14266" h="11937" extrusionOk="0">
                  <a:moveTo>
                    <a:pt x="6828" y="112"/>
                  </a:moveTo>
                  <a:cubicBezTo>
                    <a:pt x="7010" y="112"/>
                    <a:pt x="7153" y="125"/>
                    <a:pt x="7321" y="125"/>
                  </a:cubicBezTo>
                  <a:lnTo>
                    <a:pt x="7386" y="125"/>
                  </a:lnTo>
                  <a:cubicBezTo>
                    <a:pt x="8438" y="190"/>
                    <a:pt x="9619" y="255"/>
                    <a:pt x="10579" y="774"/>
                  </a:cubicBezTo>
                  <a:cubicBezTo>
                    <a:pt x="10852" y="917"/>
                    <a:pt x="11072" y="1112"/>
                    <a:pt x="11241" y="1371"/>
                  </a:cubicBezTo>
                  <a:lnTo>
                    <a:pt x="14058" y="4811"/>
                  </a:lnTo>
                  <a:cubicBezTo>
                    <a:pt x="14136" y="4915"/>
                    <a:pt x="14149" y="5045"/>
                    <a:pt x="14084" y="5149"/>
                  </a:cubicBezTo>
                  <a:lnTo>
                    <a:pt x="12189" y="8523"/>
                  </a:lnTo>
                  <a:lnTo>
                    <a:pt x="12189" y="8562"/>
                  </a:lnTo>
                  <a:lnTo>
                    <a:pt x="12344" y="9951"/>
                  </a:lnTo>
                  <a:cubicBezTo>
                    <a:pt x="12189" y="10016"/>
                    <a:pt x="12020" y="10068"/>
                    <a:pt x="11864" y="10107"/>
                  </a:cubicBezTo>
                  <a:cubicBezTo>
                    <a:pt x="11825" y="10120"/>
                    <a:pt x="11812" y="10133"/>
                    <a:pt x="11812" y="10172"/>
                  </a:cubicBezTo>
                  <a:lnTo>
                    <a:pt x="11825" y="11612"/>
                  </a:lnTo>
                  <a:lnTo>
                    <a:pt x="11786" y="11768"/>
                  </a:lnTo>
                  <a:lnTo>
                    <a:pt x="130" y="11807"/>
                  </a:lnTo>
                  <a:lnTo>
                    <a:pt x="130" y="11807"/>
                  </a:lnTo>
                  <a:lnTo>
                    <a:pt x="987" y="3422"/>
                  </a:lnTo>
                  <a:cubicBezTo>
                    <a:pt x="1221" y="1735"/>
                    <a:pt x="2545" y="437"/>
                    <a:pt x="4206" y="268"/>
                  </a:cubicBezTo>
                  <a:cubicBezTo>
                    <a:pt x="5309" y="151"/>
                    <a:pt x="6179" y="112"/>
                    <a:pt x="6828" y="112"/>
                  </a:cubicBezTo>
                  <a:close/>
                  <a:moveTo>
                    <a:pt x="6895" y="1"/>
                  </a:moveTo>
                  <a:cubicBezTo>
                    <a:pt x="6237" y="1"/>
                    <a:pt x="5327" y="47"/>
                    <a:pt x="4206" y="151"/>
                  </a:cubicBezTo>
                  <a:cubicBezTo>
                    <a:pt x="2480" y="333"/>
                    <a:pt x="1117" y="1670"/>
                    <a:pt x="883" y="3422"/>
                  </a:cubicBezTo>
                  <a:lnTo>
                    <a:pt x="1" y="11872"/>
                  </a:lnTo>
                  <a:cubicBezTo>
                    <a:pt x="1" y="11885"/>
                    <a:pt x="1" y="11898"/>
                    <a:pt x="14" y="11924"/>
                  </a:cubicBezTo>
                  <a:cubicBezTo>
                    <a:pt x="40" y="11937"/>
                    <a:pt x="53" y="11937"/>
                    <a:pt x="66" y="11937"/>
                  </a:cubicBezTo>
                  <a:lnTo>
                    <a:pt x="11812" y="11898"/>
                  </a:lnTo>
                  <a:cubicBezTo>
                    <a:pt x="11851" y="11898"/>
                    <a:pt x="11877" y="11885"/>
                    <a:pt x="11877" y="11859"/>
                  </a:cubicBezTo>
                  <a:lnTo>
                    <a:pt x="11942" y="11638"/>
                  </a:lnTo>
                  <a:lnTo>
                    <a:pt x="11942" y="11625"/>
                  </a:lnTo>
                  <a:lnTo>
                    <a:pt x="11929" y="10237"/>
                  </a:lnTo>
                  <a:cubicBezTo>
                    <a:pt x="12111" y="10198"/>
                    <a:pt x="12267" y="10133"/>
                    <a:pt x="12435" y="10068"/>
                  </a:cubicBezTo>
                  <a:cubicBezTo>
                    <a:pt x="12448" y="10055"/>
                    <a:pt x="12461" y="10042"/>
                    <a:pt x="12461" y="10003"/>
                  </a:cubicBezTo>
                  <a:lnTo>
                    <a:pt x="12280" y="8588"/>
                  </a:lnTo>
                  <a:lnTo>
                    <a:pt x="14188" y="5239"/>
                  </a:lnTo>
                  <a:cubicBezTo>
                    <a:pt x="14265" y="5071"/>
                    <a:pt x="14252" y="4876"/>
                    <a:pt x="14136" y="4746"/>
                  </a:cubicBezTo>
                  <a:lnTo>
                    <a:pt x="11332" y="1307"/>
                  </a:lnTo>
                  <a:cubicBezTo>
                    <a:pt x="11150" y="1047"/>
                    <a:pt x="10917" y="839"/>
                    <a:pt x="10631" y="671"/>
                  </a:cubicBezTo>
                  <a:cubicBezTo>
                    <a:pt x="9658" y="138"/>
                    <a:pt x="8451" y="73"/>
                    <a:pt x="7386" y="9"/>
                  </a:cubicBezTo>
                  <a:lnTo>
                    <a:pt x="7321" y="9"/>
                  </a:lnTo>
                  <a:cubicBezTo>
                    <a:pt x="7194" y="4"/>
                    <a:pt x="7051" y="1"/>
                    <a:pt x="6895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605;p45">
              <a:extLst>
                <a:ext uri="{FF2B5EF4-FFF2-40B4-BE49-F238E27FC236}">
                  <a16:creationId xmlns:a16="http://schemas.microsoft.com/office/drawing/2014/main" id="{F78016CE-BBE5-76E1-D705-F65B7199011C}"/>
                </a:ext>
              </a:extLst>
            </p:cNvPr>
            <p:cNvSpPr/>
            <p:nvPr/>
          </p:nvSpPr>
          <p:spPr>
            <a:xfrm>
              <a:off x="1182075" y="3661575"/>
              <a:ext cx="63950" cy="103425"/>
            </a:xfrm>
            <a:custGeom>
              <a:avLst/>
              <a:gdLst/>
              <a:ahLst/>
              <a:cxnLst/>
              <a:rect l="l" t="t" r="r" b="b"/>
              <a:pathLst>
                <a:path w="2558" h="4137" extrusionOk="0">
                  <a:moveTo>
                    <a:pt x="2036" y="0"/>
                  </a:moveTo>
                  <a:cubicBezTo>
                    <a:pt x="2009" y="0"/>
                    <a:pt x="1980" y="13"/>
                    <a:pt x="1960" y="39"/>
                  </a:cubicBezTo>
                  <a:lnTo>
                    <a:pt x="13" y="3038"/>
                  </a:lnTo>
                  <a:cubicBezTo>
                    <a:pt x="0" y="3051"/>
                    <a:pt x="0" y="3090"/>
                    <a:pt x="0" y="3116"/>
                  </a:cubicBezTo>
                  <a:lnTo>
                    <a:pt x="195" y="4063"/>
                  </a:lnTo>
                  <a:cubicBezTo>
                    <a:pt x="202" y="4108"/>
                    <a:pt x="245" y="4136"/>
                    <a:pt x="290" y="4136"/>
                  </a:cubicBezTo>
                  <a:cubicBezTo>
                    <a:pt x="322" y="4136"/>
                    <a:pt x="355" y="4122"/>
                    <a:pt x="377" y="4089"/>
                  </a:cubicBezTo>
                  <a:lnTo>
                    <a:pt x="2544" y="701"/>
                  </a:lnTo>
                  <a:cubicBezTo>
                    <a:pt x="2557" y="662"/>
                    <a:pt x="2557" y="623"/>
                    <a:pt x="2544" y="584"/>
                  </a:cubicBezTo>
                  <a:lnTo>
                    <a:pt x="2103" y="39"/>
                  </a:lnTo>
                  <a:cubicBezTo>
                    <a:pt x="2090" y="13"/>
                    <a:pt x="2064" y="0"/>
                    <a:pt x="2036" y="0"/>
                  </a:cubicBezTo>
                  <a:close/>
                </a:path>
              </a:pathLst>
            </a:custGeom>
            <a:solidFill>
              <a:srgbClr val="CB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606;p45">
              <a:extLst>
                <a:ext uri="{FF2B5EF4-FFF2-40B4-BE49-F238E27FC236}">
                  <a16:creationId xmlns:a16="http://schemas.microsoft.com/office/drawing/2014/main" id="{2A72FA6E-445A-A408-E28D-4036012B2023}"/>
                </a:ext>
              </a:extLst>
            </p:cNvPr>
            <p:cNvSpPr/>
            <p:nvPr/>
          </p:nvSpPr>
          <p:spPr>
            <a:xfrm>
              <a:off x="1180450" y="3659950"/>
              <a:ext cx="67850" cy="106450"/>
            </a:xfrm>
            <a:custGeom>
              <a:avLst/>
              <a:gdLst/>
              <a:ahLst/>
              <a:cxnLst/>
              <a:rect l="l" t="t" r="r" b="b"/>
              <a:pathLst>
                <a:path w="2714" h="4258" extrusionOk="0">
                  <a:moveTo>
                    <a:pt x="2090" y="117"/>
                  </a:moveTo>
                  <a:cubicBezTo>
                    <a:pt x="2090" y="117"/>
                    <a:pt x="2103" y="117"/>
                    <a:pt x="2116" y="130"/>
                  </a:cubicBezTo>
                  <a:lnTo>
                    <a:pt x="2557" y="688"/>
                  </a:lnTo>
                  <a:cubicBezTo>
                    <a:pt x="2557" y="701"/>
                    <a:pt x="2570" y="714"/>
                    <a:pt x="2557" y="727"/>
                  </a:cubicBezTo>
                  <a:lnTo>
                    <a:pt x="390" y="4128"/>
                  </a:lnTo>
                  <a:cubicBezTo>
                    <a:pt x="390" y="4141"/>
                    <a:pt x="351" y="4141"/>
                    <a:pt x="351" y="4141"/>
                  </a:cubicBezTo>
                  <a:cubicBezTo>
                    <a:pt x="338" y="4141"/>
                    <a:pt x="325" y="4128"/>
                    <a:pt x="325" y="4102"/>
                  </a:cubicBezTo>
                  <a:lnTo>
                    <a:pt x="130" y="3168"/>
                  </a:lnTo>
                  <a:lnTo>
                    <a:pt x="130" y="3129"/>
                  </a:lnTo>
                  <a:lnTo>
                    <a:pt x="2077" y="130"/>
                  </a:lnTo>
                  <a:lnTo>
                    <a:pt x="2090" y="117"/>
                  </a:lnTo>
                  <a:close/>
                  <a:moveTo>
                    <a:pt x="2090" y="0"/>
                  </a:moveTo>
                  <a:cubicBezTo>
                    <a:pt x="2038" y="0"/>
                    <a:pt x="1999" y="13"/>
                    <a:pt x="1960" y="65"/>
                  </a:cubicBezTo>
                  <a:lnTo>
                    <a:pt x="26" y="3064"/>
                  </a:lnTo>
                  <a:cubicBezTo>
                    <a:pt x="13" y="3103"/>
                    <a:pt x="0" y="3129"/>
                    <a:pt x="13" y="3181"/>
                  </a:cubicBezTo>
                  <a:lnTo>
                    <a:pt x="208" y="4128"/>
                  </a:lnTo>
                  <a:cubicBezTo>
                    <a:pt x="221" y="4193"/>
                    <a:pt x="273" y="4232"/>
                    <a:pt x="338" y="4258"/>
                  </a:cubicBezTo>
                  <a:lnTo>
                    <a:pt x="377" y="4258"/>
                  </a:lnTo>
                  <a:cubicBezTo>
                    <a:pt x="416" y="4258"/>
                    <a:pt x="468" y="4232"/>
                    <a:pt x="507" y="4193"/>
                  </a:cubicBezTo>
                  <a:lnTo>
                    <a:pt x="2674" y="792"/>
                  </a:lnTo>
                  <a:cubicBezTo>
                    <a:pt x="2713" y="753"/>
                    <a:pt x="2713" y="662"/>
                    <a:pt x="2661" y="624"/>
                  </a:cubicBezTo>
                  <a:lnTo>
                    <a:pt x="2220" y="65"/>
                  </a:lnTo>
                  <a:cubicBezTo>
                    <a:pt x="2194" y="13"/>
                    <a:pt x="2142" y="0"/>
                    <a:pt x="2090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607;p45">
              <a:extLst>
                <a:ext uri="{FF2B5EF4-FFF2-40B4-BE49-F238E27FC236}">
                  <a16:creationId xmlns:a16="http://schemas.microsoft.com/office/drawing/2014/main" id="{0D26A260-B0C4-3DB2-6E0F-97E61B881D85}"/>
                </a:ext>
              </a:extLst>
            </p:cNvPr>
            <p:cNvSpPr/>
            <p:nvPr/>
          </p:nvSpPr>
          <p:spPr>
            <a:xfrm>
              <a:off x="864700" y="3547675"/>
              <a:ext cx="183375" cy="186925"/>
            </a:xfrm>
            <a:custGeom>
              <a:avLst/>
              <a:gdLst/>
              <a:ahLst/>
              <a:cxnLst/>
              <a:rect l="l" t="t" r="r" b="b"/>
              <a:pathLst>
                <a:path w="7335" h="7477" extrusionOk="0">
                  <a:moveTo>
                    <a:pt x="7335" y="0"/>
                  </a:moveTo>
                  <a:lnTo>
                    <a:pt x="4648" y="78"/>
                  </a:lnTo>
                  <a:cubicBezTo>
                    <a:pt x="3038" y="130"/>
                    <a:pt x="1649" y="1195"/>
                    <a:pt x="1169" y="2726"/>
                  </a:cubicBezTo>
                  <a:lnTo>
                    <a:pt x="1" y="6581"/>
                  </a:lnTo>
                  <a:lnTo>
                    <a:pt x="4648" y="7477"/>
                  </a:lnTo>
                  <a:lnTo>
                    <a:pt x="6063" y="4089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A6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608;p45">
              <a:extLst>
                <a:ext uri="{FF2B5EF4-FFF2-40B4-BE49-F238E27FC236}">
                  <a16:creationId xmlns:a16="http://schemas.microsoft.com/office/drawing/2014/main" id="{D92B8368-76C5-C454-2D9C-9B5AED2B5C37}"/>
                </a:ext>
              </a:extLst>
            </p:cNvPr>
            <p:cNvSpPr/>
            <p:nvPr/>
          </p:nvSpPr>
          <p:spPr>
            <a:xfrm>
              <a:off x="862775" y="3545725"/>
              <a:ext cx="186600" cy="190175"/>
            </a:xfrm>
            <a:custGeom>
              <a:avLst/>
              <a:gdLst/>
              <a:ahLst/>
              <a:cxnLst/>
              <a:rect l="l" t="t" r="r" b="b"/>
              <a:pathLst>
                <a:path w="7464" h="7607" extrusionOk="0">
                  <a:moveTo>
                    <a:pt x="7399" y="1"/>
                  </a:moveTo>
                  <a:lnTo>
                    <a:pt x="4699" y="78"/>
                  </a:lnTo>
                  <a:cubicBezTo>
                    <a:pt x="3076" y="130"/>
                    <a:pt x="1662" y="1208"/>
                    <a:pt x="1181" y="2765"/>
                  </a:cubicBezTo>
                  <a:lnTo>
                    <a:pt x="13" y="6633"/>
                  </a:lnTo>
                  <a:cubicBezTo>
                    <a:pt x="0" y="6646"/>
                    <a:pt x="0" y="6659"/>
                    <a:pt x="13" y="6672"/>
                  </a:cubicBezTo>
                  <a:cubicBezTo>
                    <a:pt x="39" y="6698"/>
                    <a:pt x="52" y="6711"/>
                    <a:pt x="65" y="6711"/>
                  </a:cubicBezTo>
                  <a:lnTo>
                    <a:pt x="4725" y="7607"/>
                  </a:lnTo>
                  <a:cubicBezTo>
                    <a:pt x="4738" y="7607"/>
                    <a:pt x="4751" y="7594"/>
                    <a:pt x="4764" y="7568"/>
                  </a:cubicBezTo>
                  <a:lnTo>
                    <a:pt x="6178" y="4180"/>
                  </a:lnTo>
                  <a:cubicBezTo>
                    <a:pt x="6204" y="4141"/>
                    <a:pt x="6178" y="4115"/>
                    <a:pt x="6153" y="4102"/>
                  </a:cubicBezTo>
                  <a:cubicBezTo>
                    <a:pt x="6141" y="4095"/>
                    <a:pt x="6131" y="4091"/>
                    <a:pt x="6121" y="4091"/>
                  </a:cubicBezTo>
                  <a:cubicBezTo>
                    <a:pt x="6098" y="4091"/>
                    <a:pt x="6080" y="4110"/>
                    <a:pt x="6062" y="4128"/>
                  </a:cubicBezTo>
                  <a:lnTo>
                    <a:pt x="4673" y="7477"/>
                  </a:lnTo>
                  <a:lnTo>
                    <a:pt x="143" y="6620"/>
                  </a:lnTo>
                  <a:lnTo>
                    <a:pt x="1298" y="2817"/>
                  </a:lnTo>
                  <a:cubicBezTo>
                    <a:pt x="1752" y="1299"/>
                    <a:pt x="3128" y="247"/>
                    <a:pt x="4699" y="208"/>
                  </a:cubicBezTo>
                  <a:lnTo>
                    <a:pt x="7399" y="130"/>
                  </a:lnTo>
                  <a:cubicBezTo>
                    <a:pt x="7438" y="130"/>
                    <a:pt x="7463" y="91"/>
                    <a:pt x="7463" y="66"/>
                  </a:cubicBezTo>
                  <a:cubicBezTo>
                    <a:pt x="7463" y="27"/>
                    <a:pt x="7425" y="1"/>
                    <a:pt x="7399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609;p45">
              <a:extLst>
                <a:ext uri="{FF2B5EF4-FFF2-40B4-BE49-F238E27FC236}">
                  <a16:creationId xmlns:a16="http://schemas.microsoft.com/office/drawing/2014/main" id="{042DFDFD-9E42-97CE-EE37-8A4620B6B8BD}"/>
                </a:ext>
              </a:extLst>
            </p:cNvPr>
            <p:cNvSpPr/>
            <p:nvPr/>
          </p:nvSpPr>
          <p:spPr>
            <a:xfrm>
              <a:off x="862775" y="3545725"/>
              <a:ext cx="376425" cy="298875"/>
            </a:xfrm>
            <a:custGeom>
              <a:avLst/>
              <a:gdLst/>
              <a:ahLst/>
              <a:cxnLst/>
              <a:rect l="l" t="t" r="r" b="b"/>
              <a:pathLst>
                <a:path w="15057" h="11955" extrusionOk="0">
                  <a:moveTo>
                    <a:pt x="7854" y="134"/>
                  </a:moveTo>
                  <a:cubicBezTo>
                    <a:pt x="7989" y="134"/>
                    <a:pt x="8112" y="137"/>
                    <a:pt x="8229" y="143"/>
                  </a:cubicBezTo>
                  <a:lnTo>
                    <a:pt x="8294" y="143"/>
                  </a:lnTo>
                  <a:cubicBezTo>
                    <a:pt x="9346" y="208"/>
                    <a:pt x="10527" y="273"/>
                    <a:pt x="11487" y="792"/>
                  </a:cubicBezTo>
                  <a:cubicBezTo>
                    <a:pt x="11760" y="935"/>
                    <a:pt x="11980" y="1130"/>
                    <a:pt x="12149" y="1389"/>
                  </a:cubicBezTo>
                  <a:lnTo>
                    <a:pt x="14745" y="4569"/>
                  </a:lnTo>
                  <a:cubicBezTo>
                    <a:pt x="14745" y="4569"/>
                    <a:pt x="14732" y="4569"/>
                    <a:pt x="14732" y="4582"/>
                  </a:cubicBezTo>
                  <a:lnTo>
                    <a:pt x="12733" y="7698"/>
                  </a:lnTo>
                  <a:lnTo>
                    <a:pt x="12733" y="7750"/>
                  </a:lnTo>
                  <a:lnTo>
                    <a:pt x="13252" y="9995"/>
                  </a:lnTo>
                  <a:cubicBezTo>
                    <a:pt x="13097" y="10060"/>
                    <a:pt x="12928" y="10099"/>
                    <a:pt x="12772" y="10138"/>
                  </a:cubicBezTo>
                  <a:cubicBezTo>
                    <a:pt x="12733" y="10151"/>
                    <a:pt x="12720" y="10164"/>
                    <a:pt x="12720" y="10203"/>
                  </a:cubicBezTo>
                  <a:lnTo>
                    <a:pt x="12733" y="11643"/>
                  </a:lnTo>
                  <a:lnTo>
                    <a:pt x="12694" y="11812"/>
                  </a:lnTo>
                  <a:lnTo>
                    <a:pt x="1038" y="11838"/>
                  </a:lnTo>
                  <a:lnTo>
                    <a:pt x="1545" y="6945"/>
                  </a:lnTo>
                  <a:cubicBezTo>
                    <a:pt x="1545" y="6906"/>
                    <a:pt x="1532" y="6880"/>
                    <a:pt x="1493" y="6880"/>
                  </a:cubicBezTo>
                  <a:lnTo>
                    <a:pt x="143" y="6620"/>
                  </a:lnTo>
                  <a:lnTo>
                    <a:pt x="1311" y="2830"/>
                  </a:lnTo>
                  <a:cubicBezTo>
                    <a:pt x="1765" y="1312"/>
                    <a:pt x="3154" y="273"/>
                    <a:pt x="4725" y="221"/>
                  </a:cubicBezTo>
                  <a:lnTo>
                    <a:pt x="7178" y="143"/>
                  </a:lnTo>
                  <a:lnTo>
                    <a:pt x="7412" y="143"/>
                  </a:lnTo>
                  <a:cubicBezTo>
                    <a:pt x="7574" y="137"/>
                    <a:pt x="7720" y="134"/>
                    <a:pt x="7854" y="134"/>
                  </a:cubicBezTo>
                  <a:close/>
                  <a:moveTo>
                    <a:pt x="7152" y="1"/>
                  </a:moveTo>
                  <a:lnTo>
                    <a:pt x="4699" y="78"/>
                  </a:lnTo>
                  <a:cubicBezTo>
                    <a:pt x="3076" y="130"/>
                    <a:pt x="1649" y="1208"/>
                    <a:pt x="1181" y="2765"/>
                  </a:cubicBezTo>
                  <a:lnTo>
                    <a:pt x="13" y="6633"/>
                  </a:lnTo>
                  <a:cubicBezTo>
                    <a:pt x="0" y="6646"/>
                    <a:pt x="0" y="6659"/>
                    <a:pt x="13" y="6685"/>
                  </a:cubicBezTo>
                  <a:cubicBezTo>
                    <a:pt x="26" y="6698"/>
                    <a:pt x="52" y="6711"/>
                    <a:pt x="65" y="6711"/>
                  </a:cubicBezTo>
                  <a:lnTo>
                    <a:pt x="1415" y="6971"/>
                  </a:lnTo>
                  <a:lnTo>
                    <a:pt x="909" y="11890"/>
                  </a:lnTo>
                  <a:cubicBezTo>
                    <a:pt x="909" y="11903"/>
                    <a:pt x="909" y="11916"/>
                    <a:pt x="922" y="11942"/>
                  </a:cubicBezTo>
                  <a:cubicBezTo>
                    <a:pt x="948" y="11955"/>
                    <a:pt x="961" y="11955"/>
                    <a:pt x="974" y="11955"/>
                  </a:cubicBezTo>
                  <a:lnTo>
                    <a:pt x="12694" y="11864"/>
                  </a:lnTo>
                  <a:cubicBezTo>
                    <a:pt x="12720" y="11864"/>
                    <a:pt x="12759" y="11851"/>
                    <a:pt x="12759" y="11825"/>
                  </a:cubicBezTo>
                  <a:lnTo>
                    <a:pt x="12824" y="11618"/>
                  </a:lnTo>
                  <a:lnTo>
                    <a:pt x="12824" y="11592"/>
                  </a:lnTo>
                  <a:lnTo>
                    <a:pt x="12798" y="10203"/>
                  </a:lnTo>
                  <a:cubicBezTo>
                    <a:pt x="12980" y="10164"/>
                    <a:pt x="13149" y="10099"/>
                    <a:pt x="13304" y="10034"/>
                  </a:cubicBezTo>
                  <a:cubicBezTo>
                    <a:pt x="13343" y="10034"/>
                    <a:pt x="13343" y="10008"/>
                    <a:pt x="13343" y="9969"/>
                  </a:cubicBezTo>
                  <a:lnTo>
                    <a:pt x="12798" y="7724"/>
                  </a:lnTo>
                  <a:lnTo>
                    <a:pt x="14784" y="4634"/>
                  </a:lnTo>
                  <a:lnTo>
                    <a:pt x="14927" y="4816"/>
                  </a:lnTo>
                  <a:cubicBezTo>
                    <a:pt x="14937" y="4826"/>
                    <a:pt x="14962" y="4851"/>
                    <a:pt x="14990" y="4851"/>
                  </a:cubicBezTo>
                  <a:cubicBezTo>
                    <a:pt x="14999" y="4851"/>
                    <a:pt x="15008" y="4848"/>
                    <a:pt x="15018" y="4842"/>
                  </a:cubicBezTo>
                  <a:cubicBezTo>
                    <a:pt x="15044" y="4829"/>
                    <a:pt x="15057" y="4816"/>
                    <a:pt x="15057" y="4777"/>
                  </a:cubicBezTo>
                  <a:cubicBezTo>
                    <a:pt x="15057" y="4751"/>
                    <a:pt x="14953" y="4608"/>
                    <a:pt x="14862" y="4544"/>
                  </a:cubicBezTo>
                  <a:lnTo>
                    <a:pt x="12214" y="1299"/>
                  </a:lnTo>
                  <a:cubicBezTo>
                    <a:pt x="12032" y="1039"/>
                    <a:pt x="11812" y="818"/>
                    <a:pt x="11513" y="663"/>
                  </a:cubicBezTo>
                  <a:cubicBezTo>
                    <a:pt x="10540" y="130"/>
                    <a:pt x="9346" y="66"/>
                    <a:pt x="8268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610;p45">
              <a:extLst>
                <a:ext uri="{FF2B5EF4-FFF2-40B4-BE49-F238E27FC236}">
                  <a16:creationId xmlns:a16="http://schemas.microsoft.com/office/drawing/2014/main" id="{2E81E9C2-49A1-4429-B75D-A1180E0B8138}"/>
                </a:ext>
              </a:extLst>
            </p:cNvPr>
            <p:cNvSpPr/>
            <p:nvPr/>
          </p:nvSpPr>
          <p:spPr>
            <a:xfrm>
              <a:off x="1161300" y="3613225"/>
              <a:ext cx="35550" cy="189525"/>
            </a:xfrm>
            <a:custGeom>
              <a:avLst/>
              <a:gdLst/>
              <a:ahLst/>
              <a:cxnLst/>
              <a:rect l="l" t="t" r="r" b="b"/>
              <a:pathLst>
                <a:path w="1422" h="7581" extrusionOk="0">
                  <a:moveTo>
                    <a:pt x="0" y="0"/>
                  </a:moveTo>
                  <a:lnTo>
                    <a:pt x="839" y="4618"/>
                  </a:lnTo>
                  <a:lnTo>
                    <a:pt x="839" y="4618"/>
                  </a:lnTo>
                  <a:cubicBezTo>
                    <a:pt x="1369" y="3788"/>
                    <a:pt x="1421" y="2727"/>
                    <a:pt x="961" y="1844"/>
                  </a:cubicBezTo>
                  <a:lnTo>
                    <a:pt x="0" y="0"/>
                  </a:lnTo>
                  <a:close/>
                  <a:moveTo>
                    <a:pt x="839" y="4618"/>
                  </a:moveTo>
                  <a:lnTo>
                    <a:pt x="839" y="4618"/>
                  </a:lnTo>
                  <a:cubicBezTo>
                    <a:pt x="815" y="4654"/>
                    <a:pt x="791" y="4690"/>
                    <a:pt x="766" y="4725"/>
                  </a:cubicBezTo>
                  <a:lnTo>
                    <a:pt x="1376" y="7581"/>
                  </a:lnTo>
                  <a:lnTo>
                    <a:pt x="1376" y="7581"/>
                  </a:lnTo>
                  <a:lnTo>
                    <a:pt x="839" y="4618"/>
                  </a:lnTo>
                  <a:close/>
                </a:path>
              </a:pathLst>
            </a:custGeom>
            <a:solidFill>
              <a:srgbClr val="A6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611;p45">
              <a:extLst>
                <a:ext uri="{FF2B5EF4-FFF2-40B4-BE49-F238E27FC236}">
                  <a16:creationId xmlns:a16="http://schemas.microsoft.com/office/drawing/2014/main" id="{78A9F6E8-F9DC-5C70-E00C-742BC3D00F0D}"/>
                </a:ext>
              </a:extLst>
            </p:cNvPr>
            <p:cNvSpPr/>
            <p:nvPr/>
          </p:nvSpPr>
          <p:spPr>
            <a:xfrm>
              <a:off x="1159675" y="3611475"/>
              <a:ext cx="39300" cy="192575"/>
            </a:xfrm>
            <a:custGeom>
              <a:avLst/>
              <a:gdLst/>
              <a:ahLst/>
              <a:cxnLst/>
              <a:rect l="l" t="t" r="r" b="b"/>
              <a:pathLst>
                <a:path w="1572" h="7703" extrusionOk="0">
                  <a:moveTo>
                    <a:pt x="74" y="1"/>
                  </a:moveTo>
                  <a:cubicBezTo>
                    <a:pt x="66" y="1"/>
                    <a:pt x="59" y="2"/>
                    <a:pt x="53" y="6"/>
                  </a:cubicBezTo>
                  <a:cubicBezTo>
                    <a:pt x="14" y="31"/>
                    <a:pt x="1" y="57"/>
                    <a:pt x="14" y="96"/>
                  </a:cubicBezTo>
                  <a:lnTo>
                    <a:pt x="974" y="1927"/>
                  </a:lnTo>
                  <a:cubicBezTo>
                    <a:pt x="1441" y="2835"/>
                    <a:pt x="1376" y="3899"/>
                    <a:pt x="779" y="4743"/>
                  </a:cubicBezTo>
                  <a:cubicBezTo>
                    <a:pt x="766" y="4769"/>
                    <a:pt x="766" y="4782"/>
                    <a:pt x="766" y="4795"/>
                  </a:cubicBezTo>
                  <a:lnTo>
                    <a:pt x="1376" y="7651"/>
                  </a:lnTo>
                  <a:cubicBezTo>
                    <a:pt x="1402" y="7690"/>
                    <a:pt x="1415" y="7703"/>
                    <a:pt x="1441" y="7703"/>
                  </a:cubicBezTo>
                  <a:cubicBezTo>
                    <a:pt x="1493" y="7703"/>
                    <a:pt x="1506" y="7664"/>
                    <a:pt x="1506" y="7638"/>
                  </a:cubicBezTo>
                  <a:lnTo>
                    <a:pt x="909" y="4808"/>
                  </a:lnTo>
                  <a:cubicBezTo>
                    <a:pt x="1506" y="3938"/>
                    <a:pt x="1571" y="2822"/>
                    <a:pt x="1091" y="1875"/>
                  </a:cubicBezTo>
                  <a:lnTo>
                    <a:pt x="130" y="44"/>
                  </a:lnTo>
                  <a:cubicBezTo>
                    <a:pt x="121" y="15"/>
                    <a:pt x="96" y="1"/>
                    <a:pt x="74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612;p45">
              <a:extLst>
                <a:ext uri="{FF2B5EF4-FFF2-40B4-BE49-F238E27FC236}">
                  <a16:creationId xmlns:a16="http://schemas.microsoft.com/office/drawing/2014/main" id="{368D83C6-206F-894D-E45C-A3CA651E6530}"/>
                </a:ext>
              </a:extLst>
            </p:cNvPr>
            <p:cNvSpPr/>
            <p:nvPr/>
          </p:nvSpPr>
          <p:spPr>
            <a:xfrm>
              <a:off x="1029225" y="3539500"/>
              <a:ext cx="94125" cy="73425"/>
            </a:xfrm>
            <a:custGeom>
              <a:avLst/>
              <a:gdLst/>
              <a:ahLst/>
              <a:cxnLst/>
              <a:rect l="l" t="t" r="r" b="b"/>
              <a:pathLst>
                <a:path w="3765" h="2937" extrusionOk="0">
                  <a:moveTo>
                    <a:pt x="1077" y="1"/>
                  </a:moveTo>
                  <a:cubicBezTo>
                    <a:pt x="836" y="1"/>
                    <a:pt x="577" y="8"/>
                    <a:pt x="299" y="16"/>
                  </a:cubicBezTo>
                  <a:cubicBezTo>
                    <a:pt x="131" y="29"/>
                    <a:pt x="1" y="159"/>
                    <a:pt x="1" y="340"/>
                  </a:cubicBezTo>
                  <a:lnTo>
                    <a:pt x="1" y="989"/>
                  </a:lnTo>
                  <a:cubicBezTo>
                    <a:pt x="1" y="2028"/>
                    <a:pt x="805" y="2923"/>
                    <a:pt x="1844" y="2936"/>
                  </a:cubicBezTo>
                  <a:cubicBezTo>
                    <a:pt x="1852" y="2937"/>
                    <a:pt x="1860" y="2937"/>
                    <a:pt x="1868" y="2937"/>
                  </a:cubicBezTo>
                  <a:cubicBezTo>
                    <a:pt x="2908" y="2937"/>
                    <a:pt x="3739" y="2098"/>
                    <a:pt x="3765" y="1067"/>
                  </a:cubicBezTo>
                  <a:lnTo>
                    <a:pt x="3765" y="548"/>
                  </a:lnTo>
                  <a:cubicBezTo>
                    <a:pt x="3765" y="392"/>
                    <a:pt x="3648" y="250"/>
                    <a:pt x="3479" y="224"/>
                  </a:cubicBezTo>
                  <a:cubicBezTo>
                    <a:pt x="3012" y="159"/>
                    <a:pt x="2090" y="55"/>
                    <a:pt x="1571" y="16"/>
                  </a:cubicBezTo>
                  <a:cubicBezTo>
                    <a:pt x="1418" y="5"/>
                    <a:pt x="1252" y="1"/>
                    <a:pt x="1077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613;p45">
              <a:extLst>
                <a:ext uri="{FF2B5EF4-FFF2-40B4-BE49-F238E27FC236}">
                  <a16:creationId xmlns:a16="http://schemas.microsoft.com/office/drawing/2014/main" id="{47D30BBE-C997-13D9-59D9-BBF4B8417C38}"/>
                </a:ext>
              </a:extLst>
            </p:cNvPr>
            <p:cNvSpPr/>
            <p:nvPr/>
          </p:nvSpPr>
          <p:spPr>
            <a:xfrm>
              <a:off x="1027600" y="3538225"/>
              <a:ext cx="96725" cy="76325"/>
            </a:xfrm>
            <a:custGeom>
              <a:avLst/>
              <a:gdLst/>
              <a:ahLst/>
              <a:cxnLst/>
              <a:rect l="l" t="t" r="r" b="b"/>
              <a:pathLst>
                <a:path w="3869" h="3053" extrusionOk="0">
                  <a:moveTo>
                    <a:pt x="1077" y="122"/>
                  </a:moveTo>
                  <a:cubicBezTo>
                    <a:pt x="1286" y="122"/>
                    <a:pt x="1474" y="125"/>
                    <a:pt x="1636" y="132"/>
                  </a:cubicBezTo>
                  <a:cubicBezTo>
                    <a:pt x="2207" y="158"/>
                    <a:pt x="3246" y="301"/>
                    <a:pt x="3544" y="340"/>
                  </a:cubicBezTo>
                  <a:cubicBezTo>
                    <a:pt x="3674" y="366"/>
                    <a:pt x="3778" y="469"/>
                    <a:pt x="3778" y="599"/>
                  </a:cubicBezTo>
                  <a:lnTo>
                    <a:pt x="3778" y="1118"/>
                  </a:lnTo>
                  <a:cubicBezTo>
                    <a:pt x="3778" y="1612"/>
                    <a:pt x="3583" y="2079"/>
                    <a:pt x="3220" y="2416"/>
                  </a:cubicBezTo>
                  <a:cubicBezTo>
                    <a:pt x="2890" y="2746"/>
                    <a:pt x="2457" y="2938"/>
                    <a:pt x="1996" y="2938"/>
                  </a:cubicBezTo>
                  <a:cubicBezTo>
                    <a:pt x="1967" y="2938"/>
                    <a:pt x="1938" y="2937"/>
                    <a:pt x="1909" y="2936"/>
                  </a:cubicBezTo>
                  <a:cubicBezTo>
                    <a:pt x="922" y="2923"/>
                    <a:pt x="105" y="2066"/>
                    <a:pt x="144" y="1040"/>
                  </a:cubicBezTo>
                  <a:lnTo>
                    <a:pt x="144" y="391"/>
                  </a:lnTo>
                  <a:cubicBezTo>
                    <a:pt x="144" y="249"/>
                    <a:pt x="234" y="132"/>
                    <a:pt x="390" y="132"/>
                  </a:cubicBezTo>
                  <a:cubicBezTo>
                    <a:pt x="637" y="125"/>
                    <a:pt x="867" y="122"/>
                    <a:pt x="1077" y="122"/>
                  </a:cubicBezTo>
                  <a:close/>
                  <a:moveTo>
                    <a:pt x="1166" y="0"/>
                  </a:moveTo>
                  <a:cubicBezTo>
                    <a:pt x="927" y="0"/>
                    <a:pt x="657" y="8"/>
                    <a:pt x="364" y="15"/>
                  </a:cubicBezTo>
                  <a:cubicBezTo>
                    <a:pt x="157" y="15"/>
                    <a:pt x="1" y="184"/>
                    <a:pt x="1" y="391"/>
                  </a:cubicBezTo>
                  <a:lnTo>
                    <a:pt x="1" y="1040"/>
                  </a:lnTo>
                  <a:cubicBezTo>
                    <a:pt x="1" y="2131"/>
                    <a:pt x="857" y="3039"/>
                    <a:pt x="1909" y="3052"/>
                  </a:cubicBezTo>
                  <a:lnTo>
                    <a:pt x="1948" y="3052"/>
                  </a:lnTo>
                  <a:cubicBezTo>
                    <a:pt x="2441" y="3052"/>
                    <a:pt x="2934" y="2858"/>
                    <a:pt x="3285" y="2507"/>
                  </a:cubicBezTo>
                  <a:cubicBezTo>
                    <a:pt x="3661" y="2144"/>
                    <a:pt x="3869" y="1638"/>
                    <a:pt x="3869" y="1118"/>
                  </a:cubicBezTo>
                  <a:lnTo>
                    <a:pt x="3869" y="599"/>
                  </a:lnTo>
                  <a:cubicBezTo>
                    <a:pt x="3869" y="430"/>
                    <a:pt x="3739" y="262"/>
                    <a:pt x="3544" y="236"/>
                  </a:cubicBezTo>
                  <a:cubicBezTo>
                    <a:pt x="3246" y="184"/>
                    <a:pt x="2207" y="54"/>
                    <a:pt x="1636" y="15"/>
                  </a:cubicBezTo>
                  <a:cubicBezTo>
                    <a:pt x="1499" y="4"/>
                    <a:pt x="1341" y="0"/>
                    <a:pt x="1166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614;p45">
              <a:extLst>
                <a:ext uri="{FF2B5EF4-FFF2-40B4-BE49-F238E27FC236}">
                  <a16:creationId xmlns:a16="http://schemas.microsoft.com/office/drawing/2014/main" id="{F7C7D1EA-DA6D-FBF7-EB42-A7294A75E155}"/>
                </a:ext>
              </a:extLst>
            </p:cNvPr>
            <p:cNvSpPr/>
            <p:nvPr/>
          </p:nvSpPr>
          <p:spPr>
            <a:xfrm>
              <a:off x="892300" y="3295075"/>
              <a:ext cx="261225" cy="216275"/>
            </a:xfrm>
            <a:custGeom>
              <a:avLst/>
              <a:gdLst/>
              <a:ahLst/>
              <a:cxnLst/>
              <a:rect l="l" t="t" r="r" b="b"/>
              <a:pathLst>
                <a:path w="10449" h="8651" extrusionOk="0">
                  <a:moveTo>
                    <a:pt x="3810" y="1"/>
                  </a:moveTo>
                  <a:cubicBezTo>
                    <a:pt x="3171" y="1"/>
                    <a:pt x="2557" y="361"/>
                    <a:pt x="2272" y="980"/>
                  </a:cubicBezTo>
                  <a:cubicBezTo>
                    <a:pt x="2246" y="1032"/>
                    <a:pt x="2233" y="1097"/>
                    <a:pt x="2207" y="1148"/>
                  </a:cubicBezTo>
                  <a:cubicBezTo>
                    <a:pt x="2132" y="1138"/>
                    <a:pt x="2058" y="1133"/>
                    <a:pt x="1985" y="1133"/>
                  </a:cubicBezTo>
                  <a:cubicBezTo>
                    <a:pt x="1778" y="1133"/>
                    <a:pt x="1574" y="1172"/>
                    <a:pt x="1363" y="1239"/>
                  </a:cubicBezTo>
                  <a:cubicBezTo>
                    <a:pt x="909" y="1408"/>
                    <a:pt x="558" y="1746"/>
                    <a:pt x="364" y="2187"/>
                  </a:cubicBezTo>
                  <a:cubicBezTo>
                    <a:pt x="0" y="2966"/>
                    <a:pt x="247" y="3848"/>
                    <a:pt x="909" y="4354"/>
                  </a:cubicBezTo>
                  <a:cubicBezTo>
                    <a:pt x="714" y="4796"/>
                    <a:pt x="701" y="5289"/>
                    <a:pt x="870" y="5717"/>
                  </a:cubicBezTo>
                  <a:cubicBezTo>
                    <a:pt x="1026" y="6172"/>
                    <a:pt x="1363" y="6535"/>
                    <a:pt x="1804" y="6730"/>
                  </a:cubicBezTo>
                  <a:cubicBezTo>
                    <a:pt x="2051" y="6847"/>
                    <a:pt x="2298" y="6886"/>
                    <a:pt x="2557" y="6886"/>
                  </a:cubicBezTo>
                  <a:cubicBezTo>
                    <a:pt x="2765" y="6886"/>
                    <a:pt x="2973" y="6860"/>
                    <a:pt x="3180" y="6769"/>
                  </a:cubicBezTo>
                  <a:cubicBezTo>
                    <a:pt x="3362" y="6704"/>
                    <a:pt x="3505" y="6626"/>
                    <a:pt x="3661" y="6509"/>
                  </a:cubicBezTo>
                  <a:lnTo>
                    <a:pt x="3894" y="6665"/>
                  </a:lnTo>
                  <a:cubicBezTo>
                    <a:pt x="4089" y="6756"/>
                    <a:pt x="4310" y="6795"/>
                    <a:pt x="4517" y="6795"/>
                  </a:cubicBezTo>
                  <a:cubicBezTo>
                    <a:pt x="4829" y="6795"/>
                    <a:pt x="5114" y="6691"/>
                    <a:pt x="5374" y="6509"/>
                  </a:cubicBezTo>
                  <a:cubicBezTo>
                    <a:pt x="5569" y="7729"/>
                    <a:pt x="6620" y="8651"/>
                    <a:pt x="7892" y="8651"/>
                  </a:cubicBezTo>
                  <a:lnTo>
                    <a:pt x="7905" y="8651"/>
                  </a:lnTo>
                  <a:cubicBezTo>
                    <a:pt x="9320" y="8638"/>
                    <a:pt x="10449" y="7483"/>
                    <a:pt x="10449" y="6081"/>
                  </a:cubicBezTo>
                  <a:cubicBezTo>
                    <a:pt x="10436" y="4718"/>
                    <a:pt x="9281" y="3576"/>
                    <a:pt x="7892" y="3576"/>
                  </a:cubicBezTo>
                  <a:lnTo>
                    <a:pt x="7879" y="3576"/>
                  </a:lnTo>
                  <a:cubicBezTo>
                    <a:pt x="7645" y="3576"/>
                    <a:pt x="7438" y="3615"/>
                    <a:pt x="7230" y="3679"/>
                  </a:cubicBezTo>
                  <a:cubicBezTo>
                    <a:pt x="7360" y="3277"/>
                    <a:pt x="7334" y="2836"/>
                    <a:pt x="7191" y="2433"/>
                  </a:cubicBezTo>
                  <a:cubicBezTo>
                    <a:pt x="7009" y="1940"/>
                    <a:pt x="6659" y="1564"/>
                    <a:pt x="6192" y="1343"/>
                  </a:cubicBezTo>
                  <a:cubicBezTo>
                    <a:pt x="5932" y="1226"/>
                    <a:pt x="5672" y="1161"/>
                    <a:pt x="5387" y="1161"/>
                  </a:cubicBezTo>
                  <a:cubicBezTo>
                    <a:pt x="5244" y="720"/>
                    <a:pt x="4933" y="357"/>
                    <a:pt x="4504" y="149"/>
                  </a:cubicBezTo>
                  <a:cubicBezTo>
                    <a:pt x="4279" y="49"/>
                    <a:pt x="4043" y="1"/>
                    <a:pt x="3810" y="1"/>
                  </a:cubicBezTo>
                  <a:close/>
                </a:path>
              </a:pathLst>
            </a:custGeom>
            <a:solidFill>
              <a:srgbClr val="180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615;p45">
              <a:extLst>
                <a:ext uri="{FF2B5EF4-FFF2-40B4-BE49-F238E27FC236}">
                  <a16:creationId xmlns:a16="http://schemas.microsoft.com/office/drawing/2014/main" id="{3722D638-2FCF-F6E2-0348-0FEFC2F76356}"/>
                </a:ext>
              </a:extLst>
            </p:cNvPr>
            <p:cNvSpPr/>
            <p:nvPr/>
          </p:nvSpPr>
          <p:spPr>
            <a:xfrm>
              <a:off x="1147675" y="3431175"/>
              <a:ext cx="350" cy="25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0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E15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616;p45">
              <a:extLst>
                <a:ext uri="{FF2B5EF4-FFF2-40B4-BE49-F238E27FC236}">
                  <a16:creationId xmlns:a16="http://schemas.microsoft.com/office/drawing/2014/main" id="{B6D56875-DFCF-6169-A6CB-0065050737E8}"/>
                </a:ext>
              </a:extLst>
            </p:cNvPr>
            <p:cNvSpPr/>
            <p:nvPr/>
          </p:nvSpPr>
          <p:spPr>
            <a:xfrm>
              <a:off x="1008775" y="3403925"/>
              <a:ext cx="143800" cy="197000"/>
            </a:xfrm>
            <a:custGeom>
              <a:avLst/>
              <a:gdLst/>
              <a:ahLst/>
              <a:cxnLst/>
              <a:rect l="l" t="t" r="r" b="b"/>
              <a:pathLst>
                <a:path w="5752" h="7880" extrusionOk="0">
                  <a:moveTo>
                    <a:pt x="4518" y="0"/>
                  </a:moveTo>
                  <a:cubicBezTo>
                    <a:pt x="4518" y="442"/>
                    <a:pt x="4206" y="818"/>
                    <a:pt x="3882" y="1091"/>
                  </a:cubicBezTo>
                  <a:cubicBezTo>
                    <a:pt x="3570" y="1350"/>
                    <a:pt x="3220" y="1597"/>
                    <a:pt x="2805" y="1675"/>
                  </a:cubicBezTo>
                  <a:cubicBezTo>
                    <a:pt x="2740" y="1688"/>
                    <a:pt x="2675" y="1688"/>
                    <a:pt x="2610" y="1714"/>
                  </a:cubicBezTo>
                  <a:lnTo>
                    <a:pt x="2636" y="2428"/>
                  </a:lnTo>
                  <a:lnTo>
                    <a:pt x="2636" y="2467"/>
                  </a:lnTo>
                  <a:cubicBezTo>
                    <a:pt x="2467" y="2467"/>
                    <a:pt x="2311" y="2519"/>
                    <a:pt x="2156" y="2570"/>
                  </a:cubicBezTo>
                  <a:cubicBezTo>
                    <a:pt x="2130" y="2428"/>
                    <a:pt x="2065" y="2285"/>
                    <a:pt x="1987" y="2181"/>
                  </a:cubicBezTo>
                  <a:cubicBezTo>
                    <a:pt x="1961" y="2168"/>
                    <a:pt x="1961" y="2142"/>
                    <a:pt x="1948" y="2129"/>
                  </a:cubicBezTo>
                  <a:cubicBezTo>
                    <a:pt x="1922" y="2103"/>
                    <a:pt x="1896" y="2064"/>
                    <a:pt x="1870" y="2038"/>
                  </a:cubicBezTo>
                  <a:cubicBezTo>
                    <a:pt x="1857" y="2012"/>
                    <a:pt x="1831" y="1999"/>
                    <a:pt x="1818" y="1999"/>
                  </a:cubicBezTo>
                  <a:cubicBezTo>
                    <a:pt x="1805" y="1986"/>
                    <a:pt x="1792" y="1960"/>
                    <a:pt x="1766" y="1960"/>
                  </a:cubicBezTo>
                  <a:cubicBezTo>
                    <a:pt x="1753" y="1947"/>
                    <a:pt x="1727" y="1934"/>
                    <a:pt x="1701" y="1921"/>
                  </a:cubicBezTo>
                  <a:cubicBezTo>
                    <a:pt x="1688" y="1921"/>
                    <a:pt x="1688" y="1908"/>
                    <a:pt x="1675" y="1908"/>
                  </a:cubicBezTo>
                  <a:cubicBezTo>
                    <a:pt x="1636" y="1883"/>
                    <a:pt x="1623" y="1870"/>
                    <a:pt x="1598" y="1857"/>
                  </a:cubicBezTo>
                  <a:cubicBezTo>
                    <a:pt x="1598" y="1857"/>
                    <a:pt x="1572" y="1857"/>
                    <a:pt x="1572" y="1844"/>
                  </a:cubicBezTo>
                  <a:lnTo>
                    <a:pt x="1481" y="1792"/>
                  </a:lnTo>
                  <a:cubicBezTo>
                    <a:pt x="1442" y="1779"/>
                    <a:pt x="1403" y="1753"/>
                    <a:pt x="1364" y="1753"/>
                  </a:cubicBezTo>
                  <a:cubicBezTo>
                    <a:pt x="1273" y="1727"/>
                    <a:pt x="1169" y="1727"/>
                    <a:pt x="1052" y="1727"/>
                  </a:cubicBezTo>
                  <a:cubicBezTo>
                    <a:pt x="1013" y="1727"/>
                    <a:pt x="949" y="1740"/>
                    <a:pt x="897" y="1740"/>
                  </a:cubicBezTo>
                  <a:cubicBezTo>
                    <a:pt x="377" y="1844"/>
                    <a:pt x="1" y="2285"/>
                    <a:pt x="14" y="2830"/>
                  </a:cubicBezTo>
                  <a:cubicBezTo>
                    <a:pt x="40" y="3419"/>
                    <a:pt x="519" y="3869"/>
                    <a:pt x="1093" y="3869"/>
                  </a:cubicBezTo>
                  <a:cubicBezTo>
                    <a:pt x="1101" y="3869"/>
                    <a:pt x="1109" y="3869"/>
                    <a:pt x="1117" y="3868"/>
                  </a:cubicBezTo>
                  <a:cubicBezTo>
                    <a:pt x="1156" y="3868"/>
                    <a:pt x="1182" y="3868"/>
                    <a:pt x="1221" y="3855"/>
                  </a:cubicBezTo>
                  <a:lnTo>
                    <a:pt x="1221" y="3959"/>
                  </a:lnTo>
                  <a:lnTo>
                    <a:pt x="1299" y="6477"/>
                  </a:lnTo>
                  <a:cubicBezTo>
                    <a:pt x="1337" y="7253"/>
                    <a:pt x="1974" y="7880"/>
                    <a:pt x="2745" y="7880"/>
                  </a:cubicBezTo>
                  <a:cubicBezTo>
                    <a:pt x="2760" y="7880"/>
                    <a:pt x="2776" y="7880"/>
                    <a:pt x="2792" y="7879"/>
                  </a:cubicBezTo>
                  <a:lnTo>
                    <a:pt x="2805" y="7879"/>
                  </a:lnTo>
                  <a:cubicBezTo>
                    <a:pt x="3609" y="7840"/>
                    <a:pt x="4232" y="7178"/>
                    <a:pt x="4206" y="6386"/>
                  </a:cubicBezTo>
                  <a:lnTo>
                    <a:pt x="4168" y="5153"/>
                  </a:lnTo>
                  <a:cubicBezTo>
                    <a:pt x="5102" y="4842"/>
                    <a:pt x="5751" y="3946"/>
                    <a:pt x="5725" y="2908"/>
                  </a:cubicBezTo>
                  <a:lnTo>
                    <a:pt x="5699" y="1779"/>
                  </a:lnTo>
                  <a:cubicBezTo>
                    <a:pt x="5699" y="1532"/>
                    <a:pt x="5647" y="1298"/>
                    <a:pt x="5569" y="1091"/>
                  </a:cubicBezTo>
                  <a:cubicBezTo>
                    <a:pt x="5050" y="974"/>
                    <a:pt x="4609" y="546"/>
                    <a:pt x="4518" y="0"/>
                  </a:cubicBezTo>
                  <a:close/>
                </a:path>
              </a:pathLst>
            </a:custGeom>
            <a:solidFill>
              <a:srgbClr val="E15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617;p45">
              <a:extLst>
                <a:ext uri="{FF2B5EF4-FFF2-40B4-BE49-F238E27FC236}">
                  <a16:creationId xmlns:a16="http://schemas.microsoft.com/office/drawing/2014/main" id="{38F72E1E-AB03-BBFF-EC50-BA5D9F5A28BA}"/>
                </a:ext>
              </a:extLst>
            </p:cNvPr>
            <p:cNvSpPr/>
            <p:nvPr/>
          </p:nvSpPr>
          <p:spPr>
            <a:xfrm>
              <a:off x="1007175" y="3402300"/>
              <a:ext cx="146025" cy="199600"/>
            </a:xfrm>
            <a:custGeom>
              <a:avLst/>
              <a:gdLst/>
              <a:ahLst/>
              <a:cxnLst/>
              <a:rect l="l" t="t" r="r" b="b"/>
              <a:pathLst>
                <a:path w="5841" h="7984" extrusionOk="0">
                  <a:moveTo>
                    <a:pt x="4608" y="351"/>
                  </a:moveTo>
                  <a:cubicBezTo>
                    <a:pt x="4790" y="766"/>
                    <a:pt x="5166" y="1091"/>
                    <a:pt x="5594" y="1208"/>
                  </a:cubicBezTo>
                  <a:cubicBezTo>
                    <a:pt x="5659" y="1415"/>
                    <a:pt x="5711" y="1623"/>
                    <a:pt x="5711" y="1844"/>
                  </a:cubicBezTo>
                  <a:lnTo>
                    <a:pt x="5750" y="2973"/>
                  </a:lnTo>
                  <a:cubicBezTo>
                    <a:pt x="5776" y="3946"/>
                    <a:pt x="5140" y="4842"/>
                    <a:pt x="4219" y="5154"/>
                  </a:cubicBezTo>
                  <a:cubicBezTo>
                    <a:pt x="4193" y="5166"/>
                    <a:pt x="4167" y="5179"/>
                    <a:pt x="4167" y="5218"/>
                  </a:cubicBezTo>
                  <a:lnTo>
                    <a:pt x="4206" y="6451"/>
                  </a:lnTo>
                  <a:cubicBezTo>
                    <a:pt x="4232" y="7204"/>
                    <a:pt x="3634" y="7853"/>
                    <a:pt x="2856" y="7866"/>
                  </a:cubicBezTo>
                  <a:lnTo>
                    <a:pt x="2804" y="7866"/>
                  </a:lnTo>
                  <a:cubicBezTo>
                    <a:pt x="2064" y="7866"/>
                    <a:pt x="1441" y="7269"/>
                    <a:pt x="1428" y="6529"/>
                  </a:cubicBezTo>
                  <a:lnTo>
                    <a:pt x="1350" y="4011"/>
                  </a:lnTo>
                  <a:lnTo>
                    <a:pt x="1350" y="3920"/>
                  </a:lnTo>
                  <a:cubicBezTo>
                    <a:pt x="1350" y="3894"/>
                    <a:pt x="1350" y="3882"/>
                    <a:pt x="1337" y="3869"/>
                  </a:cubicBezTo>
                  <a:cubicBezTo>
                    <a:pt x="1311" y="3856"/>
                    <a:pt x="1298" y="3856"/>
                    <a:pt x="1285" y="3856"/>
                  </a:cubicBezTo>
                  <a:cubicBezTo>
                    <a:pt x="1246" y="3856"/>
                    <a:pt x="1220" y="3856"/>
                    <a:pt x="1181" y="3830"/>
                  </a:cubicBezTo>
                  <a:cubicBezTo>
                    <a:pt x="636" y="3830"/>
                    <a:pt x="169" y="3401"/>
                    <a:pt x="143" y="2843"/>
                  </a:cubicBezTo>
                  <a:cubicBezTo>
                    <a:pt x="130" y="2363"/>
                    <a:pt x="493" y="1922"/>
                    <a:pt x="974" y="1818"/>
                  </a:cubicBezTo>
                  <a:cubicBezTo>
                    <a:pt x="1025" y="1805"/>
                    <a:pt x="1077" y="1805"/>
                    <a:pt x="1116" y="1805"/>
                  </a:cubicBezTo>
                  <a:cubicBezTo>
                    <a:pt x="1220" y="1805"/>
                    <a:pt x="1311" y="1805"/>
                    <a:pt x="1415" y="1844"/>
                  </a:cubicBezTo>
                  <a:cubicBezTo>
                    <a:pt x="1441" y="1844"/>
                    <a:pt x="1480" y="1857"/>
                    <a:pt x="1532" y="1870"/>
                  </a:cubicBezTo>
                  <a:lnTo>
                    <a:pt x="1623" y="1922"/>
                  </a:lnTo>
                  <a:lnTo>
                    <a:pt x="1662" y="1870"/>
                  </a:lnTo>
                  <a:lnTo>
                    <a:pt x="1636" y="1935"/>
                  </a:lnTo>
                  <a:cubicBezTo>
                    <a:pt x="1674" y="1948"/>
                    <a:pt x="1687" y="1973"/>
                    <a:pt x="1726" y="1986"/>
                  </a:cubicBezTo>
                  <a:lnTo>
                    <a:pt x="1752" y="1999"/>
                  </a:lnTo>
                  <a:lnTo>
                    <a:pt x="1804" y="2051"/>
                  </a:lnTo>
                  <a:lnTo>
                    <a:pt x="1830" y="2077"/>
                  </a:lnTo>
                  <a:lnTo>
                    <a:pt x="1869" y="2116"/>
                  </a:lnTo>
                  <a:cubicBezTo>
                    <a:pt x="1882" y="2116"/>
                    <a:pt x="1895" y="2116"/>
                    <a:pt x="1895" y="2129"/>
                  </a:cubicBezTo>
                  <a:cubicBezTo>
                    <a:pt x="1934" y="2142"/>
                    <a:pt x="1960" y="2181"/>
                    <a:pt x="1986" y="2207"/>
                  </a:cubicBezTo>
                  <a:lnTo>
                    <a:pt x="1999" y="2233"/>
                  </a:lnTo>
                  <a:lnTo>
                    <a:pt x="2012" y="2246"/>
                  </a:lnTo>
                  <a:cubicBezTo>
                    <a:pt x="2090" y="2363"/>
                    <a:pt x="2142" y="2493"/>
                    <a:pt x="2181" y="2622"/>
                  </a:cubicBezTo>
                  <a:cubicBezTo>
                    <a:pt x="2181" y="2648"/>
                    <a:pt x="2194" y="2648"/>
                    <a:pt x="2207" y="2661"/>
                  </a:cubicBezTo>
                  <a:lnTo>
                    <a:pt x="2259" y="2661"/>
                  </a:lnTo>
                  <a:cubicBezTo>
                    <a:pt x="2401" y="2597"/>
                    <a:pt x="2544" y="2571"/>
                    <a:pt x="2713" y="2571"/>
                  </a:cubicBezTo>
                  <a:cubicBezTo>
                    <a:pt x="2739" y="2571"/>
                    <a:pt x="2778" y="2532"/>
                    <a:pt x="2778" y="2506"/>
                  </a:cubicBezTo>
                  <a:lnTo>
                    <a:pt x="2778" y="2493"/>
                  </a:lnTo>
                  <a:lnTo>
                    <a:pt x="2778" y="2454"/>
                  </a:lnTo>
                  <a:lnTo>
                    <a:pt x="2765" y="1805"/>
                  </a:lnTo>
                  <a:cubicBezTo>
                    <a:pt x="2804" y="1805"/>
                    <a:pt x="2856" y="1805"/>
                    <a:pt x="2908" y="1792"/>
                  </a:cubicBezTo>
                  <a:cubicBezTo>
                    <a:pt x="3258" y="1714"/>
                    <a:pt x="3621" y="1519"/>
                    <a:pt x="3998" y="1195"/>
                  </a:cubicBezTo>
                  <a:cubicBezTo>
                    <a:pt x="4322" y="909"/>
                    <a:pt x="4530" y="637"/>
                    <a:pt x="4608" y="351"/>
                  </a:cubicBezTo>
                  <a:close/>
                  <a:moveTo>
                    <a:pt x="4530" y="1"/>
                  </a:moveTo>
                  <a:cubicBezTo>
                    <a:pt x="4491" y="1"/>
                    <a:pt x="4478" y="39"/>
                    <a:pt x="4478" y="65"/>
                  </a:cubicBezTo>
                  <a:cubicBezTo>
                    <a:pt x="4478" y="416"/>
                    <a:pt x="4270" y="753"/>
                    <a:pt x="3855" y="1104"/>
                  </a:cubicBezTo>
                  <a:cubicBezTo>
                    <a:pt x="3505" y="1415"/>
                    <a:pt x="3167" y="1610"/>
                    <a:pt x="2817" y="1675"/>
                  </a:cubicBezTo>
                  <a:cubicBezTo>
                    <a:pt x="2778" y="1688"/>
                    <a:pt x="2713" y="1714"/>
                    <a:pt x="2648" y="1714"/>
                  </a:cubicBezTo>
                  <a:cubicBezTo>
                    <a:pt x="2609" y="1714"/>
                    <a:pt x="2596" y="1740"/>
                    <a:pt x="2596" y="1779"/>
                  </a:cubicBezTo>
                  <a:lnTo>
                    <a:pt x="2609" y="2467"/>
                  </a:lnTo>
                  <a:cubicBezTo>
                    <a:pt x="2479" y="2493"/>
                    <a:pt x="2362" y="2506"/>
                    <a:pt x="2233" y="2558"/>
                  </a:cubicBezTo>
                  <a:cubicBezTo>
                    <a:pt x="2207" y="2428"/>
                    <a:pt x="2155" y="2311"/>
                    <a:pt x="2077" y="2194"/>
                  </a:cubicBezTo>
                  <a:lnTo>
                    <a:pt x="2064" y="2181"/>
                  </a:lnTo>
                  <a:cubicBezTo>
                    <a:pt x="2064" y="2168"/>
                    <a:pt x="2038" y="2168"/>
                    <a:pt x="2038" y="2142"/>
                  </a:cubicBezTo>
                  <a:cubicBezTo>
                    <a:pt x="2025" y="2116"/>
                    <a:pt x="1999" y="2077"/>
                    <a:pt x="1960" y="2051"/>
                  </a:cubicBezTo>
                  <a:lnTo>
                    <a:pt x="1934" y="2012"/>
                  </a:lnTo>
                  <a:lnTo>
                    <a:pt x="1895" y="1986"/>
                  </a:lnTo>
                  <a:lnTo>
                    <a:pt x="1869" y="1948"/>
                  </a:lnTo>
                  <a:cubicBezTo>
                    <a:pt x="1843" y="1935"/>
                    <a:pt x="1817" y="1922"/>
                    <a:pt x="1804" y="1909"/>
                  </a:cubicBezTo>
                  <a:lnTo>
                    <a:pt x="1765" y="1948"/>
                  </a:lnTo>
                  <a:lnTo>
                    <a:pt x="1778" y="1883"/>
                  </a:lnTo>
                  <a:lnTo>
                    <a:pt x="1765" y="1870"/>
                  </a:lnTo>
                  <a:cubicBezTo>
                    <a:pt x="1752" y="1857"/>
                    <a:pt x="1713" y="1844"/>
                    <a:pt x="1687" y="1818"/>
                  </a:cubicBezTo>
                  <a:lnTo>
                    <a:pt x="1674" y="1805"/>
                  </a:lnTo>
                  <a:cubicBezTo>
                    <a:pt x="1636" y="1792"/>
                    <a:pt x="1610" y="1779"/>
                    <a:pt x="1558" y="1753"/>
                  </a:cubicBezTo>
                  <a:cubicBezTo>
                    <a:pt x="1532" y="1740"/>
                    <a:pt x="1493" y="1740"/>
                    <a:pt x="1441" y="1727"/>
                  </a:cubicBezTo>
                  <a:cubicBezTo>
                    <a:pt x="1337" y="1714"/>
                    <a:pt x="1220" y="1688"/>
                    <a:pt x="1116" y="1688"/>
                  </a:cubicBezTo>
                  <a:cubicBezTo>
                    <a:pt x="1051" y="1688"/>
                    <a:pt x="1013" y="1688"/>
                    <a:pt x="948" y="1714"/>
                  </a:cubicBezTo>
                  <a:cubicBezTo>
                    <a:pt x="402" y="1805"/>
                    <a:pt x="0" y="2311"/>
                    <a:pt x="13" y="2856"/>
                  </a:cubicBezTo>
                  <a:cubicBezTo>
                    <a:pt x="38" y="3476"/>
                    <a:pt x="532" y="3960"/>
                    <a:pt x="1134" y="3960"/>
                  </a:cubicBezTo>
                  <a:cubicBezTo>
                    <a:pt x="1150" y="3960"/>
                    <a:pt x="1166" y="3960"/>
                    <a:pt x="1181" y="3959"/>
                  </a:cubicBezTo>
                  <a:lnTo>
                    <a:pt x="1220" y="3959"/>
                  </a:lnTo>
                  <a:lnTo>
                    <a:pt x="1220" y="4011"/>
                  </a:lnTo>
                  <a:lnTo>
                    <a:pt x="1298" y="6529"/>
                  </a:lnTo>
                  <a:cubicBezTo>
                    <a:pt x="1311" y="7334"/>
                    <a:pt x="1986" y="7983"/>
                    <a:pt x="2804" y="7983"/>
                  </a:cubicBezTo>
                  <a:cubicBezTo>
                    <a:pt x="2830" y="7983"/>
                    <a:pt x="2843" y="7983"/>
                    <a:pt x="2817" y="7970"/>
                  </a:cubicBezTo>
                  <a:cubicBezTo>
                    <a:pt x="3647" y="7944"/>
                    <a:pt x="4309" y="7243"/>
                    <a:pt x="4283" y="6413"/>
                  </a:cubicBezTo>
                  <a:lnTo>
                    <a:pt x="4257" y="5231"/>
                  </a:lnTo>
                  <a:cubicBezTo>
                    <a:pt x="5192" y="4907"/>
                    <a:pt x="5841" y="3959"/>
                    <a:pt x="5802" y="2960"/>
                  </a:cubicBezTo>
                  <a:lnTo>
                    <a:pt x="5776" y="1818"/>
                  </a:lnTo>
                  <a:cubicBezTo>
                    <a:pt x="5776" y="1584"/>
                    <a:pt x="5724" y="1350"/>
                    <a:pt x="5646" y="1130"/>
                  </a:cubicBezTo>
                  <a:cubicBezTo>
                    <a:pt x="5633" y="1104"/>
                    <a:pt x="5607" y="1091"/>
                    <a:pt x="5594" y="1091"/>
                  </a:cubicBezTo>
                  <a:cubicBezTo>
                    <a:pt x="5088" y="974"/>
                    <a:pt x="4686" y="546"/>
                    <a:pt x="4595" y="52"/>
                  </a:cubicBezTo>
                  <a:cubicBezTo>
                    <a:pt x="4595" y="27"/>
                    <a:pt x="4556" y="1"/>
                    <a:pt x="4530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618;p45">
              <a:extLst>
                <a:ext uri="{FF2B5EF4-FFF2-40B4-BE49-F238E27FC236}">
                  <a16:creationId xmlns:a16="http://schemas.microsoft.com/office/drawing/2014/main" id="{B3A85D38-F4C8-82BF-F2D8-F9FF9569156A}"/>
                </a:ext>
              </a:extLst>
            </p:cNvPr>
            <p:cNvSpPr/>
            <p:nvPr/>
          </p:nvSpPr>
          <p:spPr>
            <a:xfrm>
              <a:off x="1067200" y="3528200"/>
              <a:ext cx="45775" cy="31500"/>
            </a:xfrm>
            <a:custGeom>
              <a:avLst/>
              <a:gdLst/>
              <a:ahLst/>
              <a:cxnLst/>
              <a:rect l="l" t="t" r="r" b="b"/>
              <a:pathLst>
                <a:path w="1831" h="1260" extrusionOk="0">
                  <a:moveTo>
                    <a:pt x="0" y="1"/>
                  </a:moveTo>
                  <a:cubicBezTo>
                    <a:pt x="377" y="1104"/>
                    <a:pt x="1831" y="1260"/>
                    <a:pt x="1831" y="1260"/>
                  </a:cubicBezTo>
                  <a:lnTo>
                    <a:pt x="1805" y="182"/>
                  </a:lnTo>
                  <a:cubicBezTo>
                    <a:pt x="1610" y="234"/>
                    <a:pt x="1402" y="273"/>
                    <a:pt x="1182" y="286"/>
                  </a:cubicBezTo>
                  <a:cubicBezTo>
                    <a:pt x="1142" y="289"/>
                    <a:pt x="1102" y="290"/>
                    <a:pt x="1063" y="290"/>
                  </a:cubicBezTo>
                  <a:cubicBezTo>
                    <a:pt x="681" y="290"/>
                    <a:pt x="330" y="177"/>
                    <a:pt x="0" y="1"/>
                  </a:cubicBezTo>
                  <a:close/>
                </a:path>
              </a:pathLst>
            </a:custGeom>
            <a:solidFill>
              <a:srgbClr val="180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619;p45">
              <a:extLst>
                <a:ext uri="{FF2B5EF4-FFF2-40B4-BE49-F238E27FC236}">
                  <a16:creationId xmlns:a16="http://schemas.microsoft.com/office/drawing/2014/main" id="{4FC1B5BD-C358-74EC-C2BC-F8EB2A953185}"/>
                </a:ext>
              </a:extLst>
            </p:cNvPr>
            <p:cNvSpPr/>
            <p:nvPr/>
          </p:nvSpPr>
          <p:spPr>
            <a:xfrm>
              <a:off x="1103875" y="3462825"/>
              <a:ext cx="8775" cy="8325"/>
            </a:xfrm>
            <a:custGeom>
              <a:avLst/>
              <a:gdLst/>
              <a:ahLst/>
              <a:cxnLst/>
              <a:rect l="l" t="t" r="r" b="b"/>
              <a:pathLst>
                <a:path w="351" h="333" extrusionOk="0">
                  <a:moveTo>
                    <a:pt x="163" y="1"/>
                  </a:moveTo>
                  <a:cubicBezTo>
                    <a:pt x="82" y="1"/>
                    <a:pt x="24" y="59"/>
                    <a:pt x="13" y="137"/>
                  </a:cubicBezTo>
                  <a:cubicBezTo>
                    <a:pt x="0" y="227"/>
                    <a:pt x="65" y="305"/>
                    <a:pt x="143" y="331"/>
                  </a:cubicBezTo>
                  <a:cubicBezTo>
                    <a:pt x="151" y="332"/>
                    <a:pt x="159" y="333"/>
                    <a:pt x="166" y="333"/>
                  </a:cubicBezTo>
                  <a:cubicBezTo>
                    <a:pt x="249" y="333"/>
                    <a:pt x="326" y="273"/>
                    <a:pt x="338" y="201"/>
                  </a:cubicBezTo>
                  <a:cubicBezTo>
                    <a:pt x="351" y="98"/>
                    <a:pt x="286" y="20"/>
                    <a:pt x="208" y="7"/>
                  </a:cubicBezTo>
                  <a:cubicBezTo>
                    <a:pt x="192" y="3"/>
                    <a:pt x="177" y="1"/>
                    <a:pt x="163" y="1"/>
                  </a:cubicBezTo>
                  <a:close/>
                </a:path>
              </a:pathLst>
            </a:custGeom>
            <a:solidFill>
              <a:srgbClr val="180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620;p45">
              <a:extLst>
                <a:ext uri="{FF2B5EF4-FFF2-40B4-BE49-F238E27FC236}">
                  <a16:creationId xmlns:a16="http://schemas.microsoft.com/office/drawing/2014/main" id="{23DCCE84-2934-B554-2095-7C0CC968393D}"/>
                </a:ext>
              </a:extLst>
            </p:cNvPr>
            <p:cNvSpPr/>
            <p:nvPr/>
          </p:nvSpPr>
          <p:spPr>
            <a:xfrm>
              <a:off x="1142800" y="3466050"/>
              <a:ext cx="7500" cy="7075"/>
            </a:xfrm>
            <a:custGeom>
              <a:avLst/>
              <a:gdLst/>
              <a:ahLst/>
              <a:cxnLst/>
              <a:rect l="l" t="t" r="r" b="b"/>
              <a:pathLst>
                <a:path w="300" h="283" extrusionOk="0">
                  <a:moveTo>
                    <a:pt x="134" y="1"/>
                  </a:moveTo>
                  <a:cubicBezTo>
                    <a:pt x="79" y="1"/>
                    <a:pt x="24" y="47"/>
                    <a:pt x="14" y="111"/>
                  </a:cubicBezTo>
                  <a:cubicBezTo>
                    <a:pt x="1" y="176"/>
                    <a:pt x="40" y="267"/>
                    <a:pt x="130" y="280"/>
                  </a:cubicBezTo>
                  <a:cubicBezTo>
                    <a:pt x="137" y="281"/>
                    <a:pt x="144" y="282"/>
                    <a:pt x="151" y="282"/>
                  </a:cubicBezTo>
                  <a:cubicBezTo>
                    <a:pt x="211" y="282"/>
                    <a:pt x="275" y="233"/>
                    <a:pt x="286" y="163"/>
                  </a:cubicBezTo>
                  <a:cubicBezTo>
                    <a:pt x="299" y="85"/>
                    <a:pt x="260" y="8"/>
                    <a:pt x="169" y="8"/>
                  </a:cubicBezTo>
                  <a:cubicBezTo>
                    <a:pt x="158" y="3"/>
                    <a:pt x="146" y="1"/>
                    <a:pt x="134" y="1"/>
                  </a:cubicBezTo>
                  <a:close/>
                </a:path>
              </a:pathLst>
            </a:custGeom>
            <a:solidFill>
              <a:srgbClr val="180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621;p45">
              <a:extLst>
                <a:ext uri="{FF2B5EF4-FFF2-40B4-BE49-F238E27FC236}">
                  <a16:creationId xmlns:a16="http://schemas.microsoft.com/office/drawing/2014/main" id="{E85DF1F6-77F7-89B3-994F-8246141AEA0A}"/>
                </a:ext>
              </a:extLst>
            </p:cNvPr>
            <p:cNvSpPr/>
            <p:nvPr/>
          </p:nvSpPr>
          <p:spPr>
            <a:xfrm>
              <a:off x="1091200" y="3432000"/>
              <a:ext cx="22425" cy="8425"/>
            </a:xfrm>
            <a:custGeom>
              <a:avLst/>
              <a:gdLst/>
              <a:ahLst/>
              <a:cxnLst/>
              <a:rect l="l" t="t" r="r" b="b"/>
              <a:pathLst>
                <a:path w="897" h="337" extrusionOk="0">
                  <a:moveTo>
                    <a:pt x="529" y="1"/>
                  </a:moveTo>
                  <a:cubicBezTo>
                    <a:pt x="501" y="1"/>
                    <a:pt x="472" y="3"/>
                    <a:pt x="442" y="7"/>
                  </a:cubicBezTo>
                  <a:cubicBezTo>
                    <a:pt x="260" y="20"/>
                    <a:pt x="118" y="98"/>
                    <a:pt x="66" y="175"/>
                  </a:cubicBezTo>
                  <a:cubicBezTo>
                    <a:pt x="1" y="240"/>
                    <a:pt x="27" y="305"/>
                    <a:pt x="79" y="331"/>
                  </a:cubicBezTo>
                  <a:cubicBezTo>
                    <a:pt x="96" y="336"/>
                    <a:pt x="115" y="337"/>
                    <a:pt x="135" y="337"/>
                  </a:cubicBezTo>
                  <a:cubicBezTo>
                    <a:pt x="174" y="337"/>
                    <a:pt x="217" y="331"/>
                    <a:pt x="260" y="331"/>
                  </a:cubicBezTo>
                  <a:cubicBezTo>
                    <a:pt x="325" y="331"/>
                    <a:pt x="390" y="305"/>
                    <a:pt x="455" y="305"/>
                  </a:cubicBezTo>
                  <a:lnTo>
                    <a:pt x="650" y="305"/>
                  </a:lnTo>
                  <a:cubicBezTo>
                    <a:pt x="715" y="305"/>
                    <a:pt x="780" y="305"/>
                    <a:pt x="832" y="279"/>
                  </a:cubicBezTo>
                  <a:cubicBezTo>
                    <a:pt x="858" y="240"/>
                    <a:pt x="896" y="175"/>
                    <a:pt x="832" y="111"/>
                  </a:cubicBezTo>
                  <a:cubicBezTo>
                    <a:pt x="788" y="56"/>
                    <a:pt x="679" y="1"/>
                    <a:pt x="529" y="1"/>
                  </a:cubicBezTo>
                  <a:close/>
                </a:path>
              </a:pathLst>
            </a:custGeom>
            <a:solidFill>
              <a:srgbClr val="180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622;p45">
              <a:extLst>
                <a:ext uri="{FF2B5EF4-FFF2-40B4-BE49-F238E27FC236}">
                  <a16:creationId xmlns:a16="http://schemas.microsoft.com/office/drawing/2014/main" id="{C23A498B-32E1-0552-542C-7EEF9F016A32}"/>
                </a:ext>
              </a:extLst>
            </p:cNvPr>
            <p:cNvSpPr/>
            <p:nvPr/>
          </p:nvSpPr>
          <p:spPr>
            <a:xfrm>
              <a:off x="1133075" y="3436475"/>
              <a:ext cx="18850" cy="9000"/>
            </a:xfrm>
            <a:custGeom>
              <a:avLst/>
              <a:gdLst/>
              <a:ahLst/>
              <a:cxnLst/>
              <a:rect l="l" t="t" r="r" b="b"/>
              <a:pathLst>
                <a:path w="754" h="360" extrusionOk="0">
                  <a:moveTo>
                    <a:pt x="278" y="1"/>
                  </a:moveTo>
                  <a:cubicBezTo>
                    <a:pt x="177" y="1"/>
                    <a:pt x="92" y="34"/>
                    <a:pt x="65" y="61"/>
                  </a:cubicBezTo>
                  <a:cubicBezTo>
                    <a:pt x="0" y="113"/>
                    <a:pt x="0" y="165"/>
                    <a:pt x="26" y="191"/>
                  </a:cubicBezTo>
                  <a:cubicBezTo>
                    <a:pt x="65" y="230"/>
                    <a:pt x="130" y="230"/>
                    <a:pt x="195" y="243"/>
                  </a:cubicBezTo>
                  <a:cubicBezTo>
                    <a:pt x="260" y="256"/>
                    <a:pt x="299" y="256"/>
                    <a:pt x="351" y="282"/>
                  </a:cubicBezTo>
                  <a:cubicBezTo>
                    <a:pt x="403" y="295"/>
                    <a:pt x="468" y="308"/>
                    <a:pt x="519" y="321"/>
                  </a:cubicBezTo>
                  <a:cubicBezTo>
                    <a:pt x="558" y="347"/>
                    <a:pt x="623" y="360"/>
                    <a:pt x="675" y="360"/>
                  </a:cubicBezTo>
                  <a:cubicBezTo>
                    <a:pt x="727" y="360"/>
                    <a:pt x="753" y="308"/>
                    <a:pt x="727" y="230"/>
                  </a:cubicBezTo>
                  <a:cubicBezTo>
                    <a:pt x="688" y="152"/>
                    <a:pt x="597" y="48"/>
                    <a:pt x="416" y="22"/>
                  </a:cubicBezTo>
                  <a:cubicBezTo>
                    <a:pt x="369" y="7"/>
                    <a:pt x="322" y="1"/>
                    <a:pt x="278" y="1"/>
                  </a:cubicBezTo>
                  <a:close/>
                </a:path>
              </a:pathLst>
            </a:custGeom>
            <a:solidFill>
              <a:srgbClr val="180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623;p45">
              <a:extLst>
                <a:ext uri="{FF2B5EF4-FFF2-40B4-BE49-F238E27FC236}">
                  <a16:creationId xmlns:a16="http://schemas.microsoft.com/office/drawing/2014/main" id="{C33B75DE-7C84-E2DA-47C6-B3B2FE9E5B86}"/>
                </a:ext>
              </a:extLst>
            </p:cNvPr>
            <p:cNvSpPr/>
            <p:nvPr/>
          </p:nvSpPr>
          <p:spPr>
            <a:xfrm>
              <a:off x="1126575" y="3448175"/>
              <a:ext cx="32475" cy="31700"/>
            </a:xfrm>
            <a:custGeom>
              <a:avLst/>
              <a:gdLst/>
              <a:ahLst/>
              <a:cxnLst/>
              <a:rect l="l" t="t" r="r" b="b"/>
              <a:pathLst>
                <a:path w="1299" h="1268" extrusionOk="0">
                  <a:moveTo>
                    <a:pt x="650" y="100"/>
                  </a:moveTo>
                  <a:cubicBezTo>
                    <a:pt x="753" y="100"/>
                    <a:pt x="870" y="138"/>
                    <a:pt x="974" y="216"/>
                  </a:cubicBezTo>
                  <a:cubicBezTo>
                    <a:pt x="1078" y="294"/>
                    <a:pt x="1143" y="424"/>
                    <a:pt x="1169" y="554"/>
                  </a:cubicBezTo>
                  <a:cubicBezTo>
                    <a:pt x="1182" y="697"/>
                    <a:pt x="1143" y="826"/>
                    <a:pt x="1065" y="943"/>
                  </a:cubicBezTo>
                  <a:cubicBezTo>
                    <a:pt x="987" y="1060"/>
                    <a:pt x="857" y="1125"/>
                    <a:pt x="728" y="1138"/>
                  </a:cubicBezTo>
                  <a:cubicBezTo>
                    <a:pt x="702" y="1141"/>
                    <a:pt x="677" y="1143"/>
                    <a:pt x="652" y="1143"/>
                  </a:cubicBezTo>
                  <a:cubicBezTo>
                    <a:pt x="386" y="1143"/>
                    <a:pt x="167" y="957"/>
                    <a:pt x="143" y="684"/>
                  </a:cubicBezTo>
                  <a:cubicBezTo>
                    <a:pt x="130" y="541"/>
                    <a:pt x="156" y="411"/>
                    <a:pt x="234" y="294"/>
                  </a:cubicBezTo>
                  <a:cubicBezTo>
                    <a:pt x="325" y="177"/>
                    <a:pt x="455" y="113"/>
                    <a:pt x="585" y="100"/>
                  </a:cubicBezTo>
                  <a:close/>
                  <a:moveTo>
                    <a:pt x="659" y="1"/>
                  </a:moveTo>
                  <a:cubicBezTo>
                    <a:pt x="625" y="1"/>
                    <a:pt x="592" y="4"/>
                    <a:pt x="559" y="9"/>
                  </a:cubicBezTo>
                  <a:cubicBezTo>
                    <a:pt x="403" y="22"/>
                    <a:pt x="234" y="113"/>
                    <a:pt x="143" y="242"/>
                  </a:cubicBezTo>
                  <a:cubicBezTo>
                    <a:pt x="27" y="372"/>
                    <a:pt x="1" y="554"/>
                    <a:pt x="14" y="723"/>
                  </a:cubicBezTo>
                  <a:cubicBezTo>
                    <a:pt x="27" y="878"/>
                    <a:pt x="130" y="1047"/>
                    <a:pt x="260" y="1138"/>
                  </a:cubicBezTo>
                  <a:cubicBezTo>
                    <a:pt x="364" y="1216"/>
                    <a:pt x="494" y="1268"/>
                    <a:pt x="650" y="1268"/>
                  </a:cubicBezTo>
                  <a:cubicBezTo>
                    <a:pt x="658" y="1268"/>
                    <a:pt x="673" y="1262"/>
                    <a:pt x="693" y="1262"/>
                  </a:cubicBezTo>
                  <a:cubicBezTo>
                    <a:pt x="703" y="1262"/>
                    <a:pt x="715" y="1263"/>
                    <a:pt x="728" y="1268"/>
                  </a:cubicBezTo>
                  <a:cubicBezTo>
                    <a:pt x="883" y="1255"/>
                    <a:pt x="1052" y="1151"/>
                    <a:pt x="1143" y="1021"/>
                  </a:cubicBezTo>
                  <a:cubicBezTo>
                    <a:pt x="1260" y="891"/>
                    <a:pt x="1299" y="723"/>
                    <a:pt x="1273" y="554"/>
                  </a:cubicBezTo>
                  <a:cubicBezTo>
                    <a:pt x="1260" y="398"/>
                    <a:pt x="1169" y="229"/>
                    <a:pt x="1039" y="138"/>
                  </a:cubicBezTo>
                  <a:cubicBezTo>
                    <a:pt x="935" y="45"/>
                    <a:pt x="797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624;p45">
              <a:extLst>
                <a:ext uri="{FF2B5EF4-FFF2-40B4-BE49-F238E27FC236}">
                  <a16:creationId xmlns:a16="http://schemas.microsoft.com/office/drawing/2014/main" id="{AD740D9D-8D67-2D24-A9B3-5398BEE8C695}"/>
                </a:ext>
              </a:extLst>
            </p:cNvPr>
            <p:cNvSpPr/>
            <p:nvPr/>
          </p:nvSpPr>
          <p:spPr>
            <a:xfrm>
              <a:off x="1100625" y="3485475"/>
              <a:ext cx="14950" cy="13225"/>
            </a:xfrm>
            <a:custGeom>
              <a:avLst/>
              <a:gdLst/>
              <a:ahLst/>
              <a:cxnLst/>
              <a:rect l="l" t="t" r="r" b="b"/>
              <a:pathLst>
                <a:path w="598" h="529" extrusionOk="0">
                  <a:moveTo>
                    <a:pt x="72" y="1"/>
                  </a:moveTo>
                  <a:cubicBezTo>
                    <a:pt x="49" y="1"/>
                    <a:pt x="26" y="28"/>
                    <a:pt x="26" y="48"/>
                  </a:cubicBezTo>
                  <a:cubicBezTo>
                    <a:pt x="26" y="48"/>
                    <a:pt x="0" y="425"/>
                    <a:pt x="545" y="529"/>
                  </a:cubicBezTo>
                  <a:cubicBezTo>
                    <a:pt x="584" y="529"/>
                    <a:pt x="597" y="503"/>
                    <a:pt x="597" y="477"/>
                  </a:cubicBezTo>
                  <a:cubicBezTo>
                    <a:pt x="597" y="438"/>
                    <a:pt x="584" y="412"/>
                    <a:pt x="545" y="412"/>
                  </a:cubicBezTo>
                  <a:cubicBezTo>
                    <a:pt x="130" y="334"/>
                    <a:pt x="143" y="87"/>
                    <a:pt x="143" y="74"/>
                  </a:cubicBezTo>
                  <a:cubicBezTo>
                    <a:pt x="143" y="35"/>
                    <a:pt x="130" y="9"/>
                    <a:pt x="91" y="9"/>
                  </a:cubicBezTo>
                  <a:cubicBezTo>
                    <a:pt x="85" y="3"/>
                    <a:pt x="78" y="1"/>
                    <a:pt x="72" y="1"/>
                  </a:cubicBezTo>
                  <a:close/>
                </a:path>
              </a:pathLst>
            </a:custGeom>
            <a:solidFill>
              <a:srgbClr val="180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625;p45">
              <a:extLst>
                <a:ext uri="{FF2B5EF4-FFF2-40B4-BE49-F238E27FC236}">
                  <a16:creationId xmlns:a16="http://schemas.microsoft.com/office/drawing/2014/main" id="{73747849-57BC-C2EE-809F-58FFAEE4CDF8}"/>
                </a:ext>
              </a:extLst>
            </p:cNvPr>
            <p:cNvSpPr/>
            <p:nvPr/>
          </p:nvSpPr>
          <p:spPr>
            <a:xfrm>
              <a:off x="1114575" y="3456725"/>
              <a:ext cx="15600" cy="28350"/>
            </a:xfrm>
            <a:custGeom>
              <a:avLst/>
              <a:gdLst/>
              <a:ahLst/>
              <a:cxnLst/>
              <a:rect l="l" t="t" r="r" b="b"/>
              <a:pathLst>
                <a:path w="624" h="1134" extrusionOk="0">
                  <a:moveTo>
                    <a:pt x="314" y="1"/>
                  </a:moveTo>
                  <a:cubicBezTo>
                    <a:pt x="309" y="1"/>
                    <a:pt x="304" y="2"/>
                    <a:pt x="299" y="4"/>
                  </a:cubicBezTo>
                  <a:cubicBezTo>
                    <a:pt x="260" y="17"/>
                    <a:pt x="234" y="56"/>
                    <a:pt x="247" y="82"/>
                  </a:cubicBezTo>
                  <a:lnTo>
                    <a:pt x="481" y="926"/>
                  </a:lnTo>
                  <a:cubicBezTo>
                    <a:pt x="481" y="939"/>
                    <a:pt x="481" y="965"/>
                    <a:pt x="455" y="978"/>
                  </a:cubicBezTo>
                  <a:cubicBezTo>
                    <a:pt x="442" y="991"/>
                    <a:pt x="429" y="1004"/>
                    <a:pt x="416" y="1004"/>
                  </a:cubicBezTo>
                  <a:lnTo>
                    <a:pt x="65" y="1004"/>
                  </a:lnTo>
                  <a:cubicBezTo>
                    <a:pt x="39" y="1004"/>
                    <a:pt x="0" y="1043"/>
                    <a:pt x="0" y="1068"/>
                  </a:cubicBezTo>
                  <a:cubicBezTo>
                    <a:pt x="0" y="1107"/>
                    <a:pt x="39" y="1133"/>
                    <a:pt x="65" y="1133"/>
                  </a:cubicBezTo>
                  <a:lnTo>
                    <a:pt x="416" y="1133"/>
                  </a:lnTo>
                  <a:cubicBezTo>
                    <a:pt x="455" y="1133"/>
                    <a:pt x="520" y="1107"/>
                    <a:pt x="572" y="1056"/>
                  </a:cubicBezTo>
                  <a:cubicBezTo>
                    <a:pt x="610" y="1004"/>
                    <a:pt x="623" y="939"/>
                    <a:pt x="610" y="900"/>
                  </a:cubicBezTo>
                  <a:lnTo>
                    <a:pt x="377" y="56"/>
                  </a:lnTo>
                  <a:cubicBezTo>
                    <a:pt x="366" y="24"/>
                    <a:pt x="338" y="1"/>
                    <a:pt x="314" y="1"/>
                  </a:cubicBezTo>
                  <a:close/>
                </a:path>
              </a:pathLst>
            </a:custGeom>
            <a:solidFill>
              <a:srgbClr val="180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626;p45">
              <a:extLst>
                <a:ext uri="{FF2B5EF4-FFF2-40B4-BE49-F238E27FC236}">
                  <a16:creationId xmlns:a16="http://schemas.microsoft.com/office/drawing/2014/main" id="{B01156DD-B8AD-8A37-7636-4964F2FE48A6}"/>
                </a:ext>
              </a:extLst>
            </p:cNvPr>
            <p:cNvSpPr/>
            <p:nvPr/>
          </p:nvSpPr>
          <p:spPr>
            <a:xfrm>
              <a:off x="1079525" y="3445975"/>
              <a:ext cx="37675" cy="36500"/>
            </a:xfrm>
            <a:custGeom>
              <a:avLst/>
              <a:gdLst/>
              <a:ahLst/>
              <a:cxnLst/>
              <a:rect l="l" t="t" r="r" b="b"/>
              <a:pathLst>
                <a:path w="1507" h="1460" extrusionOk="0">
                  <a:moveTo>
                    <a:pt x="740" y="110"/>
                  </a:moveTo>
                  <a:cubicBezTo>
                    <a:pt x="870" y="110"/>
                    <a:pt x="1000" y="162"/>
                    <a:pt x="1117" y="226"/>
                  </a:cubicBezTo>
                  <a:cubicBezTo>
                    <a:pt x="1247" y="317"/>
                    <a:pt x="1325" y="460"/>
                    <a:pt x="1338" y="629"/>
                  </a:cubicBezTo>
                  <a:cubicBezTo>
                    <a:pt x="1376" y="785"/>
                    <a:pt x="1325" y="953"/>
                    <a:pt x="1234" y="1083"/>
                  </a:cubicBezTo>
                  <a:cubicBezTo>
                    <a:pt x="1130" y="1213"/>
                    <a:pt x="987" y="1291"/>
                    <a:pt x="818" y="1304"/>
                  </a:cubicBezTo>
                  <a:cubicBezTo>
                    <a:pt x="783" y="1313"/>
                    <a:pt x="746" y="1317"/>
                    <a:pt x="710" y="1317"/>
                  </a:cubicBezTo>
                  <a:cubicBezTo>
                    <a:pt x="587" y="1317"/>
                    <a:pt x="464" y="1270"/>
                    <a:pt x="364" y="1200"/>
                  </a:cubicBezTo>
                  <a:cubicBezTo>
                    <a:pt x="234" y="1096"/>
                    <a:pt x="156" y="953"/>
                    <a:pt x="143" y="785"/>
                  </a:cubicBezTo>
                  <a:cubicBezTo>
                    <a:pt x="104" y="629"/>
                    <a:pt x="156" y="460"/>
                    <a:pt x="260" y="330"/>
                  </a:cubicBezTo>
                  <a:cubicBezTo>
                    <a:pt x="351" y="201"/>
                    <a:pt x="494" y="123"/>
                    <a:pt x="663" y="110"/>
                  </a:cubicBezTo>
                  <a:close/>
                  <a:moveTo>
                    <a:pt x="749" y="0"/>
                  </a:moveTo>
                  <a:cubicBezTo>
                    <a:pt x="720" y="0"/>
                    <a:pt x="691" y="2"/>
                    <a:pt x="663" y="6"/>
                  </a:cubicBezTo>
                  <a:cubicBezTo>
                    <a:pt x="468" y="32"/>
                    <a:pt x="286" y="123"/>
                    <a:pt x="169" y="291"/>
                  </a:cubicBezTo>
                  <a:cubicBezTo>
                    <a:pt x="65" y="434"/>
                    <a:pt x="1" y="629"/>
                    <a:pt x="27" y="824"/>
                  </a:cubicBezTo>
                  <a:cubicBezTo>
                    <a:pt x="40" y="1018"/>
                    <a:pt x="143" y="1200"/>
                    <a:pt x="299" y="1304"/>
                  </a:cubicBezTo>
                  <a:cubicBezTo>
                    <a:pt x="429" y="1408"/>
                    <a:pt x="585" y="1460"/>
                    <a:pt x="740" y="1460"/>
                  </a:cubicBezTo>
                  <a:cubicBezTo>
                    <a:pt x="766" y="1460"/>
                    <a:pt x="787" y="1448"/>
                    <a:pt x="809" y="1448"/>
                  </a:cubicBezTo>
                  <a:cubicBezTo>
                    <a:pt x="820" y="1448"/>
                    <a:pt x="831" y="1451"/>
                    <a:pt x="844" y="1460"/>
                  </a:cubicBezTo>
                  <a:cubicBezTo>
                    <a:pt x="1039" y="1434"/>
                    <a:pt x="1208" y="1343"/>
                    <a:pt x="1325" y="1174"/>
                  </a:cubicBezTo>
                  <a:cubicBezTo>
                    <a:pt x="1441" y="1031"/>
                    <a:pt x="1506" y="837"/>
                    <a:pt x="1467" y="642"/>
                  </a:cubicBezTo>
                  <a:cubicBezTo>
                    <a:pt x="1454" y="447"/>
                    <a:pt x="1363" y="265"/>
                    <a:pt x="1195" y="162"/>
                  </a:cubicBezTo>
                  <a:cubicBezTo>
                    <a:pt x="1073" y="62"/>
                    <a:pt x="914" y="0"/>
                    <a:pt x="7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627;p45">
              <a:extLst>
                <a:ext uri="{FF2B5EF4-FFF2-40B4-BE49-F238E27FC236}">
                  <a16:creationId xmlns:a16="http://schemas.microsoft.com/office/drawing/2014/main" id="{192501AB-D6D0-C167-ED5C-1CFEAA273115}"/>
                </a:ext>
              </a:extLst>
            </p:cNvPr>
            <p:cNvSpPr/>
            <p:nvPr/>
          </p:nvSpPr>
          <p:spPr>
            <a:xfrm>
              <a:off x="1113600" y="3458650"/>
              <a:ext cx="15600" cy="5325"/>
            </a:xfrm>
            <a:custGeom>
              <a:avLst/>
              <a:gdLst/>
              <a:ahLst/>
              <a:cxnLst/>
              <a:rect l="l" t="t" r="r" b="b"/>
              <a:pathLst>
                <a:path w="624" h="213" extrusionOk="0">
                  <a:moveTo>
                    <a:pt x="338" y="0"/>
                  </a:moveTo>
                  <a:cubicBezTo>
                    <a:pt x="246" y="0"/>
                    <a:pt x="140" y="26"/>
                    <a:pt x="26" y="96"/>
                  </a:cubicBezTo>
                  <a:cubicBezTo>
                    <a:pt x="0" y="122"/>
                    <a:pt x="0" y="148"/>
                    <a:pt x="13" y="187"/>
                  </a:cubicBezTo>
                  <a:cubicBezTo>
                    <a:pt x="26" y="200"/>
                    <a:pt x="39" y="213"/>
                    <a:pt x="65" y="213"/>
                  </a:cubicBezTo>
                  <a:cubicBezTo>
                    <a:pt x="78" y="213"/>
                    <a:pt x="91" y="213"/>
                    <a:pt x="91" y="200"/>
                  </a:cubicBezTo>
                  <a:cubicBezTo>
                    <a:pt x="187" y="136"/>
                    <a:pt x="269" y="115"/>
                    <a:pt x="337" y="115"/>
                  </a:cubicBezTo>
                  <a:cubicBezTo>
                    <a:pt x="461" y="115"/>
                    <a:pt x="533" y="187"/>
                    <a:pt x="533" y="187"/>
                  </a:cubicBezTo>
                  <a:cubicBezTo>
                    <a:pt x="539" y="193"/>
                    <a:pt x="555" y="196"/>
                    <a:pt x="572" y="196"/>
                  </a:cubicBezTo>
                  <a:cubicBezTo>
                    <a:pt x="588" y="196"/>
                    <a:pt x="604" y="193"/>
                    <a:pt x="611" y="187"/>
                  </a:cubicBezTo>
                  <a:cubicBezTo>
                    <a:pt x="623" y="161"/>
                    <a:pt x="623" y="122"/>
                    <a:pt x="611" y="96"/>
                  </a:cubicBezTo>
                  <a:cubicBezTo>
                    <a:pt x="565" y="50"/>
                    <a:pt x="466" y="0"/>
                    <a:pt x="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628;p45">
              <a:extLst>
                <a:ext uri="{FF2B5EF4-FFF2-40B4-BE49-F238E27FC236}">
                  <a16:creationId xmlns:a16="http://schemas.microsoft.com/office/drawing/2014/main" id="{58B7B7BF-E6EF-98C3-E937-21447253F2E8}"/>
                </a:ext>
              </a:extLst>
            </p:cNvPr>
            <p:cNvSpPr/>
            <p:nvPr/>
          </p:nvSpPr>
          <p:spPr>
            <a:xfrm>
              <a:off x="1026950" y="3465100"/>
              <a:ext cx="11725" cy="16075"/>
            </a:xfrm>
            <a:custGeom>
              <a:avLst/>
              <a:gdLst/>
              <a:ahLst/>
              <a:cxnLst/>
              <a:rect l="l" t="t" r="r" b="b"/>
              <a:pathLst>
                <a:path w="469" h="643" extrusionOk="0">
                  <a:moveTo>
                    <a:pt x="79" y="0"/>
                  </a:moveTo>
                  <a:cubicBezTo>
                    <a:pt x="63" y="0"/>
                    <a:pt x="46" y="7"/>
                    <a:pt x="40" y="20"/>
                  </a:cubicBezTo>
                  <a:cubicBezTo>
                    <a:pt x="1" y="46"/>
                    <a:pt x="1" y="85"/>
                    <a:pt x="40" y="110"/>
                  </a:cubicBezTo>
                  <a:lnTo>
                    <a:pt x="325" y="370"/>
                  </a:lnTo>
                  <a:lnTo>
                    <a:pt x="118" y="539"/>
                  </a:lnTo>
                  <a:cubicBezTo>
                    <a:pt x="92" y="565"/>
                    <a:pt x="92" y="591"/>
                    <a:pt x="105" y="630"/>
                  </a:cubicBezTo>
                  <a:cubicBezTo>
                    <a:pt x="118" y="643"/>
                    <a:pt x="131" y="643"/>
                    <a:pt x="157" y="643"/>
                  </a:cubicBezTo>
                  <a:lnTo>
                    <a:pt x="183" y="643"/>
                  </a:lnTo>
                  <a:lnTo>
                    <a:pt x="455" y="422"/>
                  </a:lnTo>
                  <a:cubicBezTo>
                    <a:pt x="455" y="409"/>
                    <a:pt x="468" y="396"/>
                    <a:pt x="468" y="383"/>
                  </a:cubicBezTo>
                  <a:cubicBezTo>
                    <a:pt x="468" y="370"/>
                    <a:pt x="468" y="344"/>
                    <a:pt x="455" y="331"/>
                  </a:cubicBezTo>
                  <a:lnTo>
                    <a:pt x="118" y="20"/>
                  </a:lnTo>
                  <a:cubicBezTo>
                    <a:pt x="111" y="7"/>
                    <a:pt x="95" y="0"/>
                    <a:pt x="79" y="0"/>
                  </a:cubicBezTo>
                  <a:close/>
                </a:path>
              </a:pathLst>
            </a:custGeom>
            <a:solidFill>
              <a:srgbClr val="1801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629;p45">
              <a:extLst>
                <a:ext uri="{FF2B5EF4-FFF2-40B4-BE49-F238E27FC236}">
                  <a16:creationId xmlns:a16="http://schemas.microsoft.com/office/drawing/2014/main" id="{E8ADAAD8-2EC8-489B-8E36-5EF64C28CAC8}"/>
                </a:ext>
              </a:extLst>
            </p:cNvPr>
            <p:cNvSpPr/>
            <p:nvPr/>
          </p:nvSpPr>
          <p:spPr>
            <a:xfrm>
              <a:off x="796025" y="3714800"/>
              <a:ext cx="268925" cy="222300"/>
            </a:xfrm>
            <a:custGeom>
              <a:avLst/>
              <a:gdLst/>
              <a:ahLst/>
              <a:cxnLst/>
              <a:rect l="l" t="t" r="r" b="b"/>
              <a:pathLst>
                <a:path w="10757" h="8892" extrusionOk="0">
                  <a:moveTo>
                    <a:pt x="3059" y="0"/>
                  </a:moveTo>
                  <a:lnTo>
                    <a:pt x="477" y="6386"/>
                  </a:lnTo>
                  <a:cubicBezTo>
                    <a:pt x="1" y="7594"/>
                    <a:pt x="887" y="8892"/>
                    <a:pt x="2165" y="8892"/>
                  </a:cubicBezTo>
                  <a:cubicBezTo>
                    <a:pt x="2178" y="8892"/>
                    <a:pt x="2190" y="8891"/>
                    <a:pt x="2203" y="8891"/>
                  </a:cubicBezTo>
                  <a:lnTo>
                    <a:pt x="9329" y="8761"/>
                  </a:lnTo>
                  <a:lnTo>
                    <a:pt x="10756" y="5192"/>
                  </a:lnTo>
                  <a:lnTo>
                    <a:pt x="5759" y="4855"/>
                  </a:lnTo>
                  <a:lnTo>
                    <a:pt x="7382" y="779"/>
                  </a:lnTo>
                  <a:lnTo>
                    <a:pt x="3059" y="0"/>
                  </a:lnTo>
                  <a:close/>
                </a:path>
              </a:pathLst>
            </a:custGeom>
            <a:solidFill>
              <a:srgbClr val="E15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630;p45">
              <a:extLst>
                <a:ext uri="{FF2B5EF4-FFF2-40B4-BE49-F238E27FC236}">
                  <a16:creationId xmlns:a16="http://schemas.microsoft.com/office/drawing/2014/main" id="{D2C57EE1-119F-DC88-9852-E7F38B9C0488}"/>
                </a:ext>
              </a:extLst>
            </p:cNvPr>
            <p:cNvSpPr/>
            <p:nvPr/>
          </p:nvSpPr>
          <p:spPr>
            <a:xfrm>
              <a:off x="800775" y="3713375"/>
              <a:ext cx="266125" cy="225350"/>
            </a:xfrm>
            <a:custGeom>
              <a:avLst/>
              <a:gdLst/>
              <a:ahLst/>
              <a:cxnLst/>
              <a:rect l="l" t="t" r="r" b="b"/>
              <a:pathLst>
                <a:path w="10645" h="9014" extrusionOk="0">
                  <a:moveTo>
                    <a:pt x="2921" y="122"/>
                  </a:moveTo>
                  <a:lnTo>
                    <a:pt x="7101" y="901"/>
                  </a:lnTo>
                  <a:lnTo>
                    <a:pt x="5517" y="4886"/>
                  </a:lnTo>
                  <a:cubicBezTo>
                    <a:pt x="5491" y="4912"/>
                    <a:pt x="5491" y="4924"/>
                    <a:pt x="5517" y="4937"/>
                  </a:cubicBezTo>
                  <a:cubicBezTo>
                    <a:pt x="5530" y="4950"/>
                    <a:pt x="5543" y="4976"/>
                    <a:pt x="5556" y="4976"/>
                  </a:cubicBezTo>
                  <a:lnTo>
                    <a:pt x="10476" y="5301"/>
                  </a:lnTo>
                  <a:lnTo>
                    <a:pt x="9087" y="8754"/>
                  </a:lnTo>
                  <a:lnTo>
                    <a:pt x="2013" y="8883"/>
                  </a:lnTo>
                  <a:cubicBezTo>
                    <a:pt x="2000" y="8884"/>
                    <a:pt x="1987" y="8884"/>
                    <a:pt x="1975" y="8884"/>
                  </a:cubicBezTo>
                  <a:cubicBezTo>
                    <a:pt x="1404" y="8884"/>
                    <a:pt x="863" y="8600"/>
                    <a:pt x="533" y="8118"/>
                  </a:cubicBezTo>
                  <a:cubicBezTo>
                    <a:pt x="209" y="7637"/>
                    <a:pt x="131" y="7014"/>
                    <a:pt x="351" y="6469"/>
                  </a:cubicBezTo>
                  <a:lnTo>
                    <a:pt x="2921" y="122"/>
                  </a:lnTo>
                  <a:close/>
                  <a:moveTo>
                    <a:pt x="2865" y="0"/>
                  </a:moveTo>
                  <a:cubicBezTo>
                    <a:pt x="2849" y="0"/>
                    <a:pt x="2837" y="15"/>
                    <a:pt x="2818" y="44"/>
                  </a:cubicBezTo>
                  <a:lnTo>
                    <a:pt x="248" y="6430"/>
                  </a:lnTo>
                  <a:cubicBezTo>
                    <a:pt x="1" y="7014"/>
                    <a:pt x="79" y="7676"/>
                    <a:pt x="442" y="8195"/>
                  </a:cubicBezTo>
                  <a:cubicBezTo>
                    <a:pt x="793" y="8702"/>
                    <a:pt x="1377" y="9013"/>
                    <a:pt x="2000" y="9013"/>
                  </a:cubicBezTo>
                  <a:lnTo>
                    <a:pt x="2026" y="9013"/>
                  </a:lnTo>
                  <a:lnTo>
                    <a:pt x="9152" y="8883"/>
                  </a:lnTo>
                  <a:cubicBezTo>
                    <a:pt x="9165" y="8883"/>
                    <a:pt x="9178" y="8870"/>
                    <a:pt x="9204" y="8844"/>
                  </a:cubicBezTo>
                  <a:lnTo>
                    <a:pt x="10631" y="5275"/>
                  </a:lnTo>
                  <a:cubicBezTo>
                    <a:pt x="10644" y="5262"/>
                    <a:pt x="10644" y="5249"/>
                    <a:pt x="10631" y="5236"/>
                  </a:cubicBezTo>
                  <a:cubicBezTo>
                    <a:pt x="10605" y="5210"/>
                    <a:pt x="10592" y="5197"/>
                    <a:pt x="10579" y="5197"/>
                  </a:cubicBezTo>
                  <a:lnTo>
                    <a:pt x="5660" y="4873"/>
                  </a:lnTo>
                  <a:lnTo>
                    <a:pt x="7257" y="888"/>
                  </a:lnTo>
                  <a:cubicBezTo>
                    <a:pt x="7270" y="862"/>
                    <a:pt x="7270" y="849"/>
                    <a:pt x="7257" y="836"/>
                  </a:cubicBezTo>
                  <a:cubicBezTo>
                    <a:pt x="7231" y="823"/>
                    <a:pt x="7218" y="797"/>
                    <a:pt x="7205" y="797"/>
                  </a:cubicBezTo>
                  <a:lnTo>
                    <a:pt x="2882" y="5"/>
                  </a:lnTo>
                  <a:cubicBezTo>
                    <a:pt x="2876" y="2"/>
                    <a:pt x="2870" y="0"/>
                    <a:pt x="2865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631;p45">
              <a:extLst>
                <a:ext uri="{FF2B5EF4-FFF2-40B4-BE49-F238E27FC236}">
                  <a16:creationId xmlns:a16="http://schemas.microsoft.com/office/drawing/2014/main" id="{25424435-584D-9B4A-31C7-F5A933B0CBF4}"/>
                </a:ext>
              </a:extLst>
            </p:cNvPr>
            <p:cNvSpPr/>
            <p:nvPr/>
          </p:nvSpPr>
          <p:spPr>
            <a:xfrm>
              <a:off x="859525" y="3686225"/>
              <a:ext cx="130150" cy="48700"/>
            </a:xfrm>
            <a:custGeom>
              <a:avLst/>
              <a:gdLst/>
              <a:ahLst/>
              <a:cxnLst/>
              <a:rect l="l" t="t" r="r" b="b"/>
              <a:pathLst>
                <a:path w="5206" h="1948" extrusionOk="0">
                  <a:moveTo>
                    <a:pt x="403" y="1"/>
                  </a:moveTo>
                  <a:cubicBezTo>
                    <a:pt x="364" y="1"/>
                    <a:pt x="299" y="40"/>
                    <a:pt x="299" y="92"/>
                  </a:cubicBezTo>
                  <a:lnTo>
                    <a:pt x="13" y="1026"/>
                  </a:lnTo>
                  <a:cubicBezTo>
                    <a:pt x="0" y="1091"/>
                    <a:pt x="39" y="1143"/>
                    <a:pt x="104" y="1156"/>
                  </a:cubicBezTo>
                  <a:lnTo>
                    <a:pt x="4751" y="1948"/>
                  </a:lnTo>
                  <a:cubicBezTo>
                    <a:pt x="4803" y="1948"/>
                    <a:pt x="4855" y="1935"/>
                    <a:pt x="4868" y="1883"/>
                  </a:cubicBezTo>
                  <a:lnTo>
                    <a:pt x="5192" y="1091"/>
                  </a:lnTo>
                  <a:cubicBezTo>
                    <a:pt x="5205" y="1026"/>
                    <a:pt x="5179" y="961"/>
                    <a:pt x="5127" y="948"/>
                  </a:cubicBezTo>
                  <a:lnTo>
                    <a:pt x="403" y="1"/>
                  </a:lnTo>
                  <a:close/>
                </a:path>
              </a:pathLst>
            </a:custGeom>
            <a:solidFill>
              <a:srgbClr val="CB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632;p45">
              <a:extLst>
                <a:ext uri="{FF2B5EF4-FFF2-40B4-BE49-F238E27FC236}">
                  <a16:creationId xmlns:a16="http://schemas.microsoft.com/office/drawing/2014/main" id="{4C9A558B-29E2-CFB0-8238-CE1F0F7375FE}"/>
                </a:ext>
              </a:extLst>
            </p:cNvPr>
            <p:cNvSpPr/>
            <p:nvPr/>
          </p:nvSpPr>
          <p:spPr>
            <a:xfrm>
              <a:off x="857900" y="3685100"/>
              <a:ext cx="133400" cy="51450"/>
            </a:xfrm>
            <a:custGeom>
              <a:avLst/>
              <a:gdLst/>
              <a:ahLst/>
              <a:cxnLst/>
              <a:rect l="l" t="t" r="r" b="b"/>
              <a:pathLst>
                <a:path w="5336" h="2058" extrusionOk="0">
                  <a:moveTo>
                    <a:pt x="442" y="111"/>
                  </a:moveTo>
                  <a:lnTo>
                    <a:pt x="5166" y="1058"/>
                  </a:lnTo>
                  <a:cubicBezTo>
                    <a:pt x="5179" y="1058"/>
                    <a:pt x="5192" y="1071"/>
                    <a:pt x="5192" y="1071"/>
                  </a:cubicBezTo>
                  <a:lnTo>
                    <a:pt x="5192" y="1110"/>
                  </a:lnTo>
                  <a:lnTo>
                    <a:pt x="4868" y="1902"/>
                  </a:lnTo>
                  <a:cubicBezTo>
                    <a:pt x="4855" y="1928"/>
                    <a:pt x="4842" y="1928"/>
                    <a:pt x="4816" y="1928"/>
                  </a:cubicBezTo>
                  <a:lnTo>
                    <a:pt x="169" y="1136"/>
                  </a:lnTo>
                  <a:cubicBezTo>
                    <a:pt x="143" y="1136"/>
                    <a:pt x="130" y="1123"/>
                    <a:pt x="130" y="1123"/>
                  </a:cubicBezTo>
                  <a:lnTo>
                    <a:pt x="130" y="1084"/>
                  </a:lnTo>
                  <a:lnTo>
                    <a:pt x="403" y="150"/>
                  </a:lnTo>
                  <a:lnTo>
                    <a:pt x="442" y="111"/>
                  </a:lnTo>
                  <a:close/>
                  <a:moveTo>
                    <a:pt x="427" y="0"/>
                  </a:moveTo>
                  <a:cubicBezTo>
                    <a:pt x="364" y="0"/>
                    <a:pt x="310" y="47"/>
                    <a:pt x="299" y="111"/>
                  </a:cubicBezTo>
                  <a:lnTo>
                    <a:pt x="13" y="1058"/>
                  </a:lnTo>
                  <a:cubicBezTo>
                    <a:pt x="0" y="1110"/>
                    <a:pt x="0" y="1149"/>
                    <a:pt x="39" y="1188"/>
                  </a:cubicBezTo>
                  <a:cubicBezTo>
                    <a:pt x="65" y="1240"/>
                    <a:pt x="104" y="1266"/>
                    <a:pt x="143" y="1266"/>
                  </a:cubicBezTo>
                  <a:lnTo>
                    <a:pt x="4803" y="2058"/>
                  </a:lnTo>
                  <a:lnTo>
                    <a:pt x="4842" y="2058"/>
                  </a:lnTo>
                  <a:cubicBezTo>
                    <a:pt x="4907" y="2058"/>
                    <a:pt x="4972" y="2032"/>
                    <a:pt x="4985" y="1967"/>
                  </a:cubicBezTo>
                  <a:lnTo>
                    <a:pt x="5309" y="1175"/>
                  </a:lnTo>
                  <a:cubicBezTo>
                    <a:pt x="5335" y="1123"/>
                    <a:pt x="5322" y="1071"/>
                    <a:pt x="5309" y="1019"/>
                  </a:cubicBezTo>
                  <a:cubicBezTo>
                    <a:pt x="5270" y="980"/>
                    <a:pt x="5244" y="954"/>
                    <a:pt x="5192" y="941"/>
                  </a:cubicBezTo>
                  <a:lnTo>
                    <a:pt x="468" y="7"/>
                  </a:lnTo>
                  <a:cubicBezTo>
                    <a:pt x="454" y="2"/>
                    <a:pt x="440" y="0"/>
                    <a:pt x="427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633;p45">
              <a:extLst>
                <a:ext uri="{FF2B5EF4-FFF2-40B4-BE49-F238E27FC236}">
                  <a16:creationId xmlns:a16="http://schemas.microsoft.com/office/drawing/2014/main" id="{87EEDE39-D703-996D-82EA-83F0DA78B7DF}"/>
                </a:ext>
              </a:extLst>
            </p:cNvPr>
            <p:cNvSpPr/>
            <p:nvPr/>
          </p:nvSpPr>
          <p:spPr>
            <a:xfrm>
              <a:off x="1070125" y="3807575"/>
              <a:ext cx="67775" cy="63000"/>
            </a:xfrm>
            <a:custGeom>
              <a:avLst/>
              <a:gdLst/>
              <a:ahLst/>
              <a:cxnLst/>
              <a:rect l="l" t="t" r="r" b="b"/>
              <a:pathLst>
                <a:path w="2711" h="2520" extrusionOk="0">
                  <a:moveTo>
                    <a:pt x="1710" y="0"/>
                  </a:moveTo>
                  <a:cubicBezTo>
                    <a:pt x="1563" y="0"/>
                    <a:pt x="1432" y="90"/>
                    <a:pt x="1363" y="300"/>
                  </a:cubicBezTo>
                  <a:cubicBezTo>
                    <a:pt x="1181" y="819"/>
                    <a:pt x="987" y="1377"/>
                    <a:pt x="0" y="1754"/>
                  </a:cubicBezTo>
                  <a:lnTo>
                    <a:pt x="1688" y="2519"/>
                  </a:lnTo>
                  <a:cubicBezTo>
                    <a:pt x="1701" y="2480"/>
                    <a:pt x="1701" y="2454"/>
                    <a:pt x="1714" y="2441"/>
                  </a:cubicBezTo>
                  <a:cubicBezTo>
                    <a:pt x="1830" y="2130"/>
                    <a:pt x="2025" y="1831"/>
                    <a:pt x="2207" y="1559"/>
                  </a:cubicBezTo>
                  <a:cubicBezTo>
                    <a:pt x="2711" y="783"/>
                    <a:pt x="2143" y="0"/>
                    <a:pt x="1710" y="0"/>
                  </a:cubicBezTo>
                  <a:close/>
                </a:path>
              </a:pathLst>
            </a:custGeom>
            <a:solidFill>
              <a:srgbClr val="E15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634;p45">
              <a:extLst>
                <a:ext uri="{FF2B5EF4-FFF2-40B4-BE49-F238E27FC236}">
                  <a16:creationId xmlns:a16="http://schemas.microsoft.com/office/drawing/2014/main" id="{5624FD6B-18A1-0227-459D-B8F10662F520}"/>
                </a:ext>
              </a:extLst>
            </p:cNvPr>
            <p:cNvSpPr/>
            <p:nvPr/>
          </p:nvSpPr>
          <p:spPr>
            <a:xfrm>
              <a:off x="1068500" y="3805900"/>
              <a:ext cx="64925" cy="66300"/>
            </a:xfrm>
            <a:custGeom>
              <a:avLst/>
              <a:gdLst/>
              <a:ahLst/>
              <a:cxnLst/>
              <a:rect l="l" t="t" r="r" b="b"/>
              <a:pathLst>
                <a:path w="2597" h="2652" extrusionOk="0">
                  <a:moveTo>
                    <a:pt x="1778" y="119"/>
                  </a:moveTo>
                  <a:cubicBezTo>
                    <a:pt x="1953" y="119"/>
                    <a:pt x="2148" y="247"/>
                    <a:pt x="2272" y="458"/>
                  </a:cubicBezTo>
                  <a:cubicBezTo>
                    <a:pt x="2479" y="795"/>
                    <a:pt x="2466" y="1236"/>
                    <a:pt x="2220" y="1600"/>
                  </a:cubicBezTo>
                  <a:cubicBezTo>
                    <a:pt x="2038" y="1872"/>
                    <a:pt x="1869" y="2158"/>
                    <a:pt x="1727" y="2470"/>
                  </a:cubicBezTo>
                  <a:cubicBezTo>
                    <a:pt x="1714" y="2470"/>
                    <a:pt x="1714" y="2483"/>
                    <a:pt x="1714" y="2483"/>
                  </a:cubicBezTo>
                  <a:lnTo>
                    <a:pt x="221" y="1821"/>
                  </a:lnTo>
                  <a:cubicBezTo>
                    <a:pt x="1130" y="1444"/>
                    <a:pt x="1324" y="860"/>
                    <a:pt x="1493" y="380"/>
                  </a:cubicBezTo>
                  <a:cubicBezTo>
                    <a:pt x="1545" y="211"/>
                    <a:pt x="1636" y="133"/>
                    <a:pt x="1753" y="120"/>
                  </a:cubicBezTo>
                  <a:cubicBezTo>
                    <a:pt x="1761" y="120"/>
                    <a:pt x="1769" y="119"/>
                    <a:pt x="1778" y="119"/>
                  </a:cubicBezTo>
                  <a:close/>
                  <a:moveTo>
                    <a:pt x="1762" y="1"/>
                  </a:moveTo>
                  <a:cubicBezTo>
                    <a:pt x="1746" y="1"/>
                    <a:pt x="1730" y="2"/>
                    <a:pt x="1714" y="3"/>
                  </a:cubicBezTo>
                  <a:cubicBezTo>
                    <a:pt x="1558" y="16"/>
                    <a:pt x="1428" y="146"/>
                    <a:pt x="1363" y="341"/>
                  </a:cubicBezTo>
                  <a:cubicBezTo>
                    <a:pt x="1194" y="847"/>
                    <a:pt x="1000" y="1418"/>
                    <a:pt x="26" y="1769"/>
                  </a:cubicBezTo>
                  <a:cubicBezTo>
                    <a:pt x="13" y="1769"/>
                    <a:pt x="0" y="1782"/>
                    <a:pt x="0" y="1821"/>
                  </a:cubicBezTo>
                  <a:cubicBezTo>
                    <a:pt x="0" y="1847"/>
                    <a:pt x="13" y="1872"/>
                    <a:pt x="26" y="1885"/>
                  </a:cubicBezTo>
                  <a:lnTo>
                    <a:pt x="1714" y="2651"/>
                  </a:lnTo>
                  <a:lnTo>
                    <a:pt x="1753" y="2651"/>
                  </a:lnTo>
                  <a:cubicBezTo>
                    <a:pt x="1766" y="2651"/>
                    <a:pt x="1766" y="2638"/>
                    <a:pt x="1753" y="2638"/>
                  </a:cubicBezTo>
                  <a:cubicBezTo>
                    <a:pt x="1766" y="2638"/>
                    <a:pt x="1779" y="2612"/>
                    <a:pt x="1779" y="2599"/>
                  </a:cubicBezTo>
                  <a:cubicBezTo>
                    <a:pt x="1804" y="2560"/>
                    <a:pt x="1804" y="2547"/>
                    <a:pt x="1817" y="2521"/>
                  </a:cubicBezTo>
                  <a:cubicBezTo>
                    <a:pt x="1947" y="2223"/>
                    <a:pt x="2129" y="1937"/>
                    <a:pt x="2298" y="1665"/>
                  </a:cubicBezTo>
                  <a:cubicBezTo>
                    <a:pt x="2583" y="1249"/>
                    <a:pt x="2596" y="782"/>
                    <a:pt x="2350" y="393"/>
                  </a:cubicBezTo>
                  <a:cubicBezTo>
                    <a:pt x="2205" y="152"/>
                    <a:pt x="1971" y="1"/>
                    <a:pt x="1762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635;p45">
              <a:extLst>
                <a:ext uri="{FF2B5EF4-FFF2-40B4-BE49-F238E27FC236}">
                  <a16:creationId xmlns:a16="http://schemas.microsoft.com/office/drawing/2014/main" id="{FC4B28B5-8E47-6919-BF0B-D9E26775CF46}"/>
                </a:ext>
              </a:extLst>
            </p:cNvPr>
            <p:cNvSpPr/>
            <p:nvPr/>
          </p:nvSpPr>
          <p:spPr>
            <a:xfrm>
              <a:off x="1113600" y="3788125"/>
              <a:ext cx="93150" cy="15925"/>
            </a:xfrm>
            <a:custGeom>
              <a:avLst/>
              <a:gdLst/>
              <a:ahLst/>
              <a:cxnLst/>
              <a:rect l="l" t="t" r="r" b="b"/>
              <a:pathLst>
                <a:path w="3726" h="637" extrusionOk="0">
                  <a:moveTo>
                    <a:pt x="143" y="0"/>
                  </a:moveTo>
                  <a:cubicBezTo>
                    <a:pt x="65" y="0"/>
                    <a:pt x="0" y="65"/>
                    <a:pt x="0" y="143"/>
                  </a:cubicBezTo>
                  <a:lnTo>
                    <a:pt x="0" y="494"/>
                  </a:lnTo>
                  <a:cubicBezTo>
                    <a:pt x="0" y="572"/>
                    <a:pt x="65" y="637"/>
                    <a:pt x="143" y="637"/>
                  </a:cubicBezTo>
                  <a:lnTo>
                    <a:pt x="3583" y="637"/>
                  </a:lnTo>
                  <a:cubicBezTo>
                    <a:pt x="3661" y="637"/>
                    <a:pt x="3726" y="572"/>
                    <a:pt x="3726" y="494"/>
                  </a:cubicBezTo>
                  <a:lnTo>
                    <a:pt x="3726" y="143"/>
                  </a:lnTo>
                  <a:cubicBezTo>
                    <a:pt x="3726" y="65"/>
                    <a:pt x="3661" y="0"/>
                    <a:pt x="3583" y="0"/>
                  </a:cubicBezTo>
                  <a:close/>
                </a:path>
              </a:pathLst>
            </a:custGeom>
            <a:solidFill>
              <a:srgbClr val="427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636;p45">
              <a:extLst>
                <a:ext uri="{FF2B5EF4-FFF2-40B4-BE49-F238E27FC236}">
                  <a16:creationId xmlns:a16="http://schemas.microsoft.com/office/drawing/2014/main" id="{9CBC3BC9-D145-A0C8-37BF-230BD217187B}"/>
                </a:ext>
              </a:extLst>
            </p:cNvPr>
            <p:cNvSpPr/>
            <p:nvPr/>
          </p:nvSpPr>
          <p:spPr>
            <a:xfrm>
              <a:off x="1112300" y="3786500"/>
              <a:ext cx="96400" cy="19175"/>
            </a:xfrm>
            <a:custGeom>
              <a:avLst/>
              <a:gdLst/>
              <a:ahLst/>
              <a:cxnLst/>
              <a:rect l="l" t="t" r="r" b="b"/>
              <a:pathLst>
                <a:path w="3856" h="767" extrusionOk="0">
                  <a:moveTo>
                    <a:pt x="3648" y="130"/>
                  </a:moveTo>
                  <a:cubicBezTo>
                    <a:pt x="3700" y="130"/>
                    <a:pt x="3726" y="169"/>
                    <a:pt x="3726" y="208"/>
                  </a:cubicBezTo>
                  <a:lnTo>
                    <a:pt x="3726" y="559"/>
                  </a:lnTo>
                  <a:cubicBezTo>
                    <a:pt x="3726" y="598"/>
                    <a:pt x="3700" y="637"/>
                    <a:pt x="3648" y="637"/>
                  </a:cubicBezTo>
                  <a:lnTo>
                    <a:pt x="208" y="637"/>
                  </a:lnTo>
                  <a:cubicBezTo>
                    <a:pt x="156" y="637"/>
                    <a:pt x="130" y="598"/>
                    <a:pt x="130" y="559"/>
                  </a:cubicBezTo>
                  <a:lnTo>
                    <a:pt x="130" y="208"/>
                  </a:lnTo>
                  <a:cubicBezTo>
                    <a:pt x="130" y="169"/>
                    <a:pt x="156" y="130"/>
                    <a:pt x="208" y="130"/>
                  </a:cubicBezTo>
                  <a:close/>
                  <a:moveTo>
                    <a:pt x="208" y="1"/>
                  </a:moveTo>
                  <a:cubicBezTo>
                    <a:pt x="91" y="1"/>
                    <a:pt x="1" y="104"/>
                    <a:pt x="1" y="208"/>
                  </a:cubicBezTo>
                  <a:lnTo>
                    <a:pt x="1" y="559"/>
                  </a:lnTo>
                  <a:cubicBezTo>
                    <a:pt x="1" y="663"/>
                    <a:pt x="91" y="766"/>
                    <a:pt x="208" y="766"/>
                  </a:cubicBezTo>
                  <a:lnTo>
                    <a:pt x="3648" y="766"/>
                  </a:lnTo>
                  <a:cubicBezTo>
                    <a:pt x="3765" y="766"/>
                    <a:pt x="3856" y="663"/>
                    <a:pt x="3856" y="559"/>
                  </a:cubicBezTo>
                  <a:lnTo>
                    <a:pt x="3856" y="208"/>
                  </a:lnTo>
                  <a:cubicBezTo>
                    <a:pt x="3856" y="104"/>
                    <a:pt x="3765" y="1"/>
                    <a:pt x="3648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637;p45">
              <a:extLst>
                <a:ext uri="{FF2B5EF4-FFF2-40B4-BE49-F238E27FC236}">
                  <a16:creationId xmlns:a16="http://schemas.microsoft.com/office/drawing/2014/main" id="{43A2596A-2F70-EAC6-68D4-7DF0EB73E437}"/>
                </a:ext>
              </a:extLst>
            </p:cNvPr>
            <p:cNvSpPr/>
            <p:nvPr/>
          </p:nvSpPr>
          <p:spPr>
            <a:xfrm>
              <a:off x="1110675" y="3802400"/>
              <a:ext cx="100625" cy="150600"/>
            </a:xfrm>
            <a:custGeom>
              <a:avLst/>
              <a:gdLst/>
              <a:ahLst/>
              <a:cxnLst/>
              <a:rect l="l" t="t" r="r" b="b"/>
              <a:pathLst>
                <a:path w="4025" h="6024" extrusionOk="0">
                  <a:moveTo>
                    <a:pt x="351" y="1"/>
                  </a:moveTo>
                  <a:cubicBezTo>
                    <a:pt x="156" y="1"/>
                    <a:pt x="1" y="156"/>
                    <a:pt x="14" y="377"/>
                  </a:cubicBezTo>
                  <a:lnTo>
                    <a:pt x="390" y="5699"/>
                  </a:lnTo>
                  <a:cubicBezTo>
                    <a:pt x="403" y="5867"/>
                    <a:pt x="546" y="6023"/>
                    <a:pt x="728" y="6023"/>
                  </a:cubicBezTo>
                  <a:lnTo>
                    <a:pt x="3310" y="6023"/>
                  </a:lnTo>
                  <a:cubicBezTo>
                    <a:pt x="3466" y="6023"/>
                    <a:pt x="3622" y="5867"/>
                    <a:pt x="3648" y="5699"/>
                  </a:cubicBezTo>
                  <a:lnTo>
                    <a:pt x="4024" y="377"/>
                  </a:lnTo>
                  <a:cubicBezTo>
                    <a:pt x="4024" y="182"/>
                    <a:pt x="3869" y="1"/>
                    <a:pt x="36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638;p45">
              <a:extLst>
                <a:ext uri="{FF2B5EF4-FFF2-40B4-BE49-F238E27FC236}">
                  <a16:creationId xmlns:a16="http://schemas.microsoft.com/office/drawing/2014/main" id="{2B22F9D6-D37E-4A47-E5E9-94C2BA91AC90}"/>
                </a:ext>
              </a:extLst>
            </p:cNvPr>
            <p:cNvSpPr/>
            <p:nvPr/>
          </p:nvSpPr>
          <p:spPr>
            <a:xfrm>
              <a:off x="1109050" y="3800450"/>
              <a:ext cx="104200" cy="154175"/>
            </a:xfrm>
            <a:custGeom>
              <a:avLst/>
              <a:gdLst/>
              <a:ahLst/>
              <a:cxnLst/>
              <a:rect l="l" t="t" r="r" b="b"/>
              <a:pathLst>
                <a:path w="4168" h="6167" extrusionOk="0">
                  <a:moveTo>
                    <a:pt x="3713" y="131"/>
                  </a:moveTo>
                  <a:cubicBezTo>
                    <a:pt x="3791" y="131"/>
                    <a:pt x="3856" y="156"/>
                    <a:pt x="3908" y="208"/>
                  </a:cubicBezTo>
                  <a:cubicBezTo>
                    <a:pt x="3973" y="273"/>
                    <a:pt x="3986" y="351"/>
                    <a:pt x="3986" y="429"/>
                  </a:cubicBezTo>
                  <a:lnTo>
                    <a:pt x="3622" y="5751"/>
                  </a:lnTo>
                  <a:cubicBezTo>
                    <a:pt x="3622" y="5894"/>
                    <a:pt x="3505" y="6010"/>
                    <a:pt x="3363" y="6010"/>
                  </a:cubicBezTo>
                  <a:lnTo>
                    <a:pt x="780" y="6010"/>
                  </a:lnTo>
                  <a:cubicBezTo>
                    <a:pt x="650" y="6010"/>
                    <a:pt x="533" y="5894"/>
                    <a:pt x="520" y="5751"/>
                  </a:cubicBezTo>
                  <a:lnTo>
                    <a:pt x="144" y="429"/>
                  </a:lnTo>
                  <a:cubicBezTo>
                    <a:pt x="144" y="351"/>
                    <a:pt x="182" y="273"/>
                    <a:pt x="221" y="208"/>
                  </a:cubicBezTo>
                  <a:cubicBezTo>
                    <a:pt x="286" y="156"/>
                    <a:pt x="351" y="131"/>
                    <a:pt x="416" y="131"/>
                  </a:cubicBezTo>
                  <a:close/>
                  <a:moveTo>
                    <a:pt x="416" y="1"/>
                  </a:moveTo>
                  <a:cubicBezTo>
                    <a:pt x="299" y="1"/>
                    <a:pt x="208" y="40"/>
                    <a:pt x="131" y="131"/>
                  </a:cubicBezTo>
                  <a:cubicBezTo>
                    <a:pt x="40" y="208"/>
                    <a:pt x="1" y="338"/>
                    <a:pt x="14" y="455"/>
                  </a:cubicBezTo>
                  <a:lnTo>
                    <a:pt x="390" y="5777"/>
                  </a:lnTo>
                  <a:cubicBezTo>
                    <a:pt x="403" y="5984"/>
                    <a:pt x="585" y="6166"/>
                    <a:pt x="793" y="6166"/>
                  </a:cubicBezTo>
                  <a:lnTo>
                    <a:pt x="3375" y="6166"/>
                  </a:lnTo>
                  <a:cubicBezTo>
                    <a:pt x="3583" y="6166"/>
                    <a:pt x="3765" y="5997"/>
                    <a:pt x="3778" y="5777"/>
                  </a:cubicBezTo>
                  <a:lnTo>
                    <a:pt x="4154" y="455"/>
                  </a:lnTo>
                  <a:cubicBezTo>
                    <a:pt x="4167" y="338"/>
                    <a:pt x="4115" y="208"/>
                    <a:pt x="4037" y="131"/>
                  </a:cubicBezTo>
                  <a:cubicBezTo>
                    <a:pt x="3960" y="40"/>
                    <a:pt x="3856" y="1"/>
                    <a:pt x="3752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639;p45">
              <a:extLst>
                <a:ext uri="{FF2B5EF4-FFF2-40B4-BE49-F238E27FC236}">
                  <a16:creationId xmlns:a16="http://schemas.microsoft.com/office/drawing/2014/main" id="{B5AC8DB6-F776-82B7-6D0D-16C5DBAC7E34}"/>
                </a:ext>
              </a:extLst>
            </p:cNvPr>
            <p:cNvSpPr/>
            <p:nvPr/>
          </p:nvSpPr>
          <p:spPr>
            <a:xfrm>
              <a:off x="1113925" y="3850100"/>
              <a:ext cx="94125" cy="51625"/>
            </a:xfrm>
            <a:custGeom>
              <a:avLst/>
              <a:gdLst/>
              <a:ahLst/>
              <a:cxnLst/>
              <a:rect l="l" t="t" r="r" b="b"/>
              <a:pathLst>
                <a:path w="3765" h="2065" extrusionOk="0">
                  <a:moveTo>
                    <a:pt x="0" y="1"/>
                  </a:moveTo>
                  <a:lnTo>
                    <a:pt x="130" y="2064"/>
                  </a:lnTo>
                  <a:lnTo>
                    <a:pt x="3622" y="2064"/>
                  </a:lnTo>
                  <a:lnTo>
                    <a:pt x="3765" y="1"/>
                  </a:lnTo>
                  <a:close/>
                </a:path>
              </a:pathLst>
            </a:custGeom>
            <a:solidFill>
              <a:srgbClr val="427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640;p45">
              <a:extLst>
                <a:ext uri="{FF2B5EF4-FFF2-40B4-BE49-F238E27FC236}">
                  <a16:creationId xmlns:a16="http://schemas.microsoft.com/office/drawing/2014/main" id="{3B87715D-7C6F-7973-A5F5-845CDC3CB963}"/>
                </a:ext>
              </a:extLst>
            </p:cNvPr>
            <p:cNvSpPr/>
            <p:nvPr/>
          </p:nvSpPr>
          <p:spPr>
            <a:xfrm>
              <a:off x="1111650" y="3848475"/>
              <a:ext cx="98025" cy="55200"/>
            </a:xfrm>
            <a:custGeom>
              <a:avLst/>
              <a:gdLst/>
              <a:ahLst/>
              <a:cxnLst/>
              <a:rect l="l" t="t" r="r" b="b"/>
              <a:pathLst>
                <a:path w="3921" h="2208" extrusionOk="0">
                  <a:moveTo>
                    <a:pt x="3778" y="131"/>
                  </a:moveTo>
                  <a:lnTo>
                    <a:pt x="3648" y="2065"/>
                  </a:lnTo>
                  <a:lnTo>
                    <a:pt x="286" y="2065"/>
                  </a:lnTo>
                  <a:lnTo>
                    <a:pt x="156" y="131"/>
                  </a:lnTo>
                  <a:close/>
                  <a:moveTo>
                    <a:pt x="78" y="1"/>
                  </a:moveTo>
                  <a:cubicBezTo>
                    <a:pt x="53" y="1"/>
                    <a:pt x="40" y="1"/>
                    <a:pt x="27" y="27"/>
                  </a:cubicBezTo>
                  <a:cubicBezTo>
                    <a:pt x="1" y="40"/>
                    <a:pt x="1" y="53"/>
                    <a:pt x="1" y="66"/>
                  </a:cubicBezTo>
                  <a:lnTo>
                    <a:pt x="156" y="2142"/>
                  </a:lnTo>
                  <a:cubicBezTo>
                    <a:pt x="156" y="2181"/>
                    <a:pt x="182" y="2207"/>
                    <a:pt x="221" y="2207"/>
                  </a:cubicBezTo>
                  <a:lnTo>
                    <a:pt x="3713" y="2207"/>
                  </a:lnTo>
                  <a:cubicBezTo>
                    <a:pt x="3752" y="2207"/>
                    <a:pt x="3791" y="2181"/>
                    <a:pt x="3778" y="2142"/>
                  </a:cubicBezTo>
                  <a:lnTo>
                    <a:pt x="3920" y="66"/>
                  </a:lnTo>
                  <a:cubicBezTo>
                    <a:pt x="3920" y="53"/>
                    <a:pt x="3920" y="40"/>
                    <a:pt x="3908" y="27"/>
                  </a:cubicBezTo>
                  <a:cubicBezTo>
                    <a:pt x="3882" y="1"/>
                    <a:pt x="3869" y="1"/>
                    <a:pt x="3856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641;p45">
              <a:extLst>
                <a:ext uri="{FF2B5EF4-FFF2-40B4-BE49-F238E27FC236}">
                  <a16:creationId xmlns:a16="http://schemas.microsoft.com/office/drawing/2014/main" id="{A7CAE117-B406-BA8A-B5B9-0D23ADD07EB0}"/>
                </a:ext>
              </a:extLst>
            </p:cNvPr>
            <p:cNvSpPr/>
            <p:nvPr/>
          </p:nvSpPr>
          <p:spPr>
            <a:xfrm>
              <a:off x="1105475" y="3797200"/>
              <a:ext cx="111025" cy="21450"/>
            </a:xfrm>
            <a:custGeom>
              <a:avLst/>
              <a:gdLst/>
              <a:ahLst/>
              <a:cxnLst/>
              <a:rect l="l" t="t" r="r" b="b"/>
              <a:pathLst>
                <a:path w="4441" h="858" extrusionOk="0">
                  <a:moveTo>
                    <a:pt x="105" y="1"/>
                  </a:moveTo>
                  <a:cubicBezTo>
                    <a:pt x="40" y="1"/>
                    <a:pt x="1" y="40"/>
                    <a:pt x="1" y="105"/>
                  </a:cubicBezTo>
                  <a:lnTo>
                    <a:pt x="1" y="741"/>
                  </a:lnTo>
                  <a:cubicBezTo>
                    <a:pt x="1" y="806"/>
                    <a:pt x="40" y="858"/>
                    <a:pt x="105" y="858"/>
                  </a:cubicBezTo>
                  <a:lnTo>
                    <a:pt x="4323" y="858"/>
                  </a:lnTo>
                  <a:cubicBezTo>
                    <a:pt x="4375" y="858"/>
                    <a:pt x="4427" y="806"/>
                    <a:pt x="4440" y="741"/>
                  </a:cubicBezTo>
                  <a:lnTo>
                    <a:pt x="4440" y="105"/>
                  </a:lnTo>
                  <a:cubicBezTo>
                    <a:pt x="4440" y="40"/>
                    <a:pt x="4388" y="1"/>
                    <a:pt x="4323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642;p45">
              <a:extLst>
                <a:ext uri="{FF2B5EF4-FFF2-40B4-BE49-F238E27FC236}">
                  <a16:creationId xmlns:a16="http://schemas.microsoft.com/office/drawing/2014/main" id="{BECD3525-E92A-51AB-D7E6-85241DB60B25}"/>
                </a:ext>
              </a:extLst>
            </p:cNvPr>
            <p:cNvSpPr/>
            <p:nvPr/>
          </p:nvSpPr>
          <p:spPr>
            <a:xfrm>
              <a:off x="1103875" y="3795925"/>
              <a:ext cx="114225" cy="24675"/>
            </a:xfrm>
            <a:custGeom>
              <a:avLst/>
              <a:gdLst/>
              <a:ahLst/>
              <a:cxnLst/>
              <a:rect l="l" t="t" r="r" b="b"/>
              <a:pathLst>
                <a:path w="4569" h="987" extrusionOk="0">
                  <a:moveTo>
                    <a:pt x="4374" y="130"/>
                  </a:moveTo>
                  <a:cubicBezTo>
                    <a:pt x="4413" y="130"/>
                    <a:pt x="4426" y="156"/>
                    <a:pt x="4426" y="182"/>
                  </a:cubicBezTo>
                  <a:lnTo>
                    <a:pt x="4426" y="805"/>
                  </a:lnTo>
                  <a:cubicBezTo>
                    <a:pt x="4426" y="844"/>
                    <a:pt x="4387" y="857"/>
                    <a:pt x="4374" y="857"/>
                  </a:cubicBezTo>
                  <a:lnTo>
                    <a:pt x="156" y="857"/>
                  </a:lnTo>
                  <a:cubicBezTo>
                    <a:pt x="130" y="857"/>
                    <a:pt x="104" y="831"/>
                    <a:pt x="104" y="805"/>
                  </a:cubicBezTo>
                  <a:lnTo>
                    <a:pt x="104" y="182"/>
                  </a:lnTo>
                  <a:cubicBezTo>
                    <a:pt x="104" y="143"/>
                    <a:pt x="143" y="130"/>
                    <a:pt x="156" y="130"/>
                  </a:cubicBezTo>
                  <a:close/>
                  <a:moveTo>
                    <a:pt x="169" y="0"/>
                  </a:moveTo>
                  <a:cubicBezTo>
                    <a:pt x="78" y="0"/>
                    <a:pt x="0" y="78"/>
                    <a:pt x="0" y="182"/>
                  </a:cubicBezTo>
                  <a:lnTo>
                    <a:pt x="0" y="805"/>
                  </a:lnTo>
                  <a:cubicBezTo>
                    <a:pt x="0" y="909"/>
                    <a:pt x="78" y="986"/>
                    <a:pt x="169" y="986"/>
                  </a:cubicBezTo>
                  <a:lnTo>
                    <a:pt x="4387" y="986"/>
                  </a:lnTo>
                  <a:cubicBezTo>
                    <a:pt x="4491" y="986"/>
                    <a:pt x="4569" y="909"/>
                    <a:pt x="4569" y="805"/>
                  </a:cubicBezTo>
                  <a:lnTo>
                    <a:pt x="4569" y="182"/>
                  </a:lnTo>
                  <a:cubicBezTo>
                    <a:pt x="4569" y="78"/>
                    <a:pt x="4491" y="0"/>
                    <a:pt x="4387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649;p45">
              <a:extLst>
                <a:ext uri="{FF2B5EF4-FFF2-40B4-BE49-F238E27FC236}">
                  <a16:creationId xmlns:a16="http://schemas.microsoft.com/office/drawing/2014/main" id="{BE11855E-F43D-5C5A-9AFB-A313A9CDC087}"/>
                </a:ext>
              </a:extLst>
            </p:cNvPr>
            <p:cNvSpPr/>
            <p:nvPr/>
          </p:nvSpPr>
          <p:spPr>
            <a:xfrm>
              <a:off x="900400" y="3829850"/>
              <a:ext cx="173625" cy="164025"/>
            </a:xfrm>
            <a:custGeom>
              <a:avLst/>
              <a:gdLst/>
              <a:ahLst/>
              <a:cxnLst/>
              <a:rect l="l" t="t" r="r" b="b"/>
              <a:pathLst>
                <a:path w="6945" h="6561" extrusionOk="0">
                  <a:moveTo>
                    <a:pt x="3546" y="1"/>
                  </a:moveTo>
                  <a:cubicBezTo>
                    <a:pt x="1773" y="1"/>
                    <a:pt x="243" y="1791"/>
                    <a:pt x="118" y="4095"/>
                  </a:cubicBezTo>
                  <a:lnTo>
                    <a:pt x="1" y="6119"/>
                  </a:lnTo>
                  <a:cubicBezTo>
                    <a:pt x="1" y="6158"/>
                    <a:pt x="40" y="6184"/>
                    <a:pt x="66" y="6184"/>
                  </a:cubicBezTo>
                  <a:cubicBezTo>
                    <a:pt x="105" y="6184"/>
                    <a:pt x="131" y="6158"/>
                    <a:pt x="131" y="6119"/>
                  </a:cubicBezTo>
                  <a:lnTo>
                    <a:pt x="247" y="4095"/>
                  </a:lnTo>
                  <a:cubicBezTo>
                    <a:pt x="386" y="1873"/>
                    <a:pt x="1850" y="118"/>
                    <a:pt x="3578" y="118"/>
                  </a:cubicBezTo>
                  <a:cubicBezTo>
                    <a:pt x="3627" y="118"/>
                    <a:pt x="3676" y="120"/>
                    <a:pt x="3726" y="123"/>
                  </a:cubicBezTo>
                  <a:cubicBezTo>
                    <a:pt x="5504" y="214"/>
                    <a:pt x="6841" y="2161"/>
                    <a:pt x="6711" y="4471"/>
                  </a:cubicBezTo>
                  <a:lnTo>
                    <a:pt x="6594" y="6496"/>
                  </a:lnTo>
                  <a:cubicBezTo>
                    <a:pt x="6594" y="6522"/>
                    <a:pt x="6620" y="6561"/>
                    <a:pt x="6659" y="6561"/>
                  </a:cubicBezTo>
                  <a:cubicBezTo>
                    <a:pt x="6685" y="6561"/>
                    <a:pt x="6724" y="6522"/>
                    <a:pt x="6698" y="6509"/>
                  </a:cubicBezTo>
                  <a:lnTo>
                    <a:pt x="6815" y="4484"/>
                  </a:lnTo>
                  <a:cubicBezTo>
                    <a:pt x="6945" y="2135"/>
                    <a:pt x="5569" y="123"/>
                    <a:pt x="3713" y="6"/>
                  </a:cubicBezTo>
                  <a:cubicBezTo>
                    <a:pt x="3657" y="2"/>
                    <a:pt x="3601" y="1"/>
                    <a:pt x="3546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650;p45">
              <a:extLst>
                <a:ext uri="{FF2B5EF4-FFF2-40B4-BE49-F238E27FC236}">
                  <a16:creationId xmlns:a16="http://schemas.microsoft.com/office/drawing/2014/main" id="{86A0F707-A4D8-E471-9A52-1CA319A7A3E7}"/>
                </a:ext>
              </a:extLst>
            </p:cNvPr>
            <p:cNvSpPr/>
            <p:nvPr/>
          </p:nvSpPr>
          <p:spPr>
            <a:xfrm>
              <a:off x="971150" y="3840375"/>
              <a:ext cx="201850" cy="116375"/>
            </a:xfrm>
            <a:custGeom>
              <a:avLst/>
              <a:gdLst/>
              <a:ahLst/>
              <a:cxnLst/>
              <a:rect l="l" t="t" r="r" b="b"/>
              <a:pathLst>
                <a:path w="8074" h="4655" extrusionOk="0">
                  <a:moveTo>
                    <a:pt x="1558" y="0"/>
                  </a:moveTo>
                  <a:lnTo>
                    <a:pt x="0" y="3764"/>
                  </a:lnTo>
                  <a:cubicBezTo>
                    <a:pt x="233" y="3780"/>
                    <a:pt x="478" y="3786"/>
                    <a:pt x="716" y="3786"/>
                  </a:cubicBezTo>
                  <a:cubicBezTo>
                    <a:pt x="1405" y="3786"/>
                    <a:pt x="2040" y="3737"/>
                    <a:pt x="2151" y="3737"/>
                  </a:cubicBezTo>
                  <a:cubicBezTo>
                    <a:pt x="2161" y="3737"/>
                    <a:pt x="2166" y="3738"/>
                    <a:pt x="2168" y="3738"/>
                  </a:cubicBezTo>
                  <a:cubicBezTo>
                    <a:pt x="3128" y="4154"/>
                    <a:pt x="4245" y="4582"/>
                    <a:pt x="5088" y="4621"/>
                  </a:cubicBezTo>
                  <a:cubicBezTo>
                    <a:pt x="5483" y="4646"/>
                    <a:pt x="5503" y="4655"/>
                    <a:pt x="5623" y="4655"/>
                  </a:cubicBezTo>
                  <a:cubicBezTo>
                    <a:pt x="5692" y="4655"/>
                    <a:pt x="5795" y="4652"/>
                    <a:pt x="6023" y="4647"/>
                  </a:cubicBezTo>
                  <a:cubicBezTo>
                    <a:pt x="6321" y="4621"/>
                    <a:pt x="6633" y="4608"/>
                    <a:pt x="6945" y="4582"/>
                  </a:cubicBezTo>
                  <a:cubicBezTo>
                    <a:pt x="7269" y="4530"/>
                    <a:pt x="7684" y="4504"/>
                    <a:pt x="7866" y="4180"/>
                  </a:cubicBezTo>
                  <a:cubicBezTo>
                    <a:pt x="7996" y="3946"/>
                    <a:pt x="7918" y="3725"/>
                    <a:pt x="7749" y="3544"/>
                  </a:cubicBezTo>
                  <a:cubicBezTo>
                    <a:pt x="7671" y="3466"/>
                    <a:pt x="7788" y="3427"/>
                    <a:pt x="7827" y="3362"/>
                  </a:cubicBezTo>
                  <a:cubicBezTo>
                    <a:pt x="8074" y="3076"/>
                    <a:pt x="7931" y="2570"/>
                    <a:pt x="7658" y="2350"/>
                  </a:cubicBezTo>
                  <a:cubicBezTo>
                    <a:pt x="7658" y="2350"/>
                    <a:pt x="7619" y="2337"/>
                    <a:pt x="7619" y="2324"/>
                  </a:cubicBezTo>
                  <a:cubicBezTo>
                    <a:pt x="7619" y="2311"/>
                    <a:pt x="7671" y="2272"/>
                    <a:pt x="7684" y="2272"/>
                  </a:cubicBezTo>
                  <a:cubicBezTo>
                    <a:pt x="7996" y="2051"/>
                    <a:pt x="7970" y="1610"/>
                    <a:pt x="7749" y="1324"/>
                  </a:cubicBezTo>
                  <a:cubicBezTo>
                    <a:pt x="7726" y="1277"/>
                    <a:pt x="7670" y="1219"/>
                    <a:pt x="7611" y="1219"/>
                  </a:cubicBezTo>
                  <a:cubicBezTo>
                    <a:pt x="7608" y="1219"/>
                    <a:pt x="7605" y="1219"/>
                    <a:pt x="7603" y="1219"/>
                  </a:cubicBezTo>
                  <a:lnTo>
                    <a:pt x="7603" y="1219"/>
                  </a:lnTo>
                  <a:cubicBezTo>
                    <a:pt x="7726" y="1196"/>
                    <a:pt x="7775" y="971"/>
                    <a:pt x="7775" y="857"/>
                  </a:cubicBezTo>
                  <a:cubicBezTo>
                    <a:pt x="7775" y="390"/>
                    <a:pt x="7256" y="169"/>
                    <a:pt x="6867" y="143"/>
                  </a:cubicBezTo>
                  <a:cubicBezTo>
                    <a:pt x="6850" y="143"/>
                    <a:pt x="6833" y="142"/>
                    <a:pt x="6816" y="142"/>
                  </a:cubicBezTo>
                  <a:cubicBezTo>
                    <a:pt x="6426" y="142"/>
                    <a:pt x="6036" y="266"/>
                    <a:pt x="5645" y="266"/>
                  </a:cubicBezTo>
                  <a:cubicBezTo>
                    <a:pt x="5598" y="266"/>
                    <a:pt x="5551" y="264"/>
                    <a:pt x="5504" y="260"/>
                  </a:cubicBezTo>
                  <a:cubicBezTo>
                    <a:pt x="5309" y="247"/>
                    <a:pt x="5062" y="221"/>
                    <a:pt x="4894" y="104"/>
                  </a:cubicBezTo>
                  <a:cubicBezTo>
                    <a:pt x="4868" y="78"/>
                    <a:pt x="4855" y="52"/>
                    <a:pt x="4816" y="26"/>
                  </a:cubicBezTo>
                  <a:lnTo>
                    <a:pt x="1558" y="0"/>
                  </a:lnTo>
                  <a:close/>
                </a:path>
              </a:pathLst>
            </a:custGeom>
            <a:solidFill>
              <a:srgbClr val="E15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651;p45">
              <a:extLst>
                <a:ext uri="{FF2B5EF4-FFF2-40B4-BE49-F238E27FC236}">
                  <a16:creationId xmlns:a16="http://schemas.microsoft.com/office/drawing/2014/main" id="{DDC4744D-E3F7-2E3F-4895-CF6B93ACC808}"/>
                </a:ext>
              </a:extLst>
            </p:cNvPr>
            <p:cNvSpPr/>
            <p:nvPr/>
          </p:nvSpPr>
          <p:spPr>
            <a:xfrm>
              <a:off x="969200" y="3840375"/>
              <a:ext cx="204450" cy="118450"/>
            </a:xfrm>
            <a:custGeom>
              <a:avLst/>
              <a:gdLst/>
              <a:ahLst/>
              <a:cxnLst/>
              <a:rect l="l" t="t" r="r" b="b"/>
              <a:pathLst>
                <a:path w="8178" h="4738" extrusionOk="0">
                  <a:moveTo>
                    <a:pt x="1649" y="0"/>
                  </a:moveTo>
                  <a:cubicBezTo>
                    <a:pt x="1623" y="0"/>
                    <a:pt x="1584" y="39"/>
                    <a:pt x="1584" y="65"/>
                  </a:cubicBezTo>
                  <a:cubicBezTo>
                    <a:pt x="1584" y="104"/>
                    <a:pt x="1623" y="130"/>
                    <a:pt x="1649" y="130"/>
                  </a:cubicBezTo>
                  <a:lnTo>
                    <a:pt x="4881" y="156"/>
                  </a:lnTo>
                  <a:cubicBezTo>
                    <a:pt x="4894" y="169"/>
                    <a:pt x="4907" y="195"/>
                    <a:pt x="4946" y="221"/>
                  </a:cubicBezTo>
                  <a:cubicBezTo>
                    <a:pt x="5076" y="312"/>
                    <a:pt x="5296" y="377"/>
                    <a:pt x="5582" y="390"/>
                  </a:cubicBezTo>
                  <a:cubicBezTo>
                    <a:pt x="5815" y="390"/>
                    <a:pt x="6062" y="364"/>
                    <a:pt x="6296" y="325"/>
                  </a:cubicBezTo>
                  <a:cubicBezTo>
                    <a:pt x="6492" y="302"/>
                    <a:pt x="6679" y="258"/>
                    <a:pt x="6883" y="258"/>
                  </a:cubicBezTo>
                  <a:cubicBezTo>
                    <a:pt x="6907" y="258"/>
                    <a:pt x="6932" y="258"/>
                    <a:pt x="6958" y="260"/>
                  </a:cubicBezTo>
                  <a:cubicBezTo>
                    <a:pt x="7308" y="260"/>
                    <a:pt x="7814" y="480"/>
                    <a:pt x="7814" y="909"/>
                  </a:cubicBezTo>
                  <a:cubicBezTo>
                    <a:pt x="7814" y="1026"/>
                    <a:pt x="7762" y="1194"/>
                    <a:pt x="7684" y="1207"/>
                  </a:cubicBezTo>
                  <a:cubicBezTo>
                    <a:pt x="7659" y="1207"/>
                    <a:pt x="7633" y="1233"/>
                    <a:pt x="7633" y="1272"/>
                  </a:cubicBezTo>
                  <a:cubicBezTo>
                    <a:pt x="7633" y="1298"/>
                    <a:pt x="7672" y="1324"/>
                    <a:pt x="7697" y="1324"/>
                  </a:cubicBezTo>
                  <a:cubicBezTo>
                    <a:pt x="7704" y="1320"/>
                    <a:pt x="7710" y="1318"/>
                    <a:pt x="7717" y="1318"/>
                  </a:cubicBezTo>
                  <a:cubicBezTo>
                    <a:pt x="7752" y="1318"/>
                    <a:pt x="7790" y="1367"/>
                    <a:pt x="7801" y="1389"/>
                  </a:cubicBezTo>
                  <a:cubicBezTo>
                    <a:pt x="7983" y="1649"/>
                    <a:pt x="8009" y="2051"/>
                    <a:pt x="7736" y="2259"/>
                  </a:cubicBezTo>
                  <a:cubicBezTo>
                    <a:pt x="7697" y="2298"/>
                    <a:pt x="7633" y="2324"/>
                    <a:pt x="7659" y="2376"/>
                  </a:cubicBezTo>
                  <a:cubicBezTo>
                    <a:pt x="7672" y="2402"/>
                    <a:pt x="7684" y="2427"/>
                    <a:pt x="7723" y="2440"/>
                  </a:cubicBezTo>
                  <a:cubicBezTo>
                    <a:pt x="7866" y="2557"/>
                    <a:pt x="7983" y="2765"/>
                    <a:pt x="7996" y="2973"/>
                  </a:cubicBezTo>
                  <a:cubicBezTo>
                    <a:pt x="7996" y="3089"/>
                    <a:pt x="7996" y="3232"/>
                    <a:pt x="7879" y="3362"/>
                  </a:cubicBezTo>
                  <a:cubicBezTo>
                    <a:pt x="7866" y="3362"/>
                    <a:pt x="7853" y="3375"/>
                    <a:pt x="7827" y="3401"/>
                  </a:cubicBezTo>
                  <a:cubicBezTo>
                    <a:pt x="7801" y="3427"/>
                    <a:pt x="7749" y="3466"/>
                    <a:pt x="7749" y="3505"/>
                  </a:cubicBezTo>
                  <a:cubicBezTo>
                    <a:pt x="7749" y="3557"/>
                    <a:pt x="7762" y="3596"/>
                    <a:pt x="7801" y="3622"/>
                  </a:cubicBezTo>
                  <a:cubicBezTo>
                    <a:pt x="7931" y="3751"/>
                    <a:pt x="8048" y="3959"/>
                    <a:pt x="7918" y="4193"/>
                  </a:cubicBezTo>
                  <a:cubicBezTo>
                    <a:pt x="7749" y="4465"/>
                    <a:pt x="7399" y="4517"/>
                    <a:pt x="7087" y="4543"/>
                  </a:cubicBezTo>
                  <a:lnTo>
                    <a:pt x="7023" y="4543"/>
                  </a:lnTo>
                  <a:cubicBezTo>
                    <a:pt x="6750" y="4582"/>
                    <a:pt x="6451" y="4595"/>
                    <a:pt x="6101" y="4608"/>
                  </a:cubicBezTo>
                  <a:lnTo>
                    <a:pt x="5997" y="4608"/>
                  </a:lnTo>
                  <a:cubicBezTo>
                    <a:pt x="5835" y="4621"/>
                    <a:pt x="5754" y="4628"/>
                    <a:pt x="5697" y="4628"/>
                  </a:cubicBezTo>
                  <a:cubicBezTo>
                    <a:pt x="5640" y="4628"/>
                    <a:pt x="5608" y="4621"/>
                    <a:pt x="5543" y="4608"/>
                  </a:cubicBezTo>
                  <a:cubicBezTo>
                    <a:pt x="5478" y="4608"/>
                    <a:pt x="5387" y="4608"/>
                    <a:pt x="5192" y="4595"/>
                  </a:cubicBezTo>
                  <a:cubicBezTo>
                    <a:pt x="4310" y="4543"/>
                    <a:pt x="3116" y="4063"/>
                    <a:pt x="2285" y="3699"/>
                  </a:cubicBezTo>
                  <a:cubicBezTo>
                    <a:pt x="2278" y="3693"/>
                    <a:pt x="2269" y="3690"/>
                    <a:pt x="2228" y="3690"/>
                  </a:cubicBezTo>
                  <a:cubicBezTo>
                    <a:pt x="2188" y="3690"/>
                    <a:pt x="2116" y="3693"/>
                    <a:pt x="1986" y="3699"/>
                  </a:cubicBezTo>
                  <a:cubicBezTo>
                    <a:pt x="1705" y="3727"/>
                    <a:pt x="1214" y="3760"/>
                    <a:pt x="714" y="3760"/>
                  </a:cubicBezTo>
                  <a:cubicBezTo>
                    <a:pt x="499" y="3760"/>
                    <a:pt x="281" y="3754"/>
                    <a:pt x="78" y="3738"/>
                  </a:cubicBezTo>
                  <a:cubicBezTo>
                    <a:pt x="71" y="3736"/>
                    <a:pt x="65" y="3735"/>
                    <a:pt x="59" y="3735"/>
                  </a:cubicBezTo>
                  <a:cubicBezTo>
                    <a:pt x="31" y="3735"/>
                    <a:pt x="13" y="3758"/>
                    <a:pt x="13" y="3790"/>
                  </a:cubicBezTo>
                  <a:cubicBezTo>
                    <a:pt x="0" y="3816"/>
                    <a:pt x="26" y="3855"/>
                    <a:pt x="65" y="3855"/>
                  </a:cubicBezTo>
                  <a:cubicBezTo>
                    <a:pt x="267" y="3867"/>
                    <a:pt x="481" y="3871"/>
                    <a:pt x="692" y="3871"/>
                  </a:cubicBezTo>
                  <a:cubicBezTo>
                    <a:pt x="1203" y="3871"/>
                    <a:pt x="1702" y="3844"/>
                    <a:pt x="1986" y="3816"/>
                  </a:cubicBezTo>
                  <a:cubicBezTo>
                    <a:pt x="2103" y="3816"/>
                    <a:pt x="2220" y="3803"/>
                    <a:pt x="2220" y="3803"/>
                  </a:cubicBezTo>
                  <a:cubicBezTo>
                    <a:pt x="3064" y="4154"/>
                    <a:pt x="4258" y="4647"/>
                    <a:pt x="5166" y="4699"/>
                  </a:cubicBezTo>
                  <a:cubicBezTo>
                    <a:pt x="5361" y="4699"/>
                    <a:pt x="5465" y="4712"/>
                    <a:pt x="5530" y="4712"/>
                  </a:cubicBezTo>
                  <a:lnTo>
                    <a:pt x="5686" y="4712"/>
                  </a:lnTo>
                  <a:cubicBezTo>
                    <a:pt x="5751" y="4712"/>
                    <a:pt x="5841" y="4712"/>
                    <a:pt x="6036" y="4738"/>
                  </a:cubicBezTo>
                  <a:lnTo>
                    <a:pt x="6127" y="4738"/>
                  </a:lnTo>
                  <a:cubicBezTo>
                    <a:pt x="6503" y="4725"/>
                    <a:pt x="6789" y="4712"/>
                    <a:pt x="7074" y="4673"/>
                  </a:cubicBezTo>
                  <a:lnTo>
                    <a:pt x="7139" y="4673"/>
                  </a:lnTo>
                  <a:cubicBezTo>
                    <a:pt x="7464" y="4647"/>
                    <a:pt x="7853" y="4595"/>
                    <a:pt x="8048" y="4258"/>
                  </a:cubicBezTo>
                  <a:cubicBezTo>
                    <a:pt x="8178" y="4011"/>
                    <a:pt x="8126" y="3764"/>
                    <a:pt x="7918" y="3544"/>
                  </a:cubicBezTo>
                  <a:lnTo>
                    <a:pt x="7892" y="3531"/>
                  </a:lnTo>
                  <a:cubicBezTo>
                    <a:pt x="7892" y="3505"/>
                    <a:pt x="7918" y="3505"/>
                    <a:pt x="7931" y="3492"/>
                  </a:cubicBezTo>
                  <a:cubicBezTo>
                    <a:pt x="7944" y="3479"/>
                    <a:pt x="7983" y="3466"/>
                    <a:pt x="7996" y="3440"/>
                  </a:cubicBezTo>
                  <a:cubicBezTo>
                    <a:pt x="8087" y="3336"/>
                    <a:pt x="8139" y="3167"/>
                    <a:pt x="8126" y="2973"/>
                  </a:cubicBezTo>
                  <a:cubicBezTo>
                    <a:pt x="8087" y="2752"/>
                    <a:pt x="7983" y="2518"/>
                    <a:pt x="7814" y="2376"/>
                  </a:cubicBezTo>
                  <a:cubicBezTo>
                    <a:pt x="8139" y="2116"/>
                    <a:pt x="8113" y="1649"/>
                    <a:pt x="7892" y="1337"/>
                  </a:cubicBezTo>
                  <a:cubicBezTo>
                    <a:pt x="7879" y="1298"/>
                    <a:pt x="7853" y="1272"/>
                    <a:pt x="7827" y="1259"/>
                  </a:cubicBezTo>
                  <a:cubicBezTo>
                    <a:pt x="7892" y="1142"/>
                    <a:pt x="7931" y="974"/>
                    <a:pt x="7931" y="909"/>
                  </a:cubicBezTo>
                  <a:cubicBezTo>
                    <a:pt x="7931" y="429"/>
                    <a:pt x="7425" y="156"/>
                    <a:pt x="6958" y="130"/>
                  </a:cubicBezTo>
                  <a:cubicBezTo>
                    <a:pt x="6724" y="130"/>
                    <a:pt x="6503" y="169"/>
                    <a:pt x="6270" y="195"/>
                  </a:cubicBezTo>
                  <a:cubicBezTo>
                    <a:pt x="6097" y="235"/>
                    <a:pt x="5917" y="268"/>
                    <a:pt x="5741" y="268"/>
                  </a:cubicBezTo>
                  <a:cubicBezTo>
                    <a:pt x="5692" y="268"/>
                    <a:pt x="5643" y="266"/>
                    <a:pt x="5595" y="260"/>
                  </a:cubicBezTo>
                  <a:cubicBezTo>
                    <a:pt x="5335" y="260"/>
                    <a:pt x="5140" y="195"/>
                    <a:pt x="5024" y="117"/>
                  </a:cubicBezTo>
                  <a:cubicBezTo>
                    <a:pt x="4998" y="104"/>
                    <a:pt x="4972" y="91"/>
                    <a:pt x="4959" y="52"/>
                  </a:cubicBezTo>
                  <a:cubicBezTo>
                    <a:pt x="4946" y="39"/>
                    <a:pt x="4933" y="26"/>
                    <a:pt x="4907" y="26"/>
                  </a:cubicBezTo>
                  <a:lnTo>
                    <a:pt x="1649" y="0"/>
                  </a:ln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652;p45">
              <a:extLst>
                <a:ext uri="{FF2B5EF4-FFF2-40B4-BE49-F238E27FC236}">
                  <a16:creationId xmlns:a16="http://schemas.microsoft.com/office/drawing/2014/main" id="{F4A069CC-E80E-3D2F-350B-A9DE8D67AF45}"/>
                </a:ext>
              </a:extLst>
            </p:cNvPr>
            <p:cNvSpPr/>
            <p:nvPr/>
          </p:nvSpPr>
          <p:spPr>
            <a:xfrm>
              <a:off x="1115550" y="3927325"/>
              <a:ext cx="47725" cy="3400"/>
            </a:xfrm>
            <a:custGeom>
              <a:avLst/>
              <a:gdLst/>
              <a:ahLst/>
              <a:cxnLst/>
              <a:rect l="l" t="t" r="r" b="b"/>
              <a:pathLst>
                <a:path w="1909" h="136" extrusionOk="0">
                  <a:moveTo>
                    <a:pt x="1908" y="1"/>
                  </a:moveTo>
                  <a:lnTo>
                    <a:pt x="0" y="66"/>
                  </a:lnTo>
                  <a:cubicBezTo>
                    <a:pt x="0" y="66"/>
                    <a:pt x="267" y="136"/>
                    <a:pt x="732" y="136"/>
                  </a:cubicBezTo>
                  <a:cubicBezTo>
                    <a:pt x="1042" y="136"/>
                    <a:pt x="1441" y="105"/>
                    <a:pt x="1908" y="1"/>
                  </a:cubicBezTo>
                  <a:close/>
                </a:path>
              </a:pathLst>
            </a:custGeom>
            <a:solidFill>
              <a:srgbClr val="E15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653;p45">
              <a:extLst>
                <a:ext uri="{FF2B5EF4-FFF2-40B4-BE49-F238E27FC236}">
                  <a16:creationId xmlns:a16="http://schemas.microsoft.com/office/drawing/2014/main" id="{FE419381-89F9-5173-5541-170E2785263E}"/>
                </a:ext>
              </a:extLst>
            </p:cNvPr>
            <p:cNvSpPr/>
            <p:nvPr/>
          </p:nvSpPr>
          <p:spPr>
            <a:xfrm>
              <a:off x="1113925" y="3925700"/>
              <a:ext cx="50975" cy="6850"/>
            </a:xfrm>
            <a:custGeom>
              <a:avLst/>
              <a:gdLst/>
              <a:ahLst/>
              <a:cxnLst/>
              <a:rect l="l" t="t" r="r" b="b"/>
              <a:pathLst>
                <a:path w="2039" h="274" extrusionOk="0">
                  <a:moveTo>
                    <a:pt x="1973" y="1"/>
                  </a:moveTo>
                  <a:cubicBezTo>
                    <a:pt x="1516" y="105"/>
                    <a:pt x="1122" y="136"/>
                    <a:pt x="813" y="136"/>
                  </a:cubicBezTo>
                  <a:cubicBezTo>
                    <a:pt x="349" y="136"/>
                    <a:pt x="78" y="66"/>
                    <a:pt x="78" y="66"/>
                  </a:cubicBezTo>
                  <a:cubicBezTo>
                    <a:pt x="52" y="66"/>
                    <a:pt x="13" y="79"/>
                    <a:pt x="0" y="118"/>
                  </a:cubicBezTo>
                  <a:cubicBezTo>
                    <a:pt x="0" y="144"/>
                    <a:pt x="13" y="183"/>
                    <a:pt x="52" y="196"/>
                  </a:cubicBezTo>
                  <a:cubicBezTo>
                    <a:pt x="65" y="209"/>
                    <a:pt x="338" y="273"/>
                    <a:pt x="805" y="273"/>
                  </a:cubicBezTo>
                  <a:cubicBezTo>
                    <a:pt x="1117" y="273"/>
                    <a:pt x="1519" y="248"/>
                    <a:pt x="1999" y="118"/>
                  </a:cubicBezTo>
                  <a:cubicBezTo>
                    <a:pt x="2025" y="118"/>
                    <a:pt x="2038" y="79"/>
                    <a:pt x="2038" y="53"/>
                  </a:cubicBezTo>
                  <a:cubicBezTo>
                    <a:pt x="2038" y="14"/>
                    <a:pt x="2012" y="1"/>
                    <a:pt x="1973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654;p45">
              <a:extLst>
                <a:ext uri="{FF2B5EF4-FFF2-40B4-BE49-F238E27FC236}">
                  <a16:creationId xmlns:a16="http://schemas.microsoft.com/office/drawing/2014/main" id="{F244C553-BA44-22FA-61ED-A63850FF1317}"/>
                </a:ext>
              </a:extLst>
            </p:cNvPr>
            <p:cNvSpPr/>
            <p:nvPr/>
          </p:nvSpPr>
          <p:spPr>
            <a:xfrm>
              <a:off x="1115550" y="3898775"/>
              <a:ext cx="45775" cy="4775"/>
            </a:xfrm>
            <a:custGeom>
              <a:avLst/>
              <a:gdLst/>
              <a:ahLst/>
              <a:cxnLst/>
              <a:rect l="l" t="t" r="r" b="b"/>
              <a:pathLst>
                <a:path w="1831" h="191" extrusionOk="0">
                  <a:moveTo>
                    <a:pt x="1830" y="1"/>
                  </a:moveTo>
                  <a:lnTo>
                    <a:pt x="0" y="156"/>
                  </a:lnTo>
                  <a:cubicBezTo>
                    <a:pt x="0" y="156"/>
                    <a:pt x="159" y="190"/>
                    <a:pt x="457" y="190"/>
                  </a:cubicBezTo>
                  <a:cubicBezTo>
                    <a:pt x="769" y="190"/>
                    <a:pt x="1233" y="153"/>
                    <a:pt x="1830" y="1"/>
                  </a:cubicBezTo>
                  <a:close/>
                </a:path>
              </a:pathLst>
            </a:custGeom>
            <a:solidFill>
              <a:srgbClr val="E15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655;p45">
              <a:extLst>
                <a:ext uri="{FF2B5EF4-FFF2-40B4-BE49-F238E27FC236}">
                  <a16:creationId xmlns:a16="http://schemas.microsoft.com/office/drawing/2014/main" id="{3284C352-1FFF-3616-8E74-A52A4FCA6443}"/>
                </a:ext>
              </a:extLst>
            </p:cNvPr>
            <p:cNvSpPr/>
            <p:nvPr/>
          </p:nvSpPr>
          <p:spPr>
            <a:xfrm>
              <a:off x="1113925" y="3897600"/>
              <a:ext cx="49025" cy="7375"/>
            </a:xfrm>
            <a:custGeom>
              <a:avLst/>
              <a:gdLst/>
              <a:ahLst/>
              <a:cxnLst/>
              <a:rect l="l" t="t" r="r" b="b"/>
              <a:pathLst>
                <a:path w="1961" h="295" extrusionOk="0">
                  <a:moveTo>
                    <a:pt x="1889" y="0"/>
                  </a:moveTo>
                  <a:cubicBezTo>
                    <a:pt x="1882" y="0"/>
                    <a:pt x="1876" y="3"/>
                    <a:pt x="1870" y="9"/>
                  </a:cubicBezTo>
                  <a:cubicBezTo>
                    <a:pt x="1298" y="151"/>
                    <a:pt x="847" y="187"/>
                    <a:pt x="539" y="187"/>
                  </a:cubicBezTo>
                  <a:cubicBezTo>
                    <a:pt x="231" y="187"/>
                    <a:pt x="65" y="151"/>
                    <a:pt x="65" y="151"/>
                  </a:cubicBezTo>
                  <a:cubicBezTo>
                    <a:pt x="26" y="151"/>
                    <a:pt x="0" y="164"/>
                    <a:pt x="0" y="203"/>
                  </a:cubicBezTo>
                  <a:cubicBezTo>
                    <a:pt x="0" y="229"/>
                    <a:pt x="13" y="268"/>
                    <a:pt x="52" y="268"/>
                  </a:cubicBezTo>
                  <a:cubicBezTo>
                    <a:pt x="65" y="268"/>
                    <a:pt x="247" y="294"/>
                    <a:pt x="546" y="294"/>
                  </a:cubicBezTo>
                  <a:cubicBezTo>
                    <a:pt x="870" y="294"/>
                    <a:pt x="1324" y="242"/>
                    <a:pt x="1895" y="138"/>
                  </a:cubicBezTo>
                  <a:cubicBezTo>
                    <a:pt x="1934" y="113"/>
                    <a:pt x="1960" y="87"/>
                    <a:pt x="1947" y="48"/>
                  </a:cubicBezTo>
                  <a:cubicBezTo>
                    <a:pt x="1937" y="28"/>
                    <a:pt x="1912" y="0"/>
                    <a:pt x="1889" y="0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656;p45">
              <a:extLst>
                <a:ext uri="{FF2B5EF4-FFF2-40B4-BE49-F238E27FC236}">
                  <a16:creationId xmlns:a16="http://schemas.microsoft.com/office/drawing/2014/main" id="{E6CBE037-AEA6-F821-5F55-838E0C5FD953}"/>
                </a:ext>
              </a:extLst>
            </p:cNvPr>
            <p:cNvSpPr/>
            <p:nvPr/>
          </p:nvSpPr>
          <p:spPr>
            <a:xfrm>
              <a:off x="1119125" y="3870875"/>
              <a:ext cx="41875" cy="4525"/>
            </a:xfrm>
            <a:custGeom>
              <a:avLst/>
              <a:gdLst/>
              <a:ahLst/>
              <a:cxnLst/>
              <a:rect l="l" t="t" r="r" b="b"/>
              <a:pathLst>
                <a:path w="1675" h="181" extrusionOk="0">
                  <a:moveTo>
                    <a:pt x="1675" y="0"/>
                  </a:moveTo>
                  <a:lnTo>
                    <a:pt x="0" y="169"/>
                  </a:lnTo>
                  <a:cubicBezTo>
                    <a:pt x="0" y="169"/>
                    <a:pt x="113" y="181"/>
                    <a:pt x="305" y="181"/>
                  </a:cubicBezTo>
                  <a:cubicBezTo>
                    <a:pt x="608" y="181"/>
                    <a:pt x="1110" y="151"/>
                    <a:pt x="1675" y="0"/>
                  </a:cubicBezTo>
                  <a:close/>
                </a:path>
              </a:pathLst>
            </a:custGeom>
            <a:solidFill>
              <a:srgbClr val="E158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657;p45">
              <a:extLst>
                <a:ext uri="{FF2B5EF4-FFF2-40B4-BE49-F238E27FC236}">
                  <a16:creationId xmlns:a16="http://schemas.microsoft.com/office/drawing/2014/main" id="{882EA0AA-EE0C-0B87-EF79-7DB0D1505034}"/>
                </a:ext>
              </a:extLst>
            </p:cNvPr>
            <p:cNvSpPr/>
            <p:nvPr/>
          </p:nvSpPr>
          <p:spPr>
            <a:xfrm>
              <a:off x="1117175" y="3869500"/>
              <a:ext cx="45775" cy="7550"/>
            </a:xfrm>
            <a:custGeom>
              <a:avLst/>
              <a:gdLst/>
              <a:ahLst/>
              <a:cxnLst/>
              <a:rect l="l" t="t" r="r" b="b"/>
              <a:pathLst>
                <a:path w="1831" h="302" extrusionOk="0">
                  <a:moveTo>
                    <a:pt x="1751" y="1"/>
                  </a:moveTo>
                  <a:cubicBezTo>
                    <a:pt x="1747" y="1"/>
                    <a:pt x="1743" y="2"/>
                    <a:pt x="1740" y="3"/>
                  </a:cubicBezTo>
                  <a:cubicBezTo>
                    <a:pt x="1183" y="155"/>
                    <a:pt x="684" y="184"/>
                    <a:pt x="382" y="184"/>
                  </a:cubicBezTo>
                  <a:cubicBezTo>
                    <a:pt x="191" y="184"/>
                    <a:pt x="78" y="172"/>
                    <a:pt x="78" y="172"/>
                  </a:cubicBezTo>
                  <a:cubicBezTo>
                    <a:pt x="74" y="170"/>
                    <a:pt x="69" y="169"/>
                    <a:pt x="63" y="169"/>
                  </a:cubicBezTo>
                  <a:cubicBezTo>
                    <a:pt x="40" y="169"/>
                    <a:pt x="13" y="192"/>
                    <a:pt x="13" y="224"/>
                  </a:cubicBezTo>
                  <a:cubicBezTo>
                    <a:pt x="0" y="250"/>
                    <a:pt x="26" y="289"/>
                    <a:pt x="65" y="289"/>
                  </a:cubicBezTo>
                  <a:cubicBezTo>
                    <a:pt x="78" y="289"/>
                    <a:pt x="208" y="302"/>
                    <a:pt x="416" y="302"/>
                  </a:cubicBezTo>
                  <a:cubicBezTo>
                    <a:pt x="727" y="302"/>
                    <a:pt x="1220" y="263"/>
                    <a:pt x="1765" y="133"/>
                  </a:cubicBezTo>
                  <a:cubicBezTo>
                    <a:pt x="1804" y="120"/>
                    <a:pt x="1830" y="94"/>
                    <a:pt x="1817" y="55"/>
                  </a:cubicBezTo>
                  <a:cubicBezTo>
                    <a:pt x="1806" y="33"/>
                    <a:pt x="1776" y="1"/>
                    <a:pt x="1751" y="1"/>
                  </a:cubicBezTo>
                  <a:close/>
                </a:path>
              </a:pathLst>
            </a:custGeom>
            <a:solidFill>
              <a:srgbClr val="250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658;p45">
              <a:extLst>
                <a:ext uri="{FF2B5EF4-FFF2-40B4-BE49-F238E27FC236}">
                  <a16:creationId xmlns:a16="http://schemas.microsoft.com/office/drawing/2014/main" id="{8512B16C-0B7A-933D-DB9C-728AA4218CFD}"/>
                </a:ext>
              </a:extLst>
            </p:cNvPr>
            <p:cNvSpPr/>
            <p:nvPr/>
          </p:nvSpPr>
          <p:spPr>
            <a:xfrm>
              <a:off x="1121075" y="37300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50F5B"/>
            </a:solidFill>
            <a:ln w="2925" cap="rnd" cmpd="sng">
              <a:solidFill>
                <a:srgbClr val="9646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B43FDFE9-F069-FD42-61FD-408783B9B9A0}"/>
              </a:ext>
            </a:extLst>
          </p:cNvPr>
          <p:cNvSpPr txBox="1"/>
          <p:nvPr/>
        </p:nvSpPr>
        <p:spPr>
          <a:xfrm>
            <a:off x="3124200" y="1292850"/>
            <a:ext cx="496685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b="1" dirty="0" err="1">
                <a:solidFill>
                  <a:srgbClr val="FF0000"/>
                </a:solidFill>
                <a:latin typeface="Leto"/>
              </a:rPr>
              <a:t>Pentingnya</a:t>
            </a:r>
            <a:r>
              <a:rPr lang="en-ID" sz="1800" b="1" dirty="0">
                <a:solidFill>
                  <a:srgbClr val="FF0000"/>
                </a:solidFill>
                <a:latin typeface="Leto"/>
              </a:rPr>
              <a:t> </a:t>
            </a:r>
            <a:r>
              <a:rPr lang="en-ID" sz="1800" b="1" dirty="0" err="1">
                <a:solidFill>
                  <a:srgbClr val="FF0000"/>
                </a:solidFill>
                <a:latin typeface="Leto"/>
              </a:rPr>
              <a:t>menjaga</a:t>
            </a:r>
            <a:r>
              <a:rPr lang="en-ID" sz="1800" b="1" dirty="0">
                <a:solidFill>
                  <a:srgbClr val="FF0000"/>
                </a:solidFill>
                <a:latin typeface="Leto"/>
              </a:rPr>
              <a:t> </a:t>
            </a:r>
            <a:r>
              <a:rPr lang="en-ID" sz="1800" b="1" dirty="0" err="1">
                <a:solidFill>
                  <a:srgbClr val="FF0000"/>
                </a:solidFill>
                <a:latin typeface="Leto"/>
              </a:rPr>
              <a:t>citra</a:t>
            </a:r>
            <a:r>
              <a:rPr lang="en-ID" sz="1800" b="1" dirty="0">
                <a:solidFill>
                  <a:srgbClr val="FF0000"/>
                </a:solidFill>
                <a:latin typeface="Leto"/>
              </a:rPr>
              <a:t> </a:t>
            </a:r>
            <a:r>
              <a:rPr lang="en-ID" sz="1800" b="1" dirty="0" err="1">
                <a:solidFill>
                  <a:srgbClr val="FF0000"/>
                </a:solidFill>
                <a:latin typeface="Leto"/>
              </a:rPr>
              <a:t>diri</a:t>
            </a:r>
            <a:r>
              <a:rPr lang="en-ID" sz="1800" b="1" dirty="0">
                <a:solidFill>
                  <a:srgbClr val="FF0000"/>
                </a:solidFill>
                <a:latin typeface="Leto"/>
              </a:rPr>
              <a:t> di media </a:t>
            </a:r>
            <a:r>
              <a:rPr lang="en-ID" sz="1800" b="1" dirty="0" err="1">
                <a:solidFill>
                  <a:srgbClr val="FF0000"/>
                </a:solidFill>
                <a:latin typeface="Leto"/>
              </a:rPr>
              <a:t>sosial</a:t>
            </a:r>
            <a:r>
              <a:rPr lang="en-ID" sz="1800" b="1" dirty="0">
                <a:latin typeface="Leto"/>
              </a:rPr>
              <a:t>:</a:t>
            </a:r>
            <a:r>
              <a:rPr lang="en-ID" sz="1800" dirty="0">
                <a:latin typeface="Leto"/>
              </a:rPr>
              <a:t> </a:t>
            </a:r>
            <a:r>
              <a:rPr lang="en-ID" sz="1800" dirty="0" err="1">
                <a:latin typeface="Leto"/>
              </a:rPr>
              <a:t>Berbagi</a:t>
            </a:r>
            <a:r>
              <a:rPr lang="en-ID" sz="1800" dirty="0">
                <a:latin typeface="Leto"/>
              </a:rPr>
              <a:t> </a:t>
            </a:r>
            <a:r>
              <a:rPr lang="en-ID" sz="1800" dirty="0" err="1">
                <a:latin typeface="Leto"/>
              </a:rPr>
              <a:t>pengalaman</a:t>
            </a:r>
            <a:r>
              <a:rPr lang="en-ID" sz="1800" dirty="0">
                <a:latin typeface="Leto"/>
              </a:rPr>
              <a:t> </a:t>
            </a:r>
            <a:r>
              <a:rPr lang="en-ID" sz="1800" dirty="0" err="1">
                <a:latin typeface="Leto"/>
              </a:rPr>
              <a:t>positif</a:t>
            </a:r>
            <a:r>
              <a:rPr lang="en-ID" sz="1800" dirty="0">
                <a:latin typeface="Leto"/>
              </a:rPr>
              <a:t> </a:t>
            </a:r>
            <a:r>
              <a:rPr lang="en-ID" sz="1800" dirty="0" err="1">
                <a:latin typeface="Leto"/>
              </a:rPr>
              <a:t>tanpa</a:t>
            </a:r>
            <a:r>
              <a:rPr lang="en-ID" sz="1800" dirty="0">
                <a:latin typeface="Leto"/>
              </a:rPr>
              <a:t> </a:t>
            </a:r>
            <a:r>
              <a:rPr lang="en-ID" sz="1800" dirty="0" err="1">
                <a:latin typeface="Leto"/>
              </a:rPr>
              <a:t>membandingkan</a:t>
            </a:r>
            <a:r>
              <a:rPr lang="en-ID" sz="1800" dirty="0">
                <a:latin typeface="Leto"/>
              </a:rPr>
              <a:t> </a:t>
            </a:r>
            <a:r>
              <a:rPr lang="en-ID" sz="1800" dirty="0" err="1">
                <a:latin typeface="Leto"/>
              </a:rPr>
              <a:t>diri</a:t>
            </a:r>
            <a:r>
              <a:rPr lang="en-ID" sz="1800" dirty="0">
                <a:latin typeface="Leto"/>
              </a:rPr>
              <a:t> </a:t>
            </a:r>
            <a:r>
              <a:rPr lang="en-ID" sz="1800" dirty="0" err="1">
                <a:latin typeface="Leto"/>
              </a:rPr>
              <a:t>dengan</a:t>
            </a:r>
            <a:r>
              <a:rPr lang="en-ID" sz="1800" dirty="0">
                <a:latin typeface="Leto"/>
              </a:rPr>
              <a:t> orang lain.</a:t>
            </a:r>
          </a:p>
          <a:p>
            <a:endParaRPr lang="en-ID" sz="1800" b="1" dirty="0">
              <a:latin typeface="Leto"/>
            </a:endParaRPr>
          </a:p>
          <a:p>
            <a:r>
              <a:rPr lang="en-ID" sz="1800" b="1" dirty="0" err="1">
                <a:solidFill>
                  <a:srgbClr val="FF0000"/>
                </a:solidFill>
                <a:latin typeface="Leto"/>
              </a:rPr>
              <a:t>Menghindari</a:t>
            </a:r>
            <a:r>
              <a:rPr lang="en-ID" sz="1800" b="1" dirty="0">
                <a:solidFill>
                  <a:srgbClr val="FF0000"/>
                </a:solidFill>
                <a:latin typeface="Leto"/>
              </a:rPr>
              <a:t> </a:t>
            </a:r>
            <a:r>
              <a:rPr lang="en-ID" sz="1800" b="1" dirty="0" err="1">
                <a:solidFill>
                  <a:srgbClr val="FF0000"/>
                </a:solidFill>
                <a:latin typeface="Leto"/>
              </a:rPr>
              <a:t>tekanan</a:t>
            </a:r>
            <a:r>
              <a:rPr lang="en-ID" sz="1800" b="1" dirty="0">
                <a:solidFill>
                  <a:srgbClr val="FF0000"/>
                </a:solidFill>
                <a:latin typeface="Leto"/>
              </a:rPr>
              <a:t> </a:t>
            </a:r>
            <a:r>
              <a:rPr lang="en-ID" sz="1800" b="1" dirty="0" err="1">
                <a:solidFill>
                  <a:srgbClr val="FF0000"/>
                </a:solidFill>
                <a:latin typeface="Leto"/>
              </a:rPr>
              <a:t>sosial</a:t>
            </a:r>
            <a:r>
              <a:rPr lang="en-ID" sz="1800" b="1" dirty="0">
                <a:latin typeface="Leto"/>
              </a:rPr>
              <a:t>:</a:t>
            </a:r>
            <a:r>
              <a:rPr lang="en-ID" sz="1800" dirty="0">
                <a:latin typeface="Leto"/>
              </a:rPr>
              <a:t> </a:t>
            </a:r>
            <a:r>
              <a:rPr lang="en-ID" sz="1800" dirty="0" err="1">
                <a:latin typeface="Leto"/>
              </a:rPr>
              <a:t>Fokus</a:t>
            </a:r>
            <a:r>
              <a:rPr lang="en-ID" sz="1800" dirty="0">
                <a:latin typeface="Leto"/>
              </a:rPr>
              <a:t> pada </a:t>
            </a:r>
            <a:r>
              <a:rPr lang="en-ID" sz="1800" dirty="0" err="1">
                <a:latin typeface="Leto"/>
              </a:rPr>
              <a:t>kelebihan</a:t>
            </a:r>
            <a:r>
              <a:rPr lang="en-ID" sz="1800" dirty="0">
                <a:latin typeface="Leto"/>
              </a:rPr>
              <a:t> </a:t>
            </a:r>
            <a:r>
              <a:rPr lang="en-ID" sz="1800" dirty="0" err="1">
                <a:latin typeface="Leto"/>
              </a:rPr>
              <a:t>diri</a:t>
            </a:r>
            <a:r>
              <a:rPr lang="en-ID" sz="1800" dirty="0">
                <a:latin typeface="Leto"/>
              </a:rPr>
              <a:t> </a:t>
            </a:r>
            <a:r>
              <a:rPr lang="en-ID" sz="1800" dirty="0" err="1">
                <a:latin typeface="Leto"/>
              </a:rPr>
              <a:t>sendiri</a:t>
            </a:r>
            <a:r>
              <a:rPr lang="en-ID" sz="1800" dirty="0">
                <a:latin typeface="Leto"/>
              </a:rPr>
              <a:t> dan </a:t>
            </a:r>
            <a:r>
              <a:rPr lang="en-ID" sz="1800" dirty="0" err="1">
                <a:latin typeface="Leto"/>
              </a:rPr>
              <a:t>hindari</a:t>
            </a:r>
            <a:r>
              <a:rPr lang="en-ID" sz="1800" dirty="0">
                <a:latin typeface="Leto"/>
              </a:rPr>
              <a:t> </a:t>
            </a:r>
            <a:r>
              <a:rPr lang="en-ID" sz="1800" dirty="0" err="1">
                <a:latin typeface="Leto"/>
              </a:rPr>
              <a:t>terlalu</a:t>
            </a:r>
            <a:r>
              <a:rPr lang="en-ID" sz="1800" dirty="0">
                <a:latin typeface="Leto"/>
              </a:rPr>
              <a:t> </a:t>
            </a:r>
            <a:r>
              <a:rPr lang="en-ID" sz="1800" dirty="0" err="1">
                <a:latin typeface="Leto"/>
              </a:rPr>
              <a:t>membandingkan</a:t>
            </a:r>
            <a:r>
              <a:rPr lang="en-ID" sz="1800" dirty="0">
                <a:latin typeface="Leto"/>
              </a:rPr>
              <a:t> </a:t>
            </a:r>
            <a:r>
              <a:rPr lang="en-ID" sz="1800" dirty="0" err="1">
                <a:latin typeface="Leto"/>
              </a:rPr>
              <a:t>dengan</a:t>
            </a:r>
            <a:r>
              <a:rPr lang="en-ID" sz="1800" dirty="0">
                <a:latin typeface="Leto"/>
              </a:rPr>
              <a:t> orang lain.</a:t>
            </a:r>
          </a:p>
          <a:p>
            <a:endParaRPr lang="en-ID" sz="1800" b="1" dirty="0">
              <a:latin typeface="Leto"/>
            </a:endParaRPr>
          </a:p>
          <a:p>
            <a:r>
              <a:rPr lang="en-ID" sz="1800" b="1" dirty="0" err="1">
                <a:solidFill>
                  <a:srgbClr val="FF0000"/>
                </a:solidFill>
                <a:latin typeface="Leto"/>
              </a:rPr>
              <a:t>Berani</a:t>
            </a:r>
            <a:r>
              <a:rPr lang="en-ID" sz="1800" b="1" dirty="0">
                <a:solidFill>
                  <a:srgbClr val="FF0000"/>
                </a:solidFill>
                <a:latin typeface="Leto"/>
              </a:rPr>
              <a:t> </a:t>
            </a:r>
            <a:r>
              <a:rPr lang="en-ID" sz="1800" b="1" dirty="0" err="1">
                <a:solidFill>
                  <a:srgbClr val="FF0000"/>
                </a:solidFill>
                <a:latin typeface="Leto"/>
              </a:rPr>
              <a:t>menjadi</a:t>
            </a:r>
            <a:r>
              <a:rPr lang="en-ID" sz="1800" b="1" dirty="0">
                <a:solidFill>
                  <a:srgbClr val="FF0000"/>
                </a:solidFill>
                <a:latin typeface="Leto"/>
              </a:rPr>
              <a:t> </a:t>
            </a:r>
            <a:r>
              <a:rPr lang="en-ID" sz="1800" b="1" dirty="0" err="1">
                <a:solidFill>
                  <a:srgbClr val="FF0000"/>
                </a:solidFill>
                <a:latin typeface="Leto"/>
              </a:rPr>
              <a:t>diri</a:t>
            </a:r>
            <a:r>
              <a:rPr lang="en-ID" sz="1800" b="1" dirty="0">
                <a:solidFill>
                  <a:srgbClr val="FF0000"/>
                </a:solidFill>
                <a:latin typeface="Leto"/>
              </a:rPr>
              <a:t> </a:t>
            </a:r>
            <a:r>
              <a:rPr lang="en-ID" sz="1800" b="1" dirty="0" err="1">
                <a:solidFill>
                  <a:srgbClr val="FF0000"/>
                </a:solidFill>
                <a:latin typeface="Leto"/>
              </a:rPr>
              <a:t>sendiri</a:t>
            </a:r>
            <a:r>
              <a:rPr lang="en-ID" sz="1800" b="1" dirty="0">
                <a:latin typeface="Leto"/>
              </a:rPr>
              <a:t>:</a:t>
            </a:r>
            <a:r>
              <a:rPr lang="en-ID" sz="1800" dirty="0">
                <a:latin typeface="Leto"/>
              </a:rPr>
              <a:t> </a:t>
            </a:r>
            <a:r>
              <a:rPr lang="en-ID" sz="1800" dirty="0" err="1">
                <a:latin typeface="Leto"/>
              </a:rPr>
              <a:t>Kepercayaan</a:t>
            </a:r>
            <a:r>
              <a:rPr lang="en-ID" sz="1800" dirty="0">
                <a:latin typeface="Leto"/>
              </a:rPr>
              <a:t> </a:t>
            </a:r>
            <a:r>
              <a:rPr lang="en-ID" sz="1800" dirty="0" err="1">
                <a:latin typeface="Leto"/>
              </a:rPr>
              <a:t>diri</a:t>
            </a:r>
            <a:r>
              <a:rPr lang="en-ID" sz="1800" dirty="0">
                <a:latin typeface="Leto"/>
              </a:rPr>
              <a:t> di media </a:t>
            </a:r>
            <a:r>
              <a:rPr lang="en-ID" sz="1800" dirty="0" err="1">
                <a:latin typeface="Leto"/>
              </a:rPr>
              <a:t>sosial</a:t>
            </a:r>
            <a:r>
              <a:rPr lang="en-ID" sz="1800" dirty="0">
                <a:latin typeface="Leto"/>
              </a:rPr>
              <a:t> </a:t>
            </a:r>
            <a:r>
              <a:rPr lang="en-ID" sz="1800" dirty="0" err="1">
                <a:latin typeface="Leto"/>
              </a:rPr>
              <a:t>dimulai</a:t>
            </a:r>
            <a:r>
              <a:rPr lang="en-ID" sz="1800" dirty="0">
                <a:latin typeface="Leto"/>
              </a:rPr>
              <a:t> </a:t>
            </a:r>
            <a:r>
              <a:rPr lang="en-ID" sz="1800" dirty="0" err="1">
                <a:latin typeface="Leto"/>
              </a:rPr>
              <a:t>dari</a:t>
            </a:r>
            <a:r>
              <a:rPr lang="en-ID" sz="1800" dirty="0">
                <a:latin typeface="Leto"/>
              </a:rPr>
              <a:t> </a:t>
            </a:r>
            <a:r>
              <a:rPr lang="en-ID" sz="1800" dirty="0" err="1">
                <a:latin typeface="Leto"/>
              </a:rPr>
              <a:t>penerimaan</a:t>
            </a:r>
            <a:r>
              <a:rPr lang="en-ID" sz="1800" dirty="0">
                <a:latin typeface="Leto"/>
              </a:rPr>
              <a:t> </a:t>
            </a:r>
            <a:r>
              <a:rPr lang="en-ID" sz="1800" dirty="0" err="1">
                <a:latin typeface="Leto"/>
              </a:rPr>
              <a:t>diri</a:t>
            </a:r>
            <a:r>
              <a:rPr lang="en-ID" sz="1800" dirty="0">
                <a:latin typeface="Leto"/>
              </a:rPr>
              <a:t> yang </a:t>
            </a:r>
            <a:r>
              <a:rPr lang="en-ID" sz="1800" dirty="0" err="1">
                <a:latin typeface="Leto"/>
              </a:rPr>
              <a:t>baik</a:t>
            </a:r>
            <a:r>
              <a:rPr lang="en-ID" sz="1800" dirty="0">
                <a:latin typeface="Leto"/>
              </a:rPr>
              <a:t>.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13B05E5-7288-DFDC-6D21-7F6FF58DE031}"/>
              </a:ext>
            </a:extLst>
          </p:cNvPr>
          <p:cNvSpPr txBox="1"/>
          <p:nvPr/>
        </p:nvSpPr>
        <p:spPr>
          <a:xfrm>
            <a:off x="1930977" y="433268"/>
            <a:ext cx="5282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800" b="1" dirty="0" err="1">
                <a:latin typeface="Lato" panose="020F0502020204030203" pitchFamily="34" charset="0"/>
              </a:rPr>
              <a:t>Kepercayaan</a:t>
            </a:r>
            <a:r>
              <a:rPr lang="en-ID" sz="2800" b="1" dirty="0">
                <a:latin typeface="Lato" panose="020F0502020204030203" pitchFamily="34" charset="0"/>
              </a:rPr>
              <a:t> </a:t>
            </a:r>
            <a:r>
              <a:rPr lang="en-ID" sz="2800" b="1" dirty="0" err="1">
                <a:latin typeface="Lato" panose="020F0502020204030203" pitchFamily="34" charset="0"/>
              </a:rPr>
              <a:t>Diri</a:t>
            </a:r>
            <a:r>
              <a:rPr lang="en-ID" sz="2800" b="1" dirty="0">
                <a:latin typeface="Lato" panose="020F0502020204030203" pitchFamily="34" charset="0"/>
              </a:rPr>
              <a:t> di Media Sosial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E0BA81-4741-2C25-FE82-7E3950B99361}"/>
              </a:ext>
            </a:extLst>
          </p:cNvPr>
          <p:cNvSpPr txBox="1"/>
          <p:nvPr/>
        </p:nvSpPr>
        <p:spPr>
          <a:xfrm>
            <a:off x="2899464" y="4814157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D50C53-B2F6-5D79-AA32-AD0CC8576589}"/>
              </a:ext>
            </a:extLst>
          </p:cNvPr>
          <p:cNvSpPr txBox="1"/>
          <p:nvPr/>
        </p:nvSpPr>
        <p:spPr>
          <a:xfrm>
            <a:off x="6554171" y="4814158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113" name="Google Shape;552;p28">
            <a:extLst>
              <a:ext uri="{FF2B5EF4-FFF2-40B4-BE49-F238E27FC236}">
                <a16:creationId xmlns:a16="http://schemas.microsoft.com/office/drawing/2014/main" id="{EBC2F33C-5082-9923-BAC9-AC53CB9D99EC}"/>
              </a:ext>
            </a:extLst>
          </p:cNvPr>
          <p:cNvSpPr/>
          <p:nvPr/>
        </p:nvSpPr>
        <p:spPr>
          <a:xfrm>
            <a:off x="6897869" y="5065996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CE51400-2566-A990-E4C4-358EA4EDF1A0}"/>
              </a:ext>
            </a:extLst>
          </p:cNvPr>
          <p:cNvSpPr/>
          <p:nvPr/>
        </p:nvSpPr>
        <p:spPr>
          <a:xfrm>
            <a:off x="1" y="4668813"/>
            <a:ext cx="9144000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7C0EF5C7-C2FE-B40E-FEBA-3028DB7AA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23" y="4737400"/>
            <a:ext cx="1581851" cy="425122"/>
          </a:xfrm>
          <a:prstGeom prst="rect">
            <a:avLst/>
          </a:prstGeom>
        </p:spPr>
      </p:pic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43452C9D-1D59-EFE3-9F41-97264A0163E3}"/>
              </a:ext>
            </a:extLst>
          </p:cNvPr>
          <p:cNvCxnSpPr/>
          <p:nvPr/>
        </p:nvCxnSpPr>
        <p:spPr>
          <a:xfrm>
            <a:off x="2524020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E7FC2179-DE4C-9D74-9420-92412CE980BC}"/>
              </a:ext>
            </a:extLst>
          </p:cNvPr>
          <p:cNvSpPr txBox="1"/>
          <p:nvPr/>
        </p:nvSpPr>
        <p:spPr>
          <a:xfrm>
            <a:off x="2720487" y="4803588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55BFABB-B59D-5294-75BA-5278E14451EF}"/>
              </a:ext>
            </a:extLst>
          </p:cNvPr>
          <p:cNvSpPr txBox="1"/>
          <p:nvPr/>
        </p:nvSpPr>
        <p:spPr>
          <a:xfrm>
            <a:off x="6188152" y="4803972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94EF4EA6-45D1-4C47-11FE-008978E00B77}"/>
              </a:ext>
            </a:extLst>
          </p:cNvPr>
          <p:cNvCxnSpPr/>
          <p:nvPr/>
        </p:nvCxnSpPr>
        <p:spPr>
          <a:xfrm>
            <a:off x="6087577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422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630C2-E2E2-4F0A-E61D-388F5833C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3B1E66E-7611-D9D6-3C0F-ADB5518547E4}"/>
              </a:ext>
            </a:extLst>
          </p:cNvPr>
          <p:cNvSpPr/>
          <p:nvPr/>
        </p:nvSpPr>
        <p:spPr>
          <a:xfrm>
            <a:off x="7930616" y="304081"/>
            <a:ext cx="583656" cy="550088"/>
          </a:xfrm>
          <a:prstGeom prst="ellipse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Lato" panose="020F0502020204030203" pitchFamily="34" charset="0"/>
              </a:rPr>
              <a:t>P</a:t>
            </a:r>
            <a:endParaRPr lang="en-ID" sz="1050" b="1" dirty="0">
              <a:latin typeface="Lato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9C8FD5-EA0A-6D03-7CA7-05281D7E8FF3}"/>
              </a:ext>
            </a:extLst>
          </p:cNvPr>
          <p:cNvSpPr txBox="1"/>
          <p:nvPr/>
        </p:nvSpPr>
        <p:spPr>
          <a:xfrm>
            <a:off x="2899464" y="4814157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25AA64-4949-BCED-231D-3DFE024E0CE5}"/>
              </a:ext>
            </a:extLst>
          </p:cNvPr>
          <p:cNvSpPr txBox="1"/>
          <p:nvPr/>
        </p:nvSpPr>
        <p:spPr>
          <a:xfrm>
            <a:off x="6554171" y="4814158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8" name="Google Shape;552;p28">
            <a:extLst>
              <a:ext uri="{FF2B5EF4-FFF2-40B4-BE49-F238E27FC236}">
                <a16:creationId xmlns:a16="http://schemas.microsoft.com/office/drawing/2014/main" id="{1C538CB8-CAB0-C39A-E725-8D8FA25691E6}"/>
              </a:ext>
            </a:extLst>
          </p:cNvPr>
          <p:cNvSpPr/>
          <p:nvPr/>
        </p:nvSpPr>
        <p:spPr>
          <a:xfrm>
            <a:off x="6897869" y="5065996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1142B7-1E3F-7EE6-932E-1D9B020184C4}"/>
              </a:ext>
            </a:extLst>
          </p:cNvPr>
          <p:cNvSpPr/>
          <p:nvPr/>
        </p:nvSpPr>
        <p:spPr>
          <a:xfrm>
            <a:off x="1" y="4668813"/>
            <a:ext cx="9144000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1A4399-393D-CC24-1AAA-64218FFED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23" y="4737400"/>
            <a:ext cx="1581851" cy="42512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71CE21-50C9-BF66-81E7-FD22776DA94B}"/>
              </a:ext>
            </a:extLst>
          </p:cNvPr>
          <p:cNvCxnSpPr/>
          <p:nvPr/>
        </p:nvCxnSpPr>
        <p:spPr>
          <a:xfrm>
            <a:off x="2524020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E330B29-104C-E65D-DFA3-7D8B0190FEB5}"/>
              </a:ext>
            </a:extLst>
          </p:cNvPr>
          <p:cNvSpPr txBox="1"/>
          <p:nvPr/>
        </p:nvSpPr>
        <p:spPr>
          <a:xfrm>
            <a:off x="2720487" y="4803588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6987A9-096F-E3BC-F501-9B3B6A563208}"/>
              </a:ext>
            </a:extLst>
          </p:cNvPr>
          <p:cNvSpPr txBox="1"/>
          <p:nvPr/>
        </p:nvSpPr>
        <p:spPr>
          <a:xfrm>
            <a:off x="6188152" y="4803972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EEEF26-C66E-248F-1E01-CC5FB1946CD8}"/>
              </a:ext>
            </a:extLst>
          </p:cNvPr>
          <p:cNvCxnSpPr/>
          <p:nvPr/>
        </p:nvCxnSpPr>
        <p:spPr>
          <a:xfrm>
            <a:off x="6087577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90E33BD-14F8-1EB6-7ADD-BAAEF4DE9A78}"/>
              </a:ext>
            </a:extLst>
          </p:cNvPr>
          <p:cNvSpPr txBox="1"/>
          <p:nvPr/>
        </p:nvSpPr>
        <p:spPr>
          <a:xfrm>
            <a:off x="5716639" y="425716"/>
            <a:ext cx="2648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Lato" panose="020F0502020204030203" pitchFamily="34" charset="0"/>
              </a:rPr>
              <a:t>Praktek</a:t>
            </a:r>
            <a:r>
              <a:rPr lang="en-US" sz="1600" b="1" dirty="0">
                <a:latin typeface="Lato" panose="020F0502020204030203" pitchFamily="34" charset="0"/>
              </a:rPr>
              <a:t> </a:t>
            </a:r>
            <a:r>
              <a:rPr lang="en-US" sz="1600" b="1" dirty="0" err="1">
                <a:latin typeface="Lato" panose="020F0502020204030203" pitchFamily="34" charset="0"/>
              </a:rPr>
              <a:t>Pembelajaran</a:t>
            </a:r>
            <a:endParaRPr lang="en-ID" sz="1600" b="1" dirty="0">
              <a:latin typeface="Lato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894801-AB23-96C0-796D-00436F7BD553}"/>
              </a:ext>
            </a:extLst>
          </p:cNvPr>
          <p:cNvSpPr txBox="1"/>
          <p:nvPr/>
        </p:nvSpPr>
        <p:spPr>
          <a:xfrm>
            <a:off x="2316126" y="1161184"/>
            <a:ext cx="5282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600" b="1" dirty="0">
                <a:latin typeface="Lato" panose="020F0502020204030203" pitchFamily="34" charset="0"/>
              </a:rPr>
              <a:t>YUK, BIKIN VIDEO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74E41C-3D84-1D43-13A4-37389C61901E}"/>
              </a:ext>
            </a:extLst>
          </p:cNvPr>
          <p:cNvSpPr txBox="1"/>
          <p:nvPr/>
        </p:nvSpPr>
        <p:spPr>
          <a:xfrm>
            <a:off x="1675514" y="2059353"/>
            <a:ext cx="57929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>
                <a:latin typeface="Lato" panose="020F0502020204030203" pitchFamily="34" charset="0"/>
              </a:rPr>
              <a:t>Video </a:t>
            </a:r>
            <a:r>
              <a:rPr lang="en-ID" sz="1800" dirty="0" err="1">
                <a:latin typeface="Lato" panose="020F0502020204030203" pitchFamily="34" charset="0"/>
              </a:rPr>
              <a:t>tentang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dirimu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dengan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menyebutkan</a:t>
            </a:r>
            <a:r>
              <a:rPr lang="en-ID" sz="1800" dirty="0">
                <a:latin typeface="Lato" panose="020F0502020204030203" pitchFamily="34" charset="0"/>
              </a:rPr>
              <a:t> minimal </a:t>
            </a:r>
            <a:r>
              <a:rPr lang="en-ID" sz="1800" dirty="0" err="1">
                <a:latin typeface="Lato" panose="020F0502020204030203" pitchFamily="34" charset="0"/>
              </a:rPr>
              <a:t>tiga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hal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positif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dalam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diri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kamu</a:t>
            </a:r>
            <a:r>
              <a:rPr lang="en-ID" sz="1800" dirty="0">
                <a:latin typeface="Lato" panose="020F0502020204030203" pitchFamily="34" charset="0"/>
              </a:rPr>
              <a:t>. </a:t>
            </a:r>
          </a:p>
          <a:p>
            <a:endParaRPr lang="en-ID" sz="1800" dirty="0">
              <a:latin typeface="Lato" panose="020F0502020204030203" pitchFamily="34" charset="0"/>
            </a:endParaRPr>
          </a:p>
          <a:p>
            <a:r>
              <a:rPr lang="en-ID" sz="1800" dirty="0">
                <a:latin typeface="Lato" panose="020F0502020204030203" pitchFamily="34" charset="0"/>
              </a:rPr>
              <a:t>Kamu </a:t>
            </a:r>
            <a:r>
              <a:rPr lang="en-ID" sz="1800" dirty="0" err="1">
                <a:latin typeface="Lato" panose="020F0502020204030203" pitchFamily="34" charset="0"/>
              </a:rPr>
              <a:t>bisa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bikin</a:t>
            </a:r>
            <a:r>
              <a:rPr lang="en-ID" sz="1800" dirty="0">
                <a:latin typeface="Lato" panose="020F0502020204030203" pitchFamily="34" charset="0"/>
              </a:rPr>
              <a:t> video </a:t>
            </a:r>
            <a:r>
              <a:rPr lang="en-ID" sz="1800" dirty="0" err="1">
                <a:latin typeface="Lato" panose="020F0502020204030203" pitchFamily="34" charset="0"/>
              </a:rPr>
              <a:t>sendiri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atau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bareng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teman-teman</a:t>
            </a:r>
            <a:r>
              <a:rPr lang="en-ID" sz="1800" dirty="0">
                <a:latin typeface="Lato" panose="020F0502020204030203" pitchFamily="34" charset="0"/>
              </a:rPr>
              <a:t>, </a:t>
            </a:r>
            <a:r>
              <a:rPr lang="en-ID" sz="1800" dirty="0" err="1">
                <a:latin typeface="Lato" panose="020F0502020204030203" pitchFamily="34" charset="0"/>
              </a:rPr>
              <a:t>pokoknya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seru-seruan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aja</a:t>
            </a:r>
            <a:r>
              <a:rPr lang="en-ID" sz="1800" dirty="0">
                <a:latin typeface="Lato" panose="020F0502020204030203" pitchFamily="34" charset="0"/>
              </a:rPr>
              <a:t>! </a:t>
            </a:r>
          </a:p>
          <a:p>
            <a:endParaRPr lang="en-ID" sz="1800" dirty="0">
              <a:latin typeface="Lato" panose="020F0502020204030203" pitchFamily="34" charset="0"/>
            </a:endParaRPr>
          </a:p>
          <a:p>
            <a:r>
              <a:rPr lang="en-ID" sz="1800" dirty="0" err="1">
                <a:latin typeface="Lato" panose="020F0502020204030203" pitchFamily="34" charset="0"/>
              </a:rPr>
              <a:t>Gunakan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kamera</a:t>
            </a:r>
            <a:r>
              <a:rPr lang="en-ID" sz="1800" dirty="0">
                <a:latin typeface="Lato" panose="020F0502020204030203" pitchFamily="34" charset="0"/>
              </a:rPr>
              <a:t> HP dan </a:t>
            </a:r>
            <a:r>
              <a:rPr lang="en-ID" sz="1800" dirty="0" err="1">
                <a:latin typeface="Lato" panose="020F0502020204030203" pitchFamily="34" charset="0"/>
              </a:rPr>
              <a:t>bisa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kamu</a:t>
            </a:r>
            <a:r>
              <a:rPr lang="en-ID" sz="1800" dirty="0">
                <a:latin typeface="Lato" panose="020F0502020204030203" pitchFamily="34" charset="0"/>
              </a:rPr>
              <a:t> edit </a:t>
            </a:r>
            <a:r>
              <a:rPr lang="en-ID" sz="1800" dirty="0" err="1">
                <a:latin typeface="Lato" panose="020F0502020204030203" pitchFamily="34" charset="0"/>
              </a:rPr>
              <a:t>dengan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aplikasi</a:t>
            </a:r>
            <a:r>
              <a:rPr lang="en-ID" sz="1800" dirty="0">
                <a:latin typeface="Lato" panose="020F0502020204030203" pitchFamily="34" charset="0"/>
              </a:rPr>
              <a:t>, </a:t>
            </a:r>
            <a:r>
              <a:rPr lang="en-ID" sz="1800" dirty="0" err="1">
                <a:latin typeface="Lato" panose="020F0502020204030203" pitchFamily="34" charset="0"/>
              </a:rPr>
              <a:t>sebelum</a:t>
            </a:r>
            <a:r>
              <a:rPr lang="en-ID" sz="1800" dirty="0">
                <a:latin typeface="Lato" panose="020F0502020204030203" pitchFamily="34" charset="0"/>
              </a:rPr>
              <a:t> </a:t>
            </a:r>
            <a:r>
              <a:rPr lang="en-ID" sz="1800" dirty="0" err="1">
                <a:latin typeface="Lato" panose="020F0502020204030203" pitchFamily="34" charset="0"/>
              </a:rPr>
              <a:t>diupload</a:t>
            </a:r>
            <a:endParaRPr lang="en-ID" sz="180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870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830A2-AD2F-1C03-76C7-5869F0060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3225EC-C01F-932D-A622-2039E38E0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019" y="854169"/>
            <a:ext cx="3128496" cy="31284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9FA15D-66A3-A780-FABF-C79FB4D71C22}"/>
              </a:ext>
            </a:extLst>
          </p:cNvPr>
          <p:cNvSpPr txBox="1"/>
          <p:nvPr/>
        </p:nvSpPr>
        <p:spPr>
          <a:xfrm>
            <a:off x="2269384" y="4053833"/>
            <a:ext cx="44125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b="1" dirty="0">
                <a:latin typeface="Lato" panose="020F0502020204030203" pitchFamily="34" charset="0"/>
              </a:rPr>
              <a:t>https//:lms.savethechildren.or.id/courses/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6D13B0-6CF0-7F5B-C3C7-2DFB1F763D11}"/>
              </a:ext>
            </a:extLst>
          </p:cNvPr>
          <p:cNvSpPr/>
          <p:nvPr/>
        </p:nvSpPr>
        <p:spPr>
          <a:xfrm>
            <a:off x="7930616" y="304081"/>
            <a:ext cx="583656" cy="550088"/>
          </a:xfrm>
          <a:prstGeom prst="ellipse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Lato" panose="020F0502020204030203" pitchFamily="34" charset="0"/>
              </a:rPr>
              <a:t>U</a:t>
            </a:r>
            <a:endParaRPr lang="en-ID" sz="1050" b="1" dirty="0">
              <a:latin typeface="Lato" panose="020F050202020403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23CCF8-071F-2805-4F19-209BE4679B6A}"/>
              </a:ext>
            </a:extLst>
          </p:cNvPr>
          <p:cNvSpPr/>
          <p:nvPr/>
        </p:nvSpPr>
        <p:spPr>
          <a:xfrm>
            <a:off x="7950025" y="968315"/>
            <a:ext cx="583656" cy="550088"/>
          </a:xfrm>
          <a:prstGeom prst="ellipse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Lato" panose="020F0502020204030203" pitchFamily="34" charset="0"/>
              </a:rPr>
              <a:t>R</a:t>
            </a:r>
            <a:endParaRPr lang="en-ID" sz="1050" b="1" dirty="0">
              <a:latin typeface="Lato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78D4C2-C493-A8C8-B4C0-C7FC5B88402A}"/>
              </a:ext>
            </a:extLst>
          </p:cNvPr>
          <p:cNvSpPr txBox="1"/>
          <p:nvPr/>
        </p:nvSpPr>
        <p:spPr>
          <a:xfrm>
            <a:off x="2899464" y="4814157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0AE4AC-954B-7662-AA07-B07072059BBD}"/>
              </a:ext>
            </a:extLst>
          </p:cNvPr>
          <p:cNvSpPr txBox="1"/>
          <p:nvPr/>
        </p:nvSpPr>
        <p:spPr>
          <a:xfrm>
            <a:off x="6554171" y="4814158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8" name="Google Shape;552;p28">
            <a:extLst>
              <a:ext uri="{FF2B5EF4-FFF2-40B4-BE49-F238E27FC236}">
                <a16:creationId xmlns:a16="http://schemas.microsoft.com/office/drawing/2014/main" id="{7244FE36-AE11-1DBC-5B0A-64ECA54AB28B}"/>
              </a:ext>
            </a:extLst>
          </p:cNvPr>
          <p:cNvSpPr/>
          <p:nvPr/>
        </p:nvSpPr>
        <p:spPr>
          <a:xfrm>
            <a:off x="6897869" y="5065996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21207D-8A60-7253-AA56-2F62C6BB0015}"/>
              </a:ext>
            </a:extLst>
          </p:cNvPr>
          <p:cNvSpPr/>
          <p:nvPr/>
        </p:nvSpPr>
        <p:spPr>
          <a:xfrm>
            <a:off x="1" y="4668813"/>
            <a:ext cx="9144000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521D5-63A8-2370-4F83-74464CA1A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23" y="4737400"/>
            <a:ext cx="1581851" cy="42512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54CA67A-C613-792E-FB4B-062EF195FE33}"/>
              </a:ext>
            </a:extLst>
          </p:cNvPr>
          <p:cNvCxnSpPr/>
          <p:nvPr/>
        </p:nvCxnSpPr>
        <p:spPr>
          <a:xfrm>
            <a:off x="2524020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66FCECE-78CD-F352-4EE9-0D81FC2A2593}"/>
              </a:ext>
            </a:extLst>
          </p:cNvPr>
          <p:cNvSpPr txBox="1"/>
          <p:nvPr/>
        </p:nvSpPr>
        <p:spPr>
          <a:xfrm>
            <a:off x="2720487" y="4803588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87E007-76AB-571F-DF04-8F9F39D37D6C}"/>
              </a:ext>
            </a:extLst>
          </p:cNvPr>
          <p:cNvSpPr txBox="1"/>
          <p:nvPr/>
        </p:nvSpPr>
        <p:spPr>
          <a:xfrm>
            <a:off x="6188152" y="4803972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230F12-71C0-ED5D-37D3-58E3DC21DA1C}"/>
              </a:ext>
            </a:extLst>
          </p:cNvPr>
          <p:cNvCxnSpPr/>
          <p:nvPr/>
        </p:nvCxnSpPr>
        <p:spPr>
          <a:xfrm>
            <a:off x="6087577" y="4787226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074553"/>
      </p:ext>
    </p:extLst>
  </p:cSld>
  <p:clrMapOvr>
    <a:masterClrMapping/>
  </p:clrMapOvr>
</p:sld>
</file>

<file path=ppt/theme/theme1.xml><?xml version="1.0" encoding="utf-8"?>
<a:theme xmlns:a="http://schemas.openxmlformats.org/drawingml/2006/main" name="Self Introduction Infographics by Slidesgo">
  <a:themeElements>
    <a:clrScheme name="Simple Light">
      <a:dk1>
        <a:srgbClr val="191919"/>
      </a:dk1>
      <a:lt1>
        <a:srgbClr val="FFFFFF"/>
      </a:lt1>
      <a:dk2>
        <a:srgbClr val="F9C7EF"/>
      </a:dk2>
      <a:lt2>
        <a:srgbClr val="F999F3"/>
      </a:lt2>
      <a:accent1>
        <a:srgbClr val="ED72AA"/>
      </a:accent1>
      <a:accent2>
        <a:srgbClr val="CBAEFD"/>
      </a:accent2>
      <a:accent3>
        <a:srgbClr val="A67DFF"/>
      </a:accent3>
      <a:accent4>
        <a:srgbClr val="0095F6"/>
      </a:accent4>
      <a:accent5>
        <a:srgbClr val="250F5B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574</Words>
  <Application>Microsoft Office PowerPoint</Application>
  <PresentationFormat>On-screen Show (16:9)</PresentationFormat>
  <Paragraphs>88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Leto</vt:lpstr>
      <vt:lpstr>Arial</vt:lpstr>
      <vt:lpstr>Bebas Neue</vt:lpstr>
      <vt:lpstr>Oswald</vt:lpstr>
      <vt:lpstr>Roboto</vt:lpstr>
      <vt:lpstr>Fira Sans Extra Condensed SemiBold</vt:lpstr>
      <vt:lpstr>Lato</vt:lpstr>
      <vt:lpstr>Trade Gothic LT Com Cn</vt:lpstr>
      <vt:lpstr>Darker Grotesque SemiBold</vt:lpstr>
      <vt:lpstr>Self Introduction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Eko Kriswanto</dc:creator>
  <cp:lastModifiedBy>Kriswanto,Eko</cp:lastModifiedBy>
  <cp:revision>12</cp:revision>
  <dcterms:modified xsi:type="dcterms:W3CDTF">2025-03-13T05:28:53Z</dcterms:modified>
</cp:coreProperties>
</file>