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4"/>
  </p:sldMasterIdLst>
  <p:notesMasterIdLst>
    <p:notesMasterId r:id="rId16"/>
  </p:notesMasterIdLst>
  <p:sldIdLst>
    <p:sldId id="672" r:id="rId5"/>
    <p:sldId id="668" r:id="rId6"/>
    <p:sldId id="651" r:id="rId7"/>
    <p:sldId id="719" r:id="rId8"/>
    <p:sldId id="718" r:id="rId9"/>
    <p:sldId id="697" r:id="rId10"/>
    <p:sldId id="707" r:id="rId11"/>
    <p:sldId id="694" r:id="rId12"/>
    <p:sldId id="725" r:id="rId13"/>
    <p:sldId id="699" r:id="rId14"/>
    <p:sldId id="642" r:id="rId1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A3324"/>
    <a:srgbClr val="F2A900"/>
    <a:srgbClr val="F6C393"/>
    <a:srgbClr val="404040"/>
    <a:srgbClr val="019AA6"/>
    <a:srgbClr val="262626"/>
    <a:srgbClr val="F7F8EB"/>
    <a:srgbClr val="F2EEE2"/>
    <a:srgbClr val="F2E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816"/>
  </p:normalViewPr>
  <p:slideViewPr>
    <p:cSldViewPr snapToGrid="0">
      <p:cViewPr varScale="1">
        <p:scale>
          <a:sx n="71" d="100"/>
          <a:sy n="71" d="100"/>
        </p:scale>
        <p:origin x="304" y="1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anti, Evie Woro" userId="219964f9-5fbf-464c-bd1a-2d8f48dfa4f6" providerId="ADAL" clId="{D9BB8447-7829-4D0A-93BF-04282C9C0ABF}"/>
    <pc:docChg chg="custSel modSld">
      <pc:chgData name="Yulianti, Evie Woro" userId="219964f9-5fbf-464c-bd1a-2d8f48dfa4f6" providerId="ADAL" clId="{D9BB8447-7829-4D0A-93BF-04282C9C0ABF}" dt="2025-02-21T11:11:32.612" v="23" actId="2711"/>
      <pc:docMkLst>
        <pc:docMk/>
      </pc:docMkLst>
      <pc:sldChg chg="modSp mod">
        <pc:chgData name="Yulianti, Evie Woro" userId="219964f9-5fbf-464c-bd1a-2d8f48dfa4f6" providerId="ADAL" clId="{D9BB8447-7829-4D0A-93BF-04282C9C0ABF}" dt="2025-02-21T11:09:59.449" v="6" actId="2711"/>
        <pc:sldMkLst>
          <pc:docMk/>
          <pc:sldMk cId="1282100526" sldId="651"/>
        </pc:sldMkLst>
        <pc:spChg chg="mod">
          <ac:chgData name="Yulianti, Evie Woro" userId="219964f9-5fbf-464c-bd1a-2d8f48dfa4f6" providerId="ADAL" clId="{D9BB8447-7829-4D0A-93BF-04282C9C0ABF}" dt="2025-02-21T11:09:59.449" v="6" actId="2711"/>
          <ac:spMkLst>
            <pc:docMk/>
            <pc:sldMk cId="1282100526" sldId="651"/>
            <ac:spMk id="7" creationId="{832CA150-8BD4-BFA8-F271-48B09721DA29}"/>
          </ac:spMkLst>
        </pc:spChg>
      </pc:sldChg>
      <pc:sldChg chg="modSp mod">
        <pc:chgData name="Yulianti, Evie Woro" userId="219964f9-5fbf-464c-bd1a-2d8f48dfa4f6" providerId="ADAL" clId="{D9BB8447-7829-4D0A-93BF-04282C9C0ABF}" dt="2025-02-21T11:09:50.487" v="5" actId="255"/>
        <pc:sldMkLst>
          <pc:docMk/>
          <pc:sldMk cId="1115302477" sldId="668"/>
        </pc:sldMkLst>
        <pc:spChg chg="mod">
          <ac:chgData name="Yulianti, Evie Woro" userId="219964f9-5fbf-464c-bd1a-2d8f48dfa4f6" providerId="ADAL" clId="{D9BB8447-7829-4D0A-93BF-04282C9C0ABF}" dt="2025-02-21T11:09:50.487" v="5" actId="255"/>
          <ac:spMkLst>
            <pc:docMk/>
            <pc:sldMk cId="1115302477" sldId="668"/>
            <ac:spMk id="4" creationId="{F1AF2594-DFBE-FA3A-50F7-3F95DD301860}"/>
          </ac:spMkLst>
        </pc:spChg>
      </pc:sldChg>
      <pc:sldChg chg="modSp mod">
        <pc:chgData name="Yulianti, Evie Woro" userId="219964f9-5fbf-464c-bd1a-2d8f48dfa4f6" providerId="ADAL" clId="{D9BB8447-7829-4D0A-93BF-04282C9C0ABF}" dt="2025-02-21T11:09:22.564" v="0" actId="2711"/>
        <pc:sldMkLst>
          <pc:docMk/>
          <pc:sldMk cId="1261916562" sldId="672"/>
        </pc:sldMkLst>
        <pc:spChg chg="mod">
          <ac:chgData name="Yulianti, Evie Woro" userId="219964f9-5fbf-464c-bd1a-2d8f48dfa4f6" providerId="ADAL" clId="{D9BB8447-7829-4D0A-93BF-04282C9C0ABF}" dt="2025-02-21T11:09:22.564" v="0" actId="2711"/>
          <ac:spMkLst>
            <pc:docMk/>
            <pc:sldMk cId="1261916562" sldId="672"/>
            <ac:spMk id="2" creationId="{71D9C3AC-D004-775E-619D-7A486DBBA790}"/>
          </ac:spMkLst>
        </pc:spChg>
      </pc:sldChg>
      <pc:sldChg chg="modSp mod">
        <pc:chgData name="Yulianti, Evie Woro" userId="219964f9-5fbf-464c-bd1a-2d8f48dfa4f6" providerId="ADAL" clId="{D9BB8447-7829-4D0A-93BF-04282C9C0ABF}" dt="2025-02-21T11:11:21.291" v="21" actId="2711"/>
        <pc:sldMkLst>
          <pc:docMk/>
          <pc:sldMk cId="3463871665" sldId="694"/>
        </pc:sldMkLst>
        <pc:spChg chg="mod">
          <ac:chgData name="Yulianti, Evie Woro" userId="219964f9-5fbf-464c-bd1a-2d8f48dfa4f6" providerId="ADAL" clId="{D9BB8447-7829-4D0A-93BF-04282C9C0ABF}" dt="2025-02-21T11:11:14.995" v="20" actId="2711"/>
          <ac:spMkLst>
            <pc:docMk/>
            <pc:sldMk cId="3463871665" sldId="694"/>
            <ac:spMk id="5" creationId="{D4F117CE-BC7F-F3CD-DE1E-E997F5BC2CFC}"/>
          </ac:spMkLst>
        </pc:spChg>
        <pc:spChg chg="mod">
          <ac:chgData name="Yulianti, Evie Woro" userId="219964f9-5fbf-464c-bd1a-2d8f48dfa4f6" providerId="ADAL" clId="{D9BB8447-7829-4D0A-93BF-04282C9C0ABF}" dt="2025-02-21T11:11:21.291" v="21" actId="2711"/>
          <ac:spMkLst>
            <pc:docMk/>
            <pc:sldMk cId="3463871665" sldId="694"/>
            <ac:spMk id="9" creationId="{6B729EFC-28B7-2F89-964C-8457057CEEBE}"/>
          </ac:spMkLst>
        </pc:spChg>
      </pc:sldChg>
      <pc:sldChg chg="modSp mod">
        <pc:chgData name="Yulianti, Evie Woro" userId="219964f9-5fbf-464c-bd1a-2d8f48dfa4f6" providerId="ADAL" clId="{D9BB8447-7829-4D0A-93BF-04282C9C0ABF}" dt="2025-02-21T11:11:01.721" v="19" actId="120"/>
        <pc:sldMkLst>
          <pc:docMk/>
          <pc:sldMk cId="422220600" sldId="697"/>
        </pc:sldMkLst>
        <pc:spChg chg="mod">
          <ac:chgData name="Yulianti, Evie Woro" userId="219964f9-5fbf-464c-bd1a-2d8f48dfa4f6" providerId="ADAL" clId="{D9BB8447-7829-4D0A-93BF-04282C9C0ABF}" dt="2025-02-21T11:11:01.721" v="19" actId="120"/>
          <ac:spMkLst>
            <pc:docMk/>
            <pc:sldMk cId="422220600" sldId="697"/>
            <ac:spMk id="23" creationId="{4AF6BE81-1BF2-00C3-3102-6BBFEC21B4EF}"/>
          </ac:spMkLst>
        </pc:spChg>
        <pc:spChg chg="mod">
          <ac:chgData name="Yulianti, Evie Woro" userId="219964f9-5fbf-464c-bd1a-2d8f48dfa4f6" providerId="ADAL" clId="{D9BB8447-7829-4D0A-93BF-04282C9C0ABF}" dt="2025-02-21T11:10:49.660" v="16" actId="120"/>
          <ac:spMkLst>
            <pc:docMk/>
            <pc:sldMk cId="422220600" sldId="697"/>
            <ac:spMk id="25" creationId="{1486B4DC-4781-7E23-DABC-FABCE38CEE16}"/>
          </ac:spMkLst>
        </pc:spChg>
        <pc:spChg chg="mod">
          <ac:chgData name="Yulianti, Evie Woro" userId="219964f9-5fbf-464c-bd1a-2d8f48dfa4f6" providerId="ADAL" clId="{D9BB8447-7829-4D0A-93BF-04282C9C0ABF}" dt="2025-02-21T11:10:56.945" v="18" actId="120"/>
          <ac:spMkLst>
            <pc:docMk/>
            <pc:sldMk cId="422220600" sldId="697"/>
            <ac:spMk id="26" creationId="{44D0A922-D2D6-E463-6C1C-008A054BEAA6}"/>
          </ac:spMkLst>
        </pc:spChg>
      </pc:sldChg>
      <pc:sldChg chg="modSp mod">
        <pc:chgData name="Yulianti, Evie Woro" userId="219964f9-5fbf-464c-bd1a-2d8f48dfa4f6" providerId="ADAL" clId="{D9BB8447-7829-4D0A-93BF-04282C9C0ABF}" dt="2025-02-21T11:10:31.809" v="13" actId="2711"/>
        <pc:sldMkLst>
          <pc:docMk/>
          <pc:sldMk cId="2280956279" sldId="718"/>
        </pc:sldMkLst>
        <pc:spChg chg="mod">
          <ac:chgData name="Yulianti, Evie Woro" userId="219964f9-5fbf-464c-bd1a-2d8f48dfa4f6" providerId="ADAL" clId="{D9BB8447-7829-4D0A-93BF-04282C9C0ABF}" dt="2025-02-21T11:10:26.881" v="12" actId="2711"/>
          <ac:spMkLst>
            <pc:docMk/>
            <pc:sldMk cId="2280956279" sldId="718"/>
            <ac:spMk id="3" creationId="{10DF292B-BB2C-1EA6-CD58-16E68619E33B}"/>
          </ac:spMkLst>
        </pc:spChg>
        <pc:spChg chg="mod">
          <ac:chgData name="Yulianti, Evie Woro" userId="219964f9-5fbf-464c-bd1a-2d8f48dfa4f6" providerId="ADAL" clId="{D9BB8447-7829-4D0A-93BF-04282C9C0ABF}" dt="2025-02-21T11:10:31.809" v="13" actId="2711"/>
          <ac:spMkLst>
            <pc:docMk/>
            <pc:sldMk cId="2280956279" sldId="718"/>
            <ac:spMk id="4" creationId="{09CA4616-BB5B-7A40-142B-000B10713728}"/>
          </ac:spMkLst>
        </pc:spChg>
      </pc:sldChg>
      <pc:sldChg chg="modSp mod">
        <pc:chgData name="Yulianti, Evie Woro" userId="219964f9-5fbf-464c-bd1a-2d8f48dfa4f6" providerId="ADAL" clId="{D9BB8447-7829-4D0A-93BF-04282C9C0ABF}" dt="2025-02-21T11:10:15.121" v="11" actId="2711"/>
        <pc:sldMkLst>
          <pc:docMk/>
          <pc:sldMk cId="2035849943" sldId="719"/>
        </pc:sldMkLst>
        <pc:spChg chg="mod">
          <ac:chgData name="Yulianti, Evie Woro" userId="219964f9-5fbf-464c-bd1a-2d8f48dfa4f6" providerId="ADAL" clId="{D9BB8447-7829-4D0A-93BF-04282C9C0ABF}" dt="2025-02-21T11:10:15.121" v="11" actId="2711"/>
          <ac:spMkLst>
            <pc:docMk/>
            <pc:sldMk cId="2035849943" sldId="719"/>
            <ac:spMk id="2" creationId="{AF2F3F23-EF46-6806-9A15-319C839D1DD1}"/>
          </ac:spMkLst>
        </pc:spChg>
        <pc:spChg chg="mod">
          <ac:chgData name="Yulianti, Evie Woro" userId="219964f9-5fbf-464c-bd1a-2d8f48dfa4f6" providerId="ADAL" clId="{D9BB8447-7829-4D0A-93BF-04282C9C0ABF}" dt="2025-02-21T11:10:08.556" v="10" actId="27636"/>
          <ac:spMkLst>
            <pc:docMk/>
            <pc:sldMk cId="2035849943" sldId="719"/>
            <ac:spMk id="7" creationId="{832CA150-8BD4-BFA8-F271-48B09721DA29}"/>
          </ac:spMkLst>
        </pc:spChg>
      </pc:sldChg>
      <pc:sldChg chg="modSp mod">
        <pc:chgData name="Yulianti, Evie Woro" userId="219964f9-5fbf-464c-bd1a-2d8f48dfa4f6" providerId="ADAL" clId="{D9BB8447-7829-4D0A-93BF-04282C9C0ABF}" dt="2025-02-21T11:11:32.612" v="23" actId="2711"/>
        <pc:sldMkLst>
          <pc:docMk/>
          <pc:sldMk cId="4186348099" sldId="725"/>
        </pc:sldMkLst>
        <pc:spChg chg="mod">
          <ac:chgData name="Yulianti, Evie Woro" userId="219964f9-5fbf-464c-bd1a-2d8f48dfa4f6" providerId="ADAL" clId="{D9BB8447-7829-4D0A-93BF-04282C9C0ABF}" dt="2025-02-21T11:11:27.282" v="22" actId="2711"/>
          <ac:spMkLst>
            <pc:docMk/>
            <pc:sldMk cId="4186348099" sldId="725"/>
            <ac:spMk id="3" creationId="{10DF292B-BB2C-1EA6-CD58-16E68619E33B}"/>
          </ac:spMkLst>
        </pc:spChg>
        <pc:spChg chg="mod">
          <ac:chgData name="Yulianti, Evie Woro" userId="219964f9-5fbf-464c-bd1a-2d8f48dfa4f6" providerId="ADAL" clId="{D9BB8447-7829-4D0A-93BF-04282C9C0ABF}" dt="2025-02-21T11:11:32.612" v="23" actId="2711"/>
          <ac:spMkLst>
            <pc:docMk/>
            <pc:sldMk cId="4186348099" sldId="725"/>
            <ac:spMk id="4" creationId="{09CA4616-BB5B-7A40-142B-000B107137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40F68-2C4B-48BB-B488-42A639150807}" type="datetimeFigureOut">
              <a:rPr lang="en-US" smtClean="0"/>
              <a:t>3/10/25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8178B-409E-4F8C-AECE-F8AE97B2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8178B-409E-4F8C-AECE-F8AE97B2A5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8178B-409E-4F8C-AECE-F8AE97B2A5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8178B-409E-4F8C-AECE-F8AE97B2A5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1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8178B-409E-4F8C-AECE-F8AE97B2A5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4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8178B-409E-4F8C-AECE-F8AE97B2A5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n orange scarf&#10;&#10;Description automatically generated">
            <a:extLst>
              <a:ext uri="{FF2B5EF4-FFF2-40B4-BE49-F238E27FC236}">
                <a16:creationId xmlns:a16="http://schemas.microsoft.com/office/drawing/2014/main" id="{CF5432B2-47D6-F98E-C9DF-48F096711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8" r="8228"/>
          <a:stretch/>
        </p:blipFill>
        <p:spPr>
          <a:xfrm>
            <a:off x="8786605" y="-18445"/>
            <a:ext cx="11317495" cy="11309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981EF3-7195-0E00-16B7-6C575C7F47DB}"/>
              </a:ext>
            </a:extLst>
          </p:cNvPr>
          <p:cNvSpPr/>
          <p:nvPr userDrawn="1"/>
        </p:nvSpPr>
        <p:spPr>
          <a:xfrm>
            <a:off x="0" y="-18445"/>
            <a:ext cx="11671300" cy="113093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4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328210-1586-170D-95D2-2AAF5EE78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081" y="987840"/>
            <a:ext cx="3718560" cy="7607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EB3E3F0-5E75-899E-D11F-F732943F5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1081" y="9678255"/>
            <a:ext cx="15078075" cy="643255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spc="-35" dirty="0">
                <a:solidFill>
                  <a:srgbClr val="FFFFFF"/>
                </a:solidFill>
                <a:latin typeface="Lato"/>
                <a:cs typeface="Lato"/>
              </a:rPr>
              <a:t>November 10 – 14,  2024</a:t>
            </a:r>
            <a:endParaRPr lang="en-US" sz="24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8774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E63892-4021-0062-F642-FC5592671F3F}"/>
              </a:ext>
            </a:extLst>
          </p:cNvPr>
          <p:cNvSpPr txBox="1">
            <a:spLocks/>
          </p:cNvSpPr>
          <p:nvPr userDrawn="1"/>
        </p:nvSpPr>
        <p:spPr>
          <a:xfrm>
            <a:off x="990827" y="578018"/>
            <a:ext cx="15859230" cy="112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Oswald" pitchFamily="2" charset="77"/>
                <a:ea typeface="+mj-ea"/>
                <a:cs typeface="+mj-cs"/>
              </a:defRPr>
            </a:lvl1pPr>
          </a:lstStyle>
          <a:p>
            <a:r>
              <a:rPr lang="en-US" sz="4400" spc="-10" dirty="0">
                <a:latin typeface="Oswald Light" pitchFamily="2" charset="77"/>
              </a:rPr>
              <a:t>TITLE ONLY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2511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75AE58-F5E1-EF85-2DBE-E8D88192B594}"/>
              </a:ext>
            </a:extLst>
          </p:cNvPr>
          <p:cNvSpPr/>
          <p:nvPr userDrawn="1"/>
        </p:nvSpPr>
        <p:spPr>
          <a:xfrm>
            <a:off x="706" y="1320"/>
            <a:ext cx="20102688" cy="113076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62DEEA-16E5-1935-7CA9-31451D3092A7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1382712" y="4560888"/>
            <a:ext cx="17338675" cy="2185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 algn="ctr">
              <a:spcBef>
                <a:spcPts val="130"/>
              </a:spcBef>
            </a:pPr>
            <a:r>
              <a:rPr lang="en-US" sz="9600" spc="-10" dirty="0">
                <a:solidFill>
                  <a:schemeClr val="bg1"/>
                </a:solidFill>
                <a:latin typeface="Oswald" pitchFamily="2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9658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71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75AE58-F5E1-EF85-2DBE-E8D88192B594}"/>
              </a:ext>
            </a:extLst>
          </p:cNvPr>
          <p:cNvSpPr/>
          <p:nvPr userDrawn="1"/>
        </p:nvSpPr>
        <p:spPr>
          <a:xfrm>
            <a:off x="706" y="1320"/>
            <a:ext cx="20102688" cy="113076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62DEEA-16E5-1935-7CA9-31451D3092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2712" y="4560888"/>
            <a:ext cx="17338675" cy="2185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 algn="ctr">
              <a:spcBef>
                <a:spcPts val="130"/>
              </a:spcBef>
            </a:pPr>
            <a:r>
              <a:rPr lang="en-US" sz="9600" spc="-10">
                <a:solidFill>
                  <a:schemeClr val="bg1"/>
                </a:solidFill>
                <a:latin typeface="Oswald" pitchFamily="2" charset="77"/>
              </a:rPr>
              <a:t>Click to edit Master title style</a:t>
            </a:r>
            <a:endParaRPr lang="en-US" sz="9600" spc="-10" dirty="0">
              <a:solidFill>
                <a:schemeClr val="bg1"/>
              </a:solidFill>
              <a:latin typeface="Oswa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990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642755-782F-8A33-7706-EF5553AF7CE9}"/>
              </a:ext>
            </a:extLst>
          </p:cNvPr>
          <p:cNvSpPr/>
          <p:nvPr userDrawn="1"/>
        </p:nvSpPr>
        <p:spPr>
          <a:xfrm>
            <a:off x="0" y="794"/>
            <a:ext cx="20104100" cy="11308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4F75B-7B4E-17AE-D7F4-DE7123A55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827" y="578018"/>
            <a:ext cx="15859230" cy="11226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Oswald Light" pitchFamily="2" charset="77"/>
              </a:defRPr>
            </a:lvl1pPr>
          </a:lstStyle>
          <a:p>
            <a:r>
              <a:rPr lang="en-US" sz="4400" spc="-10" dirty="0">
                <a:latin typeface="Oswald Light" pitchFamily="2" charset="77"/>
              </a:rPr>
              <a:t>INFO PAGE (DARK)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AFC59-188F-F767-B813-47D7DA862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730" y="2503821"/>
            <a:ext cx="18027664" cy="717708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F75B-7B4E-17AE-D7F4-DE7123A55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827" y="578018"/>
            <a:ext cx="15859230" cy="11226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Oswald Light" pitchFamily="2" charset="77"/>
              </a:defRPr>
            </a:lvl1pPr>
          </a:lstStyle>
          <a:p>
            <a:r>
              <a:rPr lang="en-US" sz="4400" spc="-10" dirty="0">
                <a:latin typeface="Oswald Light" pitchFamily="2" charset="77"/>
              </a:rPr>
              <a:t>INFO PAGE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AFC59-188F-F767-B813-47D7DA862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730" y="2503821"/>
            <a:ext cx="18027664" cy="7177088"/>
          </a:xfrm>
        </p:spPr>
        <p:txBody>
          <a:bodyPr/>
          <a:lstStyle>
            <a:lvl1pPr>
              <a:defRPr sz="3200" b="1" i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7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C5781-F751-B76A-6EC0-EFD775E1C439}"/>
              </a:ext>
            </a:extLst>
          </p:cNvPr>
          <p:cNvSpPr/>
          <p:nvPr userDrawn="1"/>
        </p:nvSpPr>
        <p:spPr>
          <a:xfrm>
            <a:off x="0" y="794"/>
            <a:ext cx="20104100" cy="11308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4F75B-7B4E-17AE-D7F4-DE7123A55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827" y="578018"/>
            <a:ext cx="15859230" cy="11226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r>
              <a:rPr lang="en-US" sz="4400" spc="-10" dirty="0">
                <a:latin typeface="Oswald Light" pitchFamily="2" charset="77"/>
              </a:rPr>
              <a:t>AGENDA PAGE</a:t>
            </a:r>
            <a:endParaRPr lang="en-US" sz="4400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3CA5BBB-4217-BEB4-8FE4-FDD254EA8F2E}"/>
              </a:ext>
            </a:extLst>
          </p:cNvPr>
          <p:cNvSpPr/>
          <p:nvPr userDrawn="1"/>
        </p:nvSpPr>
        <p:spPr>
          <a:xfrm>
            <a:off x="2096699" y="4439358"/>
            <a:ext cx="3682365" cy="0"/>
          </a:xfrm>
          <a:custGeom>
            <a:avLst/>
            <a:gdLst/>
            <a:ahLst/>
            <a:cxnLst/>
            <a:rect l="l" t="t" r="r" b="b"/>
            <a:pathLst>
              <a:path w="3682365">
                <a:moveTo>
                  <a:pt x="0" y="0"/>
                </a:moveTo>
                <a:lnTo>
                  <a:pt x="3682222" y="0"/>
                </a:lnTo>
              </a:path>
            </a:pathLst>
          </a:custGeom>
          <a:ln w="20941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88EA1AB-CD10-7AF0-1E0D-649F5BB2AFB2}"/>
              </a:ext>
            </a:extLst>
          </p:cNvPr>
          <p:cNvSpPr/>
          <p:nvPr userDrawn="1"/>
        </p:nvSpPr>
        <p:spPr>
          <a:xfrm>
            <a:off x="2096699" y="7143862"/>
            <a:ext cx="3682365" cy="0"/>
          </a:xfrm>
          <a:custGeom>
            <a:avLst/>
            <a:gdLst/>
            <a:ahLst/>
            <a:cxnLst/>
            <a:rect l="l" t="t" r="r" b="b"/>
            <a:pathLst>
              <a:path w="3682365">
                <a:moveTo>
                  <a:pt x="0" y="0"/>
                </a:moveTo>
                <a:lnTo>
                  <a:pt x="3682222" y="0"/>
                </a:lnTo>
              </a:path>
            </a:pathLst>
          </a:custGeom>
          <a:ln w="20941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4C6FE1-89F4-D337-DB1B-4EB9C3906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453" y="2656221"/>
            <a:ext cx="7974598" cy="717708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2160"/>
              </a:spcBef>
              <a:buNone/>
            </a:pPr>
            <a:r>
              <a:rPr lang="en-US" sz="4400">
                <a:solidFill>
                  <a:schemeClr val="bg1"/>
                </a:solidFill>
                <a:latin typeface="Oswald"/>
              </a:rPr>
              <a:t>Click to edit Master text styles</a:t>
            </a:r>
          </a:p>
          <a:p>
            <a:pPr marL="0" lvl="1" indent="0">
              <a:lnSpc>
                <a:spcPct val="100000"/>
              </a:lnSpc>
              <a:spcBef>
                <a:spcPts val="2160"/>
              </a:spcBef>
              <a:buNone/>
            </a:pPr>
            <a:r>
              <a:rPr lang="en-US" sz="4400">
                <a:solidFill>
                  <a:schemeClr val="bg1"/>
                </a:solidFill>
                <a:latin typeface="Oswald"/>
              </a:rPr>
              <a:t>Second level</a:t>
            </a:r>
          </a:p>
          <a:p>
            <a:pPr marL="0" lvl="2" indent="0">
              <a:lnSpc>
                <a:spcPct val="100000"/>
              </a:lnSpc>
              <a:spcBef>
                <a:spcPts val="2160"/>
              </a:spcBef>
              <a:buNone/>
            </a:pPr>
            <a:r>
              <a:rPr lang="en-US" sz="4400">
                <a:solidFill>
                  <a:schemeClr val="bg1"/>
                </a:solidFill>
                <a:latin typeface="Oswald"/>
              </a:rPr>
              <a:t>Third level</a:t>
            </a:r>
          </a:p>
          <a:p>
            <a:pPr marL="0" lvl="3" indent="0">
              <a:lnSpc>
                <a:spcPct val="100000"/>
              </a:lnSpc>
              <a:spcBef>
                <a:spcPts val="2160"/>
              </a:spcBef>
              <a:buNone/>
            </a:pPr>
            <a:r>
              <a:rPr lang="en-US" sz="4400">
                <a:solidFill>
                  <a:schemeClr val="bg1"/>
                </a:solidFill>
                <a:latin typeface="Oswald"/>
              </a:rPr>
              <a:t>Fourth level</a:t>
            </a:r>
          </a:p>
          <a:p>
            <a:pPr marL="0" lvl="4" indent="0">
              <a:lnSpc>
                <a:spcPct val="100000"/>
              </a:lnSpc>
              <a:spcBef>
                <a:spcPts val="2160"/>
              </a:spcBef>
              <a:buNone/>
            </a:pPr>
            <a:r>
              <a:rPr lang="en-US" sz="4400">
                <a:solidFill>
                  <a:schemeClr val="bg1"/>
                </a:solidFill>
                <a:latin typeface="Oswald"/>
              </a:rPr>
              <a:t>Fifth level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E4EA6B0-E6CD-A45A-DC2D-C5EBC406DB5D}"/>
              </a:ext>
            </a:extLst>
          </p:cNvPr>
          <p:cNvSpPr/>
          <p:nvPr userDrawn="1"/>
        </p:nvSpPr>
        <p:spPr>
          <a:xfrm>
            <a:off x="2249099" y="4591758"/>
            <a:ext cx="3682365" cy="0"/>
          </a:xfrm>
          <a:custGeom>
            <a:avLst/>
            <a:gdLst/>
            <a:ahLst/>
            <a:cxnLst/>
            <a:rect l="l" t="t" r="r" b="b"/>
            <a:pathLst>
              <a:path w="3682365">
                <a:moveTo>
                  <a:pt x="0" y="0"/>
                </a:moveTo>
                <a:lnTo>
                  <a:pt x="3682222" y="0"/>
                </a:lnTo>
              </a:path>
            </a:pathLst>
          </a:custGeom>
          <a:ln w="20941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E2072A4-539B-D5EB-7F0B-D8F639472D89}"/>
              </a:ext>
            </a:extLst>
          </p:cNvPr>
          <p:cNvSpPr/>
          <p:nvPr userDrawn="1"/>
        </p:nvSpPr>
        <p:spPr>
          <a:xfrm>
            <a:off x="2249099" y="7296262"/>
            <a:ext cx="3682365" cy="0"/>
          </a:xfrm>
          <a:custGeom>
            <a:avLst/>
            <a:gdLst/>
            <a:ahLst/>
            <a:cxnLst/>
            <a:rect l="l" t="t" r="r" b="b"/>
            <a:pathLst>
              <a:path w="3682365">
                <a:moveTo>
                  <a:pt x="0" y="0"/>
                </a:moveTo>
                <a:lnTo>
                  <a:pt x="3682222" y="0"/>
                </a:lnTo>
              </a:path>
            </a:pathLst>
          </a:custGeom>
          <a:ln w="20941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62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F75B-7B4E-17AE-D7F4-DE7123A55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827" y="578018"/>
            <a:ext cx="15859230" cy="11226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Oswald" pitchFamily="2" charset="77"/>
              </a:defRPr>
            </a:lvl1pPr>
          </a:lstStyle>
          <a:p>
            <a:r>
              <a:rPr lang="en-US" sz="4400" spc="-10" dirty="0">
                <a:latin typeface="Oswald Light" pitchFamily="2" charset="77"/>
              </a:rPr>
              <a:t>AGENDA PAGE (DARK)</a:t>
            </a:r>
            <a:endParaRPr lang="en-US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736AD1-349B-AE9F-40B5-70A4984F0C5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25053" y="2503821"/>
            <a:ext cx="8126998" cy="7177088"/>
          </a:xfrm>
        </p:spPr>
        <p:txBody>
          <a:bodyPr>
            <a:normAutofit lnSpcReduction="10000"/>
          </a:bodyPr>
          <a:lstStyle>
            <a:lvl1pPr>
              <a:defRPr sz="4000"/>
            </a:lvl1pPr>
          </a:lstStyle>
          <a:p>
            <a:pPr marL="0" lvl="0" indent="0">
              <a:lnSpc>
                <a:spcPct val="100000"/>
              </a:lnSpc>
              <a:spcBef>
                <a:spcPts val="2160"/>
              </a:spcBef>
              <a:buNone/>
            </a:pPr>
            <a:r>
              <a:rPr lang="en-US" sz="4400">
                <a:solidFill>
                  <a:srgbClr val="221F1F"/>
                </a:solidFill>
                <a:latin typeface="Oswald"/>
              </a:rPr>
              <a:t>Click to edit Master text styles</a:t>
            </a:r>
          </a:p>
          <a:p>
            <a:pPr marL="0" lvl="1" indent="0">
              <a:lnSpc>
                <a:spcPct val="100000"/>
              </a:lnSpc>
              <a:spcBef>
                <a:spcPts val="2160"/>
              </a:spcBef>
              <a:buNone/>
            </a:pPr>
            <a:r>
              <a:rPr lang="en-US" sz="4400">
                <a:solidFill>
                  <a:srgbClr val="221F1F"/>
                </a:solidFill>
                <a:latin typeface="Oswald"/>
              </a:rPr>
              <a:t>Second level</a:t>
            </a:r>
          </a:p>
          <a:p>
            <a:pPr marL="0" lvl="2" indent="0">
              <a:lnSpc>
                <a:spcPct val="100000"/>
              </a:lnSpc>
              <a:spcBef>
                <a:spcPts val="2160"/>
              </a:spcBef>
              <a:buNone/>
            </a:pPr>
            <a:r>
              <a:rPr lang="en-US" sz="4400">
                <a:solidFill>
                  <a:srgbClr val="221F1F"/>
                </a:solidFill>
                <a:latin typeface="Oswald"/>
              </a:rPr>
              <a:t>Third level</a:t>
            </a:r>
          </a:p>
          <a:p>
            <a:pPr marL="0" lvl="3" indent="0">
              <a:lnSpc>
                <a:spcPct val="100000"/>
              </a:lnSpc>
              <a:spcBef>
                <a:spcPts val="2160"/>
              </a:spcBef>
              <a:buNone/>
            </a:pPr>
            <a:r>
              <a:rPr lang="en-US" sz="4400">
                <a:solidFill>
                  <a:srgbClr val="221F1F"/>
                </a:solidFill>
                <a:latin typeface="Oswald"/>
              </a:rPr>
              <a:t>Fourth level</a:t>
            </a:r>
          </a:p>
          <a:p>
            <a:pPr marL="0" lvl="4" indent="0">
              <a:lnSpc>
                <a:spcPct val="100000"/>
              </a:lnSpc>
              <a:spcBef>
                <a:spcPts val="2160"/>
              </a:spcBef>
              <a:buNone/>
            </a:pPr>
            <a:r>
              <a:rPr lang="en-US" sz="4400">
                <a:solidFill>
                  <a:srgbClr val="221F1F"/>
                </a:solidFill>
                <a:latin typeface="Oswald"/>
              </a:rPr>
              <a:t>Fifth level</a:t>
            </a:r>
            <a:endParaRPr lang="en-US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3CA5BBB-4217-BEB4-8FE4-FDD254EA8F2E}"/>
              </a:ext>
            </a:extLst>
          </p:cNvPr>
          <p:cNvSpPr/>
          <p:nvPr userDrawn="1"/>
        </p:nvSpPr>
        <p:spPr>
          <a:xfrm>
            <a:off x="2096699" y="4439358"/>
            <a:ext cx="3682365" cy="0"/>
          </a:xfrm>
          <a:custGeom>
            <a:avLst/>
            <a:gdLst/>
            <a:ahLst/>
            <a:cxnLst/>
            <a:rect l="l" t="t" r="r" b="b"/>
            <a:pathLst>
              <a:path w="3682365">
                <a:moveTo>
                  <a:pt x="0" y="0"/>
                </a:moveTo>
                <a:lnTo>
                  <a:pt x="3682222" y="0"/>
                </a:lnTo>
              </a:path>
            </a:pathLst>
          </a:custGeom>
          <a:ln w="20941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88EA1AB-CD10-7AF0-1E0D-649F5BB2AFB2}"/>
              </a:ext>
            </a:extLst>
          </p:cNvPr>
          <p:cNvSpPr/>
          <p:nvPr userDrawn="1"/>
        </p:nvSpPr>
        <p:spPr>
          <a:xfrm>
            <a:off x="2096699" y="7143862"/>
            <a:ext cx="3682365" cy="0"/>
          </a:xfrm>
          <a:custGeom>
            <a:avLst/>
            <a:gdLst/>
            <a:ahLst/>
            <a:cxnLst/>
            <a:rect l="l" t="t" r="r" b="b"/>
            <a:pathLst>
              <a:path w="3682365">
                <a:moveTo>
                  <a:pt x="0" y="0"/>
                </a:moveTo>
                <a:lnTo>
                  <a:pt x="3682222" y="0"/>
                </a:lnTo>
              </a:path>
            </a:pathLst>
          </a:custGeom>
          <a:ln w="20941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9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4D56B8-ECD1-CC70-C608-EE135B49BA4A}"/>
              </a:ext>
            </a:extLst>
          </p:cNvPr>
          <p:cNvSpPr/>
          <p:nvPr userDrawn="1"/>
        </p:nvSpPr>
        <p:spPr>
          <a:xfrm>
            <a:off x="0" y="794"/>
            <a:ext cx="20104100" cy="11308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0EF22-F3D5-F7F0-7C65-F36C328DE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713" y="3009900"/>
            <a:ext cx="8593137" cy="71770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CC755-3B3A-61D8-6142-F122F562B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28250" y="3009900"/>
            <a:ext cx="8593138" cy="71770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545784-C0D4-4BB7-CD93-3E05CC66822F}"/>
              </a:ext>
            </a:extLst>
          </p:cNvPr>
          <p:cNvSpPr txBox="1">
            <a:spLocks/>
          </p:cNvSpPr>
          <p:nvPr userDrawn="1"/>
        </p:nvSpPr>
        <p:spPr>
          <a:xfrm>
            <a:off x="990827" y="578018"/>
            <a:ext cx="15859230" cy="112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Oswald" pitchFamily="2" charset="77"/>
                <a:ea typeface="+mj-ea"/>
                <a:cs typeface="+mj-cs"/>
              </a:defRPr>
            </a:lvl1pPr>
          </a:lstStyle>
          <a:p>
            <a:r>
              <a:rPr lang="en-US" sz="4400" spc="-10" dirty="0">
                <a:solidFill>
                  <a:schemeClr val="bg1"/>
                </a:solidFill>
                <a:latin typeface="Oswald Light" pitchFamily="2" charset="77"/>
              </a:rPr>
              <a:t>GENERAL TWO COLUMN LAYOUT (DARK)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0EF22-F3D5-F7F0-7C65-F36C328DE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713" y="3009900"/>
            <a:ext cx="8593137" cy="7177088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CC755-3B3A-61D8-6142-F122F562B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28250" y="3009900"/>
            <a:ext cx="8593138" cy="7177088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545784-C0D4-4BB7-CD93-3E05CC66822F}"/>
              </a:ext>
            </a:extLst>
          </p:cNvPr>
          <p:cNvSpPr txBox="1">
            <a:spLocks/>
          </p:cNvSpPr>
          <p:nvPr userDrawn="1"/>
        </p:nvSpPr>
        <p:spPr>
          <a:xfrm>
            <a:off x="990827" y="578018"/>
            <a:ext cx="15859230" cy="112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Oswald" pitchFamily="2" charset="77"/>
                <a:ea typeface="+mj-ea"/>
                <a:cs typeface="+mj-cs"/>
              </a:defRPr>
            </a:lvl1pPr>
          </a:lstStyle>
          <a:p>
            <a:r>
              <a:rPr lang="en-US" sz="4400" spc="-10" dirty="0">
                <a:latin typeface="Oswald Light" pitchFamily="2" charset="77"/>
              </a:rPr>
              <a:t>GENERAL TWO COLUMN LAYOUT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53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93ABEC-1C17-A467-6A8A-AAD692AEBBAC}"/>
              </a:ext>
            </a:extLst>
          </p:cNvPr>
          <p:cNvSpPr/>
          <p:nvPr userDrawn="1"/>
        </p:nvSpPr>
        <p:spPr>
          <a:xfrm>
            <a:off x="0" y="794"/>
            <a:ext cx="20104100" cy="11308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E63892-4021-0062-F642-FC5592671F3F}"/>
              </a:ext>
            </a:extLst>
          </p:cNvPr>
          <p:cNvSpPr txBox="1">
            <a:spLocks/>
          </p:cNvSpPr>
          <p:nvPr userDrawn="1"/>
        </p:nvSpPr>
        <p:spPr>
          <a:xfrm>
            <a:off x="990827" y="578018"/>
            <a:ext cx="15859230" cy="112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Oswald" pitchFamily="2" charset="77"/>
                <a:ea typeface="+mj-ea"/>
                <a:cs typeface="+mj-cs"/>
              </a:defRPr>
            </a:lvl1pPr>
          </a:lstStyle>
          <a:p>
            <a:r>
              <a:rPr lang="en-US" sz="4400" spc="-10" dirty="0">
                <a:solidFill>
                  <a:schemeClr val="bg1"/>
                </a:solidFill>
                <a:latin typeface="Oswald Light" pitchFamily="2" charset="77"/>
              </a:rPr>
              <a:t>TITLE ONLY (DARK)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2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A91EA1-2C0D-0967-134E-3B1B415B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50" y="582532"/>
            <a:ext cx="17338675" cy="112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spc="-10" dirty="0">
                <a:latin typeface="Oswald Light" pitchFamily="2" charset="77"/>
              </a:rPr>
              <a:t>INFO PAGE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1A6C-87A0-F54C-C26D-222F6187C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450" y="2066131"/>
            <a:ext cx="17338675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n-US" sz="2800" dirty="0">
                <a:solidFill>
                  <a:srgbClr val="221F1F"/>
                </a:solidFill>
                <a:latin typeface="Oswald"/>
                <a:cs typeface="Oswald"/>
              </a:rPr>
              <a:t>Topic 1</a:t>
            </a:r>
            <a:endParaRPr lang="en-US" sz="2800" dirty="0">
              <a:latin typeface="Oswald"/>
              <a:cs typeface="Oswald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0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1" r:id="rId2"/>
    <p:sldLayoutId id="2147483700" r:id="rId3"/>
    <p:sldLayoutId id="2147483670" r:id="rId4"/>
    <p:sldLayoutId id="2147483698" r:id="rId5"/>
    <p:sldLayoutId id="2147483699" r:id="rId6"/>
    <p:sldLayoutId id="2147483672" r:id="rId7"/>
    <p:sldLayoutId id="2147483701" r:id="rId8"/>
    <p:sldLayoutId id="2147483674" r:id="rId9"/>
    <p:sldLayoutId id="2147483702" r:id="rId10"/>
    <p:sldLayoutId id="2147483703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3F5585-C9FC-4067-291D-0EDBA11CFD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94"/>
            <a:ext cx="20104100" cy="11308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1FD722-5801-2087-335D-87B77296C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1" y="987840"/>
            <a:ext cx="3718560" cy="76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E878FD9-6EA7-9BA0-5124-1025AABC5CAE}"/>
              </a:ext>
            </a:extLst>
          </p:cNvPr>
          <p:cNvSpPr txBox="1">
            <a:spLocks/>
          </p:cNvSpPr>
          <p:nvPr/>
        </p:nvSpPr>
        <p:spPr>
          <a:xfrm>
            <a:off x="807921" y="2824418"/>
            <a:ext cx="8701839" cy="35916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bg1"/>
                </a:solidFill>
                <a:latin typeface="Oswald Light" pitchFamily="2" charset="77"/>
                <a:cs typeface="Lato"/>
              </a:rPr>
              <a:t>1.2. KONSEP RISIKO DAN DAMPAK LINGKUNGAN</a:t>
            </a:r>
            <a:br>
              <a:rPr lang="en-US" sz="8000" dirty="0">
                <a:solidFill>
                  <a:schemeClr val="bg1"/>
                </a:solidFill>
                <a:latin typeface="Oswald Light" pitchFamily="2" charset="77"/>
              </a:rPr>
            </a:br>
            <a:endParaRPr lang="en-US" sz="3600" dirty="0"/>
          </a:p>
        </p:txBody>
      </p:sp>
      <p:pic>
        <p:nvPicPr>
          <p:cNvPr id="3074" name="Picture 2" descr="Gambar Story PIN">
            <a:extLst>
              <a:ext uri="{FF2B5EF4-FFF2-40B4-BE49-F238E27FC236}">
                <a16:creationId xmlns:a16="http://schemas.microsoft.com/office/drawing/2014/main" id="{94C93C49-7466-2B8C-881B-98C60C8C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1139190"/>
            <a:ext cx="9030969" cy="903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D9C3AC-D004-775E-619D-7A486DBBA790}"/>
              </a:ext>
            </a:extLst>
          </p:cNvPr>
          <p:cNvSpPr txBox="1">
            <a:spLocks/>
          </p:cNvSpPr>
          <p:nvPr/>
        </p:nvSpPr>
        <p:spPr>
          <a:xfrm>
            <a:off x="403961" y="7935183"/>
            <a:ext cx="9688360" cy="1544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Modul Green Mindset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Save the Children Indonesia</a:t>
            </a:r>
            <a:br>
              <a:rPr lang="en-US" sz="4000" dirty="0">
                <a:solidFill>
                  <a:schemeClr val="bg1"/>
                </a:solidFill>
                <a:latin typeface="Lato" panose="020F0502020204030203" pitchFamily="34" charset="0"/>
              </a:rPr>
            </a:br>
            <a:endParaRPr lang="en-US" sz="14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1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F8D2-7A41-4611-29A6-FCCAD9B5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827" y="926848"/>
            <a:ext cx="9061223" cy="1122634"/>
          </a:xfrm>
        </p:spPr>
        <p:txBody>
          <a:bodyPr/>
          <a:lstStyle/>
          <a:p>
            <a:r>
              <a:rPr lang="en-US" b="1" dirty="0"/>
              <a:t>KESIMPULAN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1F981FD-BD90-C4E1-827C-F35689965059}"/>
              </a:ext>
            </a:extLst>
          </p:cNvPr>
          <p:cNvSpPr>
            <a:spLocks/>
          </p:cNvSpPr>
          <p:nvPr/>
        </p:nvSpPr>
        <p:spPr>
          <a:xfrm>
            <a:off x="2279556" y="2750290"/>
            <a:ext cx="17806035" cy="1608455"/>
          </a:xfrm>
          <a:custGeom>
            <a:avLst/>
            <a:gdLst/>
            <a:ahLst/>
            <a:cxnLst/>
            <a:rect l="l" t="t" r="r" b="b"/>
            <a:pathLst>
              <a:path w="17806035" h="1608454">
                <a:moveTo>
                  <a:pt x="17805447" y="0"/>
                </a:moveTo>
                <a:lnTo>
                  <a:pt x="0" y="0"/>
                </a:lnTo>
                <a:lnTo>
                  <a:pt x="628253" y="1607971"/>
                </a:lnTo>
                <a:lnTo>
                  <a:pt x="17805447" y="1607971"/>
                </a:lnTo>
                <a:lnTo>
                  <a:pt x="1780544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5EF0116-023F-DC88-E7BC-19715B8AFE5C}"/>
              </a:ext>
            </a:extLst>
          </p:cNvPr>
          <p:cNvSpPr>
            <a:spLocks/>
          </p:cNvSpPr>
          <p:nvPr/>
        </p:nvSpPr>
        <p:spPr>
          <a:xfrm>
            <a:off x="0" y="4487866"/>
            <a:ext cx="17177385" cy="1608455"/>
          </a:xfrm>
          <a:custGeom>
            <a:avLst/>
            <a:gdLst/>
            <a:ahLst/>
            <a:cxnLst/>
            <a:rect l="l" t="t" r="r" b="b"/>
            <a:pathLst>
              <a:path w="17177385" h="1608454">
                <a:moveTo>
                  <a:pt x="17177183" y="0"/>
                </a:moveTo>
                <a:lnTo>
                  <a:pt x="0" y="0"/>
                </a:lnTo>
                <a:lnTo>
                  <a:pt x="0" y="1607971"/>
                </a:lnTo>
                <a:lnTo>
                  <a:pt x="16548941" y="1607971"/>
                </a:lnTo>
                <a:lnTo>
                  <a:pt x="17177183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4593C9C-7DC9-A80F-17EB-D3B6311D9530}"/>
              </a:ext>
            </a:extLst>
          </p:cNvPr>
          <p:cNvSpPr>
            <a:spLocks/>
          </p:cNvSpPr>
          <p:nvPr/>
        </p:nvSpPr>
        <p:spPr>
          <a:xfrm>
            <a:off x="3536063" y="6225437"/>
            <a:ext cx="16549369" cy="1608455"/>
          </a:xfrm>
          <a:custGeom>
            <a:avLst/>
            <a:gdLst/>
            <a:ahLst/>
            <a:cxnLst/>
            <a:rect l="l" t="t" r="r" b="b"/>
            <a:pathLst>
              <a:path w="16549369" h="1608454">
                <a:moveTo>
                  <a:pt x="16548941" y="0"/>
                </a:moveTo>
                <a:lnTo>
                  <a:pt x="0" y="0"/>
                </a:lnTo>
                <a:lnTo>
                  <a:pt x="628253" y="1607971"/>
                </a:lnTo>
                <a:lnTo>
                  <a:pt x="16548941" y="1607971"/>
                </a:lnTo>
                <a:lnTo>
                  <a:pt x="16548941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42CE335-0AB2-41C6-F550-2ACF0A6FFE60}"/>
              </a:ext>
            </a:extLst>
          </p:cNvPr>
          <p:cNvSpPr>
            <a:spLocks/>
          </p:cNvSpPr>
          <p:nvPr/>
        </p:nvSpPr>
        <p:spPr>
          <a:xfrm>
            <a:off x="0" y="7963013"/>
            <a:ext cx="15920719" cy="1608455"/>
          </a:xfrm>
          <a:custGeom>
            <a:avLst/>
            <a:gdLst/>
            <a:ahLst/>
            <a:cxnLst/>
            <a:rect l="l" t="t" r="r" b="b"/>
            <a:pathLst>
              <a:path w="15920719" h="1608454">
                <a:moveTo>
                  <a:pt x="15920688" y="0"/>
                </a:moveTo>
                <a:lnTo>
                  <a:pt x="0" y="0"/>
                </a:lnTo>
                <a:lnTo>
                  <a:pt x="0" y="1607971"/>
                </a:lnTo>
                <a:lnTo>
                  <a:pt x="15292424" y="1607971"/>
                </a:lnTo>
                <a:lnTo>
                  <a:pt x="15920688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3217C-0353-E907-49C5-72EFDE322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189" y="2991837"/>
            <a:ext cx="14225196" cy="1151578"/>
          </a:xfrm>
        </p:spPr>
        <p:txBody>
          <a:bodyPr anchor="ctr"/>
          <a:lstStyle/>
          <a:p>
            <a:pPr marL="0" indent="0" algn="r">
              <a:lnSpc>
                <a:spcPct val="100000"/>
              </a:lnSpc>
              <a:spcBef>
                <a:spcPts val="114"/>
              </a:spcBef>
              <a:buNone/>
            </a:pPr>
            <a:r>
              <a:rPr lang="en-US" sz="3200" b="0" dirty="0">
                <a:solidFill>
                  <a:schemeClr val="bg1"/>
                </a:solidFill>
                <a:latin typeface="Oswald"/>
                <a:cs typeface="Oswald"/>
                <a:sym typeface="Wingdings" panose="05000000000000000000" pitchFamily="2" charset="2"/>
              </a:rPr>
              <a:t>Risiko dan </a:t>
            </a:r>
            <a:r>
              <a:rPr lang="en-US" b="0" dirty="0">
                <a:latin typeface="Oswald"/>
                <a:cs typeface="Oswald"/>
                <a:sym typeface="Wingdings" panose="05000000000000000000" pitchFamily="2" charset="2"/>
              </a:rPr>
              <a:t>Dampak Lingkungan berasal </a:t>
            </a:r>
            <a:r>
              <a:rPr lang="en-US" b="0" dirty="0" err="1">
                <a:latin typeface="Oswald"/>
                <a:cs typeface="Oswald"/>
                <a:sym typeface="Wingdings" panose="05000000000000000000" pitchFamily="2" charset="2"/>
              </a:rPr>
              <a:t>dari</a:t>
            </a:r>
            <a:r>
              <a:rPr lang="en-US" b="0" dirty="0">
                <a:latin typeface="Oswald"/>
                <a:cs typeface="Oswald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Oswald"/>
                <a:cs typeface="Oswald"/>
                <a:sym typeface="Wingdings" panose="05000000000000000000" pitchFamily="2" charset="2"/>
              </a:rPr>
              <a:t>faktor</a:t>
            </a:r>
            <a:r>
              <a:rPr lang="en-US" dirty="0">
                <a:latin typeface="Oswald"/>
                <a:cs typeface="Oswald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Oswald"/>
                <a:cs typeface="Oswald"/>
                <a:sym typeface="Wingdings" panose="05000000000000000000" pitchFamily="2" charset="2"/>
              </a:rPr>
              <a:t>alam</a:t>
            </a:r>
            <a:r>
              <a:rPr lang="en-US" dirty="0">
                <a:latin typeface="Oswald"/>
                <a:cs typeface="Oswald"/>
                <a:sym typeface="Wingdings" panose="05000000000000000000" pitchFamily="2" charset="2"/>
              </a:rPr>
              <a:t> </a:t>
            </a:r>
            <a:r>
              <a:rPr lang="en-US" b="0" dirty="0">
                <a:latin typeface="Oswald"/>
                <a:cs typeface="Oswald"/>
                <a:sym typeface="Wingdings" panose="05000000000000000000" pitchFamily="2" charset="2"/>
              </a:rPr>
              <a:t>dan </a:t>
            </a:r>
            <a:r>
              <a:rPr lang="en-US" dirty="0">
                <a:latin typeface="Oswald"/>
                <a:cs typeface="Oswald"/>
                <a:sym typeface="Wingdings" panose="05000000000000000000" pitchFamily="2" charset="2"/>
              </a:rPr>
              <a:t>aktivitas </a:t>
            </a:r>
            <a:r>
              <a:rPr lang="en-US" dirty="0" err="1">
                <a:latin typeface="Oswald"/>
                <a:cs typeface="Oswald"/>
                <a:sym typeface="Wingdings" panose="05000000000000000000" pitchFamily="2" charset="2"/>
              </a:rPr>
              <a:t>manusia</a:t>
            </a:r>
            <a:endParaRPr lang="en-US" sz="3200" dirty="0">
              <a:solidFill>
                <a:schemeClr val="bg1"/>
              </a:solidFill>
              <a:latin typeface="Oswald"/>
              <a:cs typeface="Oswald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342A37-14CA-2493-6C74-8A3B2154D510}"/>
              </a:ext>
            </a:extLst>
          </p:cNvPr>
          <p:cNvSpPr txBox="1">
            <a:spLocks/>
          </p:cNvSpPr>
          <p:nvPr/>
        </p:nvSpPr>
        <p:spPr>
          <a:xfrm>
            <a:off x="990827" y="4766849"/>
            <a:ext cx="15491819" cy="1151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14"/>
              </a:spcBef>
              <a:buFont typeface="Arial" panose="020B0604020202020204" pitchFamily="34" charset="0"/>
              <a:buNone/>
            </a:pPr>
            <a:r>
              <a:rPr lang="en-US" b="0" dirty="0">
                <a:latin typeface="Oswald"/>
                <a:cs typeface="Oswald"/>
              </a:rPr>
              <a:t>Indonesia </a:t>
            </a:r>
            <a:r>
              <a:rPr lang="en-US" b="0" dirty="0" err="1">
                <a:latin typeface="Oswald"/>
                <a:cs typeface="Oswald"/>
              </a:rPr>
              <a:t>menghadapi</a:t>
            </a:r>
            <a:r>
              <a:rPr lang="en-US" b="0" dirty="0">
                <a:latin typeface="Oswald"/>
                <a:cs typeface="Oswald"/>
              </a:rPr>
              <a:t> </a:t>
            </a:r>
            <a:r>
              <a:rPr lang="en-US" b="0" dirty="0" err="1">
                <a:latin typeface="Oswald"/>
                <a:cs typeface="Oswald"/>
              </a:rPr>
              <a:t>berbagai</a:t>
            </a:r>
            <a:r>
              <a:rPr lang="en-US" b="0" dirty="0">
                <a:latin typeface="Oswald"/>
                <a:cs typeface="Oswald"/>
              </a:rPr>
              <a:t> </a:t>
            </a:r>
            <a:r>
              <a:rPr lang="en-US" b="0" dirty="0" err="1">
                <a:latin typeface="Oswald"/>
                <a:cs typeface="Oswald"/>
              </a:rPr>
              <a:t>tantangan</a:t>
            </a:r>
            <a:r>
              <a:rPr lang="en-US" b="0" dirty="0">
                <a:latin typeface="Oswald"/>
                <a:cs typeface="Oswald"/>
              </a:rPr>
              <a:t> lingkungan seperti </a:t>
            </a:r>
            <a:r>
              <a:rPr lang="en-US" dirty="0" err="1">
                <a:latin typeface="Oswald"/>
                <a:cs typeface="Oswald"/>
              </a:rPr>
              <a:t>kebakaran</a:t>
            </a:r>
            <a:r>
              <a:rPr lang="en-US" dirty="0">
                <a:latin typeface="Oswald"/>
                <a:cs typeface="Oswald"/>
              </a:rPr>
              <a:t> hutan, </a:t>
            </a:r>
            <a:r>
              <a:rPr lang="en-US" dirty="0" err="1">
                <a:latin typeface="Oswald"/>
                <a:cs typeface="Oswald"/>
              </a:rPr>
              <a:t>banjir</a:t>
            </a:r>
            <a:r>
              <a:rPr lang="en-US" b="0" dirty="0">
                <a:latin typeface="Oswald"/>
                <a:cs typeface="Oswald"/>
              </a:rPr>
              <a:t>, dan </a:t>
            </a:r>
            <a:r>
              <a:rPr lang="en-US" dirty="0">
                <a:latin typeface="Oswald"/>
                <a:cs typeface="Oswald"/>
              </a:rPr>
              <a:t>pencemaran air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4E2897-D3F5-0B47-BA09-BD4C956574FE}"/>
              </a:ext>
            </a:extLst>
          </p:cNvPr>
          <p:cNvSpPr txBox="1">
            <a:spLocks/>
          </p:cNvSpPr>
          <p:nvPr/>
        </p:nvSpPr>
        <p:spPr>
          <a:xfrm>
            <a:off x="4571999" y="6453875"/>
            <a:ext cx="12605385" cy="1151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114"/>
              </a:spcBef>
              <a:buFont typeface="Arial" panose="020B0604020202020204" pitchFamily="34" charset="0"/>
              <a:buNone/>
            </a:pPr>
            <a:r>
              <a:rPr lang="en-US" b="0" dirty="0">
                <a:latin typeface="Oswald"/>
                <a:cs typeface="Oswald"/>
              </a:rPr>
              <a:t>Kita perlu </a:t>
            </a:r>
            <a:r>
              <a:rPr lang="en-US" b="0" dirty="0" err="1">
                <a:latin typeface="Oswald"/>
                <a:cs typeface="Oswald"/>
              </a:rPr>
              <a:t>menerapkan</a:t>
            </a:r>
            <a:r>
              <a:rPr lang="en-US" b="0" dirty="0">
                <a:latin typeface="Oswald"/>
                <a:cs typeface="Oswald"/>
              </a:rPr>
              <a:t> </a:t>
            </a:r>
            <a:r>
              <a:rPr lang="en-US" dirty="0">
                <a:latin typeface="Oswald"/>
                <a:cs typeface="Oswald"/>
              </a:rPr>
              <a:t>Prinsip </a:t>
            </a:r>
            <a:r>
              <a:rPr lang="en-US" dirty="0" err="1">
                <a:latin typeface="Oswald"/>
                <a:cs typeface="Oswald"/>
              </a:rPr>
              <a:t>Kelestarian</a:t>
            </a:r>
            <a:r>
              <a:rPr lang="en-US" dirty="0">
                <a:latin typeface="Oswald"/>
                <a:cs typeface="Oswald"/>
              </a:rPr>
              <a:t> Lingkungan </a:t>
            </a:r>
            <a:r>
              <a:rPr lang="en-US" b="0" dirty="0">
                <a:latin typeface="Oswald"/>
                <a:cs typeface="Oswald"/>
              </a:rPr>
              <a:t>agar dapat </a:t>
            </a:r>
            <a:r>
              <a:rPr lang="en-US" b="0" dirty="0" err="1">
                <a:latin typeface="Oswald"/>
                <a:cs typeface="Oswald"/>
              </a:rPr>
              <a:t>mengurangi</a:t>
            </a:r>
            <a:r>
              <a:rPr lang="en-US" b="0" dirty="0">
                <a:latin typeface="Oswald"/>
                <a:cs typeface="Oswald"/>
              </a:rPr>
              <a:t> risiko dan </a:t>
            </a:r>
            <a:r>
              <a:rPr lang="en-US" b="0" dirty="0" err="1">
                <a:latin typeface="Oswald"/>
                <a:cs typeface="Oswald"/>
              </a:rPr>
              <a:t>dampaknya</a:t>
            </a:r>
            <a:endParaRPr lang="en-US" b="0" dirty="0">
              <a:latin typeface="Oswald"/>
              <a:cs typeface="Oswald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3037FF-74F6-A7DD-B8D5-F6FA59DA1984}"/>
              </a:ext>
            </a:extLst>
          </p:cNvPr>
          <p:cNvSpPr txBox="1">
            <a:spLocks/>
          </p:cNvSpPr>
          <p:nvPr/>
        </p:nvSpPr>
        <p:spPr>
          <a:xfrm>
            <a:off x="990827" y="8191448"/>
            <a:ext cx="14225728" cy="1151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14"/>
              </a:spcBef>
              <a:buFont typeface="Arial" panose="020B0604020202020204" pitchFamily="34" charset="0"/>
              <a:buNone/>
            </a:pPr>
            <a:r>
              <a:rPr lang="en-US" dirty="0">
                <a:latin typeface="Oswald"/>
                <a:cs typeface="Oswald"/>
              </a:rPr>
              <a:t>Setiap individu </a:t>
            </a:r>
            <a:r>
              <a:rPr lang="en-US" dirty="0" err="1">
                <a:latin typeface="Oswald"/>
                <a:cs typeface="Oswald"/>
              </a:rPr>
              <a:t>memiliki</a:t>
            </a:r>
            <a:r>
              <a:rPr lang="en-US" dirty="0">
                <a:latin typeface="Oswald"/>
                <a:cs typeface="Oswald"/>
              </a:rPr>
              <a:t> peran dalam </a:t>
            </a:r>
            <a:r>
              <a:rPr lang="en-US" dirty="0" err="1">
                <a:latin typeface="Oswald"/>
                <a:cs typeface="Oswald"/>
              </a:rPr>
              <a:t>menjaga</a:t>
            </a:r>
            <a:r>
              <a:rPr lang="en-US" dirty="0">
                <a:latin typeface="Oswald"/>
                <a:cs typeface="Oswald"/>
              </a:rPr>
              <a:t> lingkungan!</a:t>
            </a:r>
          </a:p>
        </p:txBody>
      </p:sp>
    </p:spTree>
    <p:extLst>
      <p:ext uri="{BB962C8B-B14F-4D97-AF65-F5344CB8AC3E}">
        <p14:creationId xmlns:p14="http://schemas.microsoft.com/office/powerpoint/2010/main" val="346836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566" y="3624542"/>
            <a:ext cx="2673657" cy="570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2" y="1717"/>
            <a:ext cx="20102688" cy="113076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accent1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12479338" y="17357725"/>
            <a:ext cx="7624762" cy="2270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62824" defTabSz="1507776">
              <a:lnSpc>
                <a:spcPts val="2045"/>
              </a:lnSpc>
              <a:defRPr/>
            </a:pPr>
            <a:r>
              <a:rPr spc="-41">
                <a:solidFill>
                  <a:srgbClr val="888888"/>
                </a:solidFill>
                <a:latin typeface="Arial"/>
                <a:cs typeface="Arial"/>
              </a:rPr>
              <a:t>41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5FB1ADF1-EA91-CEE4-826E-87FCDC53DB7D}"/>
              </a:ext>
            </a:extLst>
          </p:cNvPr>
          <p:cNvSpPr txBox="1">
            <a:spLocks/>
          </p:cNvSpPr>
          <p:nvPr/>
        </p:nvSpPr>
        <p:spPr>
          <a:xfrm>
            <a:off x="-61283" y="3499498"/>
            <a:ext cx="20102688" cy="2430644"/>
          </a:xfrm>
          <a:prstGeom prst="rect">
            <a:avLst/>
          </a:prstGeom>
        </p:spPr>
        <p:txBody>
          <a:bodyPr vert="horz" wrap="square" lIns="0" tIns="30414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ctr">
              <a:lnSpc>
                <a:spcPct val="100000"/>
              </a:lnSpc>
              <a:spcBef>
                <a:spcPts val="2394"/>
              </a:spcBef>
            </a:pPr>
            <a:r>
              <a:rPr lang="en-US" sz="13799" dirty="0" err="1">
                <a:solidFill>
                  <a:schemeClr val="bg1"/>
                </a:solidFill>
                <a:latin typeface="Oswald Light" pitchFamily="2" charset="77"/>
              </a:rPr>
              <a:t>Terima</a:t>
            </a:r>
            <a:r>
              <a:rPr lang="en-US" sz="13799" dirty="0">
                <a:solidFill>
                  <a:schemeClr val="bg1"/>
                </a:solidFill>
                <a:latin typeface="Oswald Light" pitchFamily="2" charset="77"/>
              </a:rPr>
              <a:t> Kasih</a:t>
            </a:r>
            <a:endParaRPr lang="en-US" dirty="0">
              <a:latin typeface="Lato"/>
              <a:cs typeface="La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EFBF19-4E41-66C8-9F20-A8EA6A028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633" y="9085534"/>
            <a:ext cx="4212835" cy="8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4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D86F8B-92FF-E696-AFB2-49179AF2F493}"/>
              </a:ext>
            </a:extLst>
          </p:cNvPr>
          <p:cNvSpPr/>
          <p:nvPr/>
        </p:nvSpPr>
        <p:spPr>
          <a:xfrm>
            <a:off x="706" y="1320"/>
            <a:ext cx="20102688" cy="113076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D95FC-E317-0D89-BC2E-D97C91B674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2712" y="575835"/>
            <a:ext cx="17338675" cy="2185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 algn="ctr">
              <a:spcBef>
                <a:spcPts val="130"/>
              </a:spcBef>
            </a:pPr>
            <a:r>
              <a:rPr lang="en-US" sz="9600" spc="-10" dirty="0">
                <a:solidFill>
                  <a:schemeClr val="bg1"/>
                </a:solidFill>
                <a:latin typeface="Oswald" pitchFamily="2" charset="77"/>
              </a:rPr>
              <a:t>TUJUAN PEMBELAJARAN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AF2594-DFBE-FA3A-50F7-3F95DD301860}"/>
              </a:ext>
            </a:extLst>
          </p:cNvPr>
          <p:cNvSpPr txBox="1">
            <a:spLocks/>
          </p:cNvSpPr>
          <p:nvPr/>
        </p:nvSpPr>
        <p:spPr>
          <a:xfrm>
            <a:off x="1382712" y="2656221"/>
            <a:ext cx="17338675" cy="7177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160"/>
              </a:spcBef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Setelah </a:t>
            </a:r>
            <a:r>
              <a:rPr lang="en-US" sz="4800" dirty="0" err="1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mempelajari</a:t>
            </a: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 materi ini, </a:t>
            </a:r>
            <a:r>
              <a:rPr lang="en-US" sz="4800" dirty="0" err="1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siswa</a:t>
            </a: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diharapkan</a:t>
            </a: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 mampu:</a:t>
            </a:r>
          </a:p>
          <a:p>
            <a:pPr lvl="1">
              <a:lnSpc>
                <a:spcPct val="100000"/>
              </a:lnSpc>
              <a:spcBef>
                <a:spcPts val="1380"/>
              </a:spcBef>
              <a:buSzPct val="100000"/>
            </a:pPr>
            <a:r>
              <a:rPr lang="en-US" sz="4000" dirty="0" err="1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Menjelaskan</a:t>
            </a: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 risiko dan dampak lingkungan.</a:t>
            </a:r>
          </a:p>
          <a:p>
            <a:pPr lvl="1">
              <a:lnSpc>
                <a:spcPct val="100000"/>
              </a:lnSpc>
              <a:spcBef>
                <a:spcPts val="1380"/>
              </a:spcBef>
              <a:buSzPct val="100000"/>
            </a:pP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Mengidentifikasi </a:t>
            </a:r>
            <a:r>
              <a:rPr lang="en-US" sz="4000" dirty="0" err="1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penyebab</a:t>
            </a: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utama</a:t>
            </a: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dari</a:t>
            </a: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berbagai</a:t>
            </a: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 dampak lingkungan.</a:t>
            </a:r>
          </a:p>
          <a:p>
            <a:pPr lvl="1">
              <a:lnSpc>
                <a:spcPct val="100000"/>
              </a:lnSpc>
              <a:spcBef>
                <a:spcPts val="1380"/>
              </a:spcBef>
              <a:buSzPct val="100000"/>
            </a:pPr>
            <a:r>
              <a:rPr lang="en-US" sz="4000" dirty="0" err="1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Menjelaskan</a:t>
            </a: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 kriteria </a:t>
            </a:r>
            <a:r>
              <a:rPr lang="en-US" sz="4000" dirty="0" err="1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kelestarian</a:t>
            </a: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cs typeface="Lato"/>
              </a:rPr>
              <a:t> lingkungan.</a:t>
            </a:r>
            <a:endParaRPr lang="en-US" sz="40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0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57700B-4092-ED35-0DDC-67E3CAA723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94"/>
            <a:ext cx="20104100" cy="11308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2CA150-8BD4-BFA8-F271-48B09721D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130" y="1454658"/>
            <a:ext cx="10338421" cy="7796022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b="1" kern="0" dirty="0" err="1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polusi</a:t>
            </a:r>
            <a:r>
              <a:rPr lang="en-ID" sz="4400" b="1" kern="0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4400" b="1" kern="0" dirty="0" err="1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deforestasi</a:t>
            </a:r>
            <a:r>
              <a:rPr lang="en-ID" sz="4400" b="1" kern="0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4400" b="1" kern="0" dirty="0" err="1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4400" b="1" kern="0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b="1" kern="0" dirty="0" err="1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iklim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solidFill>
                <a:schemeClr val="bg1"/>
              </a:solidFill>
              <a:effectLst/>
              <a:latin typeface="Lato" panose="020F0502020204030203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b="1" kern="0" dirty="0" err="1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ID" sz="4400" b="1" kern="0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b="1" kern="0" dirty="0" err="1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4400" b="1" kern="0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b="1" kern="0" dirty="0" err="1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4400" b="1" kern="0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b="1" kern="0" dirty="0" err="1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sz="4400" b="1" kern="0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b="1" kern="0" dirty="0" err="1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4400" b="1" kern="0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kern="100" dirty="0">
              <a:solidFill>
                <a:srgbClr val="FF0000"/>
              </a:solidFill>
              <a:effectLst/>
              <a:latin typeface="Lato" panose="020F0502020204030203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dampaknya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langkah-langkah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kelestarian</a:t>
            </a:r>
            <a:r>
              <a:rPr lang="en-ID" sz="4400" kern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</a:t>
            </a:r>
            <a:r>
              <a:rPr lang="en-ID" sz="4400" kern="0" dirty="0" err="1">
                <a:solidFill>
                  <a:schemeClr val="bg1"/>
                </a:solidFill>
                <a:effectLst/>
                <a:latin typeface="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</a:t>
            </a:r>
            <a:r>
              <a:rPr lang="en-ID" sz="4400" kern="0" dirty="0">
                <a:solidFill>
                  <a:schemeClr val="bg1"/>
                </a:solidFill>
                <a:effectLst/>
                <a:latin typeface="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solidFill>
                <a:schemeClr val="bg1"/>
              </a:solidFill>
              <a:effectLst/>
              <a:latin typeface="Oswald" panose="00000500000000000000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59D01B-127F-365D-26EF-FC4713F076F6}"/>
              </a:ext>
            </a:extLst>
          </p:cNvPr>
          <p:cNvSpPr txBox="1">
            <a:spLocks/>
          </p:cNvSpPr>
          <p:nvPr/>
        </p:nvSpPr>
        <p:spPr>
          <a:xfrm>
            <a:off x="9079130" y="351408"/>
            <a:ext cx="10338422" cy="112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Oswald" pitchFamily="2" charset="77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Oswald Light" pitchFamily="2" charset="77"/>
              </a:rPr>
              <a:t>PENGANTAR – </a:t>
            </a:r>
            <a:r>
              <a:rPr lang="en-US" sz="4400" dirty="0">
                <a:solidFill>
                  <a:schemeClr val="bg1"/>
                </a:solidFill>
                <a:latin typeface="Oswald Light" pitchFamily="2" charset="77"/>
              </a:rPr>
              <a:t>MENGAPA INI PENTING?</a:t>
            </a:r>
            <a:endParaRPr lang="en-US" sz="4400" b="1" dirty="0">
              <a:solidFill>
                <a:schemeClr val="bg1"/>
              </a:solidFill>
              <a:latin typeface="Oswald Light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EA1752-84C5-49B9-39EA-46029F6642D0}"/>
              </a:ext>
            </a:extLst>
          </p:cNvPr>
          <p:cNvSpPr/>
          <p:nvPr/>
        </p:nvSpPr>
        <p:spPr>
          <a:xfrm>
            <a:off x="0" y="0"/>
            <a:ext cx="8660921" cy="11309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Photo</a:t>
            </a:r>
          </a:p>
        </p:txBody>
      </p:sp>
      <p:pic>
        <p:nvPicPr>
          <p:cNvPr id="1026" name="Picture 2" descr="Gambar Story PIN">
            <a:extLst>
              <a:ext uri="{FF2B5EF4-FFF2-40B4-BE49-F238E27FC236}">
                <a16:creationId xmlns:a16="http://schemas.microsoft.com/office/drawing/2014/main" id="{ABF12AB8-A64B-2912-B8B7-2CAAD35CA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60920" cy="1130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10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2CA150-8BD4-BFA8-F271-48B09721D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366" y="2357145"/>
            <a:ext cx="10443081" cy="35023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b="0" kern="0" dirty="0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Risiko lingkungan adalah kemungkinan </a:t>
            </a:r>
            <a:r>
              <a:rPr lang="en-US" sz="4000" b="0" kern="0" dirty="0" err="1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terjadinya</a:t>
            </a:r>
            <a:r>
              <a:rPr lang="en-US" sz="4000" b="0" kern="0" dirty="0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dampak </a:t>
            </a:r>
            <a:r>
              <a:rPr lang="en-US" sz="4000" b="0" kern="0" dirty="0" err="1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negatif</a:t>
            </a:r>
            <a:r>
              <a:rPr lang="en-US" sz="4000" b="0" kern="0" dirty="0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terhadap lingkungan </a:t>
            </a:r>
            <a:r>
              <a:rPr lang="en-US" sz="4000" b="0" kern="0" dirty="0" err="1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akibat</a:t>
            </a:r>
            <a:r>
              <a:rPr lang="en-US" sz="4000" b="0" kern="0" dirty="0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kern="0" dirty="0">
                <a:solidFill>
                  <a:srgbClr val="FF0000"/>
                </a:solidFill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aktivitas </a:t>
            </a:r>
            <a:r>
              <a:rPr lang="en-US" sz="4000" kern="0" dirty="0" err="1">
                <a:solidFill>
                  <a:srgbClr val="FF0000"/>
                </a:solidFill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manusia</a:t>
            </a:r>
            <a:r>
              <a:rPr lang="en-US" sz="4000" kern="0" dirty="0">
                <a:solidFill>
                  <a:srgbClr val="FF0000"/>
                </a:solidFill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atau </a:t>
            </a:r>
            <a:r>
              <a:rPr lang="en-US" sz="4000" kern="0" dirty="0" err="1">
                <a:solidFill>
                  <a:srgbClr val="FF0000"/>
                </a:solidFill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faktor</a:t>
            </a:r>
            <a:r>
              <a:rPr lang="en-US" sz="4000" kern="0" dirty="0">
                <a:solidFill>
                  <a:srgbClr val="FF0000"/>
                </a:solidFill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alam</a:t>
            </a:r>
            <a:r>
              <a:rPr lang="en-US" sz="4000" kern="0" dirty="0">
                <a:solidFill>
                  <a:srgbClr val="FF0000"/>
                </a:solidFill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sz="4000" kern="100" dirty="0">
              <a:solidFill>
                <a:srgbClr val="FF0000"/>
              </a:solidFill>
              <a:effectLst/>
              <a:latin typeface="Lato" panose="020F0502020204030203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0CA91C-84D3-DFFF-58C2-8BBA46630CB1}"/>
              </a:ext>
            </a:extLst>
          </p:cNvPr>
          <p:cNvSpPr txBox="1">
            <a:spLocks/>
          </p:cNvSpPr>
          <p:nvPr/>
        </p:nvSpPr>
        <p:spPr>
          <a:xfrm>
            <a:off x="9079131" y="1234510"/>
            <a:ext cx="10365316" cy="112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Oswald" pitchFamily="2" charset="77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Oswald Light" pitchFamily="2" charset="77"/>
              </a:rPr>
              <a:t>APA ITU RISIKO LINGKUNGAN?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F2F3F23-EF46-6806-9A15-319C839D1DD1}"/>
              </a:ext>
            </a:extLst>
          </p:cNvPr>
          <p:cNvSpPr txBox="1">
            <a:spLocks/>
          </p:cNvSpPr>
          <p:nvPr/>
        </p:nvSpPr>
        <p:spPr>
          <a:xfrm>
            <a:off x="9001366" y="5859470"/>
            <a:ext cx="10443081" cy="222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0" kern="0" dirty="0" err="1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Banjir</a:t>
            </a:r>
            <a:r>
              <a:rPr lang="en-US" sz="4000" b="0" kern="0" dirty="0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0" kern="0" dirty="0" err="1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akibat</a:t>
            </a:r>
            <a:r>
              <a:rPr lang="en-US" sz="4000" b="0" kern="0" dirty="0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perubahan tata </a:t>
            </a:r>
            <a:r>
              <a:rPr lang="en-US" sz="4000" b="0" kern="0" dirty="0" err="1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guna</a:t>
            </a:r>
            <a:r>
              <a:rPr lang="en-US" sz="4000" b="0" kern="0" dirty="0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lahan.</a:t>
            </a:r>
          </a:p>
          <a:p>
            <a:pPr>
              <a:lnSpc>
                <a:spcPct val="100000"/>
              </a:lnSpc>
            </a:pPr>
            <a:r>
              <a:rPr lang="en-US" sz="4000" b="0" kern="0" dirty="0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Pencemaran air </a:t>
            </a:r>
            <a:r>
              <a:rPr lang="en-US" sz="4000" b="0" kern="0" dirty="0" err="1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dari</a:t>
            </a:r>
            <a:r>
              <a:rPr lang="en-US" sz="4000" b="0" kern="0" dirty="0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limbah industri.</a:t>
            </a:r>
          </a:p>
          <a:p>
            <a:pPr>
              <a:lnSpc>
                <a:spcPct val="100000"/>
              </a:lnSpc>
            </a:pPr>
            <a:r>
              <a:rPr lang="en-US" sz="4000" b="0" kern="0" dirty="0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Perubahan </a:t>
            </a:r>
            <a:r>
              <a:rPr lang="en-US" sz="4000" b="0" kern="0" dirty="0" err="1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iklim</a:t>
            </a:r>
            <a:r>
              <a:rPr lang="en-US" sz="4000" b="0" kern="0" dirty="0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0" kern="0" dirty="0" err="1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akibat</a:t>
            </a:r>
            <a:r>
              <a:rPr lang="en-US" sz="4000" b="0" kern="0" dirty="0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0" kern="0" dirty="0" err="1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emisi</a:t>
            </a:r>
            <a:r>
              <a:rPr lang="en-US" sz="4000" b="0" kern="0" dirty="0">
                <a:latin typeface="Lato" panose="020F0502020204030203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gas rumah kaca.</a:t>
            </a:r>
            <a:endParaRPr lang="en-US" sz="4000" b="0" kern="100" dirty="0">
              <a:latin typeface="Lato" panose="020F0502020204030203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AB5E64-768F-86DC-1246-DC54258A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16" y="0"/>
            <a:ext cx="6364287" cy="1130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84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g object 16">
            <a:extLst>
              <a:ext uri="{FF2B5EF4-FFF2-40B4-BE49-F238E27FC236}">
                <a16:creationId xmlns:a16="http://schemas.microsoft.com/office/drawing/2014/main" id="{0BF8BBE2-9479-74B6-2175-A6995F69FA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62520" y="2879493"/>
            <a:ext cx="10041890" cy="8429625"/>
          </a:xfrm>
          <a:custGeom>
            <a:avLst/>
            <a:gdLst/>
            <a:ahLst/>
            <a:cxnLst/>
            <a:rect l="l" t="t" r="r" b="b"/>
            <a:pathLst>
              <a:path w="10041890" h="8429625">
                <a:moveTo>
                  <a:pt x="10041579" y="0"/>
                </a:moveTo>
                <a:lnTo>
                  <a:pt x="0" y="0"/>
                </a:lnTo>
                <a:lnTo>
                  <a:pt x="0" y="8429062"/>
                </a:lnTo>
                <a:lnTo>
                  <a:pt x="10041579" y="8429062"/>
                </a:lnTo>
                <a:lnTo>
                  <a:pt x="10041579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bg object 17">
            <a:extLst>
              <a:ext uri="{FF2B5EF4-FFF2-40B4-BE49-F238E27FC236}">
                <a16:creationId xmlns:a16="http://schemas.microsoft.com/office/drawing/2014/main" id="{6461F88B-8FB9-A3B6-61FE-4C1298AB5F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879493"/>
            <a:ext cx="10041890" cy="8429625"/>
          </a:xfrm>
          <a:custGeom>
            <a:avLst/>
            <a:gdLst/>
            <a:ahLst/>
            <a:cxnLst/>
            <a:rect l="l" t="t" r="r" b="b"/>
            <a:pathLst>
              <a:path w="10041890" h="8429625">
                <a:moveTo>
                  <a:pt x="10041579" y="0"/>
                </a:moveTo>
                <a:lnTo>
                  <a:pt x="0" y="0"/>
                </a:lnTo>
                <a:lnTo>
                  <a:pt x="0" y="8429062"/>
                </a:lnTo>
                <a:lnTo>
                  <a:pt x="10041579" y="8429062"/>
                </a:lnTo>
                <a:lnTo>
                  <a:pt x="1004157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4422B-642D-FEB4-47C4-9BE70DA7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70" y="982648"/>
            <a:ext cx="15859230" cy="1122634"/>
          </a:xfrm>
        </p:spPr>
        <p:txBody>
          <a:bodyPr/>
          <a:lstStyle/>
          <a:p>
            <a:r>
              <a:rPr lang="en-US" b="1" dirty="0"/>
              <a:t>PENYEBAB RISIKO DAN DAMPAK LINGKUNGAN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292B-BB2C-1EA6-CD58-16E68619E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03" y="3822053"/>
            <a:ext cx="7010570" cy="65445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4400" dirty="0">
              <a:latin typeface="Oswald" panose="00000500000000000000" pitchFamily="2" charset="0"/>
              <a:cs typeface="Oswald"/>
            </a:endParaRPr>
          </a:p>
          <a:p>
            <a:pPr marL="0" indent="0" algn="ctr">
              <a:buNone/>
            </a:pPr>
            <a:r>
              <a:rPr lang="en-US" sz="4400" dirty="0" err="1">
                <a:solidFill>
                  <a:schemeClr val="bg1"/>
                </a:solidFill>
                <a:latin typeface="Lato" panose="020F0502020204030203" pitchFamily="34" charset="0"/>
              </a:rPr>
              <a:t>Faktor</a:t>
            </a: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</a:rPr>
              <a:t> Alam, </a:t>
            </a:r>
            <a:r>
              <a:rPr lang="en-US" sz="4400" b="0" dirty="0">
                <a:solidFill>
                  <a:schemeClr val="bg1"/>
                </a:solidFill>
                <a:latin typeface="Lato" panose="020F0502020204030203" pitchFamily="34" charset="0"/>
              </a:rPr>
              <a:t>seperti </a:t>
            </a: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</a:rPr>
              <a:t>Perubahan </a:t>
            </a:r>
            <a:r>
              <a:rPr lang="en-US" sz="4400" dirty="0" err="1">
                <a:solidFill>
                  <a:schemeClr val="bg1"/>
                </a:solidFill>
                <a:latin typeface="Lato" panose="020F0502020204030203" pitchFamily="34" charset="0"/>
              </a:rPr>
              <a:t>Iklim</a:t>
            </a: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latin typeface="Lato" panose="020F0502020204030203" pitchFamily="34" charset="0"/>
              </a:rPr>
              <a:t>alami</a:t>
            </a:r>
            <a:r>
              <a:rPr lang="en-US" sz="4400" b="0" dirty="0">
                <a:solidFill>
                  <a:schemeClr val="bg1"/>
                </a:solidFill>
                <a:latin typeface="Lato" panose="020F0502020204030203" pitchFamily="34" charset="0"/>
              </a:rPr>
              <a:t> dan </a:t>
            </a:r>
            <a:r>
              <a:rPr lang="en-US" sz="4400" dirty="0" err="1">
                <a:solidFill>
                  <a:schemeClr val="bg1"/>
                </a:solidFill>
                <a:latin typeface="Lato" panose="020F0502020204030203" pitchFamily="34" charset="0"/>
              </a:rPr>
              <a:t>Bencan</a:t>
            </a:r>
            <a:r>
              <a:rPr lang="en-US" sz="4400" dirty="0" err="1">
                <a:latin typeface="Lato" panose="020F0502020204030203" pitchFamily="34" charset="0"/>
              </a:rPr>
              <a:t>a</a:t>
            </a:r>
            <a:r>
              <a:rPr lang="en-US" sz="4400" dirty="0">
                <a:latin typeface="Lato" panose="020F0502020204030203" pitchFamily="34" charset="0"/>
              </a:rPr>
              <a:t> Alam </a:t>
            </a:r>
            <a:r>
              <a:rPr lang="en-US" sz="4400" b="0" dirty="0">
                <a:latin typeface="Lato" panose="020F0502020204030203" pitchFamily="34" charset="0"/>
              </a:rPr>
              <a:t>(</a:t>
            </a:r>
            <a:r>
              <a:rPr lang="en-US" sz="4400" b="0" dirty="0" err="1">
                <a:latin typeface="Lato" panose="020F0502020204030203" pitchFamily="34" charset="0"/>
              </a:rPr>
              <a:t>gempa</a:t>
            </a:r>
            <a:r>
              <a:rPr lang="en-US" sz="4400" b="0" dirty="0">
                <a:latin typeface="Lato" panose="020F0502020204030203" pitchFamily="34" charset="0"/>
              </a:rPr>
              <a:t> </a:t>
            </a:r>
            <a:r>
              <a:rPr lang="en-US" sz="4400" b="0" dirty="0" err="1">
                <a:latin typeface="Lato" panose="020F0502020204030203" pitchFamily="34" charset="0"/>
              </a:rPr>
              <a:t>bumi</a:t>
            </a:r>
            <a:r>
              <a:rPr lang="en-US" sz="4400" b="0" dirty="0">
                <a:latin typeface="Lato" panose="020F0502020204030203" pitchFamily="34" charset="0"/>
              </a:rPr>
              <a:t>, tsunami, </a:t>
            </a:r>
            <a:r>
              <a:rPr lang="en-US" sz="4400" b="0" dirty="0" err="1">
                <a:latin typeface="Lato" panose="020F0502020204030203" pitchFamily="34" charset="0"/>
              </a:rPr>
              <a:t>letusan</a:t>
            </a:r>
            <a:r>
              <a:rPr lang="en-US" sz="4400" b="0" dirty="0">
                <a:latin typeface="Lato" panose="020F0502020204030203" pitchFamily="34" charset="0"/>
              </a:rPr>
              <a:t> gunung </a:t>
            </a:r>
            <a:r>
              <a:rPr lang="en-US" sz="4400" b="0" dirty="0" err="1">
                <a:latin typeface="Lato" panose="020F0502020204030203" pitchFamily="34" charset="0"/>
              </a:rPr>
              <a:t>berapi</a:t>
            </a:r>
            <a:r>
              <a:rPr lang="en-US" sz="4400" b="0" dirty="0">
                <a:latin typeface="Lato" panose="020F0502020204030203" pitchFamily="34" charset="0"/>
              </a:rPr>
              <a:t>)</a:t>
            </a:r>
            <a:endParaRPr lang="en-US" sz="44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  <a:latin typeface="Oswald" panose="00000500000000000000" pitchFamily="2" charset="0"/>
              <a:cs typeface="Oswald"/>
            </a:endParaRPr>
          </a:p>
          <a:p>
            <a:endParaRPr lang="en-US" sz="4400" dirty="0">
              <a:latin typeface="Oswald" panose="000005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CA4616-BB5B-7A40-142B-000B10713728}"/>
              </a:ext>
            </a:extLst>
          </p:cNvPr>
          <p:cNvSpPr txBox="1">
            <a:spLocks/>
          </p:cNvSpPr>
          <p:nvPr/>
        </p:nvSpPr>
        <p:spPr>
          <a:xfrm>
            <a:off x="11440227" y="3822053"/>
            <a:ext cx="7010570" cy="654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400" dirty="0">
              <a:latin typeface="Oswald" panose="00000500000000000000" pitchFamily="2" charset="0"/>
              <a:cs typeface="Oswald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 err="1">
                <a:latin typeface="Lato" panose="020F0502020204030203" pitchFamily="34" charset="0"/>
              </a:rPr>
              <a:t>Faktor</a:t>
            </a:r>
            <a:r>
              <a:rPr lang="en-US" sz="4400" b="0" dirty="0">
                <a:latin typeface="Lato" panose="020F0502020204030203" pitchFamily="34" charset="0"/>
              </a:rPr>
              <a:t> </a:t>
            </a:r>
            <a:r>
              <a:rPr lang="en-US" sz="4400" dirty="0" err="1">
                <a:latin typeface="Lato" panose="020F0502020204030203" pitchFamily="34" charset="0"/>
              </a:rPr>
              <a:t>Manusia</a:t>
            </a:r>
            <a:r>
              <a:rPr lang="en-US" sz="4400" dirty="0">
                <a:latin typeface="Lato" panose="020F0502020204030203" pitchFamily="34" charset="0"/>
              </a:rPr>
              <a:t>, </a:t>
            </a:r>
            <a:r>
              <a:rPr lang="en-US" sz="4400" b="0" dirty="0">
                <a:latin typeface="Lato" panose="020F0502020204030203" pitchFamily="34" charset="0"/>
              </a:rPr>
              <a:t>seperti </a:t>
            </a:r>
            <a:r>
              <a:rPr lang="en-US" sz="4400" dirty="0" err="1">
                <a:latin typeface="Lato" panose="020F0502020204030203" pitchFamily="34" charset="0"/>
              </a:rPr>
              <a:t>Penggundulan</a:t>
            </a:r>
            <a:r>
              <a:rPr lang="en-US" sz="4400" dirty="0">
                <a:latin typeface="Lato" panose="020F0502020204030203" pitchFamily="34" charset="0"/>
              </a:rPr>
              <a:t> Hutan, </a:t>
            </a:r>
            <a:r>
              <a:rPr lang="en-US" sz="4400" dirty="0" err="1">
                <a:latin typeface="Lato" panose="020F0502020204030203" pitchFamily="34" charset="0"/>
              </a:rPr>
              <a:t>Pembuangan</a:t>
            </a:r>
            <a:r>
              <a:rPr lang="en-US" sz="4400" dirty="0">
                <a:latin typeface="Lato" panose="020F0502020204030203" pitchFamily="34" charset="0"/>
              </a:rPr>
              <a:t> Limbah </a:t>
            </a:r>
            <a:r>
              <a:rPr lang="en-US" sz="4400" dirty="0" err="1">
                <a:latin typeface="Lato" panose="020F0502020204030203" pitchFamily="34" charset="0"/>
              </a:rPr>
              <a:t>Sembarangan</a:t>
            </a:r>
            <a:r>
              <a:rPr lang="en-US" sz="4400" dirty="0">
                <a:latin typeface="Lato" panose="020F0502020204030203" pitchFamily="34" charset="0"/>
              </a:rPr>
              <a:t>, Penggunaan Bahan Bakar </a:t>
            </a:r>
            <a:r>
              <a:rPr lang="en-US" sz="4400" dirty="0" err="1">
                <a:latin typeface="Lato" panose="020F0502020204030203" pitchFamily="34" charset="0"/>
              </a:rPr>
              <a:t>Fosil</a:t>
            </a:r>
            <a:r>
              <a:rPr lang="en-US" sz="4400" dirty="0">
                <a:latin typeface="Lato" panose="020F0502020204030203" pitchFamily="34" charset="0"/>
              </a:rPr>
              <a:t> </a:t>
            </a:r>
            <a:r>
              <a:rPr lang="en-US" sz="4400" dirty="0" err="1">
                <a:latin typeface="Lato" panose="020F0502020204030203" pitchFamily="34" charset="0"/>
              </a:rPr>
              <a:t>Berlebihan</a:t>
            </a:r>
            <a:endParaRPr lang="en-US" sz="4400" dirty="0">
              <a:latin typeface="Lato" panose="020F050202020403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dirty="0">
              <a:latin typeface="Lato" panose="020F0502020204030203" pitchFamily="34" charset="0"/>
              <a:cs typeface="Oswald"/>
            </a:endParaRPr>
          </a:p>
          <a:p>
            <a:endParaRPr lang="en-US" sz="4400"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5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32E6DDD1-4408-8393-0999-4A185F8FB334}"/>
              </a:ext>
            </a:extLst>
          </p:cNvPr>
          <p:cNvSpPr/>
          <p:nvPr/>
        </p:nvSpPr>
        <p:spPr>
          <a:xfrm>
            <a:off x="3278632" y="5582331"/>
            <a:ext cx="4344478" cy="5428909"/>
          </a:xfrm>
          <a:custGeom>
            <a:avLst/>
            <a:gdLst/>
            <a:ahLst/>
            <a:cxnLst/>
            <a:rect l="l" t="t" r="r" b="b"/>
            <a:pathLst>
              <a:path w="4584065" h="8154670">
                <a:moveTo>
                  <a:pt x="4583839" y="0"/>
                </a:moveTo>
                <a:lnTo>
                  <a:pt x="0" y="0"/>
                </a:lnTo>
                <a:lnTo>
                  <a:pt x="0" y="8154243"/>
                </a:lnTo>
                <a:lnTo>
                  <a:pt x="4583839" y="8154243"/>
                </a:lnTo>
                <a:lnTo>
                  <a:pt x="458383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500413D-3BCB-85C2-75AC-178C3E0DA151}"/>
              </a:ext>
            </a:extLst>
          </p:cNvPr>
          <p:cNvSpPr/>
          <p:nvPr/>
        </p:nvSpPr>
        <p:spPr>
          <a:xfrm>
            <a:off x="7881010" y="5582331"/>
            <a:ext cx="4344478" cy="5428910"/>
          </a:xfrm>
          <a:custGeom>
            <a:avLst/>
            <a:gdLst/>
            <a:ahLst/>
            <a:cxnLst/>
            <a:rect l="l" t="t" r="r" b="b"/>
            <a:pathLst>
              <a:path w="4584065" h="8154670">
                <a:moveTo>
                  <a:pt x="4583839" y="0"/>
                </a:moveTo>
                <a:lnTo>
                  <a:pt x="0" y="0"/>
                </a:lnTo>
                <a:lnTo>
                  <a:pt x="0" y="8154243"/>
                </a:lnTo>
                <a:lnTo>
                  <a:pt x="4583839" y="8154243"/>
                </a:lnTo>
                <a:lnTo>
                  <a:pt x="458383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1A2172B-8ABA-2C4B-9D46-AE2DD02FE264}"/>
              </a:ext>
            </a:extLst>
          </p:cNvPr>
          <p:cNvSpPr/>
          <p:nvPr/>
        </p:nvSpPr>
        <p:spPr>
          <a:xfrm>
            <a:off x="12483387" y="5582329"/>
            <a:ext cx="4344478" cy="5428911"/>
          </a:xfrm>
          <a:custGeom>
            <a:avLst/>
            <a:gdLst/>
            <a:ahLst/>
            <a:cxnLst/>
            <a:rect l="l" t="t" r="r" b="b"/>
            <a:pathLst>
              <a:path w="4584065" h="8154670">
                <a:moveTo>
                  <a:pt x="4583839" y="0"/>
                </a:moveTo>
                <a:lnTo>
                  <a:pt x="0" y="0"/>
                </a:lnTo>
                <a:lnTo>
                  <a:pt x="0" y="8154243"/>
                </a:lnTo>
                <a:lnTo>
                  <a:pt x="4583839" y="8154243"/>
                </a:lnTo>
                <a:lnTo>
                  <a:pt x="4583839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391C6-A242-D5E8-C9B6-E92DCCF4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826" y="578018"/>
            <a:ext cx="18126513" cy="1122634"/>
          </a:xfrm>
        </p:spPr>
        <p:txBody>
          <a:bodyPr>
            <a:normAutofit/>
          </a:bodyPr>
          <a:lstStyle/>
          <a:p>
            <a:r>
              <a:rPr lang="en-US" dirty="0"/>
              <a:t>STUDI KASUS – </a:t>
            </a:r>
            <a:r>
              <a:rPr lang="en-US" b="1" dirty="0"/>
              <a:t>MASALAH LINGKUNGAN DI INDONESIA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9C2D9-5B87-7577-C446-9F8E3CA3C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839" y="5978365"/>
            <a:ext cx="4342082" cy="1243336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20"/>
              </a:spcBef>
              <a:buNone/>
            </a:pPr>
            <a:r>
              <a:rPr lang="en-US" sz="2800" spc="-40" dirty="0">
                <a:latin typeface="Oswald" panose="00000500000000000000" pitchFamily="2" charset="0"/>
                <a:cs typeface="Oswald-Medium"/>
              </a:rPr>
              <a:t>KEBAKARAN HUTAN DI INDONESIA </a:t>
            </a:r>
          </a:p>
          <a:p>
            <a:pPr marL="0" indent="0" algn="ctr">
              <a:lnSpc>
                <a:spcPct val="100000"/>
              </a:lnSpc>
              <a:spcBef>
                <a:spcPts val="120"/>
              </a:spcBef>
              <a:buNone/>
            </a:pPr>
            <a:r>
              <a:rPr lang="en-US" sz="2800" spc="-40" dirty="0">
                <a:latin typeface="Oswald" panose="00000500000000000000" pitchFamily="2" charset="0"/>
                <a:cs typeface="Oswald-Medium"/>
              </a:rPr>
              <a:t>(2019)</a:t>
            </a:r>
            <a:endParaRPr lang="en-US" sz="2800" b="0" spc="-40" dirty="0">
              <a:latin typeface="Oswald" panose="00000500000000000000" pitchFamily="2" charset="0"/>
              <a:cs typeface="Oswald-Medium"/>
            </a:endParaRPr>
          </a:p>
          <a:p>
            <a:pPr marL="0" indent="0" algn="ctr">
              <a:lnSpc>
                <a:spcPct val="100000"/>
              </a:lnSpc>
              <a:spcBef>
                <a:spcPts val="120"/>
              </a:spcBef>
              <a:buNone/>
            </a:pPr>
            <a:endParaRPr lang="en-US" sz="2800" b="0" spc="-40" dirty="0">
              <a:solidFill>
                <a:schemeClr val="bg1"/>
              </a:solidFill>
              <a:latin typeface="Oswald" panose="00000500000000000000" pitchFamily="2" charset="0"/>
              <a:cs typeface="Oswald-Medium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74AB7-CD87-3D8B-CF98-C9CC514BC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40" t="-754" r="20418" b="503"/>
          <a:stretch/>
        </p:blipFill>
        <p:spPr>
          <a:xfrm>
            <a:off x="7881008" y="1700652"/>
            <a:ext cx="4342083" cy="3647134"/>
          </a:xfrm>
          <a:prstGeom prst="rect">
            <a:avLst/>
          </a:prstGeom>
        </p:spPr>
      </p:pic>
      <p:grpSp>
        <p:nvGrpSpPr>
          <p:cNvPr id="18" name="Group 21">
            <a:extLst>
              <a:ext uri="{FF2B5EF4-FFF2-40B4-BE49-F238E27FC236}">
                <a16:creationId xmlns:a16="http://schemas.microsoft.com/office/drawing/2014/main" id="{8E8EB330-F3EA-025A-364C-6FE5881605D8}"/>
              </a:ext>
            </a:extLst>
          </p:cNvPr>
          <p:cNvGrpSpPr/>
          <p:nvPr/>
        </p:nvGrpSpPr>
        <p:grpSpPr>
          <a:xfrm>
            <a:off x="12364953" y="1700651"/>
            <a:ext cx="4462913" cy="3647132"/>
            <a:chOff x="0" y="-2127"/>
            <a:chExt cx="1200059" cy="883426"/>
          </a:xfrm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6A50A47B-3546-A1CA-B320-3AD94FC20611}"/>
                </a:ext>
              </a:extLst>
            </p:cNvPr>
            <p:cNvSpPr/>
            <p:nvPr/>
          </p:nvSpPr>
          <p:spPr>
            <a:xfrm>
              <a:off x="0" y="-2127"/>
              <a:ext cx="1200059" cy="883426"/>
            </a:xfrm>
            <a:custGeom>
              <a:avLst/>
              <a:gdLst/>
              <a:ahLst/>
              <a:cxnLst/>
              <a:rect l="l" t="t" r="r" b="b"/>
              <a:pathLst>
                <a:path w="1934926" h="812800">
                  <a:moveTo>
                    <a:pt x="0" y="0"/>
                  </a:moveTo>
                  <a:lnTo>
                    <a:pt x="1934926" y="0"/>
                  </a:lnTo>
                  <a:lnTo>
                    <a:pt x="193492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20427" t="-28825" r="-40809" b="-17099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86326B38-2B26-D183-94B3-E9C866C18EA2}"/>
              </a:ext>
            </a:extLst>
          </p:cNvPr>
          <p:cNvGrpSpPr/>
          <p:nvPr/>
        </p:nvGrpSpPr>
        <p:grpSpPr>
          <a:xfrm>
            <a:off x="3281026" y="1700652"/>
            <a:ext cx="4342082" cy="3647134"/>
            <a:chOff x="-29361" y="-53773"/>
            <a:chExt cx="1106023" cy="878483"/>
          </a:xfrm>
        </p:grpSpPr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D02F9AD-CAD1-2818-E34E-28A598C974E7}"/>
                </a:ext>
              </a:extLst>
            </p:cNvPr>
            <p:cNvSpPr/>
            <p:nvPr/>
          </p:nvSpPr>
          <p:spPr>
            <a:xfrm>
              <a:off x="-29361" y="-53773"/>
              <a:ext cx="1106023" cy="878483"/>
            </a:xfrm>
            <a:custGeom>
              <a:avLst/>
              <a:gdLst/>
              <a:ahLst/>
              <a:cxnLst/>
              <a:rect l="l" t="t" r="r" b="b"/>
              <a:pathLst>
                <a:path w="1934926" h="812800">
                  <a:moveTo>
                    <a:pt x="0" y="0"/>
                  </a:moveTo>
                  <a:lnTo>
                    <a:pt x="1934926" y="0"/>
                  </a:lnTo>
                  <a:lnTo>
                    <a:pt x="193492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37260" t="-29632" r="-55834" b="-16564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AF6BE81-1BF2-00C3-3102-6BBFEC21B4EF}"/>
              </a:ext>
            </a:extLst>
          </p:cNvPr>
          <p:cNvSpPr txBox="1">
            <a:spLocks/>
          </p:cNvSpPr>
          <p:nvPr/>
        </p:nvSpPr>
        <p:spPr>
          <a:xfrm>
            <a:off x="3276236" y="6834578"/>
            <a:ext cx="4344477" cy="417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"/>
              </a:spcBef>
            </a:pPr>
            <a:endParaRPr lang="en-US" sz="2800" b="0" spc="-40" dirty="0">
              <a:latin typeface="Lato" panose="020F0502020204030203" pitchFamily="34" charset="0"/>
              <a:cs typeface="Oswald-Medium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en-US" sz="2800" b="0" spc="-40" dirty="0">
                <a:latin typeface="Lato" panose="020F0502020204030203" pitchFamily="34" charset="0"/>
                <a:cs typeface="Oswald-Medium"/>
              </a:rPr>
              <a:t>45% </a:t>
            </a:r>
            <a:r>
              <a:rPr lang="en-US" sz="2800" b="0" spc="-40" dirty="0" err="1">
                <a:latin typeface="Lato" panose="020F0502020204030203" pitchFamily="34" charset="0"/>
                <a:cs typeface="Oswald-Medium"/>
              </a:rPr>
              <a:t>Kebakaran</a:t>
            </a:r>
            <a:r>
              <a:rPr lang="en-US" sz="2800" b="0" spc="-40" dirty="0">
                <a:latin typeface="Lato" panose="020F0502020204030203" pitchFamily="34" charset="0"/>
                <a:cs typeface="Oswald-Medium"/>
              </a:rPr>
              <a:t> Global terjadi di Indonesia</a:t>
            </a: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en-US" sz="2800" b="0" spc="-40" dirty="0" err="1">
                <a:latin typeface="Lato" panose="020F0502020204030203" pitchFamily="34" charset="0"/>
                <a:cs typeface="Oswald-Medium"/>
              </a:rPr>
              <a:t>Penyebab</a:t>
            </a:r>
            <a:r>
              <a:rPr lang="en-US" sz="2800" b="0" spc="-40" dirty="0">
                <a:latin typeface="Lato" panose="020F0502020204030203" pitchFamily="34" charset="0"/>
                <a:cs typeface="Oswald-Medium"/>
              </a:rPr>
              <a:t>: </a:t>
            </a:r>
            <a:r>
              <a:rPr lang="en-US" sz="2800" spc="-40" dirty="0">
                <a:latin typeface="Lato" panose="020F0502020204030203" pitchFamily="34" charset="0"/>
                <a:cs typeface="Oswald-Medium"/>
              </a:rPr>
              <a:t>Cuaca Kering dan Pembukaan Lahan </a:t>
            </a:r>
            <a:r>
              <a:rPr lang="en-US" sz="2800" spc="-40" dirty="0" err="1">
                <a:latin typeface="Lato" panose="020F0502020204030203" pitchFamily="34" charset="0"/>
                <a:cs typeface="Oswald-Medium"/>
              </a:rPr>
              <a:t>dengan</a:t>
            </a:r>
            <a:r>
              <a:rPr lang="en-US" sz="2800" spc="-40" dirty="0">
                <a:latin typeface="Lato" panose="020F0502020204030203" pitchFamily="34" charset="0"/>
                <a:cs typeface="Oswald-Medium"/>
              </a:rPr>
              <a:t> </a:t>
            </a:r>
            <a:r>
              <a:rPr lang="en-US" sz="2800" spc="-40" dirty="0" err="1">
                <a:latin typeface="Lato" panose="020F0502020204030203" pitchFamily="34" charset="0"/>
                <a:cs typeface="Oswald-Medium"/>
              </a:rPr>
              <a:t>Pembakaran</a:t>
            </a:r>
            <a:endParaRPr lang="en-US" sz="2800" spc="-40" dirty="0">
              <a:latin typeface="Lato" panose="020F0502020204030203" pitchFamily="34" charset="0"/>
              <a:cs typeface="Oswald-Medium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en-US" sz="2800" b="0" spc="-40" dirty="0">
                <a:latin typeface="Lato" panose="020F0502020204030203" pitchFamily="34" charset="0"/>
                <a:cs typeface="Oswald-Medium"/>
              </a:rPr>
              <a:t>Dampak: </a:t>
            </a:r>
            <a:r>
              <a:rPr lang="en-US" sz="2800" spc="-40" dirty="0" err="1">
                <a:latin typeface="Lato" panose="020F0502020204030203" pitchFamily="34" charset="0"/>
                <a:cs typeface="Oswald-Medium"/>
              </a:rPr>
              <a:t>Kabut</a:t>
            </a:r>
            <a:r>
              <a:rPr lang="en-US" sz="2800" spc="-40" dirty="0">
                <a:latin typeface="Lato" panose="020F0502020204030203" pitchFamily="34" charset="0"/>
                <a:cs typeface="Oswald-Medium"/>
              </a:rPr>
              <a:t> Asap, </a:t>
            </a:r>
            <a:r>
              <a:rPr lang="en-US" sz="2800" spc="-40" dirty="0" err="1">
                <a:latin typeface="Lato" panose="020F0502020204030203" pitchFamily="34" charset="0"/>
                <a:cs typeface="Oswald-Medium"/>
              </a:rPr>
              <a:t>Hilangnya</a:t>
            </a:r>
            <a:r>
              <a:rPr lang="en-US" sz="2800" spc="-40" dirty="0">
                <a:latin typeface="Lato" panose="020F0502020204030203" pitchFamily="34" charset="0"/>
                <a:cs typeface="Oswald-Medium"/>
              </a:rPr>
              <a:t> Habitat, </a:t>
            </a:r>
            <a:r>
              <a:rPr lang="en-US" sz="2800" spc="-40" dirty="0" err="1">
                <a:latin typeface="Lato" panose="020F0502020204030203" pitchFamily="34" charset="0"/>
                <a:cs typeface="Oswald-Medium"/>
              </a:rPr>
              <a:t>Gangguan</a:t>
            </a:r>
            <a:r>
              <a:rPr lang="en-US" sz="2800" spc="-40" dirty="0">
                <a:latin typeface="Lato" panose="020F0502020204030203" pitchFamily="34" charset="0"/>
                <a:cs typeface="Oswald-Medium"/>
              </a:rPr>
              <a:t> Kesehatan</a:t>
            </a:r>
            <a:endParaRPr lang="en-US" b="0" dirty="0">
              <a:latin typeface="Lato" panose="020F0502020204030203" pitchFamily="34" charset="0"/>
              <a:cs typeface="Oswald-Medium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9AEB5BD-07E8-6490-4CE7-2A51B3C0DA04}"/>
              </a:ext>
            </a:extLst>
          </p:cNvPr>
          <p:cNvSpPr txBox="1">
            <a:spLocks/>
          </p:cNvSpPr>
          <p:nvPr/>
        </p:nvSpPr>
        <p:spPr>
          <a:xfrm>
            <a:off x="7881008" y="5978365"/>
            <a:ext cx="4342084" cy="124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"/>
              </a:spcBef>
              <a:buFont typeface="Arial" panose="020B0604020202020204" pitchFamily="34" charset="0"/>
              <a:buNone/>
            </a:pPr>
            <a:r>
              <a:rPr lang="en-US" sz="2800" spc="-40" dirty="0">
                <a:latin typeface="Oswald" panose="00000500000000000000" pitchFamily="2" charset="0"/>
                <a:cs typeface="Oswald-Medium"/>
              </a:rPr>
              <a:t>BANJIR JAKARTA</a:t>
            </a:r>
            <a:endParaRPr lang="en-US" sz="2800" b="0" spc="-40" dirty="0">
              <a:latin typeface="Oswald" panose="00000500000000000000" pitchFamily="2" charset="0"/>
              <a:cs typeface="Oswald-Medium"/>
            </a:endParaRPr>
          </a:p>
          <a:p>
            <a:pPr marL="0" indent="0" algn="ctr">
              <a:lnSpc>
                <a:spcPct val="100000"/>
              </a:lnSpc>
              <a:spcBef>
                <a:spcPts val="120"/>
              </a:spcBef>
              <a:buFont typeface="Arial" panose="020B0604020202020204" pitchFamily="34" charset="0"/>
              <a:buNone/>
            </a:pPr>
            <a:endParaRPr lang="en-US" sz="2800" b="0" spc="-40" dirty="0">
              <a:latin typeface="Oswald" panose="00000500000000000000" pitchFamily="2" charset="0"/>
              <a:cs typeface="Oswald-Medium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486B4DC-4781-7E23-DABC-FABCE38CEE16}"/>
              </a:ext>
            </a:extLst>
          </p:cNvPr>
          <p:cNvSpPr txBox="1">
            <a:spLocks/>
          </p:cNvSpPr>
          <p:nvPr/>
        </p:nvSpPr>
        <p:spPr>
          <a:xfrm>
            <a:off x="7873819" y="6834577"/>
            <a:ext cx="4344477" cy="417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"/>
              </a:spcBef>
            </a:pPr>
            <a:endParaRPr lang="en-US" sz="2800" b="0" spc="-40" dirty="0">
              <a:latin typeface="Oswald" panose="00000500000000000000" pitchFamily="2" charset="0"/>
              <a:cs typeface="Oswald-Medium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en-US" sz="2800" b="0" spc="-40" dirty="0" err="1">
                <a:latin typeface="Lato" panose="020F0502020204030203" pitchFamily="34" charset="0"/>
                <a:cs typeface="Oswald-Medium"/>
              </a:rPr>
              <a:t>Penyebab</a:t>
            </a:r>
            <a:r>
              <a:rPr lang="en-US" sz="2800" b="0" spc="-40" dirty="0">
                <a:latin typeface="Lato" panose="020F0502020204030203" pitchFamily="34" charset="0"/>
                <a:cs typeface="Oswald-Medium"/>
              </a:rPr>
              <a:t>: </a:t>
            </a:r>
            <a:r>
              <a:rPr lang="en-US" sz="2800" spc="-40" dirty="0" err="1">
                <a:latin typeface="Lato" panose="020F0502020204030203" pitchFamily="34" charset="0"/>
                <a:cs typeface="Oswald-Medium"/>
              </a:rPr>
              <a:t>Alih</a:t>
            </a:r>
            <a:r>
              <a:rPr lang="en-US" sz="2800" spc="-40" dirty="0">
                <a:latin typeface="Lato" panose="020F0502020204030203" pitchFamily="34" charset="0"/>
                <a:cs typeface="Oswald-Medium"/>
              </a:rPr>
              <a:t> Fungsi Lahan, </a:t>
            </a:r>
            <a:r>
              <a:rPr lang="en-US" sz="2800" spc="-40" dirty="0" err="1">
                <a:latin typeface="Lato" panose="020F0502020204030203" pitchFamily="34" charset="0"/>
                <a:cs typeface="Oswald-Medium"/>
              </a:rPr>
              <a:t>Kurangnya</a:t>
            </a:r>
            <a:r>
              <a:rPr lang="en-US" sz="2800" spc="-40" dirty="0">
                <a:latin typeface="Lato" panose="020F0502020204030203" pitchFamily="34" charset="0"/>
                <a:cs typeface="Oswald-Medium"/>
              </a:rPr>
              <a:t> Daerah </a:t>
            </a:r>
            <a:r>
              <a:rPr lang="en-US" sz="2800" spc="-40" dirty="0" err="1">
                <a:latin typeface="Lato" panose="020F0502020204030203" pitchFamily="34" charset="0"/>
                <a:cs typeface="Oswald-Medium"/>
              </a:rPr>
              <a:t>Resapan</a:t>
            </a:r>
            <a:r>
              <a:rPr lang="en-US" sz="2800" spc="-40" dirty="0">
                <a:latin typeface="Lato" panose="020F0502020204030203" pitchFamily="34" charset="0"/>
                <a:cs typeface="Oswald-Medium"/>
              </a:rPr>
              <a:t> Air</a:t>
            </a: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en-US" sz="2800" b="0" spc="-40" dirty="0">
                <a:latin typeface="Lato" panose="020F0502020204030203" pitchFamily="34" charset="0"/>
                <a:cs typeface="Oswald-Medium"/>
              </a:rPr>
              <a:t>Dampak: </a:t>
            </a:r>
            <a:r>
              <a:rPr lang="en-US" sz="2800" spc="-40" dirty="0" err="1">
                <a:latin typeface="Lato" panose="020F0502020204030203" pitchFamily="34" charset="0"/>
                <a:cs typeface="Oswald-Medium"/>
              </a:rPr>
              <a:t>Kerugian</a:t>
            </a:r>
            <a:r>
              <a:rPr lang="en-US" sz="2800" spc="-40" dirty="0">
                <a:latin typeface="Lato" panose="020F0502020204030203" pitchFamily="34" charset="0"/>
                <a:cs typeface="Oswald-Medium"/>
              </a:rPr>
              <a:t> Ekonomi, Penyakit, </a:t>
            </a:r>
            <a:r>
              <a:rPr lang="en-US" sz="2800" spc="-40" dirty="0" err="1">
                <a:latin typeface="Lato" panose="020F0502020204030203" pitchFamily="34" charset="0"/>
                <a:cs typeface="Oswald-Medium"/>
              </a:rPr>
              <a:t>Kemacetan</a:t>
            </a:r>
            <a:endParaRPr lang="en-US" b="0" dirty="0">
              <a:latin typeface="Lato" panose="020F0502020204030203" pitchFamily="34" charset="0"/>
              <a:cs typeface="Oswald-Medium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4D0A922-D2D6-E463-6C1C-008A054BEAA6}"/>
              </a:ext>
            </a:extLst>
          </p:cNvPr>
          <p:cNvSpPr txBox="1">
            <a:spLocks/>
          </p:cNvSpPr>
          <p:nvPr/>
        </p:nvSpPr>
        <p:spPr>
          <a:xfrm>
            <a:off x="12483388" y="6834576"/>
            <a:ext cx="4344477" cy="417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"/>
              </a:spcBef>
            </a:pPr>
            <a:endParaRPr lang="en-US" sz="2800" b="0" spc="-40" dirty="0">
              <a:latin typeface="Oswald" panose="00000500000000000000" pitchFamily="2" charset="0"/>
              <a:cs typeface="Oswald-Medium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en-US" sz="2800" b="0" spc="-40" dirty="0">
                <a:latin typeface="Lato" panose="020F0502020204030203" pitchFamily="34" charset="0"/>
                <a:cs typeface="Oswald-Medium"/>
              </a:rPr>
              <a:t>65% Air Sungai </a:t>
            </a:r>
            <a:r>
              <a:rPr lang="en-US" sz="2800" b="0" spc="-40" dirty="0" err="1">
                <a:latin typeface="Lato" panose="020F0502020204030203" pitchFamily="34" charset="0"/>
                <a:cs typeface="Oswald-Medium"/>
              </a:rPr>
              <a:t>Tercemar</a:t>
            </a:r>
            <a:r>
              <a:rPr lang="en-US" sz="2800" b="0" spc="-40" dirty="0">
                <a:latin typeface="Lato" panose="020F0502020204030203" pitchFamily="34" charset="0"/>
                <a:cs typeface="Oswald-Medium"/>
              </a:rPr>
              <a:t> Limbah Domestik dan Industri</a:t>
            </a: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en-US" sz="2800" b="0" spc="-40" dirty="0">
                <a:latin typeface="Lato" panose="020F0502020204030203" pitchFamily="34" charset="0"/>
                <a:cs typeface="Oswald-Medium"/>
              </a:rPr>
              <a:t>Dampak: </a:t>
            </a:r>
            <a:r>
              <a:rPr lang="en-US" sz="2800" spc="-40" dirty="0" err="1">
                <a:latin typeface="Lato" panose="020F0502020204030203" pitchFamily="34" charset="0"/>
                <a:cs typeface="Oswald-Medium"/>
              </a:rPr>
              <a:t>Berkurangnya</a:t>
            </a:r>
            <a:r>
              <a:rPr lang="en-US" sz="2800" spc="-40" dirty="0">
                <a:latin typeface="Lato" panose="020F0502020204030203" pitchFamily="34" charset="0"/>
                <a:cs typeface="Oswald-Medium"/>
              </a:rPr>
              <a:t> Sumber Air Bersih, </a:t>
            </a:r>
            <a:r>
              <a:rPr lang="en-US" sz="2800" spc="-40" dirty="0" err="1">
                <a:latin typeface="Lato" panose="020F0502020204030203" pitchFamily="34" charset="0"/>
                <a:cs typeface="Oswald-Medium"/>
              </a:rPr>
              <a:t>Ancaman</a:t>
            </a:r>
            <a:r>
              <a:rPr lang="en-US" sz="2800" spc="-40" dirty="0">
                <a:latin typeface="Lato" panose="020F0502020204030203" pitchFamily="34" charset="0"/>
                <a:cs typeface="Oswald-Medium"/>
              </a:rPr>
              <a:t> Kesehatan Masyarakat</a:t>
            </a:r>
            <a:endParaRPr lang="en-US" b="0" dirty="0">
              <a:latin typeface="Lato" panose="020F0502020204030203" pitchFamily="34" charset="0"/>
              <a:cs typeface="Oswald-Medium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428D72E-8BFB-1B9A-0D42-2B7EACBC9F6E}"/>
              </a:ext>
            </a:extLst>
          </p:cNvPr>
          <p:cNvSpPr txBox="1">
            <a:spLocks/>
          </p:cNvSpPr>
          <p:nvPr/>
        </p:nvSpPr>
        <p:spPr>
          <a:xfrm>
            <a:off x="12476194" y="5978362"/>
            <a:ext cx="4351671" cy="124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"/>
              </a:spcBef>
              <a:buFont typeface="Arial" panose="020B0604020202020204" pitchFamily="34" charset="0"/>
              <a:buNone/>
            </a:pPr>
            <a:r>
              <a:rPr lang="en-US" sz="2800" spc="-40" dirty="0">
                <a:latin typeface="Oswald" panose="00000500000000000000" pitchFamily="2" charset="0"/>
                <a:cs typeface="Oswald-Medium"/>
              </a:rPr>
              <a:t>PENCEMARAN SUNGAI CILIWUNG</a:t>
            </a:r>
            <a:endParaRPr lang="en-US" sz="2800" b="0" spc="-40" dirty="0">
              <a:latin typeface="Oswald" panose="00000500000000000000" pitchFamily="2" charset="0"/>
              <a:cs typeface="Oswald-Medium"/>
            </a:endParaRPr>
          </a:p>
          <a:p>
            <a:pPr marL="0" indent="0" algn="ctr">
              <a:lnSpc>
                <a:spcPct val="100000"/>
              </a:lnSpc>
              <a:spcBef>
                <a:spcPts val="120"/>
              </a:spcBef>
              <a:buFont typeface="Arial" panose="020B0604020202020204" pitchFamily="34" charset="0"/>
              <a:buNone/>
            </a:pPr>
            <a:endParaRPr lang="en-US" sz="2800" b="0" spc="-40" dirty="0">
              <a:latin typeface="Oswald" panose="00000500000000000000" pitchFamily="2" charset="0"/>
              <a:cs typeface="Oswald-Medium"/>
            </a:endParaRPr>
          </a:p>
        </p:txBody>
      </p:sp>
    </p:spTree>
    <p:extLst>
      <p:ext uri="{BB962C8B-B14F-4D97-AF65-F5344CB8AC3E}">
        <p14:creationId xmlns:p14="http://schemas.microsoft.com/office/powerpoint/2010/main" val="42222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4">
            <a:extLst>
              <a:ext uri="{FF2B5EF4-FFF2-40B4-BE49-F238E27FC236}">
                <a16:creationId xmlns:a16="http://schemas.microsoft.com/office/drawing/2014/main" id="{9C3D1491-FCD4-AC13-84D5-AEB2EB00283C}"/>
              </a:ext>
            </a:extLst>
          </p:cNvPr>
          <p:cNvSpPr/>
          <p:nvPr/>
        </p:nvSpPr>
        <p:spPr>
          <a:xfrm>
            <a:off x="2813438" y="4372719"/>
            <a:ext cx="4584065" cy="6580505"/>
          </a:xfrm>
          <a:custGeom>
            <a:avLst/>
            <a:gdLst/>
            <a:ahLst/>
            <a:cxnLst/>
            <a:rect l="l" t="t" r="r" b="b"/>
            <a:pathLst>
              <a:path w="4584065" h="6580505">
                <a:moveTo>
                  <a:pt x="4583839" y="0"/>
                </a:moveTo>
                <a:lnTo>
                  <a:pt x="0" y="0"/>
                </a:lnTo>
                <a:lnTo>
                  <a:pt x="0" y="6580040"/>
                </a:lnTo>
                <a:lnTo>
                  <a:pt x="4583839" y="6580040"/>
                </a:lnTo>
                <a:lnTo>
                  <a:pt x="4583839" y="0"/>
                </a:lnTo>
                <a:close/>
              </a:path>
            </a:pathLst>
          </a:custGeom>
          <a:solidFill>
            <a:schemeClr val="bg2">
              <a:alpha val="295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83E4DE48-965D-A087-5668-66BB5CAF4A1E}"/>
              </a:ext>
            </a:extLst>
          </p:cNvPr>
          <p:cNvSpPr/>
          <p:nvPr/>
        </p:nvSpPr>
        <p:spPr>
          <a:xfrm>
            <a:off x="7669625" y="4372719"/>
            <a:ext cx="4584065" cy="6580505"/>
          </a:xfrm>
          <a:custGeom>
            <a:avLst/>
            <a:gdLst/>
            <a:ahLst/>
            <a:cxnLst/>
            <a:rect l="l" t="t" r="r" b="b"/>
            <a:pathLst>
              <a:path w="4584065" h="6580505">
                <a:moveTo>
                  <a:pt x="4583839" y="0"/>
                </a:moveTo>
                <a:lnTo>
                  <a:pt x="0" y="0"/>
                </a:lnTo>
                <a:lnTo>
                  <a:pt x="0" y="6580040"/>
                </a:lnTo>
                <a:lnTo>
                  <a:pt x="4583839" y="6580040"/>
                </a:lnTo>
                <a:lnTo>
                  <a:pt x="4583839" y="0"/>
                </a:lnTo>
                <a:close/>
              </a:path>
            </a:pathLst>
          </a:custGeom>
          <a:solidFill>
            <a:schemeClr val="bg2">
              <a:alpha val="295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463054D7-9835-F7DC-4FD5-E48201B6F102}"/>
              </a:ext>
            </a:extLst>
          </p:cNvPr>
          <p:cNvSpPr/>
          <p:nvPr/>
        </p:nvSpPr>
        <p:spPr>
          <a:xfrm>
            <a:off x="12525812" y="4372719"/>
            <a:ext cx="4584065" cy="6580505"/>
          </a:xfrm>
          <a:custGeom>
            <a:avLst/>
            <a:gdLst/>
            <a:ahLst/>
            <a:cxnLst/>
            <a:rect l="l" t="t" r="r" b="b"/>
            <a:pathLst>
              <a:path w="4584065" h="6580505">
                <a:moveTo>
                  <a:pt x="4583839" y="0"/>
                </a:moveTo>
                <a:lnTo>
                  <a:pt x="0" y="0"/>
                </a:lnTo>
                <a:lnTo>
                  <a:pt x="0" y="6580040"/>
                </a:lnTo>
                <a:lnTo>
                  <a:pt x="4583839" y="6580040"/>
                </a:lnTo>
                <a:lnTo>
                  <a:pt x="4583839" y="0"/>
                </a:lnTo>
                <a:close/>
              </a:path>
            </a:pathLst>
          </a:custGeom>
          <a:solidFill>
            <a:schemeClr val="bg2">
              <a:alpha val="295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0EF68E24-0022-DC75-66C7-11E20484F8FF}"/>
              </a:ext>
            </a:extLst>
          </p:cNvPr>
          <p:cNvSpPr/>
          <p:nvPr/>
        </p:nvSpPr>
        <p:spPr>
          <a:xfrm>
            <a:off x="3978354" y="3314956"/>
            <a:ext cx="2150745" cy="2150745"/>
          </a:xfrm>
          <a:custGeom>
            <a:avLst/>
            <a:gdLst/>
            <a:ahLst/>
            <a:cxnLst/>
            <a:rect l="l" t="t" r="r" b="b"/>
            <a:pathLst>
              <a:path w="2150745" h="2150745">
                <a:moveTo>
                  <a:pt x="1075338" y="0"/>
                </a:moveTo>
                <a:lnTo>
                  <a:pt x="1027438" y="1047"/>
                </a:lnTo>
                <a:lnTo>
                  <a:pt x="980075" y="4161"/>
                </a:lnTo>
                <a:lnTo>
                  <a:pt x="933291" y="9298"/>
                </a:lnTo>
                <a:lnTo>
                  <a:pt x="887132" y="16414"/>
                </a:lnTo>
                <a:lnTo>
                  <a:pt x="841640" y="25464"/>
                </a:lnTo>
                <a:lnTo>
                  <a:pt x="796860" y="36407"/>
                </a:lnTo>
                <a:lnTo>
                  <a:pt x="752835" y="49197"/>
                </a:lnTo>
                <a:lnTo>
                  <a:pt x="709609" y="63791"/>
                </a:lnTo>
                <a:lnTo>
                  <a:pt x="667225" y="80146"/>
                </a:lnTo>
                <a:lnTo>
                  <a:pt x="625728" y="98217"/>
                </a:lnTo>
                <a:lnTo>
                  <a:pt x="585160" y="117961"/>
                </a:lnTo>
                <a:lnTo>
                  <a:pt x="545566" y="139335"/>
                </a:lnTo>
                <a:lnTo>
                  <a:pt x="506990" y="162294"/>
                </a:lnTo>
                <a:lnTo>
                  <a:pt x="469474" y="186795"/>
                </a:lnTo>
                <a:lnTo>
                  <a:pt x="433064" y="212794"/>
                </a:lnTo>
                <a:lnTo>
                  <a:pt x="397801" y="240247"/>
                </a:lnTo>
                <a:lnTo>
                  <a:pt x="363731" y="269111"/>
                </a:lnTo>
                <a:lnTo>
                  <a:pt x="330897" y="299343"/>
                </a:lnTo>
                <a:lnTo>
                  <a:pt x="299343" y="330897"/>
                </a:lnTo>
                <a:lnTo>
                  <a:pt x="269111" y="363731"/>
                </a:lnTo>
                <a:lnTo>
                  <a:pt x="240247" y="397801"/>
                </a:lnTo>
                <a:lnTo>
                  <a:pt x="212794" y="433064"/>
                </a:lnTo>
                <a:lnTo>
                  <a:pt x="186795" y="469474"/>
                </a:lnTo>
                <a:lnTo>
                  <a:pt x="162294" y="506990"/>
                </a:lnTo>
                <a:lnTo>
                  <a:pt x="139335" y="545566"/>
                </a:lnTo>
                <a:lnTo>
                  <a:pt x="117961" y="585160"/>
                </a:lnTo>
                <a:lnTo>
                  <a:pt x="98217" y="625728"/>
                </a:lnTo>
                <a:lnTo>
                  <a:pt x="80146" y="667225"/>
                </a:lnTo>
                <a:lnTo>
                  <a:pt x="63791" y="709609"/>
                </a:lnTo>
                <a:lnTo>
                  <a:pt x="49197" y="752835"/>
                </a:lnTo>
                <a:lnTo>
                  <a:pt x="36407" y="796860"/>
                </a:lnTo>
                <a:lnTo>
                  <a:pt x="25464" y="841640"/>
                </a:lnTo>
                <a:lnTo>
                  <a:pt x="16414" y="887132"/>
                </a:lnTo>
                <a:lnTo>
                  <a:pt x="9298" y="933291"/>
                </a:lnTo>
                <a:lnTo>
                  <a:pt x="4161" y="980075"/>
                </a:lnTo>
                <a:lnTo>
                  <a:pt x="1047" y="1027438"/>
                </a:lnTo>
                <a:lnTo>
                  <a:pt x="0" y="1075338"/>
                </a:lnTo>
                <a:lnTo>
                  <a:pt x="1047" y="1123239"/>
                </a:lnTo>
                <a:lnTo>
                  <a:pt x="4161" y="1170602"/>
                </a:lnTo>
                <a:lnTo>
                  <a:pt x="9298" y="1217386"/>
                </a:lnTo>
                <a:lnTo>
                  <a:pt x="16414" y="1263545"/>
                </a:lnTo>
                <a:lnTo>
                  <a:pt x="25464" y="1309037"/>
                </a:lnTo>
                <a:lnTo>
                  <a:pt x="36407" y="1353817"/>
                </a:lnTo>
                <a:lnTo>
                  <a:pt x="49197" y="1397842"/>
                </a:lnTo>
                <a:lnTo>
                  <a:pt x="63791" y="1441068"/>
                </a:lnTo>
                <a:lnTo>
                  <a:pt x="80146" y="1483452"/>
                </a:lnTo>
                <a:lnTo>
                  <a:pt x="98217" y="1524949"/>
                </a:lnTo>
                <a:lnTo>
                  <a:pt x="117961" y="1565517"/>
                </a:lnTo>
                <a:lnTo>
                  <a:pt x="139335" y="1605111"/>
                </a:lnTo>
                <a:lnTo>
                  <a:pt x="162294" y="1643687"/>
                </a:lnTo>
                <a:lnTo>
                  <a:pt x="186795" y="1681203"/>
                </a:lnTo>
                <a:lnTo>
                  <a:pt x="212794" y="1717613"/>
                </a:lnTo>
                <a:lnTo>
                  <a:pt x="240247" y="1752876"/>
                </a:lnTo>
                <a:lnTo>
                  <a:pt x="269111" y="1786946"/>
                </a:lnTo>
                <a:lnTo>
                  <a:pt x="299343" y="1819780"/>
                </a:lnTo>
                <a:lnTo>
                  <a:pt x="330897" y="1851334"/>
                </a:lnTo>
                <a:lnTo>
                  <a:pt x="363731" y="1881566"/>
                </a:lnTo>
                <a:lnTo>
                  <a:pt x="397801" y="1910430"/>
                </a:lnTo>
                <a:lnTo>
                  <a:pt x="433064" y="1937883"/>
                </a:lnTo>
                <a:lnTo>
                  <a:pt x="469474" y="1963882"/>
                </a:lnTo>
                <a:lnTo>
                  <a:pt x="506990" y="1988383"/>
                </a:lnTo>
                <a:lnTo>
                  <a:pt x="545566" y="2011342"/>
                </a:lnTo>
                <a:lnTo>
                  <a:pt x="585160" y="2032716"/>
                </a:lnTo>
                <a:lnTo>
                  <a:pt x="625728" y="2052460"/>
                </a:lnTo>
                <a:lnTo>
                  <a:pt x="667225" y="2070531"/>
                </a:lnTo>
                <a:lnTo>
                  <a:pt x="709609" y="2086886"/>
                </a:lnTo>
                <a:lnTo>
                  <a:pt x="752835" y="2101480"/>
                </a:lnTo>
                <a:lnTo>
                  <a:pt x="796860" y="2114270"/>
                </a:lnTo>
                <a:lnTo>
                  <a:pt x="841640" y="2125213"/>
                </a:lnTo>
                <a:lnTo>
                  <a:pt x="887132" y="2134263"/>
                </a:lnTo>
                <a:lnTo>
                  <a:pt x="933291" y="2141379"/>
                </a:lnTo>
                <a:lnTo>
                  <a:pt x="980075" y="2146516"/>
                </a:lnTo>
                <a:lnTo>
                  <a:pt x="1027438" y="2149630"/>
                </a:lnTo>
                <a:lnTo>
                  <a:pt x="1075338" y="2150677"/>
                </a:lnTo>
                <a:lnTo>
                  <a:pt x="1123238" y="2149630"/>
                </a:lnTo>
                <a:lnTo>
                  <a:pt x="1170601" y="2146516"/>
                </a:lnTo>
                <a:lnTo>
                  <a:pt x="1217383" y="2141379"/>
                </a:lnTo>
                <a:lnTo>
                  <a:pt x="1263542" y="2134263"/>
                </a:lnTo>
                <a:lnTo>
                  <a:pt x="1309033" y="2125213"/>
                </a:lnTo>
                <a:lnTo>
                  <a:pt x="1353813" y="2114270"/>
                </a:lnTo>
                <a:lnTo>
                  <a:pt x="1397838" y="2101480"/>
                </a:lnTo>
                <a:lnTo>
                  <a:pt x="1441064" y="2086886"/>
                </a:lnTo>
                <a:lnTo>
                  <a:pt x="1483447" y="2070531"/>
                </a:lnTo>
                <a:lnTo>
                  <a:pt x="1524945" y="2052460"/>
                </a:lnTo>
                <a:lnTo>
                  <a:pt x="1565512" y="2032716"/>
                </a:lnTo>
                <a:lnTo>
                  <a:pt x="1605106" y="2011342"/>
                </a:lnTo>
                <a:lnTo>
                  <a:pt x="1643683" y="1988383"/>
                </a:lnTo>
                <a:lnTo>
                  <a:pt x="1681198" y="1963882"/>
                </a:lnTo>
                <a:lnTo>
                  <a:pt x="1717609" y="1937883"/>
                </a:lnTo>
                <a:lnTo>
                  <a:pt x="1752871" y="1910430"/>
                </a:lnTo>
                <a:lnTo>
                  <a:pt x="1786941" y="1881566"/>
                </a:lnTo>
                <a:lnTo>
                  <a:pt x="1819776" y="1851334"/>
                </a:lnTo>
                <a:lnTo>
                  <a:pt x="1851331" y="1819780"/>
                </a:lnTo>
                <a:lnTo>
                  <a:pt x="1881562" y="1786946"/>
                </a:lnTo>
                <a:lnTo>
                  <a:pt x="1910426" y="1752876"/>
                </a:lnTo>
                <a:lnTo>
                  <a:pt x="1937880" y="1717613"/>
                </a:lnTo>
                <a:lnTo>
                  <a:pt x="1963879" y="1681203"/>
                </a:lnTo>
                <a:lnTo>
                  <a:pt x="1988381" y="1643687"/>
                </a:lnTo>
                <a:lnTo>
                  <a:pt x="2011340" y="1605111"/>
                </a:lnTo>
                <a:lnTo>
                  <a:pt x="2032714" y="1565517"/>
                </a:lnTo>
                <a:lnTo>
                  <a:pt x="2052458" y="1524949"/>
                </a:lnTo>
                <a:lnTo>
                  <a:pt x="2070530" y="1483452"/>
                </a:lnTo>
                <a:lnTo>
                  <a:pt x="2086885" y="1441068"/>
                </a:lnTo>
                <a:lnTo>
                  <a:pt x="2101479" y="1397842"/>
                </a:lnTo>
                <a:lnTo>
                  <a:pt x="2114270" y="1353817"/>
                </a:lnTo>
                <a:lnTo>
                  <a:pt x="2125212" y="1309037"/>
                </a:lnTo>
                <a:lnTo>
                  <a:pt x="2134263" y="1263545"/>
                </a:lnTo>
                <a:lnTo>
                  <a:pt x="2141379" y="1217386"/>
                </a:lnTo>
                <a:lnTo>
                  <a:pt x="2146516" y="1170602"/>
                </a:lnTo>
                <a:lnTo>
                  <a:pt x="2149630" y="1123239"/>
                </a:lnTo>
                <a:lnTo>
                  <a:pt x="2150677" y="1075338"/>
                </a:lnTo>
                <a:lnTo>
                  <a:pt x="2149630" y="1027438"/>
                </a:lnTo>
                <a:lnTo>
                  <a:pt x="2146516" y="980075"/>
                </a:lnTo>
                <a:lnTo>
                  <a:pt x="2141379" y="933291"/>
                </a:lnTo>
                <a:lnTo>
                  <a:pt x="2134263" y="887132"/>
                </a:lnTo>
                <a:lnTo>
                  <a:pt x="2125212" y="841640"/>
                </a:lnTo>
                <a:lnTo>
                  <a:pt x="2114270" y="796860"/>
                </a:lnTo>
                <a:lnTo>
                  <a:pt x="2101479" y="752835"/>
                </a:lnTo>
                <a:lnTo>
                  <a:pt x="2086885" y="709609"/>
                </a:lnTo>
                <a:lnTo>
                  <a:pt x="2070530" y="667225"/>
                </a:lnTo>
                <a:lnTo>
                  <a:pt x="2052458" y="625728"/>
                </a:lnTo>
                <a:lnTo>
                  <a:pt x="2032714" y="585160"/>
                </a:lnTo>
                <a:lnTo>
                  <a:pt x="2011340" y="545566"/>
                </a:lnTo>
                <a:lnTo>
                  <a:pt x="1988381" y="506990"/>
                </a:lnTo>
                <a:lnTo>
                  <a:pt x="1963879" y="469474"/>
                </a:lnTo>
                <a:lnTo>
                  <a:pt x="1937880" y="433064"/>
                </a:lnTo>
                <a:lnTo>
                  <a:pt x="1910426" y="397801"/>
                </a:lnTo>
                <a:lnTo>
                  <a:pt x="1881562" y="363731"/>
                </a:lnTo>
                <a:lnTo>
                  <a:pt x="1851331" y="330897"/>
                </a:lnTo>
                <a:lnTo>
                  <a:pt x="1819776" y="299343"/>
                </a:lnTo>
                <a:lnTo>
                  <a:pt x="1786941" y="269111"/>
                </a:lnTo>
                <a:lnTo>
                  <a:pt x="1752871" y="240247"/>
                </a:lnTo>
                <a:lnTo>
                  <a:pt x="1717609" y="212794"/>
                </a:lnTo>
                <a:lnTo>
                  <a:pt x="1681198" y="186795"/>
                </a:lnTo>
                <a:lnTo>
                  <a:pt x="1643683" y="162294"/>
                </a:lnTo>
                <a:lnTo>
                  <a:pt x="1605106" y="139335"/>
                </a:lnTo>
                <a:lnTo>
                  <a:pt x="1565512" y="117961"/>
                </a:lnTo>
                <a:lnTo>
                  <a:pt x="1524945" y="98217"/>
                </a:lnTo>
                <a:lnTo>
                  <a:pt x="1483447" y="80146"/>
                </a:lnTo>
                <a:lnTo>
                  <a:pt x="1441064" y="63791"/>
                </a:lnTo>
                <a:lnTo>
                  <a:pt x="1397838" y="49197"/>
                </a:lnTo>
                <a:lnTo>
                  <a:pt x="1353813" y="36407"/>
                </a:lnTo>
                <a:lnTo>
                  <a:pt x="1309033" y="25464"/>
                </a:lnTo>
                <a:lnTo>
                  <a:pt x="1263542" y="16414"/>
                </a:lnTo>
                <a:lnTo>
                  <a:pt x="1217383" y="9298"/>
                </a:lnTo>
                <a:lnTo>
                  <a:pt x="1170601" y="4161"/>
                </a:lnTo>
                <a:lnTo>
                  <a:pt x="1123238" y="1047"/>
                </a:lnTo>
                <a:lnTo>
                  <a:pt x="1075338" y="0"/>
                </a:lnTo>
                <a:close/>
              </a:path>
            </a:pathLst>
          </a:custGeom>
          <a:solidFill>
            <a:srgbClr val="CC271A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2DB8409-DBC6-A373-FA55-3D781991F08D}"/>
              </a:ext>
            </a:extLst>
          </p:cNvPr>
          <p:cNvSpPr/>
          <p:nvPr/>
        </p:nvSpPr>
        <p:spPr>
          <a:xfrm>
            <a:off x="8834615" y="3314956"/>
            <a:ext cx="2150745" cy="2150745"/>
          </a:xfrm>
          <a:custGeom>
            <a:avLst/>
            <a:gdLst/>
            <a:ahLst/>
            <a:cxnLst/>
            <a:rect l="l" t="t" r="r" b="b"/>
            <a:pathLst>
              <a:path w="2150745" h="2150745">
                <a:moveTo>
                  <a:pt x="1075338" y="0"/>
                </a:moveTo>
                <a:lnTo>
                  <a:pt x="1027438" y="1047"/>
                </a:lnTo>
                <a:lnTo>
                  <a:pt x="980075" y="4161"/>
                </a:lnTo>
                <a:lnTo>
                  <a:pt x="933291" y="9298"/>
                </a:lnTo>
                <a:lnTo>
                  <a:pt x="887132" y="16414"/>
                </a:lnTo>
                <a:lnTo>
                  <a:pt x="841640" y="25464"/>
                </a:lnTo>
                <a:lnTo>
                  <a:pt x="796860" y="36407"/>
                </a:lnTo>
                <a:lnTo>
                  <a:pt x="752835" y="49197"/>
                </a:lnTo>
                <a:lnTo>
                  <a:pt x="709609" y="63791"/>
                </a:lnTo>
                <a:lnTo>
                  <a:pt x="667225" y="80146"/>
                </a:lnTo>
                <a:lnTo>
                  <a:pt x="625728" y="98217"/>
                </a:lnTo>
                <a:lnTo>
                  <a:pt x="585160" y="117961"/>
                </a:lnTo>
                <a:lnTo>
                  <a:pt x="545566" y="139335"/>
                </a:lnTo>
                <a:lnTo>
                  <a:pt x="506990" y="162294"/>
                </a:lnTo>
                <a:lnTo>
                  <a:pt x="469474" y="186795"/>
                </a:lnTo>
                <a:lnTo>
                  <a:pt x="433064" y="212794"/>
                </a:lnTo>
                <a:lnTo>
                  <a:pt x="397801" y="240247"/>
                </a:lnTo>
                <a:lnTo>
                  <a:pt x="363731" y="269111"/>
                </a:lnTo>
                <a:lnTo>
                  <a:pt x="330897" y="299343"/>
                </a:lnTo>
                <a:lnTo>
                  <a:pt x="299343" y="330897"/>
                </a:lnTo>
                <a:lnTo>
                  <a:pt x="269111" y="363731"/>
                </a:lnTo>
                <a:lnTo>
                  <a:pt x="240247" y="397801"/>
                </a:lnTo>
                <a:lnTo>
                  <a:pt x="212794" y="433064"/>
                </a:lnTo>
                <a:lnTo>
                  <a:pt x="186795" y="469474"/>
                </a:lnTo>
                <a:lnTo>
                  <a:pt x="162294" y="506990"/>
                </a:lnTo>
                <a:lnTo>
                  <a:pt x="139335" y="545566"/>
                </a:lnTo>
                <a:lnTo>
                  <a:pt x="117961" y="585160"/>
                </a:lnTo>
                <a:lnTo>
                  <a:pt x="98217" y="625728"/>
                </a:lnTo>
                <a:lnTo>
                  <a:pt x="80146" y="667225"/>
                </a:lnTo>
                <a:lnTo>
                  <a:pt x="63791" y="709609"/>
                </a:lnTo>
                <a:lnTo>
                  <a:pt x="49197" y="752835"/>
                </a:lnTo>
                <a:lnTo>
                  <a:pt x="36407" y="796860"/>
                </a:lnTo>
                <a:lnTo>
                  <a:pt x="25464" y="841640"/>
                </a:lnTo>
                <a:lnTo>
                  <a:pt x="16414" y="887132"/>
                </a:lnTo>
                <a:lnTo>
                  <a:pt x="9298" y="933291"/>
                </a:lnTo>
                <a:lnTo>
                  <a:pt x="4161" y="980075"/>
                </a:lnTo>
                <a:lnTo>
                  <a:pt x="1047" y="1027438"/>
                </a:lnTo>
                <a:lnTo>
                  <a:pt x="0" y="1075338"/>
                </a:lnTo>
                <a:lnTo>
                  <a:pt x="1047" y="1123239"/>
                </a:lnTo>
                <a:lnTo>
                  <a:pt x="4161" y="1170602"/>
                </a:lnTo>
                <a:lnTo>
                  <a:pt x="9298" y="1217386"/>
                </a:lnTo>
                <a:lnTo>
                  <a:pt x="16414" y="1263545"/>
                </a:lnTo>
                <a:lnTo>
                  <a:pt x="25464" y="1309037"/>
                </a:lnTo>
                <a:lnTo>
                  <a:pt x="36407" y="1353817"/>
                </a:lnTo>
                <a:lnTo>
                  <a:pt x="49197" y="1397842"/>
                </a:lnTo>
                <a:lnTo>
                  <a:pt x="63791" y="1441068"/>
                </a:lnTo>
                <a:lnTo>
                  <a:pt x="80146" y="1483452"/>
                </a:lnTo>
                <a:lnTo>
                  <a:pt x="98217" y="1524949"/>
                </a:lnTo>
                <a:lnTo>
                  <a:pt x="117961" y="1565517"/>
                </a:lnTo>
                <a:lnTo>
                  <a:pt x="139335" y="1605111"/>
                </a:lnTo>
                <a:lnTo>
                  <a:pt x="162294" y="1643687"/>
                </a:lnTo>
                <a:lnTo>
                  <a:pt x="186795" y="1681203"/>
                </a:lnTo>
                <a:lnTo>
                  <a:pt x="212794" y="1717613"/>
                </a:lnTo>
                <a:lnTo>
                  <a:pt x="240247" y="1752876"/>
                </a:lnTo>
                <a:lnTo>
                  <a:pt x="269111" y="1786946"/>
                </a:lnTo>
                <a:lnTo>
                  <a:pt x="299343" y="1819780"/>
                </a:lnTo>
                <a:lnTo>
                  <a:pt x="330897" y="1851334"/>
                </a:lnTo>
                <a:lnTo>
                  <a:pt x="363731" y="1881566"/>
                </a:lnTo>
                <a:lnTo>
                  <a:pt x="397801" y="1910430"/>
                </a:lnTo>
                <a:lnTo>
                  <a:pt x="433064" y="1937883"/>
                </a:lnTo>
                <a:lnTo>
                  <a:pt x="469474" y="1963882"/>
                </a:lnTo>
                <a:lnTo>
                  <a:pt x="506990" y="1988383"/>
                </a:lnTo>
                <a:lnTo>
                  <a:pt x="545566" y="2011342"/>
                </a:lnTo>
                <a:lnTo>
                  <a:pt x="585160" y="2032716"/>
                </a:lnTo>
                <a:lnTo>
                  <a:pt x="625728" y="2052460"/>
                </a:lnTo>
                <a:lnTo>
                  <a:pt x="667225" y="2070531"/>
                </a:lnTo>
                <a:lnTo>
                  <a:pt x="709609" y="2086886"/>
                </a:lnTo>
                <a:lnTo>
                  <a:pt x="752835" y="2101480"/>
                </a:lnTo>
                <a:lnTo>
                  <a:pt x="796860" y="2114270"/>
                </a:lnTo>
                <a:lnTo>
                  <a:pt x="841640" y="2125213"/>
                </a:lnTo>
                <a:lnTo>
                  <a:pt x="887132" y="2134263"/>
                </a:lnTo>
                <a:lnTo>
                  <a:pt x="933291" y="2141379"/>
                </a:lnTo>
                <a:lnTo>
                  <a:pt x="980075" y="2146516"/>
                </a:lnTo>
                <a:lnTo>
                  <a:pt x="1027438" y="2149630"/>
                </a:lnTo>
                <a:lnTo>
                  <a:pt x="1075338" y="2150677"/>
                </a:lnTo>
                <a:lnTo>
                  <a:pt x="1123238" y="2149630"/>
                </a:lnTo>
                <a:lnTo>
                  <a:pt x="1170601" y="2146516"/>
                </a:lnTo>
                <a:lnTo>
                  <a:pt x="1217383" y="2141379"/>
                </a:lnTo>
                <a:lnTo>
                  <a:pt x="1263542" y="2134263"/>
                </a:lnTo>
                <a:lnTo>
                  <a:pt x="1309033" y="2125213"/>
                </a:lnTo>
                <a:lnTo>
                  <a:pt x="1353813" y="2114270"/>
                </a:lnTo>
                <a:lnTo>
                  <a:pt x="1397838" y="2101480"/>
                </a:lnTo>
                <a:lnTo>
                  <a:pt x="1441064" y="2086886"/>
                </a:lnTo>
                <a:lnTo>
                  <a:pt x="1483447" y="2070531"/>
                </a:lnTo>
                <a:lnTo>
                  <a:pt x="1524945" y="2052460"/>
                </a:lnTo>
                <a:lnTo>
                  <a:pt x="1565512" y="2032716"/>
                </a:lnTo>
                <a:lnTo>
                  <a:pt x="1605106" y="2011342"/>
                </a:lnTo>
                <a:lnTo>
                  <a:pt x="1643683" y="1988383"/>
                </a:lnTo>
                <a:lnTo>
                  <a:pt x="1681198" y="1963882"/>
                </a:lnTo>
                <a:lnTo>
                  <a:pt x="1717609" y="1937883"/>
                </a:lnTo>
                <a:lnTo>
                  <a:pt x="1752871" y="1910430"/>
                </a:lnTo>
                <a:lnTo>
                  <a:pt x="1786941" y="1881566"/>
                </a:lnTo>
                <a:lnTo>
                  <a:pt x="1819776" y="1851334"/>
                </a:lnTo>
                <a:lnTo>
                  <a:pt x="1851331" y="1819780"/>
                </a:lnTo>
                <a:lnTo>
                  <a:pt x="1881562" y="1786946"/>
                </a:lnTo>
                <a:lnTo>
                  <a:pt x="1910426" y="1752876"/>
                </a:lnTo>
                <a:lnTo>
                  <a:pt x="1937880" y="1717613"/>
                </a:lnTo>
                <a:lnTo>
                  <a:pt x="1963879" y="1681203"/>
                </a:lnTo>
                <a:lnTo>
                  <a:pt x="1988381" y="1643687"/>
                </a:lnTo>
                <a:lnTo>
                  <a:pt x="2011340" y="1605111"/>
                </a:lnTo>
                <a:lnTo>
                  <a:pt x="2032714" y="1565517"/>
                </a:lnTo>
                <a:lnTo>
                  <a:pt x="2052458" y="1524949"/>
                </a:lnTo>
                <a:lnTo>
                  <a:pt x="2070530" y="1483452"/>
                </a:lnTo>
                <a:lnTo>
                  <a:pt x="2086885" y="1441068"/>
                </a:lnTo>
                <a:lnTo>
                  <a:pt x="2101479" y="1397842"/>
                </a:lnTo>
                <a:lnTo>
                  <a:pt x="2114270" y="1353817"/>
                </a:lnTo>
                <a:lnTo>
                  <a:pt x="2125212" y="1309037"/>
                </a:lnTo>
                <a:lnTo>
                  <a:pt x="2134263" y="1263545"/>
                </a:lnTo>
                <a:lnTo>
                  <a:pt x="2141379" y="1217386"/>
                </a:lnTo>
                <a:lnTo>
                  <a:pt x="2146516" y="1170602"/>
                </a:lnTo>
                <a:lnTo>
                  <a:pt x="2149630" y="1123239"/>
                </a:lnTo>
                <a:lnTo>
                  <a:pt x="2150677" y="1075338"/>
                </a:lnTo>
                <a:lnTo>
                  <a:pt x="2149630" y="1027438"/>
                </a:lnTo>
                <a:lnTo>
                  <a:pt x="2146516" y="980075"/>
                </a:lnTo>
                <a:lnTo>
                  <a:pt x="2141379" y="933291"/>
                </a:lnTo>
                <a:lnTo>
                  <a:pt x="2134263" y="887132"/>
                </a:lnTo>
                <a:lnTo>
                  <a:pt x="2125212" y="841640"/>
                </a:lnTo>
                <a:lnTo>
                  <a:pt x="2114270" y="796860"/>
                </a:lnTo>
                <a:lnTo>
                  <a:pt x="2101479" y="752835"/>
                </a:lnTo>
                <a:lnTo>
                  <a:pt x="2086885" y="709609"/>
                </a:lnTo>
                <a:lnTo>
                  <a:pt x="2070530" y="667225"/>
                </a:lnTo>
                <a:lnTo>
                  <a:pt x="2052458" y="625728"/>
                </a:lnTo>
                <a:lnTo>
                  <a:pt x="2032714" y="585160"/>
                </a:lnTo>
                <a:lnTo>
                  <a:pt x="2011340" y="545566"/>
                </a:lnTo>
                <a:lnTo>
                  <a:pt x="1988381" y="506990"/>
                </a:lnTo>
                <a:lnTo>
                  <a:pt x="1963879" y="469474"/>
                </a:lnTo>
                <a:lnTo>
                  <a:pt x="1937880" y="433064"/>
                </a:lnTo>
                <a:lnTo>
                  <a:pt x="1910426" y="397801"/>
                </a:lnTo>
                <a:lnTo>
                  <a:pt x="1881562" y="363731"/>
                </a:lnTo>
                <a:lnTo>
                  <a:pt x="1851331" y="330897"/>
                </a:lnTo>
                <a:lnTo>
                  <a:pt x="1819776" y="299343"/>
                </a:lnTo>
                <a:lnTo>
                  <a:pt x="1786941" y="269111"/>
                </a:lnTo>
                <a:lnTo>
                  <a:pt x="1752871" y="240247"/>
                </a:lnTo>
                <a:lnTo>
                  <a:pt x="1717609" y="212794"/>
                </a:lnTo>
                <a:lnTo>
                  <a:pt x="1681198" y="186795"/>
                </a:lnTo>
                <a:lnTo>
                  <a:pt x="1643683" y="162294"/>
                </a:lnTo>
                <a:lnTo>
                  <a:pt x="1605106" y="139335"/>
                </a:lnTo>
                <a:lnTo>
                  <a:pt x="1565512" y="117961"/>
                </a:lnTo>
                <a:lnTo>
                  <a:pt x="1524945" y="98217"/>
                </a:lnTo>
                <a:lnTo>
                  <a:pt x="1483447" y="80146"/>
                </a:lnTo>
                <a:lnTo>
                  <a:pt x="1441064" y="63791"/>
                </a:lnTo>
                <a:lnTo>
                  <a:pt x="1397838" y="49197"/>
                </a:lnTo>
                <a:lnTo>
                  <a:pt x="1353813" y="36407"/>
                </a:lnTo>
                <a:lnTo>
                  <a:pt x="1309033" y="25464"/>
                </a:lnTo>
                <a:lnTo>
                  <a:pt x="1263542" y="16414"/>
                </a:lnTo>
                <a:lnTo>
                  <a:pt x="1217383" y="9298"/>
                </a:lnTo>
                <a:lnTo>
                  <a:pt x="1170601" y="4161"/>
                </a:lnTo>
                <a:lnTo>
                  <a:pt x="1123238" y="1047"/>
                </a:lnTo>
                <a:lnTo>
                  <a:pt x="1075338" y="0"/>
                </a:lnTo>
                <a:close/>
              </a:path>
            </a:pathLst>
          </a:custGeom>
          <a:solidFill>
            <a:srgbClr val="AE90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BA9C28CF-69B9-8318-5573-1545614B1515}"/>
              </a:ext>
            </a:extLst>
          </p:cNvPr>
          <p:cNvSpPr/>
          <p:nvPr/>
        </p:nvSpPr>
        <p:spPr>
          <a:xfrm>
            <a:off x="13690804" y="3314956"/>
            <a:ext cx="2150745" cy="2150745"/>
          </a:xfrm>
          <a:custGeom>
            <a:avLst/>
            <a:gdLst/>
            <a:ahLst/>
            <a:cxnLst/>
            <a:rect l="l" t="t" r="r" b="b"/>
            <a:pathLst>
              <a:path w="2150744" h="2150745">
                <a:moveTo>
                  <a:pt x="1075338" y="0"/>
                </a:moveTo>
                <a:lnTo>
                  <a:pt x="1027438" y="1047"/>
                </a:lnTo>
                <a:lnTo>
                  <a:pt x="980075" y="4161"/>
                </a:lnTo>
                <a:lnTo>
                  <a:pt x="933291" y="9298"/>
                </a:lnTo>
                <a:lnTo>
                  <a:pt x="887132" y="16414"/>
                </a:lnTo>
                <a:lnTo>
                  <a:pt x="841640" y="25464"/>
                </a:lnTo>
                <a:lnTo>
                  <a:pt x="796860" y="36407"/>
                </a:lnTo>
                <a:lnTo>
                  <a:pt x="752835" y="49197"/>
                </a:lnTo>
                <a:lnTo>
                  <a:pt x="709609" y="63791"/>
                </a:lnTo>
                <a:lnTo>
                  <a:pt x="667225" y="80146"/>
                </a:lnTo>
                <a:lnTo>
                  <a:pt x="625728" y="98217"/>
                </a:lnTo>
                <a:lnTo>
                  <a:pt x="585160" y="117961"/>
                </a:lnTo>
                <a:lnTo>
                  <a:pt x="545566" y="139335"/>
                </a:lnTo>
                <a:lnTo>
                  <a:pt x="506990" y="162294"/>
                </a:lnTo>
                <a:lnTo>
                  <a:pt x="469474" y="186795"/>
                </a:lnTo>
                <a:lnTo>
                  <a:pt x="433064" y="212794"/>
                </a:lnTo>
                <a:lnTo>
                  <a:pt x="397801" y="240247"/>
                </a:lnTo>
                <a:lnTo>
                  <a:pt x="363731" y="269111"/>
                </a:lnTo>
                <a:lnTo>
                  <a:pt x="330897" y="299343"/>
                </a:lnTo>
                <a:lnTo>
                  <a:pt x="299343" y="330897"/>
                </a:lnTo>
                <a:lnTo>
                  <a:pt x="269111" y="363731"/>
                </a:lnTo>
                <a:lnTo>
                  <a:pt x="240247" y="397801"/>
                </a:lnTo>
                <a:lnTo>
                  <a:pt x="212794" y="433064"/>
                </a:lnTo>
                <a:lnTo>
                  <a:pt x="186795" y="469474"/>
                </a:lnTo>
                <a:lnTo>
                  <a:pt x="162294" y="506990"/>
                </a:lnTo>
                <a:lnTo>
                  <a:pt x="139335" y="545566"/>
                </a:lnTo>
                <a:lnTo>
                  <a:pt x="117961" y="585160"/>
                </a:lnTo>
                <a:lnTo>
                  <a:pt x="98217" y="625728"/>
                </a:lnTo>
                <a:lnTo>
                  <a:pt x="80146" y="667225"/>
                </a:lnTo>
                <a:lnTo>
                  <a:pt x="63791" y="709609"/>
                </a:lnTo>
                <a:lnTo>
                  <a:pt x="49197" y="752835"/>
                </a:lnTo>
                <a:lnTo>
                  <a:pt x="36407" y="796860"/>
                </a:lnTo>
                <a:lnTo>
                  <a:pt x="25464" y="841640"/>
                </a:lnTo>
                <a:lnTo>
                  <a:pt x="16414" y="887132"/>
                </a:lnTo>
                <a:lnTo>
                  <a:pt x="9298" y="933291"/>
                </a:lnTo>
                <a:lnTo>
                  <a:pt x="4161" y="980075"/>
                </a:lnTo>
                <a:lnTo>
                  <a:pt x="1047" y="1027438"/>
                </a:lnTo>
                <a:lnTo>
                  <a:pt x="0" y="1075338"/>
                </a:lnTo>
                <a:lnTo>
                  <a:pt x="1047" y="1123239"/>
                </a:lnTo>
                <a:lnTo>
                  <a:pt x="4161" y="1170602"/>
                </a:lnTo>
                <a:lnTo>
                  <a:pt x="9298" y="1217386"/>
                </a:lnTo>
                <a:lnTo>
                  <a:pt x="16414" y="1263545"/>
                </a:lnTo>
                <a:lnTo>
                  <a:pt x="25464" y="1309037"/>
                </a:lnTo>
                <a:lnTo>
                  <a:pt x="36407" y="1353817"/>
                </a:lnTo>
                <a:lnTo>
                  <a:pt x="49197" y="1397842"/>
                </a:lnTo>
                <a:lnTo>
                  <a:pt x="63791" y="1441068"/>
                </a:lnTo>
                <a:lnTo>
                  <a:pt x="80146" y="1483452"/>
                </a:lnTo>
                <a:lnTo>
                  <a:pt x="98217" y="1524949"/>
                </a:lnTo>
                <a:lnTo>
                  <a:pt x="117961" y="1565517"/>
                </a:lnTo>
                <a:lnTo>
                  <a:pt x="139335" y="1605111"/>
                </a:lnTo>
                <a:lnTo>
                  <a:pt x="162294" y="1643687"/>
                </a:lnTo>
                <a:lnTo>
                  <a:pt x="186795" y="1681203"/>
                </a:lnTo>
                <a:lnTo>
                  <a:pt x="212794" y="1717613"/>
                </a:lnTo>
                <a:lnTo>
                  <a:pt x="240247" y="1752876"/>
                </a:lnTo>
                <a:lnTo>
                  <a:pt x="269111" y="1786946"/>
                </a:lnTo>
                <a:lnTo>
                  <a:pt x="299343" y="1819780"/>
                </a:lnTo>
                <a:lnTo>
                  <a:pt x="330897" y="1851334"/>
                </a:lnTo>
                <a:lnTo>
                  <a:pt x="363731" y="1881566"/>
                </a:lnTo>
                <a:lnTo>
                  <a:pt x="397801" y="1910430"/>
                </a:lnTo>
                <a:lnTo>
                  <a:pt x="433064" y="1937883"/>
                </a:lnTo>
                <a:lnTo>
                  <a:pt x="469474" y="1963882"/>
                </a:lnTo>
                <a:lnTo>
                  <a:pt x="506990" y="1988383"/>
                </a:lnTo>
                <a:lnTo>
                  <a:pt x="545566" y="2011342"/>
                </a:lnTo>
                <a:lnTo>
                  <a:pt x="585160" y="2032716"/>
                </a:lnTo>
                <a:lnTo>
                  <a:pt x="625728" y="2052460"/>
                </a:lnTo>
                <a:lnTo>
                  <a:pt x="667225" y="2070531"/>
                </a:lnTo>
                <a:lnTo>
                  <a:pt x="709609" y="2086886"/>
                </a:lnTo>
                <a:lnTo>
                  <a:pt x="752835" y="2101480"/>
                </a:lnTo>
                <a:lnTo>
                  <a:pt x="796860" y="2114270"/>
                </a:lnTo>
                <a:lnTo>
                  <a:pt x="841640" y="2125213"/>
                </a:lnTo>
                <a:lnTo>
                  <a:pt x="887132" y="2134263"/>
                </a:lnTo>
                <a:lnTo>
                  <a:pt x="933291" y="2141379"/>
                </a:lnTo>
                <a:lnTo>
                  <a:pt x="980075" y="2146516"/>
                </a:lnTo>
                <a:lnTo>
                  <a:pt x="1027438" y="2149630"/>
                </a:lnTo>
                <a:lnTo>
                  <a:pt x="1075338" y="2150677"/>
                </a:lnTo>
                <a:lnTo>
                  <a:pt x="1123239" y="2149630"/>
                </a:lnTo>
                <a:lnTo>
                  <a:pt x="1170602" y="2146516"/>
                </a:lnTo>
                <a:lnTo>
                  <a:pt x="1217386" y="2141379"/>
                </a:lnTo>
                <a:lnTo>
                  <a:pt x="1263545" y="2134263"/>
                </a:lnTo>
                <a:lnTo>
                  <a:pt x="1309037" y="2125213"/>
                </a:lnTo>
                <a:lnTo>
                  <a:pt x="1353817" y="2114270"/>
                </a:lnTo>
                <a:lnTo>
                  <a:pt x="1397842" y="2101480"/>
                </a:lnTo>
                <a:lnTo>
                  <a:pt x="1441068" y="2086886"/>
                </a:lnTo>
                <a:lnTo>
                  <a:pt x="1483452" y="2070531"/>
                </a:lnTo>
                <a:lnTo>
                  <a:pt x="1524949" y="2052460"/>
                </a:lnTo>
                <a:lnTo>
                  <a:pt x="1565517" y="2032716"/>
                </a:lnTo>
                <a:lnTo>
                  <a:pt x="1605111" y="2011342"/>
                </a:lnTo>
                <a:lnTo>
                  <a:pt x="1643687" y="1988383"/>
                </a:lnTo>
                <a:lnTo>
                  <a:pt x="1681203" y="1963882"/>
                </a:lnTo>
                <a:lnTo>
                  <a:pt x="1717613" y="1937883"/>
                </a:lnTo>
                <a:lnTo>
                  <a:pt x="1752876" y="1910430"/>
                </a:lnTo>
                <a:lnTo>
                  <a:pt x="1786946" y="1881566"/>
                </a:lnTo>
                <a:lnTo>
                  <a:pt x="1819780" y="1851334"/>
                </a:lnTo>
                <a:lnTo>
                  <a:pt x="1851334" y="1819780"/>
                </a:lnTo>
                <a:lnTo>
                  <a:pt x="1881566" y="1786946"/>
                </a:lnTo>
                <a:lnTo>
                  <a:pt x="1910430" y="1752876"/>
                </a:lnTo>
                <a:lnTo>
                  <a:pt x="1937883" y="1717613"/>
                </a:lnTo>
                <a:lnTo>
                  <a:pt x="1963882" y="1681203"/>
                </a:lnTo>
                <a:lnTo>
                  <a:pt x="1988383" y="1643687"/>
                </a:lnTo>
                <a:lnTo>
                  <a:pt x="2011342" y="1605111"/>
                </a:lnTo>
                <a:lnTo>
                  <a:pt x="2032716" y="1565517"/>
                </a:lnTo>
                <a:lnTo>
                  <a:pt x="2052460" y="1524949"/>
                </a:lnTo>
                <a:lnTo>
                  <a:pt x="2070531" y="1483452"/>
                </a:lnTo>
                <a:lnTo>
                  <a:pt x="2086886" y="1441068"/>
                </a:lnTo>
                <a:lnTo>
                  <a:pt x="2101480" y="1397842"/>
                </a:lnTo>
                <a:lnTo>
                  <a:pt x="2114270" y="1353817"/>
                </a:lnTo>
                <a:lnTo>
                  <a:pt x="2125213" y="1309037"/>
                </a:lnTo>
                <a:lnTo>
                  <a:pt x="2134263" y="1263545"/>
                </a:lnTo>
                <a:lnTo>
                  <a:pt x="2141379" y="1217386"/>
                </a:lnTo>
                <a:lnTo>
                  <a:pt x="2146516" y="1170602"/>
                </a:lnTo>
                <a:lnTo>
                  <a:pt x="2149630" y="1123239"/>
                </a:lnTo>
                <a:lnTo>
                  <a:pt x="2150677" y="1075338"/>
                </a:lnTo>
                <a:lnTo>
                  <a:pt x="2149630" y="1027438"/>
                </a:lnTo>
                <a:lnTo>
                  <a:pt x="2146516" y="980075"/>
                </a:lnTo>
                <a:lnTo>
                  <a:pt x="2141379" y="933291"/>
                </a:lnTo>
                <a:lnTo>
                  <a:pt x="2134263" y="887132"/>
                </a:lnTo>
                <a:lnTo>
                  <a:pt x="2125213" y="841640"/>
                </a:lnTo>
                <a:lnTo>
                  <a:pt x="2114270" y="796860"/>
                </a:lnTo>
                <a:lnTo>
                  <a:pt x="2101480" y="752835"/>
                </a:lnTo>
                <a:lnTo>
                  <a:pt x="2086886" y="709609"/>
                </a:lnTo>
                <a:lnTo>
                  <a:pt x="2070531" y="667225"/>
                </a:lnTo>
                <a:lnTo>
                  <a:pt x="2052460" y="625728"/>
                </a:lnTo>
                <a:lnTo>
                  <a:pt x="2032716" y="585160"/>
                </a:lnTo>
                <a:lnTo>
                  <a:pt x="2011342" y="545566"/>
                </a:lnTo>
                <a:lnTo>
                  <a:pt x="1988383" y="506990"/>
                </a:lnTo>
                <a:lnTo>
                  <a:pt x="1963882" y="469474"/>
                </a:lnTo>
                <a:lnTo>
                  <a:pt x="1937883" y="433064"/>
                </a:lnTo>
                <a:lnTo>
                  <a:pt x="1910430" y="397801"/>
                </a:lnTo>
                <a:lnTo>
                  <a:pt x="1881566" y="363731"/>
                </a:lnTo>
                <a:lnTo>
                  <a:pt x="1851334" y="330897"/>
                </a:lnTo>
                <a:lnTo>
                  <a:pt x="1819780" y="299343"/>
                </a:lnTo>
                <a:lnTo>
                  <a:pt x="1786946" y="269111"/>
                </a:lnTo>
                <a:lnTo>
                  <a:pt x="1752876" y="240247"/>
                </a:lnTo>
                <a:lnTo>
                  <a:pt x="1717613" y="212794"/>
                </a:lnTo>
                <a:lnTo>
                  <a:pt x="1681203" y="186795"/>
                </a:lnTo>
                <a:lnTo>
                  <a:pt x="1643687" y="162294"/>
                </a:lnTo>
                <a:lnTo>
                  <a:pt x="1605111" y="139335"/>
                </a:lnTo>
                <a:lnTo>
                  <a:pt x="1565517" y="117961"/>
                </a:lnTo>
                <a:lnTo>
                  <a:pt x="1524949" y="98217"/>
                </a:lnTo>
                <a:lnTo>
                  <a:pt x="1483452" y="80146"/>
                </a:lnTo>
                <a:lnTo>
                  <a:pt x="1441068" y="63791"/>
                </a:lnTo>
                <a:lnTo>
                  <a:pt x="1397842" y="49197"/>
                </a:lnTo>
                <a:lnTo>
                  <a:pt x="1353817" y="36407"/>
                </a:lnTo>
                <a:lnTo>
                  <a:pt x="1309037" y="25464"/>
                </a:lnTo>
                <a:lnTo>
                  <a:pt x="1263545" y="16414"/>
                </a:lnTo>
                <a:lnTo>
                  <a:pt x="1217386" y="9298"/>
                </a:lnTo>
                <a:lnTo>
                  <a:pt x="1170602" y="4161"/>
                </a:lnTo>
                <a:lnTo>
                  <a:pt x="1123239" y="1047"/>
                </a:lnTo>
                <a:lnTo>
                  <a:pt x="1075338" y="0"/>
                </a:lnTo>
                <a:close/>
              </a:path>
            </a:pathLst>
          </a:custGeom>
          <a:solidFill>
            <a:srgbClr val="F2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7">
            <a:extLst>
              <a:ext uri="{FF2B5EF4-FFF2-40B4-BE49-F238E27FC236}">
                <a16:creationId xmlns:a16="http://schemas.microsoft.com/office/drawing/2014/main" id="{3027D88A-548A-E167-0CBF-89A7F8A3FC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39211" y="3810061"/>
            <a:ext cx="1249208" cy="1096527"/>
          </a:xfrm>
          <a:prstGeom prst="rect">
            <a:avLst/>
          </a:prstGeom>
          <a:noFill/>
        </p:spPr>
      </p:pic>
      <p:pic>
        <p:nvPicPr>
          <p:cNvPr id="14" name="object 7">
            <a:extLst>
              <a:ext uri="{FF2B5EF4-FFF2-40B4-BE49-F238E27FC236}">
                <a16:creationId xmlns:a16="http://schemas.microsoft.com/office/drawing/2014/main" id="{40EEB8ED-41B5-49E2-5D2D-6CDE660F4A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97805" y="3800329"/>
            <a:ext cx="829262" cy="1171498"/>
          </a:xfrm>
          <a:prstGeom prst="rect">
            <a:avLst/>
          </a:prstGeom>
          <a:noFill/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id="{7904EFF2-99C7-F375-EC42-0AF24C56DEC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393049" y="3891007"/>
            <a:ext cx="735318" cy="1096527"/>
          </a:xfrm>
          <a:prstGeom prst="rect">
            <a:avLst/>
          </a:prstGeom>
          <a:noFill/>
        </p:spPr>
      </p:pic>
      <p:pic>
        <p:nvPicPr>
          <p:cNvPr id="16" name="object 7">
            <a:extLst>
              <a:ext uri="{FF2B5EF4-FFF2-40B4-BE49-F238E27FC236}">
                <a16:creationId xmlns:a16="http://schemas.microsoft.com/office/drawing/2014/main" id="{CA36532D-D32B-A73B-C60C-25CD9DC3F12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6817985" y="4179921"/>
            <a:ext cx="1036278" cy="109652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5AA336-A45D-6FB1-8AA0-95AB5B23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827" y="578017"/>
            <a:ext cx="8336934" cy="1647277"/>
          </a:xfrm>
        </p:spPr>
        <p:txBody>
          <a:bodyPr>
            <a:normAutofit/>
          </a:bodyPr>
          <a:lstStyle/>
          <a:p>
            <a:r>
              <a:rPr lang="en-US" b="1" dirty="0"/>
              <a:t>DAMPAK RISIKO LINGKUNGAN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2281D-40AE-7D12-AFFD-D078B19A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147" y="6167825"/>
            <a:ext cx="3621902" cy="301563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Oswald"/>
                <a:cs typeface="Oswald"/>
              </a:rPr>
              <a:t>Dampak </a:t>
            </a:r>
            <a:r>
              <a:rPr lang="en-US" sz="3200" dirty="0" err="1">
                <a:latin typeface="Oswald"/>
                <a:cs typeface="Oswald"/>
              </a:rPr>
              <a:t>Ekologis</a:t>
            </a:r>
            <a:r>
              <a:rPr lang="en-US" dirty="0">
                <a:latin typeface="Oswald"/>
                <a:cs typeface="Oswald"/>
              </a:rPr>
              <a:t>: </a:t>
            </a:r>
            <a:r>
              <a:rPr lang="en-US" dirty="0" err="1">
                <a:latin typeface="Oswald"/>
                <a:cs typeface="Oswald"/>
              </a:rPr>
              <a:t>Hilangnya</a:t>
            </a:r>
            <a:r>
              <a:rPr lang="en-US" dirty="0">
                <a:latin typeface="Oswald"/>
                <a:cs typeface="Oswald"/>
              </a:rPr>
              <a:t> </a:t>
            </a:r>
            <a:r>
              <a:rPr lang="en-US" b="0" dirty="0">
                <a:latin typeface="Oswald"/>
                <a:cs typeface="Oswald"/>
              </a:rPr>
              <a:t>Keanekaragaman </a:t>
            </a:r>
            <a:r>
              <a:rPr lang="en-US" b="0" dirty="0" err="1">
                <a:latin typeface="Oswald"/>
                <a:cs typeface="Oswald"/>
              </a:rPr>
              <a:t>Hayati</a:t>
            </a:r>
            <a:r>
              <a:rPr lang="en-US" b="0" dirty="0">
                <a:latin typeface="Oswald"/>
                <a:cs typeface="Oswald"/>
              </a:rPr>
              <a:t> </a:t>
            </a:r>
            <a:r>
              <a:rPr lang="en-US" b="0" dirty="0" err="1">
                <a:latin typeface="Oswald"/>
                <a:cs typeface="Oswald"/>
              </a:rPr>
              <a:t>serta</a:t>
            </a:r>
            <a:r>
              <a:rPr lang="en-US" b="0" dirty="0">
                <a:latin typeface="Oswald"/>
                <a:cs typeface="Oswald"/>
              </a:rPr>
              <a:t> </a:t>
            </a:r>
            <a:r>
              <a:rPr lang="en-US" dirty="0" err="1">
                <a:latin typeface="Oswald"/>
                <a:cs typeface="Oswald"/>
              </a:rPr>
              <a:t>Degradasi</a:t>
            </a:r>
            <a:r>
              <a:rPr lang="en-US" dirty="0">
                <a:latin typeface="Oswald"/>
                <a:cs typeface="Oswald"/>
              </a:rPr>
              <a:t> </a:t>
            </a:r>
            <a:r>
              <a:rPr lang="en-US" b="0" dirty="0">
                <a:latin typeface="Oswald"/>
                <a:cs typeface="Oswald"/>
              </a:rPr>
              <a:t>Lahan dan Hutan</a:t>
            </a:r>
            <a:endParaRPr lang="en-US" sz="3200" dirty="0">
              <a:latin typeface="Oswald"/>
              <a:cs typeface="Oswald"/>
            </a:endParaRPr>
          </a:p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470CDF-9BB3-BFC8-081C-9D68AB4267E5}"/>
              </a:ext>
            </a:extLst>
          </p:cNvPr>
          <p:cNvSpPr txBox="1">
            <a:spLocks/>
          </p:cNvSpPr>
          <p:nvPr/>
        </p:nvSpPr>
        <p:spPr>
          <a:xfrm>
            <a:off x="8141962" y="6167824"/>
            <a:ext cx="3471799" cy="3728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Oswald"/>
                <a:cs typeface="Oswald"/>
              </a:rPr>
              <a:t>Dampak Sosial-Ekonomi: Kesehatan </a:t>
            </a:r>
            <a:r>
              <a:rPr lang="en-US" b="0" dirty="0">
                <a:solidFill>
                  <a:schemeClr val="tx1"/>
                </a:solidFill>
                <a:latin typeface="Oswald"/>
                <a:cs typeface="Oswald"/>
              </a:rPr>
              <a:t>Masyarakat </a:t>
            </a:r>
            <a:r>
              <a:rPr lang="en-US" b="0" dirty="0" err="1">
                <a:solidFill>
                  <a:schemeClr val="tx1"/>
                </a:solidFill>
                <a:latin typeface="Oswald"/>
                <a:cs typeface="Oswald"/>
              </a:rPr>
              <a:t>Terganggu</a:t>
            </a:r>
            <a:r>
              <a:rPr lang="en-US" b="0" dirty="0">
                <a:solidFill>
                  <a:schemeClr val="tx1"/>
                </a:solidFill>
                <a:latin typeface="Oswald"/>
                <a:cs typeface="Oswald"/>
              </a:rPr>
              <a:t> (</a:t>
            </a:r>
            <a:r>
              <a:rPr lang="en-US" b="0" i="1" dirty="0">
                <a:solidFill>
                  <a:schemeClr val="tx1"/>
                </a:solidFill>
                <a:latin typeface="Oswald"/>
                <a:cs typeface="Oswald"/>
              </a:rPr>
              <a:t>penyakit </a:t>
            </a:r>
            <a:r>
              <a:rPr lang="en-US" b="0" i="1" dirty="0" err="1">
                <a:solidFill>
                  <a:schemeClr val="tx1"/>
                </a:solidFill>
                <a:latin typeface="Oswald"/>
                <a:cs typeface="Oswald"/>
              </a:rPr>
              <a:t>pernapasan</a:t>
            </a:r>
            <a:r>
              <a:rPr lang="en-US" b="0" i="1" dirty="0">
                <a:solidFill>
                  <a:schemeClr val="tx1"/>
                </a:solidFill>
                <a:latin typeface="Oswald"/>
                <a:cs typeface="Oswald"/>
              </a:rPr>
              <a:t>, </a:t>
            </a:r>
            <a:r>
              <a:rPr lang="en-US" b="0" i="1" dirty="0" err="1">
                <a:solidFill>
                  <a:schemeClr val="tx1"/>
                </a:solidFill>
                <a:latin typeface="Oswald"/>
                <a:cs typeface="Oswald"/>
              </a:rPr>
              <a:t>diare</a:t>
            </a:r>
            <a:r>
              <a:rPr lang="en-US" b="0" dirty="0">
                <a:solidFill>
                  <a:schemeClr val="tx1"/>
                </a:solidFill>
                <a:latin typeface="Oswald"/>
                <a:cs typeface="Oswald"/>
              </a:rPr>
              <a:t>) dan </a:t>
            </a:r>
            <a:r>
              <a:rPr lang="en-US" dirty="0" err="1">
                <a:solidFill>
                  <a:schemeClr val="tx1"/>
                </a:solidFill>
                <a:latin typeface="Oswald"/>
                <a:cs typeface="Oswald"/>
              </a:rPr>
              <a:t>Kerugian</a:t>
            </a:r>
            <a:r>
              <a:rPr lang="en-US" dirty="0">
                <a:solidFill>
                  <a:schemeClr val="tx1"/>
                </a:solidFill>
                <a:latin typeface="Oswald"/>
                <a:cs typeface="Oswald"/>
              </a:rPr>
              <a:t> Ekonomi </a:t>
            </a:r>
            <a:r>
              <a:rPr lang="en-US" b="0" dirty="0" err="1">
                <a:solidFill>
                  <a:schemeClr val="tx1"/>
                </a:solidFill>
                <a:latin typeface="Oswald"/>
                <a:cs typeface="Oswald"/>
              </a:rPr>
              <a:t>akibat</a:t>
            </a:r>
            <a:r>
              <a:rPr lang="en-US" b="0" dirty="0">
                <a:solidFill>
                  <a:schemeClr val="tx1"/>
                </a:solidFill>
                <a:latin typeface="Oswald"/>
                <a:cs typeface="Oswald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Oswald"/>
                <a:cs typeface="Oswald"/>
              </a:rPr>
              <a:t>Bencana</a:t>
            </a:r>
            <a:r>
              <a:rPr lang="en-US" b="0" dirty="0">
                <a:solidFill>
                  <a:schemeClr val="tx1"/>
                </a:solidFill>
                <a:latin typeface="Oswald"/>
                <a:cs typeface="Oswald"/>
              </a:rPr>
              <a:t> Lingkungan</a:t>
            </a:r>
          </a:p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61F40A3-20C2-E158-683D-82C9E2857E30}"/>
              </a:ext>
            </a:extLst>
          </p:cNvPr>
          <p:cNvSpPr txBox="1">
            <a:spLocks/>
          </p:cNvSpPr>
          <p:nvPr/>
        </p:nvSpPr>
        <p:spPr>
          <a:xfrm>
            <a:off x="13063585" y="6167825"/>
            <a:ext cx="3471799" cy="255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Oswald"/>
                <a:cs typeface="Oswald"/>
              </a:rPr>
              <a:t>Dampak Perubahan </a:t>
            </a:r>
            <a:r>
              <a:rPr lang="en-US" dirty="0" err="1">
                <a:solidFill>
                  <a:schemeClr val="tx1"/>
                </a:solidFill>
                <a:latin typeface="Oswald"/>
                <a:cs typeface="Oswald"/>
              </a:rPr>
              <a:t>Iklim</a:t>
            </a:r>
            <a:r>
              <a:rPr lang="en-US" dirty="0">
                <a:solidFill>
                  <a:schemeClr val="tx1"/>
                </a:solidFill>
                <a:latin typeface="Oswald"/>
                <a:cs typeface="Oswald"/>
              </a:rPr>
              <a:t>: Peningkatan </a:t>
            </a:r>
            <a:r>
              <a:rPr lang="en-US" b="0" dirty="0">
                <a:solidFill>
                  <a:schemeClr val="tx1"/>
                </a:solidFill>
                <a:latin typeface="Oswald"/>
                <a:cs typeface="Oswald"/>
              </a:rPr>
              <a:t>Suhu Global dan </a:t>
            </a:r>
            <a:r>
              <a:rPr lang="en-US" dirty="0" err="1">
                <a:solidFill>
                  <a:schemeClr val="tx1"/>
                </a:solidFill>
                <a:latin typeface="Oswald"/>
                <a:cs typeface="Oswald"/>
              </a:rPr>
              <a:t>Kenaikan</a:t>
            </a:r>
            <a:r>
              <a:rPr lang="en-US" dirty="0">
                <a:solidFill>
                  <a:schemeClr val="tx1"/>
                </a:solidFill>
                <a:latin typeface="Oswald"/>
                <a:cs typeface="Oswald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Oswald"/>
                <a:cs typeface="Oswald"/>
              </a:rPr>
              <a:t>Permukaan </a:t>
            </a:r>
            <a:r>
              <a:rPr lang="en-US" b="0" dirty="0" err="1">
                <a:solidFill>
                  <a:schemeClr val="tx1"/>
                </a:solidFill>
                <a:latin typeface="Oswald"/>
                <a:cs typeface="Oswald"/>
              </a:rPr>
              <a:t>Laut</a:t>
            </a:r>
            <a:endParaRPr lang="en-US" dirty="0">
              <a:solidFill>
                <a:schemeClr val="tx1"/>
              </a:solidFill>
              <a:latin typeface="Oswald"/>
              <a:cs typeface="Oswa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8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6">
            <a:extLst>
              <a:ext uri="{FF2B5EF4-FFF2-40B4-BE49-F238E27FC236}">
                <a16:creationId xmlns:a16="http://schemas.microsoft.com/office/drawing/2014/main" id="{A146DCC6-9C0E-7BFD-53A5-C5E89574FF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62520" y="2879493"/>
            <a:ext cx="10041890" cy="8429625"/>
          </a:xfrm>
          <a:custGeom>
            <a:avLst/>
            <a:gdLst/>
            <a:ahLst/>
            <a:cxnLst/>
            <a:rect l="l" t="t" r="r" b="b"/>
            <a:pathLst>
              <a:path w="10041890" h="8429625">
                <a:moveTo>
                  <a:pt x="10041579" y="0"/>
                </a:moveTo>
                <a:lnTo>
                  <a:pt x="0" y="0"/>
                </a:lnTo>
                <a:lnTo>
                  <a:pt x="0" y="8429062"/>
                </a:lnTo>
                <a:lnTo>
                  <a:pt x="10041579" y="8429062"/>
                </a:lnTo>
                <a:lnTo>
                  <a:pt x="1004157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17">
            <a:extLst>
              <a:ext uri="{FF2B5EF4-FFF2-40B4-BE49-F238E27FC236}">
                <a16:creationId xmlns:a16="http://schemas.microsoft.com/office/drawing/2014/main" id="{95679010-A60F-838C-5D81-E3D9113353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879493"/>
            <a:ext cx="10041890" cy="8429625"/>
          </a:xfrm>
          <a:custGeom>
            <a:avLst/>
            <a:gdLst/>
            <a:ahLst/>
            <a:cxnLst/>
            <a:rect l="l" t="t" r="r" b="b"/>
            <a:pathLst>
              <a:path w="10041890" h="8429625">
                <a:moveTo>
                  <a:pt x="10041579" y="0"/>
                </a:moveTo>
                <a:lnTo>
                  <a:pt x="0" y="0"/>
                </a:lnTo>
                <a:lnTo>
                  <a:pt x="0" y="8429062"/>
                </a:lnTo>
                <a:lnTo>
                  <a:pt x="10041579" y="8429062"/>
                </a:lnTo>
                <a:lnTo>
                  <a:pt x="1004157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0CEBC-7917-E197-1B8D-AE530AE3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905" y="744190"/>
            <a:ext cx="15859230" cy="1122634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KRITERIA KELESTARIAN LINGKUNGAN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F117CE-BC7F-F3CD-DE1E-E997F5BC2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79" y="3782198"/>
            <a:ext cx="6564623" cy="7177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Oswald" panose="00000500000000000000" pitchFamily="2" charset="0"/>
                <a:cs typeface="Oswald"/>
              </a:rPr>
              <a:t>PRINSIP KEBERLANJUTAN</a:t>
            </a:r>
          </a:p>
          <a:p>
            <a:pPr marL="0" indent="0" algn="ctr">
              <a:buNone/>
            </a:pPr>
            <a:endParaRPr lang="en-US" sz="4800" dirty="0">
              <a:latin typeface="Oswald" panose="00000500000000000000" pitchFamily="2" charset="0"/>
              <a:cs typeface="Oswald"/>
            </a:endParaRPr>
          </a:p>
          <a:p>
            <a:pPr marL="0" indent="0" algn="ctr">
              <a:buNone/>
            </a:pPr>
            <a:r>
              <a:rPr lang="en-US" sz="4800" b="0" dirty="0" err="1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Memanfaatkan</a:t>
            </a:r>
            <a:r>
              <a:rPr lang="en-US" sz="4800" b="0" dirty="0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Lato" panose="020F0502020204030203" pitchFamily="34" charset="0"/>
                <a:cs typeface="Oswald"/>
              </a:rPr>
              <a:t>Sumber Daya Alam</a:t>
            </a:r>
            <a:r>
              <a:rPr lang="en-US" sz="4800" dirty="0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 </a:t>
            </a:r>
            <a:r>
              <a:rPr lang="en-US" sz="4800" b="0" dirty="0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secara </a:t>
            </a:r>
            <a:r>
              <a:rPr lang="en-US" sz="4800" dirty="0" err="1">
                <a:solidFill>
                  <a:srgbClr val="FF0000"/>
                </a:solidFill>
                <a:latin typeface="Lato" panose="020F0502020204030203" pitchFamily="34" charset="0"/>
                <a:cs typeface="Oswald"/>
              </a:rPr>
              <a:t>Bijak</a:t>
            </a:r>
            <a:r>
              <a:rPr lang="en-US" sz="4800" b="0" dirty="0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, </a:t>
            </a:r>
            <a:r>
              <a:rPr lang="en-US" sz="4800" b="0" dirty="0" err="1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Mengurangi</a:t>
            </a:r>
            <a:r>
              <a:rPr lang="en-US" sz="4800" b="0" dirty="0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Lato" panose="020F0502020204030203" pitchFamily="34" charset="0"/>
                <a:cs typeface="Oswald"/>
              </a:rPr>
              <a:t>Emisi</a:t>
            </a:r>
            <a:r>
              <a:rPr lang="en-US" sz="4800" dirty="0">
                <a:solidFill>
                  <a:srgbClr val="FF0000"/>
                </a:solidFill>
                <a:latin typeface="Lato" panose="020F0502020204030203" pitchFamily="34" charset="0"/>
                <a:cs typeface="Oswald"/>
              </a:rPr>
              <a:t> Gas Rumah Kaca</a:t>
            </a:r>
            <a:r>
              <a:rPr lang="en-US" sz="4800" b="0" dirty="0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, dan </a:t>
            </a:r>
            <a:r>
              <a:rPr lang="en-US" sz="4800" b="0" dirty="0" err="1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Menerapkan</a:t>
            </a:r>
            <a:r>
              <a:rPr lang="en-US" sz="4800" b="0" dirty="0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Lato" panose="020F0502020204030203" pitchFamily="34" charset="0"/>
                <a:cs typeface="Oswald"/>
              </a:rPr>
              <a:t>Sistem </a:t>
            </a:r>
            <a:r>
              <a:rPr lang="en-US" sz="4800" dirty="0" err="1">
                <a:solidFill>
                  <a:srgbClr val="FF0000"/>
                </a:solidFill>
                <a:latin typeface="Lato" panose="020F0502020204030203" pitchFamily="34" charset="0"/>
                <a:cs typeface="Oswald"/>
              </a:rPr>
              <a:t>Daur</a:t>
            </a:r>
            <a:r>
              <a:rPr lang="en-US" sz="4800" dirty="0">
                <a:solidFill>
                  <a:srgbClr val="FF0000"/>
                </a:solidFill>
                <a:latin typeface="Lato" panose="020F0502020204030203" pitchFamily="34" charset="0"/>
                <a:cs typeface="Oswald"/>
              </a:rPr>
              <a:t> Ulang </a:t>
            </a:r>
            <a:r>
              <a:rPr lang="en-US" sz="4800" b="0" dirty="0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dan </a:t>
            </a:r>
            <a:r>
              <a:rPr lang="en-US" sz="4800" dirty="0">
                <a:solidFill>
                  <a:srgbClr val="FF0000"/>
                </a:solidFill>
                <a:latin typeface="Lato" panose="020F0502020204030203" pitchFamily="34" charset="0"/>
                <a:cs typeface="Oswald"/>
              </a:rPr>
              <a:t>Pengelolaan Limbah</a:t>
            </a:r>
            <a:r>
              <a:rPr lang="en-US" sz="4800" b="0" dirty="0">
                <a:solidFill>
                  <a:schemeClr val="bg1"/>
                </a:solidFill>
                <a:latin typeface="Lato" panose="020F0502020204030203" pitchFamily="34" charset="0"/>
                <a:cs typeface="Oswald"/>
              </a:rPr>
              <a:t> yang Baik</a:t>
            </a:r>
          </a:p>
          <a:p>
            <a:endParaRPr lang="en-US" sz="4800" dirty="0">
              <a:latin typeface="Oswald" panose="00000500000000000000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729EFC-28B7-2F89-964C-8457057CEEBE}"/>
              </a:ext>
            </a:extLst>
          </p:cNvPr>
          <p:cNvSpPr txBox="1">
            <a:spLocks/>
          </p:cNvSpPr>
          <p:nvPr/>
        </p:nvSpPr>
        <p:spPr>
          <a:xfrm>
            <a:off x="11809498" y="3782198"/>
            <a:ext cx="6564623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latin typeface="Oswald" panose="00000500000000000000" pitchFamily="2" charset="0"/>
                <a:cs typeface="Oswald"/>
              </a:rPr>
              <a:t>KONSEP KOTA BERKELANJUTAN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800" dirty="0">
              <a:latin typeface="Oswald" panose="00000500000000000000" pitchFamily="2" charset="0"/>
              <a:cs typeface="Oswald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Lato" panose="020F0502020204030203" pitchFamily="34" charset="0"/>
                <a:cs typeface="Oswald"/>
              </a:rPr>
              <a:t>Ruang Hijau </a:t>
            </a:r>
            <a:r>
              <a:rPr lang="en-US" sz="4800" b="0" dirty="0">
                <a:latin typeface="Lato" panose="020F0502020204030203" pitchFamily="34" charset="0"/>
                <a:cs typeface="Oswald"/>
              </a:rPr>
              <a:t>yang Cukup, Transportasi </a:t>
            </a:r>
            <a:r>
              <a:rPr lang="en-US" sz="4800" dirty="0">
                <a:solidFill>
                  <a:srgbClr val="FF0000"/>
                </a:solidFill>
                <a:latin typeface="Lato" panose="020F0502020204030203" pitchFamily="34" charset="0"/>
                <a:cs typeface="Oswald"/>
              </a:rPr>
              <a:t>Ramah Lingkungan</a:t>
            </a:r>
            <a:r>
              <a:rPr lang="en-US" sz="4800" b="0" dirty="0">
                <a:latin typeface="Lato" panose="020F0502020204030203" pitchFamily="34" charset="0"/>
                <a:cs typeface="Oswald"/>
              </a:rPr>
              <a:t>, Pengelolaan Sampah yang </a:t>
            </a:r>
            <a:r>
              <a:rPr lang="en-US" sz="4800" b="0" dirty="0" err="1">
                <a:latin typeface="Lato" panose="020F0502020204030203" pitchFamily="34" charset="0"/>
                <a:cs typeface="Oswald"/>
              </a:rPr>
              <a:t>Efisien</a:t>
            </a:r>
            <a:endParaRPr lang="en-US" sz="4800" b="0" dirty="0">
              <a:latin typeface="Lato" panose="020F0502020204030203" pitchFamily="34" charset="0"/>
              <a:cs typeface="Oswald"/>
            </a:endParaRPr>
          </a:p>
          <a:p>
            <a:endParaRPr lang="en-US" sz="4800"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7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g object 16">
            <a:extLst>
              <a:ext uri="{FF2B5EF4-FFF2-40B4-BE49-F238E27FC236}">
                <a16:creationId xmlns:a16="http://schemas.microsoft.com/office/drawing/2014/main" id="{0BF8BBE2-9479-74B6-2175-A6995F69FA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62520" y="2879493"/>
            <a:ext cx="10041890" cy="8429625"/>
          </a:xfrm>
          <a:custGeom>
            <a:avLst/>
            <a:gdLst/>
            <a:ahLst/>
            <a:cxnLst/>
            <a:rect l="l" t="t" r="r" b="b"/>
            <a:pathLst>
              <a:path w="10041890" h="8429625">
                <a:moveTo>
                  <a:pt x="10041579" y="0"/>
                </a:moveTo>
                <a:lnTo>
                  <a:pt x="0" y="0"/>
                </a:lnTo>
                <a:lnTo>
                  <a:pt x="0" y="8429062"/>
                </a:lnTo>
                <a:lnTo>
                  <a:pt x="10041579" y="8429062"/>
                </a:lnTo>
                <a:lnTo>
                  <a:pt x="10041579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bg object 17">
            <a:extLst>
              <a:ext uri="{FF2B5EF4-FFF2-40B4-BE49-F238E27FC236}">
                <a16:creationId xmlns:a16="http://schemas.microsoft.com/office/drawing/2014/main" id="{6461F88B-8FB9-A3B6-61FE-4C1298AB5F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879493"/>
            <a:ext cx="10041890" cy="8429625"/>
          </a:xfrm>
          <a:custGeom>
            <a:avLst/>
            <a:gdLst/>
            <a:ahLst/>
            <a:cxnLst/>
            <a:rect l="l" t="t" r="r" b="b"/>
            <a:pathLst>
              <a:path w="10041890" h="8429625">
                <a:moveTo>
                  <a:pt x="10041579" y="0"/>
                </a:moveTo>
                <a:lnTo>
                  <a:pt x="0" y="0"/>
                </a:lnTo>
                <a:lnTo>
                  <a:pt x="0" y="8429062"/>
                </a:lnTo>
                <a:lnTo>
                  <a:pt x="10041579" y="8429062"/>
                </a:lnTo>
                <a:lnTo>
                  <a:pt x="1004157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4422B-642D-FEB4-47C4-9BE70DA7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905" y="814298"/>
            <a:ext cx="15859230" cy="1122634"/>
          </a:xfrm>
        </p:spPr>
        <p:txBody>
          <a:bodyPr/>
          <a:lstStyle/>
          <a:p>
            <a:pPr algn="ctr"/>
            <a:r>
              <a:rPr lang="en-US" b="1" dirty="0"/>
              <a:t>APA YANG BISA KITA LAKUKAN?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292B-BB2C-1EA6-CD58-16E68619E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03" y="3822053"/>
            <a:ext cx="7010570" cy="65445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4400" dirty="0">
              <a:latin typeface="Oswald" panose="00000500000000000000" pitchFamily="2" charset="0"/>
              <a:cs typeface="Oswald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</a:rPr>
              <a:t>Sebagai Individu: </a:t>
            </a:r>
            <a:r>
              <a:rPr lang="en-US" sz="4400" dirty="0" err="1">
                <a:solidFill>
                  <a:schemeClr val="bg1"/>
                </a:solidFill>
                <a:latin typeface="Lato" panose="020F0502020204030203" pitchFamily="34" charset="0"/>
              </a:rPr>
              <a:t>Mengurangi</a:t>
            </a: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4400" b="0" dirty="0">
                <a:solidFill>
                  <a:schemeClr val="bg1"/>
                </a:solidFill>
                <a:latin typeface="Lato" panose="020F0502020204030203" pitchFamily="34" charset="0"/>
              </a:rPr>
              <a:t>Penggunaan Plastik, </a:t>
            </a:r>
            <a:r>
              <a:rPr lang="en-US" sz="4400" dirty="0" err="1">
                <a:solidFill>
                  <a:schemeClr val="bg1"/>
                </a:solidFill>
                <a:latin typeface="Lato" panose="020F0502020204030203" pitchFamily="34" charset="0"/>
              </a:rPr>
              <a:t>Menghemat</a:t>
            </a:r>
            <a:r>
              <a:rPr lang="en-US" sz="4400" b="0" dirty="0">
                <a:solidFill>
                  <a:schemeClr val="bg1"/>
                </a:solidFill>
                <a:latin typeface="Lato" panose="020F0502020204030203" pitchFamily="34" charset="0"/>
              </a:rPr>
              <a:t> Energi dan Air, </a:t>
            </a:r>
            <a:r>
              <a:rPr lang="en-US" sz="4400" b="0" dirty="0" err="1">
                <a:solidFill>
                  <a:schemeClr val="bg1"/>
                </a:solidFill>
                <a:latin typeface="Lato" panose="020F0502020204030203" pitchFamily="34" charset="0"/>
              </a:rPr>
              <a:t>serta</a:t>
            </a:r>
            <a:r>
              <a:rPr lang="en-US" sz="4400" b="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Lato" panose="020F0502020204030203" pitchFamily="34" charset="0"/>
              </a:rPr>
              <a:t>Mendukung</a:t>
            </a:r>
            <a:r>
              <a:rPr lang="en-US" sz="4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4400" b="0" dirty="0">
                <a:solidFill>
                  <a:schemeClr val="bg1"/>
                </a:solidFill>
                <a:latin typeface="Lato" panose="020F0502020204030203" pitchFamily="34" charset="0"/>
              </a:rPr>
              <a:t>Produk Ramah Lingkungan</a:t>
            </a:r>
            <a:endParaRPr lang="en-US" sz="44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  <a:latin typeface="Oswald" panose="00000500000000000000" pitchFamily="2" charset="0"/>
              <a:cs typeface="Oswald"/>
            </a:endParaRPr>
          </a:p>
          <a:p>
            <a:endParaRPr lang="en-US" sz="4400" dirty="0">
              <a:latin typeface="Oswald" panose="000005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CA4616-BB5B-7A40-142B-000B10713728}"/>
              </a:ext>
            </a:extLst>
          </p:cNvPr>
          <p:cNvSpPr txBox="1">
            <a:spLocks/>
          </p:cNvSpPr>
          <p:nvPr/>
        </p:nvSpPr>
        <p:spPr>
          <a:xfrm>
            <a:off x="11440227" y="3822053"/>
            <a:ext cx="7010570" cy="654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400" dirty="0">
              <a:latin typeface="Oswald" panose="00000500000000000000" pitchFamily="2" charset="0"/>
              <a:cs typeface="Oswald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Lato" panose="020F0502020204030203" pitchFamily="34" charset="0"/>
              </a:rPr>
              <a:t>Sebagai Masyarakat: Ikut Serta </a:t>
            </a:r>
            <a:r>
              <a:rPr lang="en-US" sz="4400" b="0" dirty="0">
                <a:latin typeface="Lato" panose="020F0502020204030203" pitchFamily="34" charset="0"/>
              </a:rPr>
              <a:t>dalam Gerakan </a:t>
            </a:r>
            <a:r>
              <a:rPr lang="en-US" sz="4400" b="0" dirty="0" err="1">
                <a:latin typeface="Lato" panose="020F0502020204030203" pitchFamily="34" charset="0"/>
              </a:rPr>
              <a:t>Pelestarian</a:t>
            </a:r>
            <a:r>
              <a:rPr lang="en-US" sz="4400" b="0" dirty="0">
                <a:latin typeface="Lato" panose="020F0502020204030203" pitchFamily="34" charset="0"/>
              </a:rPr>
              <a:t> Lingkungan, </a:t>
            </a:r>
            <a:r>
              <a:rPr lang="en-US" sz="4400" dirty="0" err="1">
                <a:latin typeface="Lato" panose="020F0502020204030203" pitchFamily="34" charset="0"/>
              </a:rPr>
              <a:t>Mengelola</a:t>
            </a:r>
            <a:r>
              <a:rPr lang="en-US" sz="4400" b="0" dirty="0">
                <a:latin typeface="Lato" panose="020F0502020204030203" pitchFamily="34" charset="0"/>
              </a:rPr>
              <a:t> Sampah </a:t>
            </a:r>
            <a:r>
              <a:rPr lang="en-US" sz="4400" b="0" dirty="0" err="1">
                <a:latin typeface="Lato" panose="020F0502020204030203" pitchFamily="34" charset="0"/>
              </a:rPr>
              <a:t>dengan</a:t>
            </a:r>
            <a:r>
              <a:rPr lang="en-US" sz="4400" b="0" dirty="0">
                <a:latin typeface="Lato" panose="020F0502020204030203" pitchFamily="34" charset="0"/>
              </a:rPr>
              <a:t> Baik, </a:t>
            </a:r>
            <a:r>
              <a:rPr lang="en-US" sz="4400" b="0" dirty="0" err="1">
                <a:latin typeface="Lato" panose="020F0502020204030203" pitchFamily="34" charset="0"/>
              </a:rPr>
              <a:t>serta</a:t>
            </a:r>
            <a:r>
              <a:rPr lang="en-US" sz="4400" b="0" dirty="0">
                <a:latin typeface="Lato" panose="020F0502020204030203" pitchFamily="34" charset="0"/>
              </a:rPr>
              <a:t> </a:t>
            </a:r>
            <a:r>
              <a:rPr lang="en-US" sz="4400" dirty="0" err="1">
                <a:latin typeface="Lato" panose="020F0502020204030203" pitchFamily="34" charset="0"/>
              </a:rPr>
              <a:t>Menanam</a:t>
            </a:r>
            <a:r>
              <a:rPr lang="en-US" sz="4400" b="0" dirty="0">
                <a:latin typeface="Lato" panose="020F0502020204030203" pitchFamily="34" charset="0"/>
              </a:rPr>
              <a:t> </a:t>
            </a:r>
            <a:r>
              <a:rPr lang="en-US" sz="4400" b="0" dirty="0" err="1">
                <a:latin typeface="Lato" panose="020F0502020204030203" pitchFamily="34" charset="0"/>
              </a:rPr>
              <a:t>Pohon</a:t>
            </a:r>
            <a:r>
              <a:rPr lang="en-US" sz="4400" b="0" dirty="0">
                <a:latin typeface="Lato" panose="020F0502020204030203" pitchFamily="34" charset="0"/>
              </a:rPr>
              <a:t> dan </a:t>
            </a:r>
            <a:r>
              <a:rPr lang="en-US" sz="4400" dirty="0" err="1">
                <a:latin typeface="Lato" panose="020F0502020204030203" pitchFamily="34" charset="0"/>
              </a:rPr>
              <a:t>Menjaga</a:t>
            </a:r>
            <a:r>
              <a:rPr lang="en-US" sz="4400" b="0" dirty="0">
                <a:latin typeface="Lato" panose="020F0502020204030203" pitchFamily="34" charset="0"/>
              </a:rPr>
              <a:t> </a:t>
            </a:r>
            <a:r>
              <a:rPr lang="en-US" sz="4400" b="0" dirty="0" err="1">
                <a:latin typeface="Lato" panose="020F0502020204030203" pitchFamily="34" charset="0"/>
              </a:rPr>
              <a:t>Ekosistem</a:t>
            </a:r>
            <a:r>
              <a:rPr lang="en-US" sz="4400" b="0" dirty="0">
                <a:latin typeface="Lato" panose="020F0502020204030203" pitchFamily="34" charset="0"/>
              </a:rPr>
              <a:t> </a:t>
            </a:r>
            <a:r>
              <a:rPr lang="en-US" sz="4400" b="0" dirty="0" err="1">
                <a:latin typeface="Lato" panose="020F0502020204030203" pitchFamily="34" charset="0"/>
              </a:rPr>
              <a:t>Lokal</a:t>
            </a:r>
            <a:endParaRPr lang="en-US" sz="4400" dirty="0">
              <a:latin typeface="Lato" panose="020F050202020403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dirty="0">
              <a:latin typeface="Oswald" panose="00000500000000000000" pitchFamily="2" charset="0"/>
              <a:cs typeface="Oswald"/>
            </a:endParaRPr>
          </a:p>
          <a:p>
            <a:endParaRPr lang="en-US" sz="4400"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48099"/>
      </p:ext>
    </p:extLst>
  </p:cSld>
  <p:clrMapOvr>
    <a:masterClrMapping/>
  </p:clrMapOvr>
</p:sld>
</file>

<file path=ppt/theme/theme1.xml><?xml version="1.0" encoding="utf-8"?>
<a:theme xmlns:a="http://schemas.openxmlformats.org/drawingml/2006/main" name="SCUS Theme">
  <a:themeElements>
    <a:clrScheme name="SCUS Brand Guidelines 2024 Theme">
      <a:dk1>
        <a:srgbClr val="000000"/>
      </a:dk1>
      <a:lt1>
        <a:srgbClr val="FFFFFF"/>
      </a:lt1>
      <a:dk2>
        <a:srgbClr val="DB2C27"/>
      </a:dk2>
      <a:lt2>
        <a:srgbClr val="EEECE1"/>
      </a:lt2>
      <a:accent1>
        <a:srgbClr val="FAB400"/>
      </a:accent1>
      <a:accent2>
        <a:srgbClr val="A3250A"/>
      </a:accent2>
      <a:accent3>
        <a:srgbClr val="44B384"/>
      </a:accent3>
      <a:accent4>
        <a:srgbClr val="AE8EC1"/>
      </a:accent4>
      <a:accent5>
        <a:srgbClr val="039DB4"/>
      </a:accent5>
      <a:accent6>
        <a:srgbClr val="EA6012"/>
      </a:accent6>
      <a:hlink>
        <a:srgbClr val="E8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11030260_SCUS PowerPoint Template 2024" id="{9A622E79-C786-4284-8C69-1535E69D4ABA}" vid="{1E509777-DF42-4D12-AEEA-2D45044DE5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20decf5-afdd-4ce0-b07b-c41cb74c88c4">
      <Terms xmlns="http://schemas.microsoft.com/office/infopath/2007/PartnerControls"/>
    </TaxKeywordTaxHTField>
    <Main_x0020_Point_x0020_of_x0020_Contact xmlns="08a9aa9e-677d-4087-8684-0d81bb36c7b6">
      <UserInfo>
        <DisplayName/>
        <AccountId xsi:nil="true"/>
        <AccountType/>
      </UserInfo>
    </Main_x0020_Point_x0020_of_x0020_Contact>
    <lcf76f155ced4ddcb4097134ff3c332f xmlns="08a9aa9e-677d-4087-8684-0d81bb36c7b6">
      <Terms xmlns="http://schemas.microsoft.com/office/infopath/2007/PartnerControls"/>
    </lcf76f155ced4ddcb4097134ff3c332f>
    <Description0 xmlns="08a9aa9e-677d-4087-8684-0d81bb36c7b6" xsi:nil="true"/>
    <TaxCatchAll xmlns="420decf5-afdd-4ce0-b07b-c41cb74c88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505F254ED8A4E833F4217E3A501A8" ma:contentTypeVersion="28" ma:contentTypeDescription="Create a new document." ma:contentTypeScope="" ma:versionID="113a2428370b53209b18f3c4457b8f77">
  <xsd:schema xmlns:xsd="http://www.w3.org/2001/XMLSchema" xmlns:xs="http://www.w3.org/2001/XMLSchema" xmlns:p="http://schemas.microsoft.com/office/2006/metadata/properties" xmlns:ns2="08a9aa9e-677d-4087-8684-0d81bb36c7b6" xmlns:ns3="420decf5-afdd-4ce0-b07b-c41cb74c88c4" targetNamespace="http://schemas.microsoft.com/office/2006/metadata/properties" ma:root="true" ma:fieldsID="8b16d3431c668cb11e34972d5e5048dc" ns2:_="" ns3:_="">
    <xsd:import namespace="08a9aa9e-677d-4087-8684-0d81bb36c7b6"/>
    <xsd:import namespace="420decf5-afdd-4ce0-b07b-c41cb74c8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ain_x0020_Point_x0020_of_x0020_Contact" minOccurs="0"/>
                <xsd:element ref="ns2:MediaServiceLocation" minOccurs="0"/>
                <xsd:element ref="ns2:MediaServiceOCR" minOccurs="0"/>
                <xsd:element ref="ns2:Description0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TaxKeywordTaxHTField" minOccurs="0"/>
                <xsd:element ref="ns3:TaxCatchAll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9aa9e-677d-4087-8684-0d81bb36c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ain_x0020_Point_x0020_of_x0020_Contact" ma:index="12" nillable="true" ma:displayName="Main Point of Contact" ma:description="To identify main point of contact for subject matter " ma:SharePointGroup="0" ma:internalName="Main_x0020_Point_x0020_of_x0020_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escription0" ma:index="15" nillable="true" ma:displayName="Description" ma:internalName="Description0">
      <xsd:simpleType>
        <xsd:restriction base="dms:Text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48d30873-1bfa-4ac1-a461-d9e1b29c77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decf5-afdd-4ce0-b07b-c41cb74c8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48d30873-1bfa-4ac1-a461-d9e1b29c779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991bea59-f1c9-4209-a0b7-33498823c326}" ma:internalName="TaxCatchAll" ma:showField="CatchAllData" ma:web="420decf5-afdd-4ce0-b07b-c41cb74c88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F0F200-6A87-42D1-8A53-0404BBBEEE13}">
  <ds:schemaRefs>
    <ds:schemaRef ds:uri="f9f0d255-a0b8-42da-ba1d-d0ee5442d693"/>
    <ds:schemaRef ds:uri="b18aed15-04ae-4add-b802-a82e04110d5f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20decf5-afdd-4ce0-b07b-c41cb74c88c4"/>
    <ds:schemaRef ds:uri="08a9aa9e-677d-4087-8684-0d81bb36c7b6"/>
  </ds:schemaRefs>
</ds:datastoreItem>
</file>

<file path=customXml/itemProps2.xml><?xml version="1.0" encoding="utf-8"?>
<ds:datastoreItem xmlns:ds="http://schemas.openxmlformats.org/officeDocument/2006/customXml" ds:itemID="{52ED5652-AB83-43A9-874B-2BEC036561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080A16-1F18-44B2-81F4-9D81DAC76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9aa9e-677d-4087-8684-0d81bb36c7b6"/>
    <ds:schemaRef ds:uri="420decf5-afdd-4ce0-b07b-c41cb74c8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SCUS PowerPoint Template</Template>
  <TotalTime>554</TotalTime>
  <Words>446</Words>
  <Application>Microsoft Macintosh PowerPoint</Application>
  <PresentationFormat>Custom</PresentationFormat>
  <Paragraphs>66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Lato Heavy</vt:lpstr>
      <vt:lpstr>Arial</vt:lpstr>
      <vt:lpstr>Calibri</vt:lpstr>
      <vt:lpstr>Calibri Light</vt:lpstr>
      <vt:lpstr>Lato</vt:lpstr>
      <vt:lpstr>Oswald</vt:lpstr>
      <vt:lpstr>Oswald Light</vt:lpstr>
      <vt:lpstr>Symbol</vt:lpstr>
      <vt:lpstr>SCUS Theme</vt:lpstr>
      <vt:lpstr>PowerPoint Presentation</vt:lpstr>
      <vt:lpstr>TUJUAN PEMBELAJARAN</vt:lpstr>
      <vt:lpstr>PowerPoint Presentation</vt:lpstr>
      <vt:lpstr>PowerPoint Presentation</vt:lpstr>
      <vt:lpstr>PENYEBAB RISIKO DAN DAMPAK LINGKUNGAN</vt:lpstr>
      <vt:lpstr>STUDI KASUS – MASALAH LINGKUNGAN DI INDONESIA</vt:lpstr>
      <vt:lpstr>DAMPAK RISIKO LINGKUNGAN</vt:lpstr>
      <vt:lpstr>KRITERIA KELESTARIAN LINGKUNGAN</vt:lpstr>
      <vt:lpstr>APA YANG BISA KITA LAKUKAN?</vt:lpstr>
      <vt:lpstr>KESIMPULAN</vt:lpstr>
      <vt:lpstr>PowerPoint Presentation</vt:lpstr>
    </vt:vector>
  </TitlesOfParts>
  <Company>Save the Children 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S2S Learning Meeting Cox’s Bazar, Bangladesh</dc:title>
  <dc:creator>Caminiti, Monica</dc:creator>
  <cp:lastModifiedBy>ikrommustofa</cp:lastModifiedBy>
  <cp:revision>15</cp:revision>
  <dcterms:created xsi:type="dcterms:W3CDTF">2024-06-11T21:42:25Z</dcterms:created>
  <dcterms:modified xsi:type="dcterms:W3CDTF">2025-03-10T14:20:52Z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2022-07-30T00:00:00Z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2022-07-30T00:00:00Z</vt:filetime>
  </property>
  <property fmtid="{D5CDD505-2E9C-101B-9397-08002B2CF9AE}" pid="5" name="ContentTypeId">
    <vt:lpwstr>0x01010012A9BBB306BD6D43B38987F595AD601C</vt:lpwstr>
  </property>
  <property fmtid="{D5CDD505-2E9C-101B-9397-08002B2CF9AE}" pid="6" name="TaxKeyword">
    <vt:lpwstr/>
  </property>
  <property fmtid="{D5CDD505-2E9C-101B-9397-08002B2CF9AE}" pid="7" name="MediaServiceImageTags">
    <vt:lpwstr/>
  </property>
</Properties>
</file>