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8" r:id="rId4"/>
  </p:sldMasterIdLst>
  <p:notesMasterIdLst>
    <p:notesMasterId r:id="rId16"/>
  </p:notesMasterIdLst>
  <p:sldIdLst>
    <p:sldId id="672" r:id="rId5"/>
    <p:sldId id="668" r:id="rId6"/>
    <p:sldId id="651" r:id="rId7"/>
    <p:sldId id="719" r:id="rId8"/>
    <p:sldId id="699" r:id="rId9"/>
    <p:sldId id="715" r:id="rId10"/>
    <p:sldId id="718" r:id="rId11"/>
    <p:sldId id="707" r:id="rId12"/>
    <p:sldId id="697" r:id="rId13"/>
    <p:sldId id="713" r:id="rId14"/>
    <p:sldId id="642" r:id="rId15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9A3324"/>
    <a:srgbClr val="F2A900"/>
    <a:srgbClr val="F6C393"/>
    <a:srgbClr val="404040"/>
    <a:srgbClr val="019AA6"/>
    <a:srgbClr val="262626"/>
    <a:srgbClr val="F7F8EB"/>
    <a:srgbClr val="F2EEE2"/>
    <a:srgbClr val="F2E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5865"/>
  </p:normalViewPr>
  <p:slideViewPr>
    <p:cSldViewPr snapToGrid="0">
      <p:cViewPr varScale="1">
        <p:scale>
          <a:sx n="34" d="100"/>
          <a:sy n="34" d="100"/>
        </p:scale>
        <p:origin x="1024" y="1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2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lianti, Evie Woro" userId="219964f9-5fbf-464c-bd1a-2d8f48dfa4f6" providerId="ADAL" clId="{18AA5DDF-BF97-4A9E-AEFC-0B0D5F29A144}"/>
    <pc:docChg chg="custSel modSld">
      <pc:chgData name="Yulianti, Evie Woro" userId="219964f9-5fbf-464c-bd1a-2d8f48dfa4f6" providerId="ADAL" clId="{18AA5DDF-BF97-4A9E-AEFC-0B0D5F29A144}" dt="2025-02-21T11:08:47.586" v="42" actId="255"/>
      <pc:docMkLst>
        <pc:docMk/>
      </pc:docMkLst>
      <pc:sldChg chg="modSp mod">
        <pc:chgData name="Yulianti, Evie Woro" userId="219964f9-5fbf-464c-bd1a-2d8f48dfa4f6" providerId="ADAL" clId="{18AA5DDF-BF97-4A9E-AEFC-0B0D5F29A144}" dt="2025-02-21T11:06:56.114" v="25" actId="2711"/>
        <pc:sldMkLst>
          <pc:docMk/>
          <pc:sldMk cId="1282100526" sldId="651"/>
        </pc:sldMkLst>
        <pc:spChg chg="mod">
          <ac:chgData name="Yulianti, Evie Woro" userId="219964f9-5fbf-464c-bd1a-2d8f48dfa4f6" providerId="ADAL" clId="{18AA5DDF-BF97-4A9E-AEFC-0B0D5F29A144}" dt="2025-02-21T11:06:56.114" v="25" actId="2711"/>
          <ac:spMkLst>
            <pc:docMk/>
            <pc:sldMk cId="1282100526" sldId="651"/>
            <ac:spMk id="7" creationId="{832CA150-8BD4-BFA8-F271-48B09721DA29}"/>
          </ac:spMkLst>
        </pc:spChg>
      </pc:sldChg>
      <pc:sldChg chg="modSp mod">
        <pc:chgData name="Yulianti, Evie Woro" userId="219964f9-5fbf-464c-bd1a-2d8f48dfa4f6" providerId="ADAL" clId="{18AA5DDF-BF97-4A9E-AEFC-0B0D5F29A144}" dt="2025-02-21T11:06:42.873" v="24" actId="1076"/>
        <pc:sldMkLst>
          <pc:docMk/>
          <pc:sldMk cId="1115302477" sldId="668"/>
        </pc:sldMkLst>
        <pc:spChg chg="mod">
          <ac:chgData name="Yulianti, Evie Woro" userId="219964f9-5fbf-464c-bd1a-2d8f48dfa4f6" providerId="ADAL" clId="{18AA5DDF-BF97-4A9E-AEFC-0B0D5F29A144}" dt="2025-02-21T11:06:42.873" v="24" actId="1076"/>
          <ac:spMkLst>
            <pc:docMk/>
            <pc:sldMk cId="1115302477" sldId="668"/>
            <ac:spMk id="4" creationId="{F1AF2594-DFBE-FA3A-50F7-3F95DD301860}"/>
          </ac:spMkLst>
        </pc:spChg>
      </pc:sldChg>
      <pc:sldChg chg="modSp mod">
        <pc:chgData name="Yulianti, Evie Woro" userId="219964f9-5fbf-464c-bd1a-2d8f48dfa4f6" providerId="ADAL" clId="{18AA5DDF-BF97-4A9E-AEFC-0B0D5F29A144}" dt="2025-02-21T11:08:47.586" v="42" actId="255"/>
        <pc:sldMkLst>
          <pc:docMk/>
          <pc:sldMk cId="3188973811" sldId="713"/>
        </pc:sldMkLst>
        <pc:spChg chg="mod">
          <ac:chgData name="Yulianti, Evie Woro" userId="219964f9-5fbf-464c-bd1a-2d8f48dfa4f6" providerId="ADAL" clId="{18AA5DDF-BF97-4A9E-AEFC-0B0D5F29A144}" dt="2025-02-21T11:08:47.586" v="42" actId="255"/>
          <ac:spMkLst>
            <pc:docMk/>
            <pc:sldMk cId="3188973811" sldId="713"/>
            <ac:spMk id="4" creationId="{F1AF2594-DFBE-FA3A-50F7-3F95DD301860}"/>
          </ac:spMkLst>
        </pc:spChg>
      </pc:sldChg>
      <pc:sldChg chg="modSp mod">
        <pc:chgData name="Yulianti, Evie Woro" userId="219964f9-5fbf-464c-bd1a-2d8f48dfa4f6" providerId="ADAL" clId="{18AA5DDF-BF97-4A9E-AEFC-0B0D5F29A144}" dt="2025-02-21T11:07:36.600" v="34" actId="2711"/>
        <pc:sldMkLst>
          <pc:docMk/>
          <pc:sldMk cId="3217784283" sldId="715"/>
        </pc:sldMkLst>
        <pc:spChg chg="mod">
          <ac:chgData name="Yulianti, Evie Woro" userId="219964f9-5fbf-464c-bd1a-2d8f48dfa4f6" providerId="ADAL" clId="{18AA5DDF-BF97-4A9E-AEFC-0B0D5F29A144}" dt="2025-02-21T11:07:30.336" v="33" actId="2711"/>
          <ac:spMkLst>
            <pc:docMk/>
            <pc:sldMk cId="3217784283" sldId="715"/>
            <ac:spMk id="7" creationId="{8B713908-3F83-B420-9EBF-C67D30C4AC2B}"/>
          </ac:spMkLst>
        </pc:spChg>
        <pc:spChg chg="mod">
          <ac:chgData name="Yulianti, Evie Woro" userId="219964f9-5fbf-464c-bd1a-2d8f48dfa4f6" providerId="ADAL" clId="{18AA5DDF-BF97-4A9E-AEFC-0B0D5F29A144}" dt="2025-02-21T11:07:36.600" v="34" actId="2711"/>
          <ac:spMkLst>
            <pc:docMk/>
            <pc:sldMk cId="3217784283" sldId="715"/>
            <ac:spMk id="9" creationId="{2E2F7FCE-FD91-69E9-7380-FF992C6CE1B1}"/>
          </ac:spMkLst>
        </pc:spChg>
      </pc:sldChg>
      <pc:sldChg chg="modSp mod">
        <pc:chgData name="Yulianti, Evie Woro" userId="219964f9-5fbf-464c-bd1a-2d8f48dfa4f6" providerId="ADAL" clId="{18AA5DDF-BF97-4A9E-AEFC-0B0D5F29A144}" dt="2025-02-21T11:08:24.506" v="40" actId="1076"/>
        <pc:sldMkLst>
          <pc:docMk/>
          <pc:sldMk cId="2280956279" sldId="718"/>
        </pc:sldMkLst>
        <pc:spChg chg="mod">
          <ac:chgData name="Yulianti, Evie Woro" userId="219964f9-5fbf-464c-bd1a-2d8f48dfa4f6" providerId="ADAL" clId="{18AA5DDF-BF97-4A9E-AEFC-0B0D5F29A144}" dt="2025-02-21T11:08:01.305" v="37" actId="2710"/>
          <ac:spMkLst>
            <pc:docMk/>
            <pc:sldMk cId="2280956279" sldId="718"/>
            <ac:spMk id="3" creationId="{10DF292B-BB2C-1EA6-CD58-16E68619E33B}"/>
          </ac:spMkLst>
        </pc:spChg>
        <pc:spChg chg="mod">
          <ac:chgData name="Yulianti, Evie Woro" userId="219964f9-5fbf-464c-bd1a-2d8f48dfa4f6" providerId="ADAL" clId="{18AA5DDF-BF97-4A9E-AEFC-0B0D5F29A144}" dt="2025-02-21T11:08:09.976" v="39" actId="2710"/>
          <ac:spMkLst>
            <pc:docMk/>
            <pc:sldMk cId="2280956279" sldId="718"/>
            <ac:spMk id="15" creationId="{3C2C779F-1044-7127-2CA9-D6BEB1372CD8}"/>
          </ac:spMkLst>
        </pc:spChg>
        <pc:spChg chg="mod">
          <ac:chgData name="Yulianti, Evie Woro" userId="219964f9-5fbf-464c-bd1a-2d8f48dfa4f6" providerId="ADAL" clId="{18AA5DDF-BF97-4A9E-AEFC-0B0D5F29A144}" dt="2025-02-21T11:08:24.506" v="40" actId="1076"/>
          <ac:spMkLst>
            <pc:docMk/>
            <pc:sldMk cId="2280956279" sldId="718"/>
            <ac:spMk id="21" creationId="{A07B9C9B-3FBC-EAF4-CEFC-F45344D0D6D7}"/>
          </ac:spMkLst>
        </pc:spChg>
      </pc:sldChg>
      <pc:sldChg chg="modSp mod">
        <pc:chgData name="Yulianti, Evie Woro" userId="219964f9-5fbf-464c-bd1a-2d8f48dfa4f6" providerId="ADAL" clId="{18AA5DDF-BF97-4A9E-AEFC-0B0D5F29A144}" dt="2025-02-21T11:07:17.333" v="32" actId="27636"/>
        <pc:sldMkLst>
          <pc:docMk/>
          <pc:sldMk cId="2035849943" sldId="719"/>
        </pc:sldMkLst>
        <pc:spChg chg="mod">
          <ac:chgData name="Yulianti, Evie Woro" userId="219964f9-5fbf-464c-bd1a-2d8f48dfa4f6" providerId="ADAL" clId="{18AA5DDF-BF97-4A9E-AEFC-0B0D5F29A144}" dt="2025-02-21T11:07:17.333" v="32" actId="27636"/>
          <ac:spMkLst>
            <pc:docMk/>
            <pc:sldMk cId="2035849943" sldId="719"/>
            <ac:spMk id="7" creationId="{832CA150-8BD4-BFA8-F271-48B09721DA2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40F68-2C4B-48BB-B488-42A63915080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8178B-409E-4F8C-AECE-F8AE97B2A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07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8178B-409E-4F8C-AECE-F8AE97B2A5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1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8178B-409E-4F8C-AECE-F8AE97B2A5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8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8178B-409E-4F8C-AECE-F8AE97B2A5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15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8178B-409E-4F8C-AECE-F8AE97B2A5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40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8178B-409E-4F8C-AECE-F8AE97B2A5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17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8178B-409E-4F8C-AECE-F8AE97B2A5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36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8178B-409E-4F8C-AECE-F8AE97B2A5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0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n orange scarf&#10;&#10;Description automatically generated">
            <a:extLst>
              <a:ext uri="{FF2B5EF4-FFF2-40B4-BE49-F238E27FC236}">
                <a16:creationId xmlns:a16="http://schemas.microsoft.com/office/drawing/2014/main" id="{CF5432B2-47D6-F98E-C9DF-48F096711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8" r="8228"/>
          <a:stretch/>
        </p:blipFill>
        <p:spPr>
          <a:xfrm>
            <a:off x="8786605" y="-18445"/>
            <a:ext cx="11317495" cy="113093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981EF3-7195-0E00-16B7-6C575C7F47DB}"/>
              </a:ext>
            </a:extLst>
          </p:cNvPr>
          <p:cNvSpPr/>
          <p:nvPr userDrawn="1"/>
        </p:nvSpPr>
        <p:spPr>
          <a:xfrm>
            <a:off x="0" y="-18445"/>
            <a:ext cx="11671300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4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328210-1586-170D-95D2-2AAF5EE78E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1081" y="987840"/>
            <a:ext cx="3718560" cy="76079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EB3E3F0-5E75-899E-D11F-F732943F57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1081" y="9678255"/>
            <a:ext cx="15078075" cy="643255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400" spc="-35" dirty="0">
                <a:solidFill>
                  <a:srgbClr val="FFFFFF"/>
                </a:solidFill>
                <a:latin typeface="Lato"/>
                <a:cs typeface="Lato"/>
              </a:rPr>
              <a:t>November 10 – 14,  2024</a:t>
            </a:r>
            <a:endParaRPr lang="en-US" sz="2400" dirty="0">
              <a:latin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287741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E63892-4021-0062-F642-FC5592671F3F}"/>
              </a:ext>
            </a:extLst>
          </p:cNvPr>
          <p:cNvSpPr txBox="1">
            <a:spLocks/>
          </p:cNvSpPr>
          <p:nvPr userDrawn="1"/>
        </p:nvSpPr>
        <p:spPr>
          <a:xfrm>
            <a:off x="990827" y="578018"/>
            <a:ext cx="15859230" cy="112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Oswald" pitchFamily="2" charset="77"/>
                <a:ea typeface="+mj-ea"/>
                <a:cs typeface="+mj-cs"/>
              </a:defRPr>
            </a:lvl1pPr>
          </a:lstStyle>
          <a:p>
            <a:r>
              <a:rPr lang="en-US" sz="4400" spc="-10" dirty="0">
                <a:latin typeface="Oswald Light" pitchFamily="2" charset="77"/>
              </a:rPr>
              <a:t>TITLE ONLY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25115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75AE58-F5E1-EF85-2DBE-E8D88192B594}"/>
              </a:ext>
            </a:extLst>
          </p:cNvPr>
          <p:cNvSpPr/>
          <p:nvPr userDrawn="1"/>
        </p:nvSpPr>
        <p:spPr>
          <a:xfrm>
            <a:off x="706" y="1320"/>
            <a:ext cx="20102688" cy="113076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62DEEA-16E5-1935-7CA9-31451D3092A7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1382712" y="4560888"/>
            <a:ext cx="17338675" cy="2185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2700" algn="ctr">
              <a:spcBef>
                <a:spcPts val="130"/>
              </a:spcBef>
            </a:pPr>
            <a:r>
              <a:rPr lang="en-US" sz="9600" spc="-10" dirty="0">
                <a:solidFill>
                  <a:schemeClr val="bg1"/>
                </a:solidFill>
                <a:latin typeface="Oswald" pitchFamily="2" charset="7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96581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71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75AE58-F5E1-EF85-2DBE-E8D88192B594}"/>
              </a:ext>
            </a:extLst>
          </p:cNvPr>
          <p:cNvSpPr/>
          <p:nvPr userDrawn="1"/>
        </p:nvSpPr>
        <p:spPr>
          <a:xfrm>
            <a:off x="706" y="1320"/>
            <a:ext cx="20102688" cy="113076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62DEEA-16E5-1935-7CA9-31451D3092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82712" y="4560888"/>
            <a:ext cx="17338675" cy="2185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2700" algn="ctr">
              <a:spcBef>
                <a:spcPts val="130"/>
              </a:spcBef>
            </a:pPr>
            <a:r>
              <a:rPr lang="en-US" sz="9600" spc="-10">
                <a:solidFill>
                  <a:schemeClr val="bg1"/>
                </a:solidFill>
                <a:latin typeface="Oswald" pitchFamily="2" charset="77"/>
              </a:rPr>
              <a:t>Click to edit Master title style</a:t>
            </a:r>
            <a:endParaRPr lang="en-US" sz="9600" spc="-10" dirty="0">
              <a:solidFill>
                <a:schemeClr val="bg1"/>
              </a:solidFill>
              <a:latin typeface="Oswa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5990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642755-782F-8A33-7706-EF5553AF7CE9}"/>
              </a:ext>
            </a:extLst>
          </p:cNvPr>
          <p:cNvSpPr/>
          <p:nvPr userDrawn="1"/>
        </p:nvSpPr>
        <p:spPr>
          <a:xfrm>
            <a:off x="0" y="794"/>
            <a:ext cx="20104100" cy="11308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A4F75B-7B4E-17AE-D7F4-DE7123A55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827" y="578018"/>
            <a:ext cx="15859230" cy="11226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0" i="0">
                <a:solidFill>
                  <a:schemeClr val="bg1"/>
                </a:solidFill>
                <a:latin typeface="Oswald Light" pitchFamily="2" charset="77"/>
              </a:defRPr>
            </a:lvl1pPr>
          </a:lstStyle>
          <a:p>
            <a:r>
              <a:rPr lang="en-US" sz="4400" spc="-10" dirty="0">
                <a:latin typeface="Oswald Light" pitchFamily="2" charset="77"/>
              </a:rPr>
              <a:t>INFO PAGE (DARK)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AFC59-188F-F767-B813-47D7DA862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730" y="2503821"/>
            <a:ext cx="18027664" cy="7177088"/>
          </a:xfr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85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4F75B-7B4E-17AE-D7F4-DE7123A55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827" y="578018"/>
            <a:ext cx="15859230" cy="11226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0" i="0">
                <a:latin typeface="Oswald Light" pitchFamily="2" charset="77"/>
              </a:defRPr>
            </a:lvl1pPr>
          </a:lstStyle>
          <a:p>
            <a:r>
              <a:rPr lang="en-US" sz="4400" spc="-10" dirty="0">
                <a:latin typeface="Oswald Light" pitchFamily="2" charset="77"/>
              </a:rPr>
              <a:t>INFO PAGE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AFC59-188F-F767-B813-47D7DA862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730" y="2503821"/>
            <a:ext cx="18027664" cy="7177088"/>
          </a:xfrm>
        </p:spPr>
        <p:txBody>
          <a:bodyPr/>
          <a:lstStyle>
            <a:lvl1pPr>
              <a:defRPr sz="3200" b="1" i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>
              <a:defRPr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7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BC5781-F751-B76A-6EC0-EFD775E1C439}"/>
              </a:ext>
            </a:extLst>
          </p:cNvPr>
          <p:cNvSpPr/>
          <p:nvPr userDrawn="1"/>
        </p:nvSpPr>
        <p:spPr>
          <a:xfrm>
            <a:off x="0" y="794"/>
            <a:ext cx="20104100" cy="11308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A4F75B-7B4E-17AE-D7F4-DE7123A55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827" y="578018"/>
            <a:ext cx="15859230" cy="11226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0" i="0">
                <a:solidFill>
                  <a:schemeClr val="bg1"/>
                </a:solidFill>
                <a:latin typeface="Oswald" pitchFamily="2" charset="77"/>
              </a:defRPr>
            </a:lvl1pPr>
          </a:lstStyle>
          <a:p>
            <a:r>
              <a:rPr lang="en-US" sz="4400" spc="-10" dirty="0">
                <a:latin typeface="Oswald Light" pitchFamily="2" charset="77"/>
              </a:rPr>
              <a:t>AGENDA PAGE</a:t>
            </a:r>
            <a:endParaRPr lang="en-US" sz="4400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83CA5BBB-4217-BEB4-8FE4-FDD254EA8F2E}"/>
              </a:ext>
            </a:extLst>
          </p:cNvPr>
          <p:cNvSpPr/>
          <p:nvPr userDrawn="1"/>
        </p:nvSpPr>
        <p:spPr>
          <a:xfrm>
            <a:off x="2096699" y="4439358"/>
            <a:ext cx="3682365" cy="0"/>
          </a:xfrm>
          <a:custGeom>
            <a:avLst/>
            <a:gdLst/>
            <a:ahLst/>
            <a:cxnLst/>
            <a:rect l="l" t="t" r="r" b="b"/>
            <a:pathLst>
              <a:path w="3682365">
                <a:moveTo>
                  <a:pt x="0" y="0"/>
                </a:moveTo>
                <a:lnTo>
                  <a:pt x="3682222" y="0"/>
                </a:lnTo>
              </a:path>
            </a:pathLst>
          </a:custGeom>
          <a:ln w="20941">
            <a:solidFill>
              <a:srgbClr val="22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288EA1AB-CD10-7AF0-1E0D-649F5BB2AFB2}"/>
              </a:ext>
            </a:extLst>
          </p:cNvPr>
          <p:cNvSpPr/>
          <p:nvPr userDrawn="1"/>
        </p:nvSpPr>
        <p:spPr>
          <a:xfrm>
            <a:off x="2096699" y="7143862"/>
            <a:ext cx="3682365" cy="0"/>
          </a:xfrm>
          <a:custGeom>
            <a:avLst/>
            <a:gdLst/>
            <a:ahLst/>
            <a:cxnLst/>
            <a:rect l="l" t="t" r="r" b="b"/>
            <a:pathLst>
              <a:path w="3682365">
                <a:moveTo>
                  <a:pt x="0" y="0"/>
                </a:moveTo>
                <a:lnTo>
                  <a:pt x="3682222" y="0"/>
                </a:lnTo>
              </a:path>
            </a:pathLst>
          </a:custGeom>
          <a:ln w="20941">
            <a:solidFill>
              <a:srgbClr val="22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4C6FE1-89F4-D337-DB1B-4EB9C3906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7453" y="2656221"/>
            <a:ext cx="7974598" cy="7177088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2160"/>
              </a:spcBef>
              <a:buNone/>
            </a:pPr>
            <a:r>
              <a:rPr lang="en-US" sz="4400">
                <a:solidFill>
                  <a:schemeClr val="bg1"/>
                </a:solidFill>
                <a:latin typeface="Oswald"/>
              </a:rPr>
              <a:t>Click to edit Master text styles</a:t>
            </a:r>
          </a:p>
          <a:p>
            <a:pPr marL="0" lvl="1" indent="0">
              <a:lnSpc>
                <a:spcPct val="100000"/>
              </a:lnSpc>
              <a:spcBef>
                <a:spcPts val="2160"/>
              </a:spcBef>
              <a:buNone/>
            </a:pPr>
            <a:r>
              <a:rPr lang="en-US" sz="4400">
                <a:solidFill>
                  <a:schemeClr val="bg1"/>
                </a:solidFill>
                <a:latin typeface="Oswald"/>
              </a:rPr>
              <a:t>Second level</a:t>
            </a:r>
          </a:p>
          <a:p>
            <a:pPr marL="0" lvl="2" indent="0">
              <a:lnSpc>
                <a:spcPct val="100000"/>
              </a:lnSpc>
              <a:spcBef>
                <a:spcPts val="2160"/>
              </a:spcBef>
              <a:buNone/>
            </a:pPr>
            <a:r>
              <a:rPr lang="en-US" sz="4400">
                <a:solidFill>
                  <a:schemeClr val="bg1"/>
                </a:solidFill>
                <a:latin typeface="Oswald"/>
              </a:rPr>
              <a:t>Third level</a:t>
            </a:r>
          </a:p>
          <a:p>
            <a:pPr marL="0" lvl="3" indent="0">
              <a:lnSpc>
                <a:spcPct val="100000"/>
              </a:lnSpc>
              <a:spcBef>
                <a:spcPts val="2160"/>
              </a:spcBef>
              <a:buNone/>
            </a:pPr>
            <a:r>
              <a:rPr lang="en-US" sz="4400">
                <a:solidFill>
                  <a:schemeClr val="bg1"/>
                </a:solidFill>
                <a:latin typeface="Oswald"/>
              </a:rPr>
              <a:t>Fourth level</a:t>
            </a:r>
          </a:p>
          <a:p>
            <a:pPr marL="0" lvl="4" indent="0">
              <a:lnSpc>
                <a:spcPct val="100000"/>
              </a:lnSpc>
              <a:spcBef>
                <a:spcPts val="2160"/>
              </a:spcBef>
              <a:buNone/>
            </a:pPr>
            <a:r>
              <a:rPr lang="en-US" sz="4400">
                <a:solidFill>
                  <a:schemeClr val="bg1"/>
                </a:solidFill>
                <a:latin typeface="Oswald"/>
              </a:rPr>
              <a:t>Fifth level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3E4EA6B0-E6CD-A45A-DC2D-C5EBC406DB5D}"/>
              </a:ext>
            </a:extLst>
          </p:cNvPr>
          <p:cNvSpPr/>
          <p:nvPr userDrawn="1"/>
        </p:nvSpPr>
        <p:spPr>
          <a:xfrm>
            <a:off x="2249099" y="4591758"/>
            <a:ext cx="3682365" cy="0"/>
          </a:xfrm>
          <a:custGeom>
            <a:avLst/>
            <a:gdLst/>
            <a:ahLst/>
            <a:cxnLst/>
            <a:rect l="l" t="t" r="r" b="b"/>
            <a:pathLst>
              <a:path w="3682365">
                <a:moveTo>
                  <a:pt x="0" y="0"/>
                </a:moveTo>
                <a:lnTo>
                  <a:pt x="3682222" y="0"/>
                </a:lnTo>
              </a:path>
            </a:pathLst>
          </a:custGeom>
          <a:ln w="20941">
            <a:solidFill>
              <a:schemeClr val="bg1">
                <a:lumMod val="6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CE2072A4-539B-D5EB-7F0B-D8F639472D89}"/>
              </a:ext>
            </a:extLst>
          </p:cNvPr>
          <p:cNvSpPr/>
          <p:nvPr userDrawn="1"/>
        </p:nvSpPr>
        <p:spPr>
          <a:xfrm>
            <a:off x="2249099" y="7296262"/>
            <a:ext cx="3682365" cy="0"/>
          </a:xfrm>
          <a:custGeom>
            <a:avLst/>
            <a:gdLst/>
            <a:ahLst/>
            <a:cxnLst/>
            <a:rect l="l" t="t" r="r" b="b"/>
            <a:pathLst>
              <a:path w="3682365">
                <a:moveTo>
                  <a:pt x="0" y="0"/>
                </a:moveTo>
                <a:lnTo>
                  <a:pt x="3682222" y="0"/>
                </a:lnTo>
              </a:path>
            </a:pathLst>
          </a:custGeom>
          <a:ln w="20941">
            <a:solidFill>
              <a:schemeClr val="bg1">
                <a:lumMod val="6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862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4F75B-7B4E-17AE-D7F4-DE7123A55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827" y="578018"/>
            <a:ext cx="15859230" cy="11226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0" i="0">
                <a:latin typeface="Oswald" pitchFamily="2" charset="77"/>
              </a:defRPr>
            </a:lvl1pPr>
          </a:lstStyle>
          <a:p>
            <a:r>
              <a:rPr lang="en-US" sz="4400" spc="-10" dirty="0">
                <a:latin typeface="Oswald Light" pitchFamily="2" charset="77"/>
              </a:rPr>
              <a:t>AGENDA PAGE (DARK)</a:t>
            </a:r>
            <a:endParaRPr lang="en-US" sz="4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736AD1-349B-AE9F-40B5-70A4984F0C5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25053" y="2503821"/>
            <a:ext cx="8126998" cy="7177088"/>
          </a:xfrm>
        </p:spPr>
        <p:txBody>
          <a:bodyPr>
            <a:normAutofit lnSpcReduction="10000"/>
          </a:bodyPr>
          <a:lstStyle>
            <a:lvl1pPr>
              <a:defRPr sz="4000"/>
            </a:lvl1pPr>
          </a:lstStyle>
          <a:p>
            <a:pPr marL="0" lvl="0" indent="0">
              <a:lnSpc>
                <a:spcPct val="100000"/>
              </a:lnSpc>
              <a:spcBef>
                <a:spcPts val="2160"/>
              </a:spcBef>
              <a:buNone/>
            </a:pPr>
            <a:r>
              <a:rPr lang="en-US" sz="4400">
                <a:solidFill>
                  <a:srgbClr val="221F1F"/>
                </a:solidFill>
                <a:latin typeface="Oswald"/>
              </a:rPr>
              <a:t>Click to edit Master text styles</a:t>
            </a:r>
          </a:p>
          <a:p>
            <a:pPr marL="0" lvl="1" indent="0">
              <a:lnSpc>
                <a:spcPct val="100000"/>
              </a:lnSpc>
              <a:spcBef>
                <a:spcPts val="2160"/>
              </a:spcBef>
              <a:buNone/>
            </a:pPr>
            <a:r>
              <a:rPr lang="en-US" sz="4400">
                <a:solidFill>
                  <a:srgbClr val="221F1F"/>
                </a:solidFill>
                <a:latin typeface="Oswald"/>
              </a:rPr>
              <a:t>Second level</a:t>
            </a:r>
          </a:p>
          <a:p>
            <a:pPr marL="0" lvl="2" indent="0">
              <a:lnSpc>
                <a:spcPct val="100000"/>
              </a:lnSpc>
              <a:spcBef>
                <a:spcPts val="2160"/>
              </a:spcBef>
              <a:buNone/>
            </a:pPr>
            <a:r>
              <a:rPr lang="en-US" sz="4400">
                <a:solidFill>
                  <a:srgbClr val="221F1F"/>
                </a:solidFill>
                <a:latin typeface="Oswald"/>
              </a:rPr>
              <a:t>Third level</a:t>
            </a:r>
          </a:p>
          <a:p>
            <a:pPr marL="0" lvl="3" indent="0">
              <a:lnSpc>
                <a:spcPct val="100000"/>
              </a:lnSpc>
              <a:spcBef>
                <a:spcPts val="2160"/>
              </a:spcBef>
              <a:buNone/>
            </a:pPr>
            <a:r>
              <a:rPr lang="en-US" sz="4400">
                <a:solidFill>
                  <a:srgbClr val="221F1F"/>
                </a:solidFill>
                <a:latin typeface="Oswald"/>
              </a:rPr>
              <a:t>Fourth level</a:t>
            </a:r>
          </a:p>
          <a:p>
            <a:pPr marL="0" lvl="4" indent="0">
              <a:lnSpc>
                <a:spcPct val="100000"/>
              </a:lnSpc>
              <a:spcBef>
                <a:spcPts val="2160"/>
              </a:spcBef>
              <a:buNone/>
            </a:pPr>
            <a:r>
              <a:rPr lang="en-US" sz="4400">
                <a:solidFill>
                  <a:srgbClr val="221F1F"/>
                </a:solidFill>
                <a:latin typeface="Oswald"/>
              </a:rPr>
              <a:t>Fifth level</a:t>
            </a:r>
            <a:endParaRPr lang="en-US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83CA5BBB-4217-BEB4-8FE4-FDD254EA8F2E}"/>
              </a:ext>
            </a:extLst>
          </p:cNvPr>
          <p:cNvSpPr/>
          <p:nvPr userDrawn="1"/>
        </p:nvSpPr>
        <p:spPr>
          <a:xfrm>
            <a:off x="2096699" y="4439358"/>
            <a:ext cx="3682365" cy="0"/>
          </a:xfrm>
          <a:custGeom>
            <a:avLst/>
            <a:gdLst/>
            <a:ahLst/>
            <a:cxnLst/>
            <a:rect l="l" t="t" r="r" b="b"/>
            <a:pathLst>
              <a:path w="3682365">
                <a:moveTo>
                  <a:pt x="0" y="0"/>
                </a:moveTo>
                <a:lnTo>
                  <a:pt x="3682222" y="0"/>
                </a:lnTo>
              </a:path>
            </a:pathLst>
          </a:custGeom>
          <a:ln w="20941">
            <a:solidFill>
              <a:srgbClr val="22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288EA1AB-CD10-7AF0-1E0D-649F5BB2AFB2}"/>
              </a:ext>
            </a:extLst>
          </p:cNvPr>
          <p:cNvSpPr/>
          <p:nvPr userDrawn="1"/>
        </p:nvSpPr>
        <p:spPr>
          <a:xfrm>
            <a:off x="2096699" y="7143862"/>
            <a:ext cx="3682365" cy="0"/>
          </a:xfrm>
          <a:custGeom>
            <a:avLst/>
            <a:gdLst/>
            <a:ahLst/>
            <a:cxnLst/>
            <a:rect l="l" t="t" r="r" b="b"/>
            <a:pathLst>
              <a:path w="3682365">
                <a:moveTo>
                  <a:pt x="0" y="0"/>
                </a:moveTo>
                <a:lnTo>
                  <a:pt x="3682222" y="0"/>
                </a:lnTo>
              </a:path>
            </a:pathLst>
          </a:custGeom>
          <a:ln w="20941">
            <a:solidFill>
              <a:srgbClr val="22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98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4D56B8-ECD1-CC70-C608-EE135B49BA4A}"/>
              </a:ext>
            </a:extLst>
          </p:cNvPr>
          <p:cNvSpPr/>
          <p:nvPr userDrawn="1"/>
        </p:nvSpPr>
        <p:spPr>
          <a:xfrm>
            <a:off x="0" y="794"/>
            <a:ext cx="20104100" cy="11308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0EF22-F3D5-F7F0-7C65-F36C328DE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713" y="3009900"/>
            <a:ext cx="8593137" cy="71770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CC755-3B3A-61D8-6142-F122F562B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28250" y="3009900"/>
            <a:ext cx="8593138" cy="71770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545784-C0D4-4BB7-CD93-3E05CC66822F}"/>
              </a:ext>
            </a:extLst>
          </p:cNvPr>
          <p:cNvSpPr txBox="1">
            <a:spLocks/>
          </p:cNvSpPr>
          <p:nvPr userDrawn="1"/>
        </p:nvSpPr>
        <p:spPr>
          <a:xfrm>
            <a:off x="990827" y="578018"/>
            <a:ext cx="15859230" cy="112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Oswald" pitchFamily="2" charset="77"/>
                <a:ea typeface="+mj-ea"/>
                <a:cs typeface="+mj-cs"/>
              </a:defRPr>
            </a:lvl1pPr>
          </a:lstStyle>
          <a:p>
            <a:r>
              <a:rPr lang="en-US" sz="4400" spc="-10" dirty="0">
                <a:solidFill>
                  <a:schemeClr val="bg1"/>
                </a:solidFill>
                <a:latin typeface="Oswald Light" pitchFamily="2" charset="77"/>
              </a:rPr>
              <a:t>GENERAL TWO COLUMN LAYOUT (DARK)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61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0EF22-F3D5-F7F0-7C65-F36C328DE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713" y="3009900"/>
            <a:ext cx="8593137" cy="71770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CC755-3B3A-61D8-6142-F122F562B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28250" y="3009900"/>
            <a:ext cx="8593138" cy="71770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545784-C0D4-4BB7-CD93-3E05CC66822F}"/>
              </a:ext>
            </a:extLst>
          </p:cNvPr>
          <p:cNvSpPr txBox="1">
            <a:spLocks/>
          </p:cNvSpPr>
          <p:nvPr userDrawn="1"/>
        </p:nvSpPr>
        <p:spPr>
          <a:xfrm>
            <a:off x="990827" y="578018"/>
            <a:ext cx="15859230" cy="112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Oswald" pitchFamily="2" charset="77"/>
                <a:ea typeface="+mj-ea"/>
                <a:cs typeface="+mj-cs"/>
              </a:defRPr>
            </a:lvl1pPr>
          </a:lstStyle>
          <a:p>
            <a:r>
              <a:rPr lang="en-US" sz="4400" spc="-10" dirty="0">
                <a:latin typeface="Oswald Light" pitchFamily="2" charset="77"/>
              </a:rPr>
              <a:t>GENERAL TWO COLUMN LAYOUT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3535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93ABEC-1C17-A467-6A8A-AAD692AEBBAC}"/>
              </a:ext>
            </a:extLst>
          </p:cNvPr>
          <p:cNvSpPr/>
          <p:nvPr userDrawn="1"/>
        </p:nvSpPr>
        <p:spPr>
          <a:xfrm>
            <a:off x="0" y="794"/>
            <a:ext cx="20104100" cy="11308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E63892-4021-0062-F642-FC5592671F3F}"/>
              </a:ext>
            </a:extLst>
          </p:cNvPr>
          <p:cNvSpPr txBox="1">
            <a:spLocks/>
          </p:cNvSpPr>
          <p:nvPr userDrawn="1"/>
        </p:nvSpPr>
        <p:spPr>
          <a:xfrm>
            <a:off x="990827" y="578018"/>
            <a:ext cx="15859230" cy="112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Oswald" pitchFamily="2" charset="77"/>
                <a:ea typeface="+mj-ea"/>
                <a:cs typeface="+mj-cs"/>
              </a:defRPr>
            </a:lvl1pPr>
          </a:lstStyle>
          <a:p>
            <a:r>
              <a:rPr lang="en-US" sz="4400" spc="-10" dirty="0">
                <a:solidFill>
                  <a:schemeClr val="bg1"/>
                </a:solidFill>
                <a:latin typeface="Oswald Light" pitchFamily="2" charset="77"/>
              </a:rPr>
              <a:t>TITLE ONLY (DARK)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2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A91EA1-2C0D-0967-134E-3B1B415B7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450" y="582532"/>
            <a:ext cx="17338675" cy="112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spc="-10" dirty="0">
                <a:latin typeface="Oswald Light" pitchFamily="2" charset="77"/>
              </a:rPr>
              <a:t>INFO PAGE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61A6C-87A0-F54C-C26D-222F6187C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450" y="2066131"/>
            <a:ext cx="17338675" cy="7177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lang="en-US" sz="2800" dirty="0">
                <a:solidFill>
                  <a:srgbClr val="221F1F"/>
                </a:solidFill>
                <a:latin typeface="Oswald"/>
                <a:cs typeface="Oswald"/>
              </a:rPr>
              <a:t>Topic 1</a:t>
            </a:r>
            <a:endParaRPr lang="en-US" sz="2800" dirty="0">
              <a:latin typeface="Oswald"/>
              <a:cs typeface="Oswald"/>
            </a:endParaRP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00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1" r:id="rId2"/>
    <p:sldLayoutId id="2147483700" r:id="rId3"/>
    <p:sldLayoutId id="2147483670" r:id="rId4"/>
    <p:sldLayoutId id="2147483698" r:id="rId5"/>
    <p:sldLayoutId id="2147483699" r:id="rId6"/>
    <p:sldLayoutId id="2147483672" r:id="rId7"/>
    <p:sldLayoutId id="2147483701" r:id="rId8"/>
    <p:sldLayoutId id="2147483674" r:id="rId9"/>
    <p:sldLayoutId id="2147483702" r:id="rId10"/>
    <p:sldLayoutId id="2147483703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3F5585-C9FC-4067-291D-0EDBA11CFD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94"/>
            <a:ext cx="20104100" cy="11308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1FD722-5801-2087-335D-87B77296C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1" y="987840"/>
            <a:ext cx="3718560" cy="76079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E878FD9-6EA7-9BA0-5124-1025AABC5CAE}"/>
              </a:ext>
            </a:extLst>
          </p:cNvPr>
          <p:cNvSpPr txBox="1">
            <a:spLocks/>
          </p:cNvSpPr>
          <p:nvPr/>
        </p:nvSpPr>
        <p:spPr>
          <a:xfrm>
            <a:off x="807921" y="2824418"/>
            <a:ext cx="9688360" cy="35916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Oswald Light" pitchFamily="2" charset="77"/>
                <a:cs typeface="Lato"/>
              </a:rPr>
              <a:t>1.1. KONSEP LINGKUNGAN DAN KELESTARIANNYA</a:t>
            </a:r>
            <a:br>
              <a:rPr lang="en-US" sz="8000" dirty="0">
                <a:solidFill>
                  <a:schemeClr val="bg1"/>
                </a:solidFill>
                <a:latin typeface="Oswald Light" pitchFamily="2" charset="77"/>
              </a:rPr>
            </a:br>
            <a:endParaRPr lang="en-US" sz="3600" dirty="0"/>
          </a:p>
        </p:txBody>
      </p:sp>
      <p:pic>
        <p:nvPicPr>
          <p:cNvPr id="18" name="Picture 17" descr="A person holding a small potted plant&#10;&#10;Description automatically generated">
            <a:extLst>
              <a:ext uri="{FF2B5EF4-FFF2-40B4-BE49-F238E27FC236}">
                <a16:creationId xmlns:a16="http://schemas.microsoft.com/office/drawing/2014/main" id="{9514EAB6-0942-F212-FFEE-1138397AC9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0" r="13517"/>
          <a:stretch/>
        </p:blipFill>
        <p:spPr>
          <a:xfrm>
            <a:off x="10496281" y="1279875"/>
            <a:ext cx="8799898" cy="874959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C23CE86-0184-A0A7-9F58-3E1A06041B4D}"/>
              </a:ext>
            </a:extLst>
          </p:cNvPr>
          <p:cNvSpPr txBox="1">
            <a:spLocks/>
          </p:cNvSpPr>
          <p:nvPr/>
        </p:nvSpPr>
        <p:spPr>
          <a:xfrm>
            <a:off x="403961" y="7935183"/>
            <a:ext cx="9688360" cy="15445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Oswald Light" pitchFamily="2" charset="77"/>
                <a:cs typeface="Lato"/>
              </a:rPr>
              <a:t>Modul Green Mindset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Oswald Light" pitchFamily="2" charset="77"/>
                <a:cs typeface="Lato"/>
              </a:rPr>
              <a:t>Save the Children Indonesia</a:t>
            </a:r>
            <a:br>
              <a:rPr lang="en-US" sz="4000" dirty="0">
                <a:solidFill>
                  <a:schemeClr val="bg1"/>
                </a:solidFill>
                <a:latin typeface="Oswald Light" pitchFamily="2" charset="77"/>
              </a:rPr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1916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D86F8B-92FF-E696-AFB2-49179AF2F493}"/>
              </a:ext>
            </a:extLst>
          </p:cNvPr>
          <p:cNvSpPr/>
          <p:nvPr/>
        </p:nvSpPr>
        <p:spPr>
          <a:xfrm>
            <a:off x="706" y="1320"/>
            <a:ext cx="20102688" cy="113076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D95FC-E317-0D89-BC2E-D97C91B674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82712" y="575835"/>
            <a:ext cx="17338675" cy="2185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2700" algn="ctr">
              <a:spcBef>
                <a:spcPts val="130"/>
              </a:spcBef>
            </a:pPr>
            <a:r>
              <a:rPr lang="en-US" sz="9600" spc="-10" dirty="0">
                <a:solidFill>
                  <a:schemeClr val="bg1"/>
                </a:solidFill>
                <a:latin typeface="Oswald" pitchFamily="2" charset="77"/>
              </a:rPr>
              <a:t>KESIMPULAN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AF2594-DFBE-FA3A-50F7-3F95DD301860}"/>
              </a:ext>
            </a:extLst>
          </p:cNvPr>
          <p:cNvSpPr txBox="1">
            <a:spLocks/>
          </p:cNvSpPr>
          <p:nvPr/>
        </p:nvSpPr>
        <p:spPr>
          <a:xfrm>
            <a:off x="1382711" y="3336337"/>
            <a:ext cx="17338675" cy="50502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16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Lingkungan adalah sistem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kompleks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 yang harus dijaga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keseimbangannya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216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</a:rPr>
              <a:t>Permasalahan lingkungan global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</a:rPr>
              <a:t>membutuhkan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</a:rPr>
              <a:t> perubahan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</a:rPr>
              <a:t>pola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</a:rPr>
              <a:t>pikir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</a:rPr>
              <a:t> dan tindakan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</a:rPr>
              <a:t>nyata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2160"/>
              </a:spcBef>
              <a:buFont typeface="Arial" panose="020B0604020202020204" pitchFamily="34" charset="0"/>
              <a:buNone/>
            </a:pPr>
            <a:r>
              <a:rPr lang="en-US" sz="4000" i="1" dirty="0">
                <a:solidFill>
                  <a:schemeClr val="bg1"/>
                </a:solidFill>
                <a:latin typeface="Lato" panose="020F0502020204030203" pitchFamily="34" charset="0"/>
              </a:rPr>
              <a:t>Green Mindset 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</a:rPr>
              <a:t>membantu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</a:rPr>
              <a:t>menciptakan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</a:rPr>
              <a:t> kehidupan yang lebih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</a:rPr>
              <a:t>berkelanjutan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216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</a:rPr>
              <a:t>“Jaga lingkungan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</a:rPr>
              <a:t>hari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</a:rPr>
              <a:t> ini, untuk masa depan yang lebih baik!”</a:t>
            </a:r>
          </a:p>
        </p:txBody>
      </p:sp>
    </p:spTree>
    <p:extLst>
      <p:ext uri="{BB962C8B-B14F-4D97-AF65-F5344CB8AC3E}">
        <p14:creationId xmlns:p14="http://schemas.microsoft.com/office/powerpoint/2010/main" val="3188973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566" y="3624542"/>
            <a:ext cx="2673657" cy="5704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2" y="1717"/>
            <a:ext cx="20102688" cy="113076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schemeClr val="accent1"/>
              </a:solidFill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12479338" y="17357725"/>
            <a:ext cx="7624762" cy="22701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62824" defTabSz="1507776">
              <a:lnSpc>
                <a:spcPts val="2045"/>
              </a:lnSpc>
              <a:defRPr/>
            </a:pPr>
            <a:r>
              <a:rPr spc="-41">
                <a:solidFill>
                  <a:srgbClr val="888888"/>
                </a:solidFill>
                <a:latin typeface="Arial"/>
                <a:cs typeface="Arial"/>
              </a:rPr>
              <a:t>41</a:t>
            </a: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5FB1ADF1-EA91-CEE4-826E-87FCDC53DB7D}"/>
              </a:ext>
            </a:extLst>
          </p:cNvPr>
          <p:cNvSpPr txBox="1">
            <a:spLocks/>
          </p:cNvSpPr>
          <p:nvPr/>
        </p:nvSpPr>
        <p:spPr>
          <a:xfrm>
            <a:off x="-61283" y="3499498"/>
            <a:ext cx="20102688" cy="2430644"/>
          </a:xfrm>
          <a:prstGeom prst="rect">
            <a:avLst/>
          </a:prstGeom>
        </p:spPr>
        <p:txBody>
          <a:bodyPr vert="horz" wrap="square" lIns="0" tIns="30414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9" algn="ctr">
              <a:lnSpc>
                <a:spcPct val="100000"/>
              </a:lnSpc>
              <a:spcBef>
                <a:spcPts val="2394"/>
              </a:spcBef>
            </a:pPr>
            <a:r>
              <a:rPr lang="en-US" sz="13799" dirty="0" err="1">
                <a:solidFill>
                  <a:schemeClr val="bg1"/>
                </a:solidFill>
                <a:latin typeface="Oswald Light" pitchFamily="2" charset="77"/>
              </a:rPr>
              <a:t>Terima</a:t>
            </a:r>
            <a:r>
              <a:rPr lang="en-US" sz="13799" dirty="0">
                <a:solidFill>
                  <a:schemeClr val="bg1"/>
                </a:solidFill>
                <a:latin typeface="Oswald Light" pitchFamily="2" charset="77"/>
              </a:rPr>
              <a:t> Kasih</a:t>
            </a:r>
            <a:endParaRPr lang="en-US" dirty="0">
              <a:latin typeface="Lato"/>
              <a:cs typeface="La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FBF19-4E41-66C8-9F20-A8EA6A028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633" y="9085534"/>
            <a:ext cx="4212835" cy="8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41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D86F8B-92FF-E696-AFB2-49179AF2F493}"/>
              </a:ext>
            </a:extLst>
          </p:cNvPr>
          <p:cNvSpPr/>
          <p:nvPr/>
        </p:nvSpPr>
        <p:spPr>
          <a:xfrm>
            <a:off x="706" y="1320"/>
            <a:ext cx="20102688" cy="113076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D95FC-E317-0D89-BC2E-D97C91B674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82712" y="575835"/>
            <a:ext cx="17338675" cy="2185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2700" algn="ctr">
              <a:spcBef>
                <a:spcPts val="130"/>
              </a:spcBef>
            </a:pPr>
            <a:r>
              <a:rPr lang="en-US" sz="9600" spc="-10" dirty="0">
                <a:solidFill>
                  <a:schemeClr val="bg1"/>
                </a:solidFill>
                <a:latin typeface="Oswald" pitchFamily="2" charset="77"/>
              </a:rPr>
              <a:t>TUJUAN PEMBELAJARAN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AF2594-DFBE-FA3A-50F7-3F95DD301860}"/>
              </a:ext>
            </a:extLst>
          </p:cNvPr>
          <p:cNvSpPr txBox="1">
            <a:spLocks/>
          </p:cNvSpPr>
          <p:nvPr/>
        </p:nvSpPr>
        <p:spPr>
          <a:xfrm>
            <a:off x="1393824" y="2332370"/>
            <a:ext cx="17338675" cy="77831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160"/>
              </a:spcBef>
              <a:buFont typeface="Arial" panose="020B0604020202020204" pitchFamily="34" charset="0"/>
              <a:buNone/>
            </a:pPr>
            <a:r>
              <a:rPr lang="en-US" sz="60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Setelah </a:t>
            </a:r>
            <a:r>
              <a:rPr lang="en-US" sz="60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mempelajari</a:t>
            </a:r>
            <a:r>
              <a:rPr lang="en-US" sz="60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 materi ini, </a:t>
            </a:r>
            <a:r>
              <a:rPr lang="en-US" sz="60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peserta</a:t>
            </a:r>
            <a:r>
              <a:rPr lang="en-US" sz="60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didik</a:t>
            </a:r>
            <a:r>
              <a:rPr lang="en-US" sz="60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diharapkan</a:t>
            </a:r>
            <a:r>
              <a:rPr lang="en-US" sz="60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 mampu:</a:t>
            </a:r>
          </a:p>
          <a:p>
            <a:pPr lvl="1">
              <a:lnSpc>
                <a:spcPct val="100000"/>
              </a:lnSpc>
              <a:spcBef>
                <a:spcPts val="1380"/>
              </a:spcBef>
              <a:buSzPct val="100000"/>
            </a:pP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Memahami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 konsep lingkungan dan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kelestariannya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 secara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menyeluruh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1380"/>
              </a:spcBef>
              <a:buSzPct val="100000"/>
            </a:pP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Menjelaskan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 hubungan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manusia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dengan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 lingkungan dan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dampaknya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1380"/>
              </a:spcBef>
              <a:buSzPct val="100000"/>
            </a:pP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Mengidentifikasi masalah lingkungan global dan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cara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mengatasinya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1380"/>
              </a:spcBef>
              <a:buSzPct val="100000"/>
            </a:pP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Mengembangkan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Green Mindset 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dalam kehidupan sehari-</a:t>
            </a: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hari</a:t>
            </a:r>
            <a:r>
              <a:rPr lang="en-US" sz="4000" dirty="0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.</a:t>
            </a:r>
            <a:endParaRPr lang="en-US" sz="4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02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257700B-4092-ED35-0DDC-67E3CAA723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94"/>
            <a:ext cx="20104100" cy="11308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2CA150-8BD4-BFA8-F271-48B09721D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9130" y="1454658"/>
            <a:ext cx="10338421" cy="779602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2160"/>
              </a:spcBef>
              <a:buFont typeface="Arial" panose="020B0604020202020204" pitchFamily="34" charset="0"/>
              <a:buNone/>
            </a:pPr>
            <a:r>
              <a:rPr lang="en-US" sz="28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Manusia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 dan lingkungan </a:t>
            </a:r>
            <a:r>
              <a:rPr lang="en-US" sz="28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memiliki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 hubungan timbal balik:</a:t>
            </a:r>
          </a:p>
          <a:p>
            <a:pPr algn="just">
              <a:lnSpc>
                <a:spcPct val="100000"/>
              </a:lnSpc>
              <a:spcBef>
                <a:spcPts val="2160"/>
              </a:spcBef>
            </a:pPr>
            <a:r>
              <a:rPr lang="en-US" sz="28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Manusia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bergantung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 pada sumber daya </a:t>
            </a:r>
            <a:r>
              <a:rPr lang="en-US" sz="28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alam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 (SDA) untuk bertahan hidup 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cs typeface="Oswald"/>
                <a:sym typeface="Wingdings" panose="05000000000000000000" pitchFamily="2" charset="2"/>
              </a:rPr>
              <a:t> air, </a:t>
            </a:r>
            <a:r>
              <a:rPr lang="en-US" sz="28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  <a:sym typeface="Wingdings" panose="05000000000000000000" pitchFamily="2" charset="2"/>
              </a:rPr>
              <a:t>udara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cs typeface="Oswald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  <a:sym typeface="Wingdings" panose="05000000000000000000" pitchFamily="2" charset="2"/>
              </a:rPr>
              <a:t>tanah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cs typeface="Oswald"/>
                <a:sym typeface="Wingdings" panose="05000000000000000000" pitchFamily="2" charset="2"/>
              </a:rPr>
              <a:t>, flora, dan fauna</a:t>
            </a:r>
            <a:endParaRPr lang="en-US" sz="2800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2160"/>
              </a:spcBef>
            </a:pPr>
            <a:r>
              <a:rPr lang="en-US" sz="28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  <a:sym typeface="Wingdings" panose="05000000000000000000" pitchFamily="2" charset="2"/>
              </a:rPr>
              <a:t>Siklus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cs typeface="Oswald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  <a:sym typeface="Wingdings" panose="05000000000000000000" pitchFamily="2" charset="2"/>
              </a:rPr>
              <a:t>kelestarian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cs typeface="Oswald"/>
                <a:sym typeface="Wingdings" panose="05000000000000000000" pitchFamily="2" charset="2"/>
              </a:rPr>
              <a:t> lingkungan </a:t>
            </a:r>
            <a:r>
              <a:rPr lang="en-US" sz="28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  <a:sym typeface="Wingdings" panose="05000000000000000000" pitchFamily="2" charset="2"/>
              </a:rPr>
              <a:t>mencakup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cs typeface="Oswald"/>
                <a:sym typeface="Wingdings" panose="05000000000000000000" pitchFamily="2" charset="2"/>
              </a:rPr>
              <a:t>:</a:t>
            </a:r>
          </a:p>
          <a:p>
            <a:pPr lvl="1">
              <a:lnSpc>
                <a:spcPct val="100000"/>
              </a:lnSpc>
              <a:spcBef>
                <a:spcPts val="2160"/>
              </a:spcBef>
            </a:pP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Perubahan Cuaca (hujan, panas,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angin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musim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2160"/>
              </a:spcBef>
            </a:pP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Pergerakan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 Air (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siklus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hidrologi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, air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tanah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sungai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lautan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2160"/>
              </a:spcBef>
            </a:pP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Pertumbuhan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Tumbuhan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 dan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Siklus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 Hidup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Hewan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 (rantai makanan,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ekosistem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)</a:t>
            </a:r>
          </a:p>
          <a:p>
            <a:pPr>
              <a:lnSpc>
                <a:spcPct val="100000"/>
              </a:lnSpc>
              <a:spcBef>
                <a:spcPts val="2160"/>
              </a:spcBef>
            </a:pP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cs typeface="Oswald"/>
                <a:sym typeface="Wingdings" panose="05000000000000000000" pitchFamily="2" charset="2"/>
              </a:rPr>
              <a:t>Pengaruh aktivitas </a:t>
            </a:r>
            <a:r>
              <a:rPr lang="en-US" sz="28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  <a:sym typeface="Wingdings" panose="05000000000000000000" pitchFamily="2" charset="2"/>
              </a:rPr>
              <a:t>manusia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cs typeface="Oswald"/>
                <a:sym typeface="Wingdings" panose="05000000000000000000" pitchFamily="2" charset="2"/>
              </a:rPr>
              <a:t> terhadap lingkungan:</a:t>
            </a:r>
          </a:p>
          <a:p>
            <a:pPr lvl="1">
              <a:lnSpc>
                <a:spcPct val="100000"/>
              </a:lnSpc>
              <a:spcBef>
                <a:spcPts val="2160"/>
              </a:spcBef>
            </a:pP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Eksploitasi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 SDA yang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berlebihan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 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degradasi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 lingkungan</a:t>
            </a:r>
          </a:p>
          <a:p>
            <a:pPr lvl="1">
              <a:lnSpc>
                <a:spcPct val="100000"/>
              </a:lnSpc>
              <a:spcBef>
                <a:spcPts val="2160"/>
              </a:spcBef>
            </a:pP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Limbah dan polusi  pencemaran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udara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, air, dan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tanah</a:t>
            </a:r>
            <a:endParaRPr lang="en-US" sz="2800" b="0" dirty="0">
              <a:solidFill>
                <a:schemeClr val="bg1"/>
              </a:solidFill>
              <a:cs typeface="Oswald"/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spcBef>
                <a:spcPts val="2160"/>
              </a:spcBef>
            </a:pP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Perubahan tata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guna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 lahan 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deforestasi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erosi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, </a:t>
            </a:r>
            <a:r>
              <a:rPr lang="en-US" sz="2800" b="0" dirty="0" err="1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hilangnya</a:t>
            </a:r>
            <a:r>
              <a:rPr lang="en-US" sz="2800" b="0" dirty="0">
                <a:solidFill>
                  <a:schemeClr val="bg1"/>
                </a:solidFill>
                <a:cs typeface="Oswald"/>
                <a:sym typeface="Wingdings" panose="05000000000000000000" pitchFamily="2" charset="2"/>
              </a:rPr>
              <a:t> habitat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59D01B-127F-365D-26EF-FC4713F076F6}"/>
              </a:ext>
            </a:extLst>
          </p:cNvPr>
          <p:cNvSpPr txBox="1">
            <a:spLocks/>
          </p:cNvSpPr>
          <p:nvPr/>
        </p:nvSpPr>
        <p:spPr>
          <a:xfrm>
            <a:off x="9079130" y="351408"/>
            <a:ext cx="10338422" cy="112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Oswald" pitchFamily="2" charset="77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Oswald Light" pitchFamily="2" charset="77"/>
              </a:rPr>
              <a:t>HUBUNGAN MANUSIA DAN LINGKUNGAN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EA1752-84C5-49B9-39EA-46029F6642D0}"/>
              </a:ext>
            </a:extLst>
          </p:cNvPr>
          <p:cNvSpPr/>
          <p:nvPr/>
        </p:nvSpPr>
        <p:spPr>
          <a:xfrm>
            <a:off x="0" y="0"/>
            <a:ext cx="8660921" cy="113093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298E3-F899-8D72-F06A-C0E3ABEF26FD}"/>
              </a:ext>
            </a:extLst>
          </p:cNvPr>
          <p:cNvSpPr txBox="1">
            <a:spLocks/>
          </p:cNvSpPr>
          <p:nvPr/>
        </p:nvSpPr>
        <p:spPr>
          <a:xfrm>
            <a:off x="8660921" y="9887544"/>
            <a:ext cx="11443179" cy="112263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chemeClr val="bg1"/>
                </a:solidFill>
                <a:latin typeface="Oswald Light" pitchFamily="2" charset="77"/>
              </a:rPr>
              <a:t>Manusia</a:t>
            </a:r>
            <a:r>
              <a:rPr lang="en-US" sz="3600" b="1" dirty="0">
                <a:solidFill>
                  <a:schemeClr val="bg1"/>
                </a:solidFill>
                <a:latin typeface="Oswald Light" pitchFamily="2" charset="77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Oswald Light" pitchFamily="2" charset="77"/>
              </a:rPr>
              <a:t>berperan</a:t>
            </a:r>
            <a:r>
              <a:rPr lang="en-US" sz="3600" b="1" dirty="0">
                <a:solidFill>
                  <a:schemeClr val="bg1"/>
                </a:solidFill>
                <a:latin typeface="Oswald Light" pitchFamily="2" charset="77"/>
              </a:rPr>
              <a:t> besar dalam </a:t>
            </a:r>
            <a:r>
              <a:rPr lang="en-US" sz="3600" b="1" dirty="0" err="1">
                <a:solidFill>
                  <a:schemeClr val="bg1"/>
                </a:solidFill>
                <a:latin typeface="Oswald Light" pitchFamily="2" charset="77"/>
              </a:rPr>
              <a:t>menjaga</a:t>
            </a:r>
            <a:r>
              <a:rPr lang="en-US" sz="3600" b="1" dirty="0">
                <a:solidFill>
                  <a:schemeClr val="bg1"/>
                </a:solidFill>
                <a:latin typeface="Oswald Light" pitchFamily="2" charset="77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Oswald Light" pitchFamily="2" charset="77"/>
              </a:rPr>
              <a:t>keseimbangan</a:t>
            </a:r>
            <a:r>
              <a:rPr lang="en-US" sz="3600" b="1" dirty="0">
                <a:solidFill>
                  <a:schemeClr val="bg1"/>
                </a:solidFill>
                <a:latin typeface="Oswald Light" pitchFamily="2" charset="77"/>
              </a:rPr>
              <a:t> lingkungan</a:t>
            </a:r>
          </a:p>
        </p:txBody>
      </p:sp>
      <p:pic>
        <p:nvPicPr>
          <p:cNvPr id="5" name="Picture 4" descr="A person holding a squash&#10;&#10;Description automatically generated">
            <a:extLst>
              <a:ext uri="{FF2B5EF4-FFF2-40B4-BE49-F238E27FC236}">
                <a16:creationId xmlns:a16="http://schemas.microsoft.com/office/drawing/2014/main" id="{326B808C-33A1-FE2D-CCC5-B7BE795026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9" t="-7" r="21088" b="7"/>
          <a:stretch/>
        </p:blipFill>
        <p:spPr>
          <a:xfrm>
            <a:off x="0" y="0"/>
            <a:ext cx="866092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00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2CA150-8BD4-BFA8-F271-48B09721D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0248" y="2228850"/>
            <a:ext cx="10443081" cy="8267699"/>
          </a:xfrm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ID" sz="3200" b="0" kern="0" dirty="0">
                <a:effectLst/>
                <a:latin typeface="Oswald" panose="00000500000000000000" pitchFamily="2" charset="0"/>
                <a:ea typeface="Times New Roman" panose="02020603050405020304" pitchFamily="18" charset="0"/>
                <a:cs typeface="Apple Color Emoji"/>
              </a:rPr>
              <a:t>🌀</a:t>
            </a:r>
            <a:r>
              <a:rPr lang="en-ID" sz="3200" b="0" kern="0" dirty="0">
                <a:effectLst/>
                <a:latin typeface="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Ekosistem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terbentuk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interaksi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komponen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pple Color Emoji"/>
              </a:rPr>
              <a:t>✔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Komponen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Biotik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Makhluk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hidup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tumbuhan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hewan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mikroorganisme</a:t>
            </a:r>
            <a:b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pple Color Emoji"/>
              </a:rPr>
              <a:t>✔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Komponen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Abiotik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Air,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udara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tanah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suhu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cahaya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matahari</a:t>
            </a:r>
            <a:endParaRPr lang="en-ID" sz="3200" b="0" kern="0" dirty="0">
              <a:effectLst/>
              <a:latin typeface="Lato" panose="020F050202020403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ID" sz="3200" b="0" kern="0" dirty="0">
              <a:latin typeface="Lato" panose="020F0502020204030203" pitchFamily="34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pple Color Emoji"/>
              </a:rPr>
              <a:t>⚖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Keseimbangan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ekosistem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dipengaruhi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oleh:</a:t>
            </a:r>
            <a:b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pple Color Emoji"/>
              </a:rPr>
              <a:t>🔹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Faktor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alami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siklus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air,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musim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geologi</a:t>
            </a:r>
            <a:b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pple Color Emoji"/>
              </a:rPr>
              <a:t>🔹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Aktivitas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manusia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urbanisasi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pencemaran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tata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guna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lahan</a:t>
            </a:r>
            <a:endParaRPr lang="en-US" sz="3200" b="0" kern="100" dirty="0">
              <a:effectLst/>
              <a:latin typeface="Lato" panose="020F0502020204030203" pitchFamily="34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ID" sz="3200" b="0" kern="0" dirty="0">
              <a:effectLst/>
              <a:latin typeface="Lato" panose="020F0502020204030203" pitchFamily="34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pple Color Emoji"/>
              </a:rPr>
              <a:t>📌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i="1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 </a:t>
            </a:r>
            <a:r>
              <a:rPr lang="en-ID" sz="3200" b="0" i="1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keseimbangan</a:t>
            </a:r>
            <a:r>
              <a:rPr lang="en-ID" sz="3200" b="0" i="1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i="1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ekosistem</a:t>
            </a:r>
            <a:r>
              <a:rPr lang="en-ID" sz="3200" b="0" i="1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i="1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terganggu</a:t>
            </a:r>
            <a:r>
              <a:rPr lang="en-ID" sz="3200" b="0" i="1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3200" b="0" i="1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dampaknya</a:t>
            </a:r>
            <a:r>
              <a:rPr lang="en-ID" sz="3200" b="0" i="1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pple Color Emoji"/>
              </a:rPr>
              <a:t>🚨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Hilangnya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biodiversitas</a:t>
            </a:r>
            <a:b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pple Color Emoji"/>
              </a:rPr>
              <a:t>🚨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rantai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makanan</a:t>
            </a:r>
            <a:b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pple Color Emoji"/>
              </a:rPr>
              <a:t>🚨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Krisis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sumber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daya</a:t>
            </a:r>
            <a:r>
              <a:rPr lang="en-ID" sz="3200" b="0" kern="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b="0" kern="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alam</a:t>
            </a:r>
            <a:endParaRPr lang="en-US" sz="3200" b="0" kern="100" dirty="0">
              <a:effectLst/>
              <a:latin typeface="Lato" panose="020F0502020204030203" pitchFamily="34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0CA91C-84D3-DFFF-58C2-8BBA46630CB1}"/>
              </a:ext>
            </a:extLst>
          </p:cNvPr>
          <p:cNvSpPr txBox="1">
            <a:spLocks/>
          </p:cNvSpPr>
          <p:nvPr/>
        </p:nvSpPr>
        <p:spPr>
          <a:xfrm>
            <a:off x="9079131" y="578018"/>
            <a:ext cx="10365316" cy="112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Oswald" pitchFamily="2" charset="77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latin typeface="Oswald Light" pitchFamily="2" charset="77"/>
              </a:rPr>
              <a:t>KOMPONEN DALAM KELESTARIAN LINGKUNGAN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90682C-723C-244D-2C3F-C193155E1DDF}"/>
              </a:ext>
            </a:extLst>
          </p:cNvPr>
          <p:cNvSpPr/>
          <p:nvPr/>
        </p:nvSpPr>
        <p:spPr>
          <a:xfrm>
            <a:off x="0" y="0"/>
            <a:ext cx="8660921" cy="113093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Photo</a:t>
            </a:r>
          </a:p>
        </p:txBody>
      </p:sp>
      <p:pic>
        <p:nvPicPr>
          <p:cNvPr id="4" name="Picture 3" descr="A person holding a small plant&#10;&#10;Description automatically generated">
            <a:extLst>
              <a:ext uri="{FF2B5EF4-FFF2-40B4-BE49-F238E27FC236}">
                <a16:creationId xmlns:a16="http://schemas.microsoft.com/office/drawing/2014/main" id="{F87891A6-ECF7-9C1B-6402-CCFDD3B03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1" r="28111"/>
          <a:stretch/>
        </p:blipFill>
        <p:spPr>
          <a:xfrm>
            <a:off x="0" y="0"/>
            <a:ext cx="8660921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49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6F8D2-7A41-4611-29A6-FCCAD9B5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827" y="578018"/>
            <a:ext cx="9061223" cy="1122634"/>
          </a:xfrm>
        </p:spPr>
        <p:txBody>
          <a:bodyPr/>
          <a:lstStyle/>
          <a:p>
            <a:r>
              <a:rPr lang="en-US" b="1" dirty="0"/>
              <a:t>PERMASALAHAN LINGKUNGAN GLOBAL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C1F981FD-BD90-C4E1-827C-F35689965059}"/>
              </a:ext>
            </a:extLst>
          </p:cNvPr>
          <p:cNvSpPr>
            <a:spLocks/>
          </p:cNvSpPr>
          <p:nvPr/>
        </p:nvSpPr>
        <p:spPr>
          <a:xfrm>
            <a:off x="2279556" y="2750290"/>
            <a:ext cx="17806035" cy="1608455"/>
          </a:xfrm>
          <a:custGeom>
            <a:avLst/>
            <a:gdLst/>
            <a:ahLst/>
            <a:cxnLst/>
            <a:rect l="l" t="t" r="r" b="b"/>
            <a:pathLst>
              <a:path w="17806035" h="1608454">
                <a:moveTo>
                  <a:pt x="17805447" y="0"/>
                </a:moveTo>
                <a:lnTo>
                  <a:pt x="0" y="0"/>
                </a:lnTo>
                <a:lnTo>
                  <a:pt x="628253" y="1607971"/>
                </a:lnTo>
                <a:lnTo>
                  <a:pt x="17805447" y="1607971"/>
                </a:lnTo>
                <a:lnTo>
                  <a:pt x="17805447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15EF0116-023F-DC88-E7BC-19715B8AFE5C}"/>
              </a:ext>
            </a:extLst>
          </p:cNvPr>
          <p:cNvSpPr>
            <a:spLocks/>
          </p:cNvSpPr>
          <p:nvPr/>
        </p:nvSpPr>
        <p:spPr>
          <a:xfrm>
            <a:off x="0" y="4487866"/>
            <a:ext cx="17177385" cy="1608455"/>
          </a:xfrm>
          <a:custGeom>
            <a:avLst/>
            <a:gdLst/>
            <a:ahLst/>
            <a:cxnLst/>
            <a:rect l="l" t="t" r="r" b="b"/>
            <a:pathLst>
              <a:path w="17177385" h="1608454">
                <a:moveTo>
                  <a:pt x="17177183" y="0"/>
                </a:moveTo>
                <a:lnTo>
                  <a:pt x="0" y="0"/>
                </a:lnTo>
                <a:lnTo>
                  <a:pt x="0" y="1607971"/>
                </a:lnTo>
                <a:lnTo>
                  <a:pt x="16548941" y="1607971"/>
                </a:lnTo>
                <a:lnTo>
                  <a:pt x="17177183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A4593C9C-7DC9-A80F-17EB-D3B6311D9530}"/>
              </a:ext>
            </a:extLst>
          </p:cNvPr>
          <p:cNvSpPr>
            <a:spLocks/>
          </p:cNvSpPr>
          <p:nvPr/>
        </p:nvSpPr>
        <p:spPr>
          <a:xfrm>
            <a:off x="3536063" y="6225437"/>
            <a:ext cx="16549369" cy="1608455"/>
          </a:xfrm>
          <a:custGeom>
            <a:avLst/>
            <a:gdLst/>
            <a:ahLst/>
            <a:cxnLst/>
            <a:rect l="l" t="t" r="r" b="b"/>
            <a:pathLst>
              <a:path w="16549369" h="1608454">
                <a:moveTo>
                  <a:pt x="16548941" y="0"/>
                </a:moveTo>
                <a:lnTo>
                  <a:pt x="0" y="0"/>
                </a:lnTo>
                <a:lnTo>
                  <a:pt x="628253" y="1607971"/>
                </a:lnTo>
                <a:lnTo>
                  <a:pt x="16548941" y="1607971"/>
                </a:lnTo>
                <a:lnTo>
                  <a:pt x="16548941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42CE335-0AB2-41C6-F550-2ACF0A6FFE60}"/>
              </a:ext>
            </a:extLst>
          </p:cNvPr>
          <p:cNvSpPr>
            <a:spLocks/>
          </p:cNvSpPr>
          <p:nvPr/>
        </p:nvSpPr>
        <p:spPr>
          <a:xfrm>
            <a:off x="0" y="7963013"/>
            <a:ext cx="15920719" cy="1608455"/>
          </a:xfrm>
          <a:custGeom>
            <a:avLst/>
            <a:gdLst/>
            <a:ahLst/>
            <a:cxnLst/>
            <a:rect l="l" t="t" r="r" b="b"/>
            <a:pathLst>
              <a:path w="15920719" h="1608454">
                <a:moveTo>
                  <a:pt x="15920688" y="0"/>
                </a:moveTo>
                <a:lnTo>
                  <a:pt x="0" y="0"/>
                </a:lnTo>
                <a:lnTo>
                  <a:pt x="0" y="1607971"/>
                </a:lnTo>
                <a:lnTo>
                  <a:pt x="15292424" y="1607971"/>
                </a:lnTo>
                <a:lnTo>
                  <a:pt x="15920688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A6F9E0F-506B-F213-775B-89D130A9A191}"/>
              </a:ext>
            </a:extLst>
          </p:cNvPr>
          <p:cNvSpPr>
            <a:spLocks/>
          </p:cNvSpPr>
          <p:nvPr/>
        </p:nvSpPr>
        <p:spPr>
          <a:xfrm>
            <a:off x="4792575" y="9700583"/>
            <a:ext cx="15292705" cy="1608455"/>
          </a:xfrm>
          <a:custGeom>
            <a:avLst/>
            <a:gdLst/>
            <a:ahLst/>
            <a:cxnLst/>
            <a:rect l="l" t="t" r="r" b="b"/>
            <a:pathLst>
              <a:path w="15292705" h="1608454">
                <a:moveTo>
                  <a:pt x="15292424" y="0"/>
                </a:moveTo>
                <a:lnTo>
                  <a:pt x="0" y="0"/>
                </a:lnTo>
                <a:lnTo>
                  <a:pt x="628242" y="1607971"/>
                </a:lnTo>
                <a:lnTo>
                  <a:pt x="15292424" y="1607971"/>
                </a:lnTo>
                <a:lnTo>
                  <a:pt x="15292424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3217C-0353-E907-49C5-72EFDE322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189" y="2991837"/>
            <a:ext cx="14225196" cy="1151578"/>
          </a:xfrm>
        </p:spPr>
        <p:txBody>
          <a:bodyPr/>
          <a:lstStyle/>
          <a:p>
            <a:pPr marL="0" indent="0" algn="r">
              <a:lnSpc>
                <a:spcPct val="100000"/>
              </a:lnSpc>
              <a:spcBef>
                <a:spcPts val="114"/>
              </a:spcBef>
              <a:buNone/>
            </a:pPr>
            <a:r>
              <a:rPr lang="en-US" dirty="0">
                <a:latin typeface="Oswald"/>
                <a:cs typeface="Oswald"/>
              </a:rPr>
              <a:t>Perubahan </a:t>
            </a:r>
            <a:r>
              <a:rPr lang="en-US" dirty="0" err="1">
                <a:latin typeface="Oswald"/>
                <a:cs typeface="Oswald"/>
              </a:rPr>
              <a:t>Iklim</a:t>
            </a:r>
            <a:r>
              <a:rPr lang="en-US" dirty="0">
                <a:latin typeface="Oswald"/>
                <a:cs typeface="Oswald"/>
              </a:rPr>
              <a:t> 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Oswald"/>
                <a:cs typeface="Oswald"/>
                <a:sym typeface="Wingdings" panose="05000000000000000000" pitchFamily="2" charset="2"/>
              </a:rPr>
              <a:t>pemanasan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 global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akibat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emisi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 gas rumah kaca dan c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uaca </a:t>
            </a:r>
            <a:r>
              <a:rPr lang="en-US" dirty="0" err="1">
                <a:latin typeface="Oswald"/>
                <a:cs typeface="Oswald"/>
                <a:sym typeface="Wingdings" panose="05000000000000000000" pitchFamily="2" charset="2"/>
              </a:rPr>
              <a:t>ekstrem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 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(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badai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,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banjir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,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kekeringan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)</a:t>
            </a:r>
            <a:endParaRPr lang="en-US" sz="3200" dirty="0">
              <a:solidFill>
                <a:schemeClr val="bg1"/>
              </a:solidFill>
              <a:latin typeface="Oswald"/>
              <a:cs typeface="Oswald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342A37-14CA-2493-6C74-8A3B2154D510}"/>
              </a:ext>
            </a:extLst>
          </p:cNvPr>
          <p:cNvSpPr txBox="1">
            <a:spLocks/>
          </p:cNvSpPr>
          <p:nvPr/>
        </p:nvSpPr>
        <p:spPr>
          <a:xfrm>
            <a:off x="990827" y="4766849"/>
            <a:ext cx="15491819" cy="1151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14"/>
              </a:spcBef>
              <a:buFont typeface="Arial" panose="020B0604020202020204" pitchFamily="34" charset="0"/>
              <a:buNone/>
            </a:pPr>
            <a:r>
              <a:rPr lang="en-US" dirty="0">
                <a:latin typeface="Oswald"/>
                <a:cs typeface="Oswald"/>
              </a:rPr>
              <a:t>Polusi Udara 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 asap kendaraan dan industri, 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menyebabkan penyakit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pernapasan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 dan 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gas </a:t>
            </a:r>
            <a:r>
              <a:rPr lang="en-US" dirty="0" err="1">
                <a:latin typeface="Oswald"/>
                <a:cs typeface="Oswald"/>
                <a:sym typeface="Wingdings" panose="05000000000000000000" pitchFamily="2" charset="2"/>
              </a:rPr>
              <a:t>beracun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 (CO2, SO2, NOx)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mencemari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atmosfer</a:t>
            </a:r>
            <a:endParaRPr lang="en-US" dirty="0">
              <a:latin typeface="Oswald"/>
              <a:cs typeface="Oswald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4E2897-D3F5-0B47-BA09-BD4C956574FE}"/>
              </a:ext>
            </a:extLst>
          </p:cNvPr>
          <p:cNvSpPr txBox="1">
            <a:spLocks/>
          </p:cNvSpPr>
          <p:nvPr/>
        </p:nvSpPr>
        <p:spPr>
          <a:xfrm>
            <a:off x="4571999" y="6453875"/>
            <a:ext cx="12605385" cy="1151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114"/>
              </a:spcBef>
              <a:buFont typeface="Arial" panose="020B0604020202020204" pitchFamily="34" charset="0"/>
              <a:buNone/>
            </a:pPr>
            <a:r>
              <a:rPr lang="en-US" dirty="0" err="1">
                <a:latin typeface="Oswald"/>
                <a:cs typeface="Oswald"/>
              </a:rPr>
              <a:t>Kerusakan</a:t>
            </a:r>
            <a:r>
              <a:rPr lang="en-US" dirty="0">
                <a:latin typeface="Oswald"/>
                <a:cs typeface="Oswald"/>
              </a:rPr>
              <a:t> </a:t>
            </a:r>
            <a:r>
              <a:rPr lang="en-US" dirty="0" err="1">
                <a:latin typeface="Oswald"/>
                <a:cs typeface="Oswald"/>
              </a:rPr>
              <a:t>Ekosistem</a:t>
            </a:r>
            <a:r>
              <a:rPr lang="en-US" dirty="0">
                <a:latin typeface="Oswald"/>
                <a:cs typeface="Oswald"/>
              </a:rPr>
              <a:t> 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Oswald"/>
                <a:cs typeface="Oswald"/>
                <a:sym typeface="Wingdings" panose="05000000000000000000" pitchFamily="2" charset="2"/>
              </a:rPr>
              <a:t>deforestasi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,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hilangnya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 habitat,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erosi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tanah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 dan </a:t>
            </a:r>
            <a:r>
              <a:rPr lang="en-US" dirty="0" err="1">
                <a:latin typeface="Oswald"/>
                <a:cs typeface="Oswald"/>
                <a:sym typeface="Wingdings" panose="05000000000000000000" pitchFamily="2" charset="2"/>
              </a:rPr>
              <a:t>punahnya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 spesies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akibat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Oswald"/>
                <a:cs typeface="Oswald"/>
                <a:sym typeface="Wingdings" panose="05000000000000000000" pitchFamily="2" charset="2"/>
              </a:rPr>
              <a:t>eksploitasi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berlebihan</a:t>
            </a:r>
            <a:endParaRPr lang="en-US" dirty="0">
              <a:latin typeface="Oswald"/>
              <a:cs typeface="Oswald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319AA7-6F34-EC3F-9142-44959A5223DF}"/>
              </a:ext>
            </a:extLst>
          </p:cNvPr>
          <p:cNvSpPr txBox="1">
            <a:spLocks/>
          </p:cNvSpPr>
          <p:nvPr/>
        </p:nvSpPr>
        <p:spPr>
          <a:xfrm>
            <a:off x="5603631" y="9929021"/>
            <a:ext cx="11573754" cy="1151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114"/>
              </a:spcBef>
              <a:buFont typeface="Arial" panose="020B0604020202020204" pitchFamily="34" charset="0"/>
              <a:buNone/>
            </a:pPr>
            <a:r>
              <a:rPr lang="en-US" dirty="0" err="1">
                <a:latin typeface="Oswald"/>
                <a:cs typeface="Oswald"/>
              </a:rPr>
              <a:t>Konsumsi</a:t>
            </a:r>
            <a:r>
              <a:rPr lang="en-US" dirty="0">
                <a:latin typeface="Oswald"/>
                <a:cs typeface="Oswald"/>
              </a:rPr>
              <a:t> </a:t>
            </a:r>
            <a:r>
              <a:rPr lang="en-US" dirty="0" err="1">
                <a:latin typeface="Oswald"/>
                <a:cs typeface="Oswald"/>
              </a:rPr>
              <a:t>Berlebihan</a:t>
            </a:r>
            <a:r>
              <a:rPr lang="en-US" dirty="0">
                <a:latin typeface="Oswald"/>
                <a:cs typeface="Oswald"/>
              </a:rPr>
              <a:t> 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 penggunaan sumber daya </a:t>
            </a:r>
            <a:r>
              <a:rPr lang="en-US" dirty="0" err="1">
                <a:latin typeface="Oswald"/>
                <a:cs typeface="Oswald"/>
                <a:sym typeface="Wingdings" panose="05000000000000000000" pitchFamily="2" charset="2"/>
              </a:rPr>
              <a:t>alam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 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yang tidak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berkelanjutan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: limbah plastik,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deforestasi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,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eksploitasi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tambang</a:t>
            </a:r>
            <a:endParaRPr lang="en-US" dirty="0">
              <a:latin typeface="Oswald"/>
              <a:cs typeface="Oswald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3037FF-74F6-A7DD-B8D5-F6FA59DA1984}"/>
              </a:ext>
            </a:extLst>
          </p:cNvPr>
          <p:cNvSpPr txBox="1">
            <a:spLocks/>
          </p:cNvSpPr>
          <p:nvPr/>
        </p:nvSpPr>
        <p:spPr>
          <a:xfrm>
            <a:off x="990827" y="8191448"/>
            <a:ext cx="14225728" cy="1151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14"/>
              </a:spcBef>
              <a:buFont typeface="Arial" panose="020B0604020202020204" pitchFamily="34" charset="0"/>
              <a:buNone/>
            </a:pPr>
            <a:r>
              <a:rPr lang="en-US" dirty="0" err="1">
                <a:latin typeface="Oswald"/>
                <a:cs typeface="Oswald"/>
              </a:rPr>
              <a:t>Krisis</a:t>
            </a:r>
            <a:r>
              <a:rPr lang="en-US" dirty="0">
                <a:latin typeface="Oswald"/>
                <a:cs typeface="Oswald"/>
              </a:rPr>
              <a:t> Air 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Oswald"/>
                <a:cs typeface="Oswald"/>
                <a:sym typeface="Wingdings" panose="05000000000000000000" pitchFamily="2" charset="2"/>
              </a:rPr>
              <a:t>penurunan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 kualitas air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akibat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 limbah industri &amp; domestik, </a:t>
            </a:r>
            <a:r>
              <a:rPr lang="en-US" dirty="0" err="1">
                <a:latin typeface="Oswald"/>
                <a:cs typeface="Oswald"/>
                <a:sym typeface="Wingdings" panose="05000000000000000000" pitchFamily="2" charset="2"/>
              </a:rPr>
              <a:t>menipisnya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Oswald"/>
                <a:cs typeface="Oswald"/>
                <a:sym typeface="Wingdings" panose="05000000000000000000" pitchFamily="2" charset="2"/>
              </a:rPr>
              <a:t>cadangan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 air </a:t>
            </a:r>
            <a:r>
              <a:rPr lang="en-US" dirty="0" err="1">
                <a:latin typeface="Oswald"/>
                <a:cs typeface="Oswald"/>
                <a:sym typeface="Wingdings" panose="05000000000000000000" pitchFamily="2" charset="2"/>
              </a:rPr>
              <a:t>bersih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akibat</a:t>
            </a:r>
            <a:r>
              <a:rPr lang="en-US" b="0" dirty="0">
                <a:latin typeface="Oswald"/>
                <a:cs typeface="Oswald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Oswald"/>
                <a:cs typeface="Oswald"/>
                <a:sym typeface="Wingdings" panose="05000000000000000000" pitchFamily="2" charset="2"/>
              </a:rPr>
              <a:t>eksploitasi</a:t>
            </a:r>
            <a:r>
              <a:rPr lang="en-US" dirty="0">
                <a:latin typeface="Oswald"/>
                <a:cs typeface="Oswald"/>
                <a:sym typeface="Wingdings" panose="05000000000000000000" pitchFamily="2" charset="2"/>
              </a:rPr>
              <a:t> </a:t>
            </a:r>
            <a:r>
              <a:rPr lang="en-US" b="0" dirty="0" err="1">
                <a:latin typeface="Oswald"/>
                <a:cs typeface="Oswald"/>
                <a:sym typeface="Wingdings" panose="05000000000000000000" pitchFamily="2" charset="2"/>
              </a:rPr>
              <a:t>berlebihan</a:t>
            </a:r>
            <a:endParaRPr lang="en-US" dirty="0">
              <a:latin typeface="Oswald"/>
              <a:cs typeface="Oswald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3165999-AB63-0C34-B972-5420DBA89F13}"/>
              </a:ext>
            </a:extLst>
          </p:cNvPr>
          <p:cNvSpPr txBox="1">
            <a:spLocks/>
          </p:cNvSpPr>
          <p:nvPr/>
        </p:nvSpPr>
        <p:spPr>
          <a:xfrm>
            <a:off x="990826" y="1549108"/>
            <a:ext cx="12603253" cy="561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Oswald Light" pitchFamily="2" charset="77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/>
              <a:t>Permasalahan lingkungan ini </a:t>
            </a:r>
            <a:r>
              <a:rPr lang="en-US" sz="2800" b="1" dirty="0" err="1"/>
              <a:t>memerlukan</a:t>
            </a:r>
            <a:r>
              <a:rPr lang="en-US" sz="2800" b="1" dirty="0"/>
              <a:t> </a:t>
            </a:r>
            <a:r>
              <a:rPr lang="en-US" sz="2800" b="1" dirty="0" err="1"/>
              <a:t>solusi</a:t>
            </a:r>
            <a:r>
              <a:rPr lang="en-US" sz="2800" b="1" dirty="0"/>
              <a:t> yang </a:t>
            </a:r>
            <a:r>
              <a:rPr lang="en-US" sz="2800" b="1" dirty="0" err="1"/>
              <a:t>berbasis</a:t>
            </a:r>
            <a:r>
              <a:rPr lang="en-US" sz="2800" b="1" dirty="0"/>
              <a:t> </a:t>
            </a:r>
            <a:r>
              <a:rPr lang="en-US" sz="2800" b="1" dirty="0" err="1"/>
              <a:t>keberlanjutan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6836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F27CE-D326-A877-EE76-13C2844A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827" y="578018"/>
            <a:ext cx="5329291" cy="112263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Oswald" panose="00000500000000000000" pitchFamily="2" charset="0"/>
              </a:rPr>
              <a:t>DEFINISI LINGKUNGAN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39BFBBB-C652-9D68-6E60-F350975DEE68}"/>
              </a:ext>
            </a:extLst>
          </p:cNvPr>
          <p:cNvSpPr/>
          <p:nvPr/>
        </p:nvSpPr>
        <p:spPr>
          <a:xfrm>
            <a:off x="20941" y="2146531"/>
            <a:ext cx="10041890" cy="4232275"/>
          </a:xfrm>
          <a:custGeom>
            <a:avLst/>
            <a:gdLst/>
            <a:ahLst/>
            <a:cxnLst/>
            <a:rect l="l" t="t" r="r" b="b"/>
            <a:pathLst>
              <a:path w="10041890" h="4232275">
                <a:moveTo>
                  <a:pt x="10041579" y="0"/>
                </a:moveTo>
                <a:lnTo>
                  <a:pt x="0" y="0"/>
                </a:lnTo>
                <a:lnTo>
                  <a:pt x="0" y="4231766"/>
                </a:lnTo>
                <a:lnTo>
                  <a:pt x="10041579" y="4231766"/>
                </a:lnTo>
                <a:lnTo>
                  <a:pt x="10041579" y="0"/>
                </a:lnTo>
                <a:close/>
              </a:path>
            </a:pathLst>
          </a:custGeom>
          <a:solidFill>
            <a:schemeClr val="bg1">
              <a:lumMod val="85000"/>
              <a:alpha val="1543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B713908-3F83-B420-9EBF-C67D30C4AC2B}"/>
              </a:ext>
            </a:extLst>
          </p:cNvPr>
          <p:cNvSpPr txBox="1"/>
          <p:nvPr/>
        </p:nvSpPr>
        <p:spPr>
          <a:xfrm>
            <a:off x="839681" y="2948045"/>
            <a:ext cx="8341432" cy="2629246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32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Lingkungan </a:t>
            </a:r>
            <a:r>
              <a:rPr lang="en-US" sz="32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terdiri</a:t>
            </a:r>
            <a:r>
              <a:rPr lang="en-US" sz="32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dari</a:t>
            </a:r>
            <a:r>
              <a:rPr lang="en-US" sz="32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faktor-faktor</a:t>
            </a:r>
            <a:r>
              <a:rPr lang="en-US" sz="32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 yang </a:t>
            </a:r>
            <a:r>
              <a:rPr lang="en-US" sz="3200" dirty="0" err="1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memengaruhi</a:t>
            </a:r>
            <a:r>
              <a:rPr lang="en-US" sz="3200" dirty="0">
                <a:solidFill>
                  <a:schemeClr val="bg1"/>
                </a:solidFill>
                <a:latin typeface="Lato" panose="020F0502020204030203" pitchFamily="34" charset="0"/>
                <a:cs typeface="Oswald"/>
              </a:rPr>
              <a:t> kehidupan:</a:t>
            </a:r>
          </a:p>
          <a:p>
            <a:pPr marL="469900" marR="5080" indent="-457200">
              <a:lnSpc>
                <a:spcPct val="129500"/>
              </a:lnSpc>
              <a:spcBef>
                <a:spcPts val="90"/>
              </a:spcBef>
              <a:buFont typeface="Arial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Faktor</a:t>
            </a:r>
            <a:r>
              <a:rPr lang="en-US" sz="260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Fisik</a:t>
            </a:r>
            <a:r>
              <a:rPr lang="en-US" sz="260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: </a:t>
            </a:r>
            <a:r>
              <a:rPr lang="en-US" sz="2600" b="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air, </a:t>
            </a:r>
            <a:r>
              <a:rPr lang="en-US" sz="2600" b="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tanah</a:t>
            </a:r>
            <a:r>
              <a:rPr lang="en-US" sz="2600" b="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, </a:t>
            </a:r>
            <a:r>
              <a:rPr lang="en-US" sz="2600" b="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udara</a:t>
            </a:r>
            <a:r>
              <a:rPr lang="en-US" sz="2600" b="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, </a:t>
            </a:r>
            <a:r>
              <a:rPr lang="en-US" sz="2600" b="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iklim</a:t>
            </a:r>
            <a:r>
              <a:rPr lang="en-US" sz="2600" b="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.</a:t>
            </a:r>
            <a:endParaRPr lang="en-US" sz="2600" dirty="0">
              <a:solidFill>
                <a:schemeClr val="bg1"/>
              </a:solidFill>
              <a:latin typeface="Lato" panose="020F0502020204030203" pitchFamily="34" charset="0"/>
              <a:ea typeface="Lato"/>
              <a:cs typeface="Lato"/>
            </a:endParaRPr>
          </a:p>
          <a:p>
            <a:pPr marL="469900" marR="5080" indent="-457200">
              <a:lnSpc>
                <a:spcPct val="129500"/>
              </a:lnSpc>
              <a:spcBef>
                <a:spcPts val="90"/>
              </a:spcBef>
              <a:buFont typeface="Arial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Faktor</a:t>
            </a:r>
            <a:r>
              <a:rPr lang="en-US" sz="260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 Kimia: </a:t>
            </a:r>
            <a:r>
              <a:rPr lang="en-US" sz="2600" b="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kandungan </a:t>
            </a:r>
            <a:r>
              <a:rPr lang="en-US" sz="2600" b="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polutan</a:t>
            </a:r>
            <a:r>
              <a:rPr lang="en-US" sz="2600" b="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, mineral, </a:t>
            </a:r>
            <a:r>
              <a:rPr lang="en-US" sz="2600" b="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unsur</a:t>
            </a:r>
            <a:r>
              <a:rPr lang="en-US" sz="2600" b="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 hara.</a:t>
            </a:r>
            <a:endParaRPr lang="en-US" sz="2600" spc="-10" dirty="0">
              <a:solidFill>
                <a:schemeClr val="bg1"/>
              </a:solidFill>
              <a:latin typeface="Lato" panose="020F0502020204030203" pitchFamily="34" charset="0"/>
              <a:ea typeface="Lato"/>
              <a:cs typeface="Lato"/>
            </a:endParaRPr>
          </a:p>
          <a:p>
            <a:pPr marL="469900" marR="5080" indent="-457200">
              <a:lnSpc>
                <a:spcPct val="129500"/>
              </a:lnSpc>
              <a:spcBef>
                <a:spcPts val="90"/>
              </a:spcBef>
              <a:buFont typeface="Arial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Faktor</a:t>
            </a:r>
            <a:r>
              <a:rPr lang="en-US" sz="260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Biologis</a:t>
            </a:r>
            <a:r>
              <a:rPr lang="en-US" sz="260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: </a:t>
            </a:r>
            <a:r>
              <a:rPr lang="en-US" sz="2600" b="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flora, fauna, </a:t>
            </a:r>
            <a:r>
              <a:rPr lang="en-US" sz="2600" b="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manusia</a:t>
            </a:r>
            <a:r>
              <a:rPr lang="en-US" sz="2600" b="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.</a:t>
            </a:r>
            <a:endParaRPr lang="en-US" sz="2600" spc="-50" dirty="0">
              <a:solidFill>
                <a:schemeClr val="bg1"/>
              </a:solidFill>
              <a:latin typeface="Lato" panose="020F0502020204030203" pitchFamily="34" charset="0"/>
              <a:ea typeface="Lato"/>
              <a:cs typeface="Lato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AF22C823-F492-A310-AE82-6BD9CEC7747A}"/>
              </a:ext>
            </a:extLst>
          </p:cNvPr>
          <p:cNvSpPr/>
          <p:nvPr/>
        </p:nvSpPr>
        <p:spPr>
          <a:xfrm>
            <a:off x="10062365" y="6741731"/>
            <a:ext cx="10041890" cy="4232275"/>
          </a:xfrm>
          <a:custGeom>
            <a:avLst/>
            <a:gdLst/>
            <a:ahLst/>
            <a:cxnLst/>
            <a:rect l="l" t="t" r="r" b="b"/>
            <a:pathLst>
              <a:path w="10041890" h="4232275">
                <a:moveTo>
                  <a:pt x="10041579" y="0"/>
                </a:moveTo>
                <a:lnTo>
                  <a:pt x="0" y="0"/>
                </a:lnTo>
                <a:lnTo>
                  <a:pt x="0" y="4231766"/>
                </a:lnTo>
                <a:lnTo>
                  <a:pt x="10041579" y="4231766"/>
                </a:lnTo>
                <a:lnTo>
                  <a:pt x="10041579" y="0"/>
                </a:lnTo>
                <a:close/>
              </a:path>
            </a:pathLst>
          </a:custGeom>
          <a:solidFill>
            <a:schemeClr val="bg1">
              <a:lumMod val="85000"/>
              <a:alpha val="1543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2E2F7FCE-FD91-69E9-7380-FF992C6CE1B1}"/>
              </a:ext>
            </a:extLst>
          </p:cNvPr>
          <p:cNvSpPr txBox="1"/>
          <p:nvPr/>
        </p:nvSpPr>
        <p:spPr>
          <a:xfrm>
            <a:off x="11117100" y="7982275"/>
            <a:ext cx="7932420" cy="2268763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0" marR="5080" indent="0">
              <a:lnSpc>
                <a:spcPct val="129500"/>
              </a:lnSpc>
              <a:spcBef>
                <a:spcPts val="9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Interaksi </a:t>
            </a:r>
            <a:r>
              <a:rPr lang="en-US" sz="320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manusia</a:t>
            </a:r>
            <a:r>
              <a:rPr lang="en-US" sz="320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dengan</a:t>
            </a:r>
            <a:r>
              <a:rPr lang="en-US" sz="320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 lingkungan:</a:t>
            </a:r>
            <a:endParaRPr lang="en-US" sz="3200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marL="469900" marR="5080" indent="-457200">
              <a:lnSpc>
                <a:spcPct val="129500"/>
              </a:lnSpc>
              <a:spcBef>
                <a:spcPts val="90"/>
              </a:spcBef>
              <a:buFont typeface="Arial"/>
              <a:buChar char="•"/>
            </a:pPr>
            <a:r>
              <a:rPr lang="en-US" sz="260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Positif </a:t>
            </a:r>
            <a:r>
              <a:rPr lang="en-US" sz="260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  <a:sym typeface="Wingdings" panose="05000000000000000000" pitchFamily="2" charset="2"/>
              </a:rPr>
              <a:t> </a:t>
            </a:r>
            <a:r>
              <a:rPr lang="en-US" sz="2600" b="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  <a:sym typeface="Wingdings" panose="05000000000000000000" pitchFamily="2" charset="2"/>
              </a:rPr>
              <a:t>konservasi, </a:t>
            </a:r>
            <a:r>
              <a:rPr lang="en-US" sz="2600" b="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  <a:sym typeface="Wingdings" panose="05000000000000000000" pitchFamily="2" charset="2"/>
              </a:rPr>
              <a:t>penghijauan</a:t>
            </a:r>
            <a:r>
              <a:rPr lang="en-US" sz="2600" b="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  <a:sym typeface="Wingdings" panose="05000000000000000000" pitchFamily="2" charset="2"/>
              </a:rPr>
              <a:t>, energi </a:t>
            </a:r>
            <a:r>
              <a:rPr lang="en-US" sz="2600" b="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  <a:sym typeface="Wingdings" panose="05000000000000000000" pitchFamily="2" charset="2"/>
              </a:rPr>
              <a:t>terbarukan</a:t>
            </a:r>
            <a:r>
              <a:rPr lang="en-US" sz="2600" b="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  <a:sym typeface="Wingdings" panose="05000000000000000000" pitchFamily="2" charset="2"/>
              </a:rPr>
              <a:t>.</a:t>
            </a:r>
            <a:endParaRPr lang="en-US" sz="2600" dirty="0">
              <a:solidFill>
                <a:schemeClr val="bg1"/>
              </a:solidFill>
              <a:latin typeface="Lato" panose="020F0502020204030203" pitchFamily="34" charset="0"/>
              <a:ea typeface="Lato"/>
              <a:cs typeface="Lato"/>
            </a:endParaRPr>
          </a:p>
          <a:p>
            <a:pPr marL="469900" marR="5080" indent="-457200">
              <a:lnSpc>
                <a:spcPct val="129500"/>
              </a:lnSpc>
              <a:spcBef>
                <a:spcPts val="90"/>
              </a:spcBef>
              <a:buFont typeface="Arial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Negatif</a:t>
            </a:r>
            <a:r>
              <a:rPr lang="en-US" sz="260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  <a:sym typeface="Wingdings" panose="05000000000000000000" pitchFamily="2" charset="2"/>
              </a:rPr>
              <a:t> </a:t>
            </a:r>
            <a:r>
              <a:rPr lang="en-US" sz="2600" b="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  <a:sym typeface="Wingdings" panose="05000000000000000000" pitchFamily="2" charset="2"/>
              </a:rPr>
              <a:t>pencemaran, </a:t>
            </a:r>
            <a:r>
              <a:rPr lang="en-US" sz="2600" b="0" dirty="0" err="1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  <a:sym typeface="Wingdings" panose="05000000000000000000" pitchFamily="2" charset="2"/>
              </a:rPr>
              <a:t>eksploitasi</a:t>
            </a:r>
            <a:r>
              <a:rPr lang="en-US" sz="2600" b="0" dirty="0">
                <a:solidFill>
                  <a:schemeClr val="bg1"/>
                </a:solidFill>
                <a:latin typeface="Lato" panose="020F0502020204030203" pitchFamily="34" charset="0"/>
                <a:ea typeface="Lato"/>
                <a:cs typeface="Lato"/>
                <a:sym typeface="Wingdings" panose="05000000000000000000" pitchFamily="2" charset="2"/>
              </a:rPr>
              <a:t> SDA, limbah.</a:t>
            </a:r>
            <a:endParaRPr lang="en-US" sz="2600" spc="-10" dirty="0">
              <a:solidFill>
                <a:schemeClr val="bg1"/>
              </a:solidFill>
              <a:latin typeface="Lato" panose="020F0502020204030203" pitchFamily="34" charset="0"/>
              <a:ea typeface="Lato"/>
              <a:cs typeface="Lat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66260C-441A-386A-CFC1-2A540E20D812}"/>
              </a:ext>
            </a:extLst>
          </p:cNvPr>
          <p:cNvSpPr/>
          <p:nvPr/>
        </p:nvSpPr>
        <p:spPr>
          <a:xfrm>
            <a:off x="10062365" y="2146531"/>
            <a:ext cx="10020794" cy="42322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Photo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F14B9-2498-F27B-4DDA-54AE9BB80D14}"/>
              </a:ext>
            </a:extLst>
          </p:cNvPr>
          <p:cNvSpPr/>
          <p:nvPr/>
        </p:nvSpPr>
        <p:spPr>
          <a:xfrm>
            <a:off x="0" y="6734168"/>
            <a:ext cx="10020794" cy="42322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Photo</a:t>
            </a:r>
          </a:p>
        </p:txBody>
      </p:sp>
      <p:pic>
        <p:nvPicPr>
          <p:cNvPr id="12" name="Picture 11" descr="A pair of women in green and black uniforms&#10;&#10;Description automatically generated">
            <a:extLst>
              <a:ext uri="{FF2B5EF4-FFF2-40B4-BE49-F238E27FC236}">
                <a16:creationId xmlns:a16="http://schemas.microsoft.com/office/drawing/2014/main" id="{CC29F02C-253F-43A0-FDCE-B5B6B002FF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" t="45681" r="625" b="3981"/>
          <a:stretch/>
        </p:blipFill>
        <p:spPr>
          <a:xfrm>
            <a:off x="-76200" y="6741731"/>
            <a:ext cx="10096994" cy="4239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40E088-203C-E824-4DCA-C310F88B6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6" b="18536"/>
          <a:stretch/>
        </p:blipFill>
        <p:spPr>
          <a:xfrm>
            <a:off x="10007106" y="2146531"/>
            <a:ext cx="10096994" cy="4239838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B9E9DDA9-00E8-7D1D-DC3E-25BB04C6D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4929" y="787595"/>
            <a:ext cx="12174591" cy="4924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3200" b="1" dirty="0" err="1">
                <a:solidFill>
                  <a:schemeClr val="bg1"/>
                </a:solidFill>
                <a:latin typeface="Oswald"/>
                <a:cs typeface="Oswald"/>
              </a:rPr>
              <a:t>Keseimbangan</a:t>
            </a:r>
            <a:r>
              <a:rPr lang="en-US" sz="3200" b="1" dirty="0">
                <a:solidFill>
                  <a:schemeClr val="bg1"/>
                </a:solidFill>
                <a:latin typeface="Oswald"/>
                <a:cs typeface="Oswald"/>
              </a:rPr>
              <a:t> Lingkungan </a:t>
            </a:r>
            <a:r>
              <a:rPr lang="en-US" sz="3200" dirty="0" err="1">
                <a:solidFill>
                  <a:schemeClr val="bg1"/>
                </a:solidFill>
                <a:latin typeface="Oswald"/>
                <a:cs typeface="Oswald"/>
              </a:rPr>
              <a:t>bergantung</a:t>
            </a:r>
            <a:r>
              <a:rPr lang="en-US" sz="3200" dirty="0">
                <a:solidFill>
                  <a:schemeClr val="bg1"/>
                </a:solidFill>
                <a:latin typeface="Oswald"/>
                <a:cs typeface="Oswald"/>
              </a:rPr>
              <a:t> pada </a:t>
            </a:r>
            <a:r>
              <a:rPr lang="en-US" sz="3200" b="1" dirty="0">
                <a:solidFill>
                  <a:schemeClr val="bg1"/>
                </a:solidFill>
                <a:latin typeface="Oswald"/>
                <a:cs typeface="Oswald"/>
              </a:rPr>
              <a:t>Cara </a:t>
            </a:r>
            <a:r>
              <a:rPr lang="en-US" sz="3200" b="1" dirty="0" err="1">
                <a:solidFill>
                  <a:schemeClr val="bg1"/>
                </a:solidFill>
                <a:latin typeface="Oswald"/>
                <a:cs typeface="Oswald"/>
              </a:rPr>
              <a:t>Manusia</a:t>
            </a:r>
            <a:r>
              <a:rPr lang="en-US" sz="3200" b="1" dirty="0">
                <a:solidFill>
                  <a:schemeClr val="bg1"/>
                </a:solidFill>
                <a:latin typeface="Oswald"/>
                <a:cs typeface="Oswal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swald"/>
                <a:cs typeface="Oswald"/>
              </a:rPr>
              <a:t>Mengelolanya</a:t>
            </a:r>
            <a:r>
              <a:rPr lang="en-US" sz="3200" b="1" dirty="0">
                <a:solidFill>
                  <a:schemeClr val="bg1"/>
                </a:solidFill>
                <a:latin typeface="Oswald"/>
                <a:cs typeface="Oswa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778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0BF8BBE2-9479-74B6-2175-A6995F69FA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62520" y="2879493"/>
            <a:ext cx="10041890" cy="8429625"/>
          </a:xfrm>
          <a:custGeom>
            <a:avLst/>
            <a:gdLst/>
            <a:ahLst/>
            <a:cxnLst/>
            <a:rect l="l" t="t" r="r" b="b"/>
            <a:pathLst>
              <a:path w="10041890" h="8429625">
                <a:moveTo>
                  <a:pt x="10041579" y="0"/>
                </a:moveTo>
                <a:lnTo>
                  <a:pt x="0" y="0"/>
                </a:lnTo>
                <a:lnTo>
                  <a:pt x="0" y="8429062"/>
                </a:lnTo>
                <a:lnTo>
                  <a:pt x="10041579" y="8429062"/>
                </a:lnTo>
                <a:lnTo>
                  <a:pt x="10041579" y="0"/>
                </a:lnTo>
                <a:close/>
              </a:path>
            </a:pathLst>
          </a:custGeom>
          <a:solidFill>
            <a:schemeClr val="bg1">
              <a:alpha val="7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bg object 17">
            <a:extLst>
              <a:ext uri="{FF2B5EF4-FFF2-40B4-BE49-F238E27FC236}">
                <a16:creationId xmlns:a16="http://schemas.microsoft.com/office/drawing/2014/main" id="{6461F88B-8FB9-A3B6-61FE-4C1298AB5F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879493"/>
            <a:ext cx="10041890" cy="8429625"/>
          </a:xfrm>
          <a:custGeom>
            <a:avLst/>
            <a:gdLst/>
            <a:ahLst/>
            <a:cxnLst/>
            <a:rect l="l" t="t" r="r" b="b"/>
            <a:pathLst>
              <a:path w="10041890" h="8429625">
                <a:moveTo>
                  <a:pt x="10041579" y="0"/>
                </a:moveTo>
                <a:lnTo>
                  <a:pt x="0" y="0"/>
                </a:lnTo>
                <a:lnTo>
                  <a:pt x="0" y="8429062"/>
                </a:lnTo>
                <a:lnTo>
                  <a:pt x="10041579" y="8429062"/>
                </a:lnTo>
                <a:lnTo>
                  <a:pt x="1004157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4422B-642D-FEB4-47C4-9BE70DA74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870" y="982648"/>
            <a:ext cx="15859230" cy="1122634"/>
          </a:xfrm>
        </p:spPr>
        <p:txBody>
          <a:bodyPr/>
          <a:lstStyle/>
          <a:p>
            <a:r>
              <a:rPr lang="en-US" b="1" dirty="0"/>
              <a:t>KONSEP KELESTARIAN LINGKUNGAN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F292B-BB2C-1EA6-CD58-16E68619E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03" y="3822053"/>
            <a:ext cx="7010570" cy="654450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4400" dirty="0">
              <a:latin typeface="Oswald" panose="00000500000000000000" pitchFamily="2" charset="0"/>
              <a:cs typeface="Oswald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400" dirty="0" err="1">
                <a:solidFill>
                  <a:schemeClr val="bg1"/>
                </a:solidFill>
                <a:latin typeface="Lato" panose="020F0502020204030203" pitchFamily="34" charset="0"/>
              </a:rPr>
              <a:t>Kelestarian</a:t>
            </a:r>
            <a:r>
              <a:rPr lang="en-US" sz="4400" dirty="0">
                <a:solidFill>
                  <a:schemeClr val="bg1"/>
                </a:solidFill>
                <a:latin typeface="Lato" panose="020F0502020204030203" pitchFamily="34" charset="0"/>
              </a:rPr>
              <a:t> lingkungan berarti </a:t>
            </a:r>
            <a:r>
              <a:rPr lang="en-US" sz="4400" i="1" dirty="0">
                <a:solidFill>
                  <a:schemeClr val="tx1"/>
                </a:solidFill>
                <a:latin typeface="Lato" panose="020F0502020204030203" pitchFamily="34" charset="0"/>
              </a:rPr>
              <a:t>pengelolaan sumber daya </a:t>
            </a:r>
            <a:r>
              <a:rPr lang="en-US" sz="4400" i="1" dirty="0" err="1">
                <a:solidFill>
                  <a:schemeClr val="tx1"/>
                </a:solidFill>
                <a:latin typeface="Lato" panose="020F0502020204030203" pitchFamily="34" charset="0"/>
              </a:rPr>
              <a:t>alam</a:t>
            </a:r>
            <a:r>
              <a:rPr lang="en-US" sz="4400" i="1" dirty="0">
                <a:solidFill>
                  <a:schemeClr val="tx1"/>
                </a:solidFill>
                <a:latin typeface="Lato" panose="020F0502020204030203" pitchFamily="34" charset="0"/>
              </a:rPr>
              <a:t> secara </a:t>
            </a:r>
            <a:r>
              <a:rPr lang="en-US" sz="4400" i="1" dirty="0" err="1">
                <a:solidFill>
                  <a:schemeClr val="tx1"/>
                </a:solidFill>
                <a:latin typeface="Lato" panose="020F0502020204030203" pitchFamily="34" charset="0"/>
              </a:rPr>
              <a:t>bijak</a:t>
            </a:r>
            <a:r>
              <a:rPr lang="en-US" sz="4400" i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latin typeface="Lato" panose="020F0502020204030203" pitchFamily="34" charset="0"/>
              </a:rPr>
              <a:t>agar tetap </a:t>
            </a:r>
            <a:r>
              <a:rPr lang="en-US" sz="4400" dirty="0" err="1">
                <a:solidFill>
                  <a:schemeClr val="bg1"/>
                </a:solidFill>
                <a:latin typeface="Lato" panose="020F0502020204030203" pitchFamily="34" charset="0"/>
              </a:rPr>
              <a:t>tersedia</a:t>
            </a:r>
            <a:r>
              <a:rPr lang="en-US" sz="4400" dirty="0">
                <a:solidFill>
                  <a:schemeClr val="bg1"/>
                </a:solidFill>
                <a:latin typeface="Lato" panose="020F0502020204030203" pitchFamily="34" charset="0"/>
              </a:rPr>
              <a:t> untuk </a:t>
            </a:r>
            <a:r>
              <a:rPr lang="en-US" sz="4400" dirty="0" err="1">
                <a:solidFill>
                  <a:schemeClr val="bg1"/>
                </a:solidFill>
                <a:latin typeface="Lato" panose="020F0502020204030203" pitchFamily="34" charset="0"/>
              </a:rPr>
              <a:t>generasi</a:t>
            </a:r>
            <a:r>
              <a:rPr lang="en-US" sz="4400" dirty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 panose="020F0502020204030203" pitchFamily="34" charset="0"/>
              </a:rPr>
              <a:t>mendatang</a:t>
            </a:r>
            <a:r>
              <a:rPr lang="en-US" sz="4400" dirty="0">
                <a:solidFill>
                  <a:schemeClr val="bg1"/>
                </a:solidFill>
                <a:latin typeface="Lato" panose="020F0502020204030203" pitchFamily="34" charset="0"/>
              </a:rPr>
              <a:t>.</a:t>
            </a:r>
          </a:p>
          <a:p>
            <a:pPr marL="0" indent="0" algn="ctr">
              <a:buNone/>
            </a:pPr>
            <a:endParaRPr lang="en-US" sz="4400" dirty="0">
              <a:solidFill>
                <a:schemeClr val="bg1"/>
              </a:solidFill>
              <a:latin typeface="Oswald" panose="00000500000000000000" pitchFamily="2" charset="0"/>
              <a:cs typeface="Oswald"/>
            </a:endParaRPr>
          </a:p>
          <a:p>
            <a:endParaRPr lang="en-US" sz="4400" dirty="0">
              <a:latin typeface="Oswald" panose="00000500000000000000" pitchFamily="2" charset="0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3C2C779F-1044-7127-2CA9-D6BEB1372CD8}"/>
              </a:ext>
            </a:extLst>
          </p:cNvPr>
          <p:cNvSpPr txBox="1"/>
          <p:nvPr/>
        </p:nvSpPr>
        <p:spPr>
          <a:xfrm>
            <a:off x="10848041" y="3699961"/>
            <a:ext cx="8470846" cy="6776214"/>
          </a:xfrm>
          <a:prstGeom prst="rect">
            <a:avLst/>
          </a:prstGeom>
        </p:spPr>
        <p:txBody>
          <a:bodyPr vert="horz" wrap="square" lIns="0" tIns="5080" rIns="0" bIns="0" rtlCol="0" anchor="ctr">
            <a:spAutoFit/>
          </a:bodyPr>
          <a:lstStyle/>
          <a:p>
            <a:pPr marL="542925" marR="5080" indent="-530860" algn="l">
              <a:spcBef>
                <a:spcPts val="40"/>
              </a:spcBef>
            </a:pPr>
            <a:r>
              <a:rPr lang="en-US" sz="4400" b="1" dirty="0">
                <a:solidFill>
                  <a:schemeClr val="bg1"/>
                </a:solidFill>
                <a:latin typeface="Lato" panose="020F0502020204030203" pitchFamily="34" charset="0"/>
                <a:cs typeface="Lato"/>
              </a:rPr>
              <a:t>Ekologi </a:t>
            </a:r>
            <a:r>
              <a:rPr lang="en-US" sz="4400" b="1" dirty="0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menjaga</a:t>
            </a:r>
            <a:r>
              <a:rPr lang="en-US" sz="4400" dirty="0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keseimbangan</a:t>
            </a:r>
            <a:r>
              <a:rPr lang="en-US" sz="4400" dirty="0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alam</a:t>
            </a:r>
            <a:endParaRPr lang="en-US" sz="4400" dirty="0">
              <a:solidFill>
                <a:schemeClr val="bg1"/>
              </a:solidFill>
              <a:latin typeface="Lato" panose="020F0502020204030203" pitchFamily="34" charset="0"/>
              <a:cs typeface="Lato"/>
              <a:sym typeface="Wingdings" panose="05000000000000000000" pitchFamily="2" charset="2"/>
            </a:endParaRPr>
          </a:p>
          <a:p>
            <a:pPr marL="542925" marR="5080" indent="-530860" algn="l">
              <a:spcBef>
                <a:spcPts val="40"/>
              </a:spcBef>
            </a:pPr>
            <a:endParaRPr lang="en-US" sz="4400" dirty="0">
              <a:solidFill>
                <a:schemeClr val="bg1"/>
              </a:solidFill>
              <a:latin typeface="Lato" panose="020F0502020204030203" pitchFamily="34" charset="0"/>
              <a:cs typeface="Lato"/>
              <a:sym typeface="Wingdings" panose="05000000000000000000" pitchFamily="2" charset="2"/>
            </a:endParaRPr>
          </a:p>
          <a:p>
            <a:pPr marL="60325" marR="5080" indent="-41275" algn="l">
              <a:spcBef>
                <a:spcPts val="40"/>
              </a:spcBef>
            </a:pPr>
            <a:r>
              <a:rPr lang="en-US" sz="4400" b="1" dirty="0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Sosial  </a:t>
            </a:r>
            <a:r>
              <a:rPr lang="en-US" sz="44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kesejahteraan</a:t>
            </a:r>
            <a:r>
              <a:rPr lang="en-US" sz="4400" dirty="0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masyarakat</a:t>
            </a:r>
            <a:r>
              <a:rPr lang="en-US" sz="4400" dirty="0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 yang </a:t>
            </a:r>
            <a:r>
              <a:rPr lang="en-US" sz="44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berbasis</a:t>
            </a:r>
            <a:r>
              <a:rPr lang="en-US" sz="4400" dirty="0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lingkungan</a:t>
            </a:r>
            <a:endParaRPr lang="en-US" sz="4400" dirty="0">
              <a:solidFill>
                <a:schemeClr val="bg1"/>
              </a:solidFill>
              <a:latin typeface="Lato" panose="020F0502020204030203" pitchFamily="34" charset="0"/>
              <a:cs typeface="Lato"/>
              <a:sym typeface="Wingdings" panose="05000000000000000000" pitchFamily="2" charset="2"/>
            </a:endParaRPr>
          </a:p>
          <a:p>
            <a:pPr marL="60325" marR="5080" indent="-41275" algn="l">
              <a:spcBef>
                <a:spcPts val="40"/>
              </a:spcBef>
            </a:pPr>
            <a:endParaRPr lang="en-US" sz="4400" b="1" dirty="0">
              <a:solidFill>
                <a:schemeClr val="bg1"/>
              </a:solidFill>
              <a:latin typeface="Lato" panose="020F0502020204030203" pitchFamily="34" charset="0"/>
              <a:cs typeface="Lato"/>
              <a:sym typeface="Wingdings" panose="05000000000000000000" pitchFamily="2" charset="2"/>
            </a:endParaRPr>
          </a:p>
          <a:p>
            <a:pPr marL="60325" marR="5080" indent="-41275" algn="l">
              <a:spcBef>
                <a:spcPts val="40"/>
              </a:spcBef>
            </a:pPr>
            <a:r>
              <a:rPr lang="en-US" sz="4400" b="1" dirty="0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Ekonomi  </a:t>
            </a:r>
            <a:r>
              <a:rPr lang="en-US" sz="44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pemanfaatan</a:t>
            </a:r>
            <a:r>
              <a:rPr lang="en-US" sz="4400" dirty="0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 sumber daya </a:t>
            </a:r>
            <a:r>
              <a:rPr lang="en-US" sz="44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alam</a:t>
            </a:r>
            <a:r>
              <a:rPr lang="en-US" sz="4400" dirty="0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 tanpa </a:t>
            </a:r>
            <a:r>
              <a:rPr lang="en-US" sz="44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merusak</a:t>
            </a:r>
            <a:r>
              <a:rPr lang="en-US" sz="4400" dirty="0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 panose="020F0502020204030203" pitchFamily="34" charset="0"/>
                <a:cs typeface="Lato"/>
                <a:sym typeface="Wingdings" panose="05000000000000000000" pitchFamily="2" charset="2"/>
              </a:rPr>
              <a:t>ekosistem</a:t>
            </a:r>
            <a:endParaRPr lang="en-US" sz="4400" dirty="0">
              <a:solidFill>
                <a:schemeClr val="bg1"/>
              </a:solidFill>
              <a:latin typeface="Lato" panose="020F0502020204030203" pitchFamily="34" charset="0"/>
              <a:cs typeface="Lato"/>
              <a:sym typeface="Wingdings" panose="05000000000000000000" pitchFamily="2" charset="2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07B9C9B-3FBC-EAF4-CEFC-F45344D0D6D7}"/>
              </a:ext>
            </a:extLst>
          </p:cNvPr>
          <p:cNvSpPr txBox="1">
            <a:spLocks/>
          </p:cNvSpPr>
          <p:nvPr/>
        </p:nvSpPr>
        <p:spPr>
          <a:xfrm>
            <a:off x="11572553" y="2879493"/>
            <a:ext cx="6564623" cy="798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latin typeface="Oswald"/>
              </a:rPr>
              <a:t>PRINSIP KELESTARIAN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7F2335-F3C6-2840-1C56-3D536E567CE1}"/>
              </a:ext>
            </a:extLst>
          </p:cNvPr>
          <p:cNvSpPr txBox="1">
            <a:spLocks/>
          </p:cNvSpPr>
          <p:nvPr/>
        </p:nvSpPr>
        <p:spPr>
          <a:xfrm>
            <a:off x="1" y="9887544"/>
            <a:ext cx="20104100" cy="112263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latin typeface="Oswald Light" pitchFamily="2" charset="77"/>
              </a:rPr>
              <a:t>Mengadopsi</a:t>
            </a:r>
            <a:r>
              <a:rPr lang="en-US" sz="3600" b="1" dirty="0">
                <a:latin typeface="Oswald Light" pitchFamily="2" charset="77"/>
              </a:rPr>
              <a:t> Pola Hidup </a:t>
            </a:r>
            <a:r>
              <a:rPr lang="en-US" sz="3600" b="1" dirty="0" err="1">
                <a:latin typeface="Oswald Light" pitchFamily="2" charset="77"/>
              </a:rPr>
              <a:t>Berkelanjutan</a:t>
            </a:r>
            <a:r>
              <a:rPr lang="en-US" sz="3600" b="1" dirty="0">
                <a:latin typeface="Oswald Light" pitchFamily="2" charset="77"/>
              </a:rPr>
              <a:t> </a:t>
            </a:r>
            <a:r>
              <a:rPr lang="en-US" sz="3600" dirty="0">
                <a:latin typeface="Oswald Light" pitchFamily="2" charset="77"/>
              </a:rPr>
              <a:t>dapat </a:t>
            </a:r>
            <a:r>
              <a:rPr lang="en-US" sz="3600" dirty="0" err="1">
                <a:latin typeface="Oswald Light" pitchFamily="2" charset="77"/>
              </a:rPr>
              <a:t>mengurangi</a:t>
            </a:r>
            <a:r>
              <a:rPr lang="en-US" sz="3600" dirty="0">
                <a:latin typeface="Oswald Light" pitchFamily="2" charset="77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Oswald Light" pitchFamily="2" charset="77"/>
              </a:rPr>
              <a:t>Dampak </a:t>
            </a:r>
            <a:r>
              <a:rPr lang="en-US" sz="3600" b="1" dirty="0" err="1">
                <a:solidFill>
                  <a:srgbClr val="FF0000"/>
                </a:solidFill>
                <a:latin typeface="Oswald Light" pitchFamily="2" charset="77"/>
              </a:rPr>
              <a:t>Negatif</a:t>
            </a:r>
            <a:r>
              <a:rPr lang="en-US" sz="3600" b="1" dirty="0">
                <a:solidFill>
                  <a:srgbClr val="FF0000"/>
                </a:solidFill>
                <a:latin typeface="Oswald Light" pitchFamily="2" charset="77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Oswald Light" pitchFamily="2" charset="77"/>
              </a:rPr>
              <a:t>Manusia</a:t>
            </a:r>
            <a:r>
              <a:rPr lang="en-US" sz="3600" b="1" dirty="0">
                <a:solidFill>
                  <a:srgbClr val="FF0000"/>
                </a:solidFill>
                <a:latin typeface="Oswald Light" pitchFamily="2" charset="77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Oswald Light" pitchFamily="2" charset="77"/>
              </a:rPr>
              <a:t>terhadap </a:t>
            </a:r>
            <a:r>
              <a:rPr lang="en-US" sz="3600" b="1" dirty="0">
                <a:solidFill>
                  <a:srgbClr val="FF0000"/>
                </a:solidFill>
                <a:latin typeface="Oswald Light" pitchFamily="2" charset="77"/>
              </a:rPr>
              <a:t>Lingkungan</a:t>
            </a:r>
          </a:p>
        </p:txBody>
      </p:sp>
    </p:spTree>
    <p:extLst>
      <p:ext uri="{BB962C8B-B14F-4D97-AF65-F5344CB8AC3E}">
        <p14:creationId xmlns:p14="http://schemas.microsoft.com/office/powerpoint/2010/main" val="2280956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4">
            <a:extLst>
              <a:ext uri="{FF2B5EF4-FFF2-40B4-BE49-F238E27FC236}">
                <a16:creationId xmlns:a16="http://schemas.microsoft.com/office/drawing/2014/main" id="{9C3D1491-FCD4-AC13-84D5-AEB2EB00283C}"/>
              </a:ext>
            </a:extLst>
          </p:cNvPr>
          <p:cNvSpPr/>
          <p:nvPr/>
        </p:nvSpPr>
        <p:spPr>
          <a:xfrm>
            <a:off x="527438" y="4736676"/>
            <a:ext cx="4584065" cy="6580505"/>
          </a:xfrm>
          <a:custGeom>
            <a:avLst/>
            <a:gdLst/>
            <a:ahLst/>
            <a:cxnLst/>
            <a:rect l="l" t="t" r="r" b="b"/>
            <a:pathLst>
              <a:path w="4584065" h="6580505">
                <a:moveTo>
                  <a:pt x="4583839" y="0"/>
                </a:moveTo>
                <a:lnTo>
                  <a:pt x="0" y="0"/>
                </a:lnTo>
                <a:lnTo>
                  <a:pt x="0" y="6580040"/>
                </a:lnTo>
                <a:lnTo>
                  <a:pt x="4583839" y="6580040"/>
                </a:lnTo>
                <a:lnTo>
                  <a:pt x="4583839" y="0"/>
                </a:lnTo>
                <a:close/>
              </a:path>
            </a:pathLst>
          </a:custGeom>
          <a:solidFill>
            <a:schemeClr val="bg2">
              <a:alpha val="295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3E4DE48-965D-A087-5668-66BB5CAF4A1E}"/>
              </a:ext>
            </a:extLst>
          </p:cNvPr>
          <p:cNvSpPr/>
          <p:nvPr/>
        </p:nvSpPr>
        <p:spPr>
          <a:xfrm>
            <a:off x="5383625" y="4736676"/>
            <a:ext cx="4584065" cy="6580505"/>
          </a:xfrm>
          <a:custGeom>
            <a:avLst/>
            <a:gdLst/>
            <a:ahLst/>
            <a:cxnLst/>
            <a:rect l="l" t="t" r="r" b="b"/>
            <a:pathLst>
              <a:path w="4584065" h="6580505">
                <a:moveTo>
                  <a:pt x="4583839" y="0"/>
                </a:moveTo>
                <a:lnTo>
                  <a:pt x="0" y="0"/>
                </a:lnTo>
                <a:lnTo>
                  <a:pt x="0" y="6580040"/>
                </a:lnTo>
                <a:lnTo>
                  <a:pt x="4583839" y="6580040"/>
                </a:lnTo>
                <a:lnTo>
                  <a:pt x="4583839" y="0"/>
                </a:lnTo>
                <a:close/>
              </a:path>
            </a:pathLst>
          </a:custGeom>
          <a:solidFill>
            <a:schemeClr val="bg2">
              <a:alpha val="295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0">
            <a:extLst>
              <a:ext uri="{FF2B5EF4-FFF2-40B4-BE49-F238E27FC236}">
                <a16:creationId xmlns:a16="http://schemas.microsoft.com/office/drawing/2014/main" id="{463054D7-9835-F7DC-4FD5-E48201B6F102}"/>
              </a:ext>
            </a:extLst>
          </p:cNvPr>
          <p:cNvSpPr/>
          <p:nvPr/>
        </p:nvSpPr>
        <p:spPr>
          <a:xfrm>
            <a:off x="10239812" y="4736676"/>
            <a:ext cx="4584065" cy="6580505"/>
          </a:xfrm>
          <a:custGeom>
            <a:avLst/>
            <a:gdLst/>
            <a:ahLst/>
            <a:cxnLst/>
            <a:rect l="l" t="t" r="r" b="b"/>
            <a:pathLst>
              <a:path w="4584065" h="6580505">
                <a:moveTo>
                  <a:pt x="4583839" y="0"/>
                </a:moveTo>
                <a:lnTo>
                  <a:pt x="0" y="0"/>
                </a:lnTo>
                <a:lnTo>
                  <a:pt x="0" y="6580040"/>
                </a:lnTo>
                <a:lnTo>
                  <a:pt x="4583839" y="6580040"/>
                </a:lnTo>
                <a:lnTo>
                  <a:pt x="4583839" y="0"/>
                </a:lnTo>
                <a:close/>
              </a:path>
            </a:pathLst>
          </a:custGeom>
          <a:solidFill>
            <a:schemeClr val="bg2">
              <a:alpha val="295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4E1E0154-3C35-18FF-FD13-14A80265022A}"/>
              </a:ext>
            </a:extLst>
          </p:cNvPr>
          <p:cNvSpPr/>
          <p:nvPr/>
        </p:nvSpPr>
        <p:spPr>
          <a:xfrm>
            <a:off x="15095999" y="4764099"/>
            <a:ext cx="4584065" cy="6580505"/>
          </a:xfrm>
          <a:custGeom>
            <a:avLst/>
            <a:gdLst/>
            <a:ahLst/>
            <a:cxnLst/>
            <a:rect l="l" t="t" r="r" b="b"/>
            <a:pathLst>
              <a:path w="4584065" h="6580505">
                <a:moveTo>
                  <a:pt x="4583839" y="0"/>
                </a:moveTo>
                <a:lnTo>
                  <a:pt x="0" y="0"/>
                </a:lnTo>
                <a:lnTo>
                  <a:pt x="0" y="6580040"/>
                </a:lnTo>
                <a:lnTo>
                  <a:pt x="4583839" y="6580040"/>
                </a:lnTo>
                <a:lnTo>
                  <a:pt x="4583839" y="0"/>
                </a:lnTo>
                <a:close/>
              </a:path>
            </a:pathLst>
          </a:custGeom>
          <a:solidFill>
            <a:schemeClr val="bg2">
              <a:alpha val="29595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0EF68E24-0022-DC75-66C7-11E20484F8FF}"/>
              </a:ext>
            </a:extLst>
          </p:cNvPr>
          <p:cNvSpPr/>
          <p:nvPr/>
        </p:nvSpPr>
        <p:spPr>
          <a:xfrm>
            <a:off x="1692354" y="3678913"/>
            <a:ext cx="2150745" cy="2150745"/>
          </a:xfrm>
          <a:custGeom>
            <a:avLst/>
            <a:gdLst/>
            <a:ahLst/>
            <a:cxnLst/>
            <a:rect l="l" t="t" r="r" b="b"/>
            <a:pathLst>
              <a:path w="2150745" h="2150745">
                <a:moveTo>
                  <a:pt x="1075338" y="0"/>
                </a:moveTo>
                <a:lnTo>
                  <a:pt x="1027438" y="1047"/>
                </a:lnTo>
                <a:lnTo>
                  <a:pt x="980075" y="4161"/>
                </a:lnTo>
                <a:lnTo>
                  <a:pt x="933291" y="9298"/>
                </a:lnTo>
                <a:lnTo>
                  <a:pt x="887132" y="16414"/>
                </a:lnTo>
                <a:lnTo>
                  <a:pt x="841640" y="25464"/>
                </a:lnTo>
                <a:lnTo>
                  <a:pt x="796860" y="36407"/>
                </a:lnTo>
                <a:lnTo>
                  <a:pt x="752835" y="49197"/>
                </a:lnTo>
                <a:lnTo>
                  <a:pt x="709609" y="63791"/>
                </a:lnTo>
                <a:lnTo>
                  <a:pt x="667225" y="80146"/>
                </a:lnTo>
                <a:lnTo>
                  <a:pt x="625728" y="98217"/>
                </a:lnTo>
                <a:lnTo>
                  <a:pt x="585160" y="117961"/>
                </a:lnTo>
                <a:lnTo>
                  <a:pt x="545566" y="139335"/>
                </a:lnTo>
                <a:lnTo>
                  <a:pt x="506990" y="162294"/>
                </a:lnTo>
                <a:lnTo>
                  <a:pt x="469474" y="186795"/>
                </a:lnTo>
                <a:lnTo>
                  <a:pt x="433064" y="212794"/>
                </a:lnTo>
                <a:lnTo>
                  <a:pt x="397801" y="240247"/>
                </a:lnTo>
                <a:lnTo>
                  <a:pt x="363731" y="269111"/>
                </a:lnTo>
                <a:lnTo>
                  <a:pt x="330897" y="299343"/>
                </a:lnTo>
                <a:lnTo>
                  <a:pt x="299343" y="330897"/>
                </a:lnTo>
                <a:lnTo>
                  <a:pt x="269111" y="363731"/>
                </a:lnTo>
                <a:lnTo>
                  <a:pt x="240247" y="397801"/>
                </a:lnTo>
                <a:lnTo>
                  <a:pt x="212794" y="433064"/>
                </a:lnTo>
                <a:lnTo>
                  <a:pt x="186795" y="469474"/>
                </a:lnTo>
                <a:lnTo>
                  <a:pt x="162294" y="506990"/>
                </a:lnTo>
                <a:lnTo>
                  <a:pt x="139335" y="545566"/>
                </a:lnTo>
                <a:lnTo>
                  <a:pt x="117961" y="585160"/>
                </a:lnTo>
                <a:lnTo>
                  <a:pt x="98217" y="625728"/>
                </a:lnTo>
                <a:lnTo>
                  <a:pt x="80146" y="667225"/>
                </a:lnTo>
                <a:lnTo>
                  <a:pt x="63791" y="709609"/>
                </a:lnTo>
                <a:lnTo>
                  <a:pt x="49197" y="752835"/>
                </a:lnTo>
                <a:lnTo>
                  <a:pt x="36407" y="796860"/>
                </a:lnTo>
                <a:lnTo>
                  <a:pt x="25464" y="841640"/>
                </a:lnTo>
                <a:lnTo>
                  <a:pt x="16414" y="887132"/>
                </a:lnTo>
                <a:lnTo>
                  <a:pt x="9298" y="933291"/>
                </a:lnTo>
                <a:lnTo>
                  <a:pt x="4161" y="980075"/>
                </a:lnTo>
                <a:lnTo>
                  <a:pt x="1047" y="1027438"/>
                </a:lnTo>
                <a:lnTo>
                  <a:pt x="0" y="1075338"/>
                </a:lnTo>
                <a:lnTo>
                  <a:pt x="1047" y="1123239"/>
                </a:lnTo>
                <a:lnTo>
                  <a:pt x="4161" y="1170602"/>
                </a:lnTo>
                <a:lnTo>
                  <a:pt x="9298" y="1217386"/>
                </a:lnTo>
                <a:lnTo>
                  <a:pt x="16414" y="1263545"/>
                </a:lnTo>
                <a:lnTo>
                  <a:pt x="25464" y="1309037"/>
                </a:lnTo>
                <a:lnTo>
                  <a:pt x="36407" y="1353817"/>
                </a:lnTo>
                <a:lnTo>
                  <a:pt x="49197" y="1397842"/>
                </a:lnTo>
                <a:lnTo>
                  <a:pt x="63791" y="1441068"/>
                </a:lnTo>
                <a:lnTo>
                  <a:pt x="80146" y="1483452"/>
                </a:lnTo>
                <a:lnTo>
                  <a:pt x="98217" y="1524949"/>
                </a:lnTo>
                <a:lnTo>
                  <a:pt x="117961" y="1565517"/>
                </a:lnTo>
                <a:lnTo>
                  <a:pt x="139335" y="1605111"/>
                </a:lnTo>
                <a:lnTo>
                  <a:pt x="162294" y="1643687"/>
                </a:lnTo>
                <a:lnTo>
                  <a:pt x="186795" y="1681203"/>
                </a:lnTo>
                <a:lnTo>
                  <a:pt x="212794" y="1717613"/>
                </a:lnTo>
                <a:lnTo>
                  <a:pt x="240247" y="1752876"/>
                </a:lnTo>
                <a:lnTo>
                  <a:pt x="269111" y="1786946"/>
                </a:lnTo>
                <a:lnTo>
                  <a:pt x="299343" y="1819780"/>
                </a:lnTo>
                <a:lnTo>
                  <a:pt x="330897" y="1851334"/>
                </a:lnTo>
                <a:lnTo>
                  <a:pt x="363731" y="1881566"/>
                </a:lnTo>
                <a:lnTo>
                  <a:pt x="397801" y="1910430"/>
                </a:lnTo>
                <a:lnTo>
                  <a:pt x="433064" y="1937883"/>
                </a:lnTo>
                <a:lnTo>
                  <a:pt x="469474" y="1963882"/>
                </a:lnTo>
                <a:lnTo>
                  <a:pt x="506990" y="1988383"/>
                </a:lnTo>
                <a:lnTo>
                  <a:pt x="545566" y="2011342"/>
                </a:lnTo>
                <a:lnTo>
                  <a:pt x="585160" y="2032716"/>
                </a:lnTo>
                <a:lnTo>
                  <a:pt x="625728" y="2052460"/>
                </a:lnTo>
                <a:lnTo>
                  <a:pt x="667225" y="2070531"/>
                </a:lnTo>
                <a:lnTo>
                  <a:pt x="709609" y="2086886"/>
                </a:lnTo>
                <a:lnTo>
                  <a:pt x="752835" y="2101480"/>
                </a:lnTo>
                <a:lnTo>
                  <a:pt x="796860" y="2114270"/>
                </a:lnTo>
                <a:lnTo>
                  <a:pt x="841640" y="2125213"/>
                </a:lnTo>
                <a:lnTo>
                  <a:pt x="887132" y="2134263"/>
                </a:lnTo>
                <a:lnTo>
                  <a:pt x="933291" y="2141379"/>
                </a:lnTo>
                <a:lnTo>
                  <a:pt x="980075" y="2146516"/>
                </a:lnTo>
                <a:lnTo>
                  <a:pt x="1027438" y="2149630"/>
                </a:lnTo>
                <a:lnTo>
                  <a:pt x="1075338" y="2150677"/>
                </a:lnTo>
                <a:lnTo>
                  <a:pt x="1123238" y="2149630"/>
                </a:lnTo>
                <a:lnTo>
                  <a:pt x="1170601" y="2146516"/>
                </a:lnTo>
                <a:lnTo>
                  <a:pt x="1217383" y="2141379"/>
                </a:lnTo>
                <a:lnTo>
                  <a:pt x="1263542" y="2134263"/>
                </a:lnTo>
                <a:lnTo>
                  <a:pt x="1309033" y="2125213"/>
                </a:lnTo>
                <a:lnTo>
                  <a:pt x="1353813" y="2114270"/>
                </a:lnTo>
                <a:lnTo>
                  <a:pt x="1397838" y="2101480"/>
                </a:lnTo>
                <a:lnTo>
                  <a:pt x="1441064" y="2086886"/>
                </a:lnTo>
                <a:lnTo>
                  <a:pt x="1483447" y="2070531"/>
                </a:lnTo>
                <a:lnTo>
                  <a:pt x="1524945" y="2052460"/>
                </a:lnTo>
                <a:lnTo>
                  <a:pt x="1565512" y="2032716"/>
                </a:lnTo>
                <a:lnTo>
                  <a:pt x="1605106" y="2011342"/>
                </a:lnTo>
                <a:lnTo>
                  <a:pt x="1643683" y="1988383"/>
                </a:lnTo>
                <a:lnTo>
                  <a:pt x="1681198" y="1963882"/>
                </a:lnTo>
                <a:lnTo>
                  <a:pt x="1717609" y="1937883"/>
                </a:lnTo>
                <a:lnTo>
                  <a:pt x="1752871" y="1910430"/>
                </a:lnTo>
                <a:lnTo>
                  <a:pt x="1786941" y="1881566"/>
                </a:lnTo>
                <a:lnTo>
                  <a:pt x="1819776" y="1851334"/>
                </a:lnTo>
                <a:lnTo>
                  <a:pt x="1851331" y="1819780"/>
                </a:lnTo>
                <a:lnTo>
                  <a:pt x="1881562" y="1786946"/>
                </a:lnTo>
                <a:lnTo>
                  <a:pt x="1910426" y="1752876"/>
                </a:lnTo>
                <a:lnTo>
                  <a:pt x="1937880" y="1717613"/>
                </a:lnTo>
                <a:lnTo>
                  <a:pt x="1963879" y="1681203"/>
                </a:lnTo>
                <a:lnTo>
                  <a:pt x="1988381" y="1643687"/>
                </a:lnTo>
                <a:lnTo>
                  <a:pt x="2011340" y="1605111"/>
                </a:lnTo>
                <a:lnTo>
                  <a:pt x="2032714" y="1565517"/>
                </a:lnTo>
                <a:lnTo>
                  <a:pt x="2052458" y="1524949"/>
                </a:lnTo>
                <a:lnTo>
                  <a:pt x="2070530" y="1483452"/>
                </a:lnTo>
                <a:lnTo>
                  <a:pt x="2086885" y="1441068"/>
                </a:lnTo>
                <a:lnTo>
                  <a:pt x="2101479" y="1397842"/>
                </a:lnTo>
                <a:lnTo>
                  <a:pt x="2114270" y="1353817"/>
                </a:lnTo>
                <a:lnTo>
                  <a:pt x="2125212" y="1309037"/>
                </a:lnTo>
                <a:lnTo>
                  <a:pt x="2134263" y="1263545"/>
                </a:lnTo>
                <a:lnTo>
                  <a:pt x="2141379" y="1217386"/>
                </a:lnTo>
                <a:lnTo>
                  <a:pt x="2146516" y="1170602"/>
                </a:lnTo>
                <a:lnTo>
                  <a:pt x="2149630" y="1123239"/>
                </a:lnTo>
                <a:lnTo>
                  <a:pt x="2150677" y="1075338"/>
                </a:lnTo>
                <a:lnTo>
                  <a:pt x="2149630" y="1027438"/>
                </a:lnTo>
                <a:lnTo>
                  <a:pt x="2146516" y="980075"/>
                </a:lnTo>
                <a:lnTo>
                  <a:pt x="2141379" y="933291"/>
                </a:lnTo>
                <a:lnTo>
                  <a:pt x="2134263" y="887132"/>
                </a:lnTo>
                <a:lnTo>
                  <a:pt x="2125212" y="841640"/>
                </a:lnTo>
                <a:lnTo>
                  <a:pt x="2114270" y="796860"/>
                </a:lnTo>
                <a:lnTo>
                  <a:pt x="2101479" y="752835"/>
                </a:lnTo>
                <a:lnTo>
                  <a:pt x="2086885" y="709609"/>
                </a:lnTo>
                <a:lnTo>
                  <a:pt x="2070530" y="667225"/>
                </a:lnTo>
                <a:lnTo>
                  <a:pt x="2052458" y="625728"/>
                </a:lnTo>
                <a:lnTo>
                  <a:pt x="2032714" y="585160"/>
                </a:lnTo>
                <a:lnTo>
                  <a:pt x="2011340" y="545566"/>
                </a:lnTo>
                <a:lnTo>
                  <a:pt x="1988381" y="506990"/>
                </a:lnTo>
                <a:lnTo>
                  <a:pt x="1963879" y="469474"/>
                </a:lnTo>
                <a:lnTo>
                  <a:pt x="1937880" y="433064"/>
                </a:lnTo>
                <a:lnTo>
                  <a:pt x="1910426" y="397801"/>
                </a:lnTo>
                <a:lnTo>
                  <a:pt x="1881562" y="363731"/>
                </a:lnTo>
                <a:lnTo>
                  <a:pt x="1851331" y="330897"/>
                </a:lnTo>
                <a:lnTo>
                  <a:pt x="1819776" y="299343"/>
                </a:lnTo>
                <a:lnTo>
                  <a:pt x="1786941" y="269111"/>
                </a:lnTo>
                <a:lnTo>
                  <a:pt x="1752871" y="240247"/>
                </a:lnTo>
                <a:lnTo>
                  <a:pt x="1717609" y="212794"/>
                </a:lnTo>
                <a:lnTo>
                  <a:pt x="1681198" y="186795"/>
                </a:lnTo>
                <a:lnTo>
                  <a:pt x="1643683" y="162294"/>
                </a:lnTo>
                <a:lnTo>
                  <a:pt x="1605106" y="139335"/>
                </a:lnTo>
                <a:lnTo>
                  <a:pt x="1565512" y="117961"/>
                </a:lnTo>
                <a:lnTo>
                  <a:pt x="1524945" y="98217"/>
                </a:lnTo>
                <a:lnTo>
                  <a:pt x="1483447" y="80146"/>
                </a:lnTo>
                <a:lnTo>
                  <a:pt x="1441064" y="63791"/>
                </a:lnTo>
                <a:lnTo>
                  <a:pt x="1397838" y="49197"/>
                </a:lnTo>
                <a:lnTo>
                  <a:pt x="1353813" y="36407"/>
                </a:lnTo>
                <a:lnTo>
                  <a:pt x="1309033" y="25464"/>
                </a:lnTo>
                <a:lnTo>
                  <a:pt x="1263542" y="16414"/>
                </a:lnTo>
                <a:lnTo>
                  <a:pt x="1217383" y="9298"/>
                </a:lnTo>
                <a:lnTo>
                  <a:pt x="1170601" y="4161"/>
                </a:lnTo>
                <a:lnTo>
                  <a:pt x="1123238" y="1047"/>
                </a:lnTo>
                <a:lnTo>
                  <a:pt x="1075338" y="0"/>
                </a:lnTo>
                <a:close/>
              </a:path>
            </a:pathLst>
          </a:custGeom>
          <a:solidFill>
            <a:srgbClr val="CC271A"/>
          </a:solidFill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B2DB8409-DBC6-A373-FA55-3D781991F08D}"/>
              </a:ext>
            </a:extLst>
          </p:cNvPr>
          <p:cNvSpPr/>
          <p:nvPr/>
        </p:nvSpPr>
        <p:spPr>
          <a:xfrm>
            <a:off x="6548615" y="3678913"/>
            <a:ext cx="2150745" cy="2150745"/>
          </a:xfrm>
          <a:custGeom>
            <a:avLst/>
            <a:gdLst/>
            <a:ahLst/>
            <a:cxnLst/>
            <a:rect l="l" t="t" r="r" b="b"/>
            <a:pathLst>
              <a:path w="2150745" h="2150745">
                <a:moveTo>
                  <a:pt x="1075338" y="0"/>
                </a:moveTo>
                <a:lnTo>
                  <a:pt x="1027438" y="1047"/>
                </a:lnTo>
                <a:lnTo>
                  <a:pt x="980075" y="4161"/>
                </a:lnTo>
                <a:lnTo>
                  <a:pt x="933291" y="9298"/>
                </a:lnTo>
                <a:lnTo>
                  <a:pt x="887132" y="16414"/>
                </a:lnTo>
                <a:lnTo>
                  <a:pt x="841640" y="25464"/>
                </a:lnTo>
                <a:lnTo>
                  <a:pt x="796860" y="36407"/>
                </a:lnTo>
                <a:lnTo>
                  <a:pt x="752835" y="49197"/>
                </a:lnTo>
                <a:lnTo>
                  <a:pt x="709609" y="63791"/>
                </a:lnTo>
                <a:lnTo>
                  <a:pt x="667225" y="80146"/>
                </a:lnTo>
                <a:lnTo>
                  <a:pt x="625728" y="98217"/>
                </a:lnTo>
                <a:lnTo>
                  <a:pt x="585160" y="117961"/>
                </a:lnTo>
                <a:lnTo>
                  <a:pt x="545566" y="139335"/>
                </a:lnTo>
                <a:lnTo>
                  <a:pt x="506990" y="162294"/>
                </a:lnTo>
                <a:lnTo>
                  <a:pt x="469474" y="186795"/>
                </a:lnTo>
                <a:lnTo>
                  <a:pt x="433064" y="212794"/>
                </a:lnTo>
                <a:lnTo>
                  <a:pt x="397801" y="240247"/>
                </a:lnTo>
                <a:lnTo>
                  <a:pt x="363731" y="269111"/>
                </a:lnTo>
                <a:lnTo>
                  <a:pt x="330897" y="299343"/>
                </a:lnTo>
                <a:lnTo>
                  <a:pt x="299343" y="330897"/>
                </a:lnTo>
                <a:lnTo>
                  <a:pt x="269111" y="363731"/>
                </a:lnTo>
                <a:lnTo>
                  <a:pt x="240247" y="397801"/>
                </a:lnTo>
                <a:lnTo>
                  <a:pt x="212794" y="433064"/>
                </a:lnTo>
                <a:lnTo>
                  <a:pt x="186795" y="469474"/>
                </a:lnTo>
                <a:lnTo>
                  <a:pt x="162294" y="506990"/>
                </a:lnTo>
                <a:lnTo>
                  <a:pt x="139335" y="545566"/>
                </a:lnTo>
                <a:lnTo>
                  <a:pt x="117961" y="585160"/>
                </a:lnTo>
                <a:lnTo>
                  <a:pt x="98217" y="625728"/>
                </a:lnTo>
                <a:lnTo>
                  <a:pt x="80146" y="667225"/>
                </a:lnTo>
                <a:lnTo>
                  <a:pt x="63791" y="709609"/>
                </a:lnTo>
                <a:lnTo>
                  <a:pt x="49197" y="752835"/>
                </a:lnTo>
                <a:lnTo>
                  <a:pt x="36407" y="796860"/>
                </a:lnTo>
                <a:lnTo>
                  <a:pt x="25464" y="841640"/>
                </a:lnTo>
                <a:lnTo>
                  <a:pt x="16414" y="887132"/>
                </a:lnTo>
                <a:lnTo>
                  <a:pt x="9298" y="933291"/>
                </a:lnTo>
                <a:lnTo>
                  <a:pt x="4161" y="980075"/>
                </a:lnTo>
                <a:lnTo>
                  <a:pt x="1047" y="1027438"/>
                </a:lnTo>
                <a:lnTo>
                  <a:pt x="0" y="1075338"/>
                </a:lnTo>
                <a:lnTo>
                  <a:pt x="1047" y="1123239"/>
                </a:lnTo>
                <a:lnTo>
                  <a:pt x="4161" y="1170602"/>
                </a:lnTo>
                <a:lnTo>
                  <a:pt x="9298" y="1217386"/>
                </a:lnTo>
                <a:lnTo>
                  <a:pt x="16414" y="1263545"/>
                </a:lnTo>
                <a:lnTo>
                  <a:pt x="25464" y="1309037"/>
                </a:lnTo>
                <a:lnTo>
                  <a:pt x="36407" y="1353817"/>
                </a:lnTo>
                <a:lnTo>
                  <a:pt x="49197" y="1397842"/>
                </a:lnTo>
                <a:lnTo>
                  <a:pt x="63791" y="1441068"/>
                </a:lnTo>
                <a:lnTo>
                  <a:pt x="80146" y="1483452"/>
                </a:lnTo>
                <a:lnTo>
                  <a:pt x="98217" y="1524949"/>
                </a:lnTo>
                <a:lnTo>
                  <a:pt x="117961" y="1565517"/>
                </a:lnTo>
                <a:lnTo>
                  <a:pt x="139335" y="1605111"/>
                </a:lnTo>
                <a:lnTo>
                  <a:pt x="162294" y="1643687"/>
                </a:lnTo>
                <a:lnTo>
                  <a:pt x="186795" y="1681203"/>
                </a:lnTo>
                <a:lnTo>
                  <a:pt x="212794" y="1717613"/>
                </a:lnTo>
                <a:lnTo>
                  <a:pt x="240247" y="1752876"/>
                </a:lnTo>
                <a:lnTo>
                  <a:pt x="269111" y="1786946"/>
                </a:lnTo>
                <a:lnTo>
                  <a:pt x="299343" y="1819780"/>
                </a:lnTo>
                <a:lnTo>
                  <a:pt x="330897" y="1851334"/>
                </a:lnTo>
                <a:lnTo>
                  <a:pt x="363731" y="1881566"/>
                </a:lnTo>
                <a:lnTo>
                  <a:pt x="397801" y="1910430"/>
                </a:lnTo>
                <a:lnTo>
                  <a:pt x="433064" y="1937883"/>
                </a:lnTo>
                <a:lnTo>
                  <a:pt x="469474" y="1963882"/>
                </a:lnTo>
                <a:lnTo>
                  <a:pt x="506990" y="1988383"/>
                </a:lnTo>
                <a:lnTo>
                  <a:pt x="545566" y="2011342"/>
                </a:lnTo>
                <a:lnTo>
                  <a:pt x="585160" y="2032716"/>
                </a:lnTo>
                <a:lnTo>
                  <a:pt x="625728" y="2052460"/>
                </a:lnTo>
                <a:lnTo>
                  <a:pt x="667225" y="2070531"/>
                </a:lnTo>
                <a:lnTo>
                  <a:pt x="709609" y="2086886"/>
                </a:lnTo>
                <a:lnTo>
                  <a:pt x="752835" y="2101480"/>
                </a:lnTo>
                <a:lnTo>
                  <a:pt x="796860" y="2114270"/>
                </a:lnTo>
                <a:lnTo>
                  <a:pt x="841640" y="2125213"/>
                </a:lnTo>
                <a:lnTo>
                  <a:pt x="887132" y="2134263"/>
                </a:lnTo>
                <a:lnTo>
                  <a:pt x="933291" y="2141379"/>
                </a:lnTo>
                <a:lnTo>
                  <a:pt x="980075" y="2146516"/>
                </a:lnTo>
                <a:lnTo>
                  <a:pt x="1027438" y="2149630"/>
                </a:lnTo>
                <a:lnTo>
                  <a:pt x="1075338" y="2150677"/>
                </a:lnTo>
                <a:lnTo>
                  <a:pt x="1123238" y="2149630"/>
                </a:lnTo>
                <a:lnTo>
                  <a:pt x="1170601" y="2146516"/>
                </a:lnTo>
                <a:lnTo>
                  <a:pt x="1217383" y="2141379"/>
                </a:lnTo>
                <a:lnTo>
                  <a:pt x="1263542" y="2134263"/>
                </a:lnTo>
                <a:lnTo>
                  <a:pt x="1309033" y="2125213"/>
                </a:lnTo>
                <a:lnTo>
                  <a:pt x="1353813" y="2114270"/>
                </a:lnTo>
                <a:lnTo>
                  <a:pt x="1397838" y="2101480"/>
                </a:lnTo>
                <a:lnTo>
                  <a:pt x="1441064" y="2086886"/>
                </a:lnTo>
                <a:lnTo>
                  <a:pt x="1483447" y="2070531"/>
                </a:lnTo>
                <a:lnTo>
                  <a:pt x="1524945" y="2052460"/>
                </a:lnTo>
                <a:lnTo>
                  <a:pt x="1565512" y="2032716"/>
                </a:lnTo>
                <a:lnTo>
                  <a:pt x="1605106" y="2011342"/>
                </a:lnTo>
                <a:lnTo>
                  <a:pt x="1643683" y="1988383"/>
                </a:lnTo>
                <a:lnTo>
                  <a:pt x="1681198" y="1963882"/>
                </a:lnTo>
                <a:lnTo>
                  <a:pt x="1717609" y="1937883"/>
                </a:lnTo>
                <a:lnTo>
                  <a:pt x="1752871" y="1910430"/>
                </a:lnTo>
                <a:lnTo>
                  <a:pt x="1786941" y="1881566"/>
                </a:lnTo>
                <a:lnTo>
                  <a:pt x="1819776" y="1851334"/>
                </a:lnTo>
                <a:lnTo>
                  <a:pt x="1851331" y="1819780"/>
                </a:lnTo>
                <a:lnTo>
                  <a:pt x="1881562" y="1786946"/>
                </a:lnTo>
                <a:lnTo>
                  <a:pt x="1910426" y="1752876"/>
                </a:lnTo>
                <a:lnTo>
                  <a:pt x="1937880" y="1717613"/>
                </a:lnTo>
                <a:lnTo>
                  <a:pt x="1963879" y="1681203"/>
                </a:lnTo>
                <a:lnTo>
                  <a:pt x="1988381" y="1643687"/>
                </a:lnTo>
                <a:lnTo>
                  <a:pt x="2011340" y="1605111"/>
                </a:lnTo>
                <a:lnTo>
                  <a:pt x="2032714" y="1565517"/>
                </a:lnTo>
                <a:lnTo>
                  <a:pt x="2052458" y="1524949"/>
                </a:lnTo>
                <a:lnTo>
                  <a:pt x="2070530" y="1483452"/>
                </a:lnTo>
                <a:lnTo>
                  <a:pt x="2086885" y="1441068"/>
                </a:lnTo>
                <a:lnTo>
                  <a:pt x="2101479" y="1397842"/>
                </a:lnTo>
                <a:lnTo>
                  <a:pt x="2114270" y="1353817"/>
                </a:lnTo>
                <a:lnTo>
                  <a:pt x="2125212" y="1309037"/>
                </a:lnTo>
                <a:lnTo>
                  <a:pt x="2134263" y="1263545"/>
                </a:lnTo>
                <a:lnTo>
                  <a:pt x="2141379" y="1217386"/>
                </a:lnTo>
                <a:lnTo>
                  <a:pt x="2146516" y="1170602"/>
                </a:lnTo>
                <a:lnTo>
                  <a:pt x="2149630" y="1123239"/>
                </a:lnTo>
                <a:lnTo>
                  <a:pt x="2150677" y="1075338"/>
                </a:lnTo>
                <a:lnTo>
                  <a:pt x="2149630" y="1027438"/>
                </a:lnTo>
                <a:lnTo>
                  <a:pt x="2146516" y="980075"/>
                </a:lnTo>
                <a:lnTo>
                  <a:pt x="2141379" y="933291"/>
                </a:lnTo>
                <a:lnTo>
                  <a:pt x="2134263" y="887132"/>
                </a:lnTo>
                <a:lnTo>
                  <a:pt x="2125212" y="841640"/>
                </a:lnTo>
                <a:lnTo>
                  <a:pt x="2114270" y="796860"/>
                </a:lnTo>
                <a:lnTo>
                  <a:pt x="2101479" y="752835"/>
                </a:lnTo>
                <a:lnTo>
                  <a:pt x="2086885" y="709609"/>
                </a:lnTo>
                <a:lnTo>
                  <a:pt x="2070530" y="667225"/>
                </a:lnTo>
                <a:lnTo>
                  <a:pt x="2052458" y="625728"/>
                </a:lnTo>
                <a:lnTo>
                  <a:pt x="2032714" y="585160"/>
                </a:lnTo>
                <a:lnTo>
                  <a:pt x="2011340" y="545566"/>
                </a:lnTo>
                <a:lnTo>
                  <a:pt x="1988381" y="506990"/>
                </a:lnTo>
                <a:lnTo>
                  <a:pt x="1963879" y="469474"/>
                </a:lnTo>
                <a:lnTo>
                  <a:pt x="1937880" y="433064"/>
                </a:lnTo>
                <a:lnTo>
                  <a:pt x="1910426" y="397801"/>
                </a:lnTo>
                <a:lnTo>
                  <a:pt x="1881562" y="363731"/>
                </a:lnTo>
                <a:lnTo>
                  <a:pt x="1851331" y="330897"/>
                </a:lnTo>
                <a:lnTo>
                  <a:pt x="1819776" y="299343"/>
                </a:lnTo>
                <a:lnTo>
                  <a:pt x="1786941" y="269111"/>
                </a:lnTo>
                <a:lnTo>
                  <a:pt x="1752871" y="240247"/>
                </a:lnTo>
                <a:lnTo>
                  <a:pt x="1717609" y="212794"/>
                </a:lnTo>
                <a:lnTo>
                  <a:pt x="1681198" y="186795"/>
                </a:lnTo>
                <a:lnTo>
                  <a:pt x="1643683" y="162294"/>
                </a:lnTo>
                <a:lnTo>
                  <a:pt x="1605106" y="139335"/>
                </a:lnTo>
                <a:lnTo>
                  <a:pt x="1565512" y="117961"/>
                </a:lnTo>
                <a:lnTo>
                  <a:pt x="1524945" y="98217"/>
                </a:lnTo>
                <a:lnTo>
                  <a:pt x="1483447" y="80146"/>
                </a:lnTo>
                <a:lnTo>
                  <a:pt x="1441064" y="63791"/>
                </a:lnTo>
                <a:lnTo>
                  <a:pt x="1397838" y="49197"/>
                </a:lnTo>
                <a:lnTo>
                  <a:pt x="1353813" y="36407"/>
                </a:lnTo>
                <a:lnTo>
                  <a:pt x="1309033" y="25464"/>
                </a:lnTo>
                <a:lnTo>
                  <a:pt x="1263542" y="16414"/>
                </a:lnTo>
                <a:lnTo>
                  <a:pt x="1217383" y="9298"/>
                </a:lnTo>
                <a:lnTo>
                  <a:pt x="1170601" y="4161"/>
                </a:lnTo>
                <a:lnTo>
                  <a:pt x="1123238" y="1047"/>
                </a:lnTo>
                <a:lnTo>
                  <a:pt x="1075338" y="0"/>
                </a:lnTo>
                <a:close/>
              </a:path>
            </a:pathLst>
          </a:custGeom>
          <a:solidFill>
            <a:srgbClr val="AE9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BA9C28CF-69B9-8318-5573-1545614B1515}"/>
              </a:ext>
            </a:extLst>
          </p:cNvPr>
          <p:cNvSpPr/>
          <p:nvPr/>
        </p:nvSpPr>
        <p:spPr>
          <a:xfrm>
            <a:off x="11404804" y="3678913"/>
            <a:ext cx="2150745" cy="2150745"/>
          </a:xfrm>
          <a:custGeom>
            <a:avLst/>
            <a:gdLst/>
            <a:ahLst/>
            <a:cxnLst/>
            <a:rect l="l" t="t" r="r" b="b"/>
            <a:pathLst>
              <a:path w="2150744" h="2150745">
                <a:moveTo>
                  <a:pt x="1075338" y="0"/>
                </a:moveTo>
                <a:lnTo>
                  <a:pt x="1027438" y="1047"/>
                </a:lnTo>
                <a:lnTo>
                  <a:pt x="980075" y="4161"/>
                </a:lnTo>
                <a:lnTo>
                  <a:pt x="933291" y="9298"/>
                </a:lnTo>
                <a:lnTo>
                  <a:pt x="887132" y="16414"/>
                </a:lnTo>
                <a:lnTo>
                  <a:pt x="841640" y="25464"/>
                </a:lnTo>
                <a:lnTo>
                  <a:pt x="796860" y="36407"/>
                </a:lnTo>
                <a:lnTo>
                  <a:pt x="752835" y="49197"/>
                </a:lnTo>
                <a:lnTo>
                  <a:pt x="709609" y="63791"/>
                </a:lnTo>
                <a:lnTo>
                  <a:pt x="667225" y="80146"/>
                </a:lnTo>
                <a:lnTo>
                  <a:pt x="625728" y="98217"/>
                </a:lnTo>
                <a:lnTo>
                  <a:pt x="585160" y="117961"/>
                </a:lnTo>
                <a:lnTo>
                  <a:pt x="545566" y="139335"/>
                </a:lnTo>
                <a:lnTo>
                  <a:pt x="506990" y="162294"/>
                </a:lnTo>
                <a:lnTo>
                  <a:pt x="469474" y="186795"/>
                </a:lnTo>
                <a:lnTo>
                  <a:pt x="433064" y="212794"/>
                </a:lnTo>
                <a:lnTo>
                  <a:pt x="397801" y="240247"/>
                </a:lnTo>
                <a:lnTo>
                  <a:pt x="363731" y="269111"/>
                </a:lnTo>
                <a:lnTo>
                  <a:pt x="330897" y="299343"/>
                </a:lnTo>
                <a:lnTo>
                  <a:pt x="299343" y="330897"/>
                </a:lnTo>
                <a:lnTo>
                  <a:pt x="269111" y="363731"/>
                </a:lnTo>
                <a:lnTo>
                  <a:pt x="240247" y="397801"/>
                </a:lnTo>
                <a:lnTo>
                  <a:pt x="212794" y="433064"/>
                </a:lnTo>
                <a:lnTo>
                  <a:pt x="186795" y="469474"/>
                </a:lnTo>
                <a:lnTo>
                  <a:pt x="162294" y="506990"/>
                </a:lnTo>
                <a:lnTo>
                  <a:pt x="139335" y="545566"/>
                </a:lnTo>
                <a:lnTo>
                  <a:pt x="117961" y="585160"/>
                </a:lnTo>
                <a:lnTo>
                  <a:pt x="98217" y="625728"/>
                </a:lnTo>
                <a:lnTo>
                  <a:pt x="80146" y="667225"/>
                </a:lnTo>
                <a:lnTo>
                  <a:pt x="63791" y="709609"/>
                </a:lnTo>
                <a:lnTo>
                  <a:pt x="49197" y="752835"/>
                </a:lnTo>
                <a:lnTo>
                  <a:pt x="36407" y="796860"/>
                </a:lnTo>
                <a:lnTo>
                  <a:pt x="25464" y="841640"/>
                </a:lnTo>
                <a:lnTo>
                  <a:pt x="16414" y="887132"/>
                </a:lnTo>
                <a:lnTo>
                  <a:pt x="9298" y="933291"/>
                </a:lnTo>
                <a:lnTo>
                  <a:pt x="4161" y="980075"/>
                </a:lnTo>
                <a:lnTo>
                  <a:pt x="1047" y="1027438"/>
                </a:lnTo>
                <a:lnTo>
                  <a:pt x="0" y="1075338"/>
                </a:lnTo>
                <a:lnTo>
                  <a:pt x="1047" y="1123239"/>
                </a:lnTo>
                <a:lnTo>
                  <a:pt x="4161" y="1170602"/>
                </a:lnTo>
                <a:lnTo>
                  <a:pt x="9298" y="1217386"/>
                </a:lnTo>
                <a:lnTo>
                  <a:pt x="16414" y="1263545"/>
                </a:lnTo>
                <a:lnTo>
                  <a:pt x="25464" y="1309037"/>
                </a:lnTo>
                <a:lnTo>
                  <a:pt x="36407" y="1353817"/>
                </a:lnTo>
                <a:lnTo>
                  <a:pt x="49197" y="1397842"/>
                </a:lnTo>
                <a:lnTo>
                  <a:pt x="63791" y="1441068"/>
                </a:lnTo>
                <a:lnTo>
                  <a:pt x="80146" y="1483452"/>
                </a:lnTo>
                <a:lnTo>
                  <a:pt x="98217" y="1524949"/>
                </a:lnTo>
                <a:lnTo>
                  <a:pt x="117961" y="1565517"/>
                </a:lnTo>
                <a:lnTo>
                  <a:pt x="139335" y="1605111"/>
                </a:lnTo>
                <a:lnTo>
                  <a:pt x="162294" y="1643687"/>
                </a:lnTo>
                <a:lnTo>
                  <a:pt x="186795" y="1681203"/>
                </a:lnTo>
                <a:lnTo>
                  <a:pt x="212794" y="1717613"/>
                </a:lnTo>
                <a:lnTo>
                  <a:pt x="240247" y="1752876"/>
                </a:lnTo>
                <a:lnTo>
                  <a:pt x="269111" y="1786946"/>
                </a:lnTo>
                <a:lnTo>
                  <a:pt x="299343" y="1819780"/>
                </a:lnTo>
                <a:lnTo>
                  <a:pt x="330897" y="1851334"/>
                </a:lnTo>
                <a:lnTo>
                  <a:pt x="363731" y="1881566"/>
                </a:lnTo>
                <a:lnTo>
                  <a:pt x="397801" y="1910430"/>
                </a:lnTo>
                <a:lnTo>
                  <a:pt x="433064" y="1937883"/>
                </a:lnTo>
                <a:lnTo>
                  <a:pt x="469474" y="1963882"/>
                </a:lnTo>
                <a:lnTo>
                  <a:pt x="506990" y="1988383"/>
                </a:lnTo>
                <a:lnTo>
                  <a:pt x="545566" y="2011342"/>
                </a:lnTo>
                <a:lnTo>
                  <a:pt x="585160" y="2032716"/>
                </a:lnTo>
                <a:lnTo>
                  <a:pt x="625728" y="2052460"/>
                </a:lnTo>
                <a:lnTo>
                  <a:pt x="667225" y="2070531"/>
                </a:lnTo>
                <a:lnTo>
                  <a:pt x="709609" y="2086886"/>
                </a:lnTo>
                <a:lnTo>
                  <a:pt x="752835" y="2101480"/>
                </a:lnTo>
                <a:lnTo>
                  <a:pt x="796860" y="2114270"/>
                </a:lnTo>
                <a:lnTo>
                  <a:pt x="841640" y="2125213"/>
                </a:lnTo>
                <a:lnTo>
                  <a:pt x="887132" y="2134263"/>
                </a:lnTo>
                <a:lnTo>
                  <a:pt x="933291" y="2141379"/>
                </a:lnTo>
                <a:lnTo>
                  <a:pt x="980075" y="2146516"/>
                </a:lnTo>
                <a:lnTo>
                  <a:pt x="1027438" y="2149630"/>
                </a:lnTo>
                <a:lnTo>
                  <a:pt x="1075338" y="2150677"/>
                </a:lnTo>
                <a:lnTo>
                  <a:pt x="1123239" y="2149630"/>
                </a:lnTo>
                <a:lnTo>
                  <a:pt x="1170602" y="2146516"/>
                </a:lnTo>
                <a:lnTo>
                  <a:pt x="1217386" y="2141379"/>
                </a:lnTo>
                <a:lnTo>
                  <a:pt x="1263545" y="2134263"/>
                </a:lnTo>
                <a:lnTo>
                  <a:pt x="1309037" y="2125213"/>
                </a:lnTo>
                <a:lnTo>
                  <a:pt x="1353817" y="2114270"/>
                </a:lnTo>
                <a:lnTo>
                  <a:pt x="1397842" y="2101480"/>
                </a:lnTo>
                <a:lnTo>
                  <a:pt x="1441068" y="2086886"/>
                </a:lnTo>
                <a:lnTo>
                  <a:pt x="1483452" y="2070531"/>
                </a:lnTo>
                <a:lnTo>
                  <a:pt x="1524949" y="2052460"/>
                </a:lnTo>
                <a:lnTo>
                  <a:pt x="1565517" y="2032716"/>
                </a:lnTo>
                <a:lnTo>
                  <a:pt x="1605111" y="2011342"/>
                </a:lnTo>
                <a:lnTo>
                  <a:pt x="1643687" y="1988383"/>
                </a:lnTo>
                <a:lnTo>
                  <a:pt x="1681203" y="1963882"/>
                </a:lnTo>
                <a:lnTo>
                  <a:pt x="1717613" y="1937883"/>
                </a:lnTo>
                <a:lnTo>
                  <a:pt x="1752876" y="1910430"/>
                </a:lnTo>
                <a:lnTo>
                  <a:pt x="1786946" y="1881566"/>
                </a:lnTo>
                <a:lnTo>
                  <a:pt x="1819780" y="1851334"/>
                </a:lnTo>
                <a:lnTo>
                  <a:pt x="1851334" y="1819780"/>
                </a:lnTo>
                <a:lnTo>
                  <a:pt x="1881566" y="1786946"/>
                </a:lnTo>
                <a:lnTo>
                  <a:pt x="1910430" y="1752876"/>
                </a:lnTo>
                <a:lnTo>
                  <a:pt x="1937883" y="1717613"/>
                </a:lnTo>
                <a:lnTo>
                  <a:pt x="1963882" y="1681203"/>
                </a:lnTo>
                <a:lnTo>
                  <a:pt x="1988383" y="1643687"/>
                </a:lnTo>
                <a:lnTo>
                  <a:pt x="2011342" y="1605111"/>
                </a:lnTo>
                <a:lnTo>
                  <a:pt x="2032716" y="1565517"/>
                </a:lnTo>
                <a:lnTo>
                  <a:pt x="2052460" y="1524949"/>
                </a:lnTo>
                <a:lnTo>
                  <a:pt x="2070531" y="1483452"/>
                </a:lnTo>
                <a:lnTo>
                  <a:pt x="2086886" y="1441068"/>
                </a:lnTo>
                <a:lnTo>
                  <a:pt x="2101480" y="1397842"/>
                </a:lnTo>
                <a:lnTo>
                  <a:pt x="2114270" y="1353817"/>
                </a:lnTo>
                <a:lnTo>
                  <a:pt x="2125213" y="1309037"/>
                </a:lnTo>
                <a:lnTo>
                  <a:pt x="2134263" y="1263545"/>
                </a:lnTo>
                <a:lnTo>
                  <a:pt x="2141379" y="1217386"/>
                </a:lnTo>
                <a:lnTo>
                  <a:pt x="2146516" y="1170602"/>
                </a:lnTo>
                <a:lnTo>
                  <a:pt x="2149630" y="1123239"/>
                </a:lnTo>
                <a:lnTo>
                  <a:pt x="2150677" y="1075338"/>
                </a:lnTo>
                <a:lnTo>
                  <a:pt x="2149630" y="1027438"/>
                </a:lnTo>
                <a:lnTo>
                  <a:pt x="2146516" y="980075"/>
                </a:lnTo>
                <a:lnTo>
                  <a:pt x="2141379" y="933291"/>
                </a:lnTo>
                <a:lnTo>
                  <a:pt x="2134263" y="887132"/>
                </a:lnTo>
                <a:lnTo>
                  <a:pt x="2125213" y="841640"/>
                </a:lnTo>
                <a:lnTo>
                  <a:pt x="2114270" y="796860"/>
                </a:lnTo>
                <a:lnTo>
                  <a:pt x="2101480" y="752835"/>
                </a:lnTo>
                <a:lnTo>
                  <a:pt x="2086886" y="709609"/>
                </a:lnTo>
                <a:lnTo>
                  <a:pt x="2070531" y="667225"/>
                </a:lnTo>
                <a:lnTo>
                  <a:pt x="2052460" y="625728"/>
                </a:lnTo>
                <a:lnTo>
                  <a:pt x="2032716" y="585160"/>
                </a:lnTo>
                <a:lnTo>
                  <a:pt x="2011342" y="545566"/>
                </a:lnTo>
                <a:lnTo>
                  <a:pt x="1988383" y="506990"/>
                </a:lnTo>
                <a:lnTo>
                  <a:pt x="1963882" y="469474"/>
                </a:lnTo>
                <a:lnTo>
                  <a:pt x="1937883" y="433064"/>
                </a:lnTo>
                <a:lnTo>
                  <a:pt x="1910430" y="397801"/>
                </a:lnTo>
                <a:lnTo>
                  <a:pt x="1881566" y="363731"/>
                </a:lnTo>
                <a:lnTo>
                  <a:pt x="1851334" y="330897"/>
                </a:lnTo>
                <a:lnTo>
                  <a:pt x="1819780" y="299343"/>
                </a:lnTo>
                <a:lnTo>
                  <a:pt x="1786946" y="269111"/>
                </a:lnTo>
                <a:lnTo>
                  <a:pt x="1752876" y="240247"/>
                </a:lnTo>
                <a:lnTo>
                  <a:pt x="1717613" y="212794"/>
                </a:lnTo>
                <a:lnTo>
                  <a:pt x="1681203" y="186795"/>
                </a:lnTo>
                <a:lnTo>
                  <a:pt x="1643687" y="162294"/>
                </a:lnTo>
                <a:lnTo>
                  <a:pt x="1605111" y="139335"/>
                </a:lnTo>
                <a:lnTo>
                  <a:pt x="1565517" y="117961"/>
                </a:lnTo>
                <a:lnTo>
                  <a:pt x="1524949" y="98217"/>
                </a:lnTo>
                <a:lnTo>
                  <a:pt x="1483452" y="80146"/>
                </a:lnTo>
                <a:lnTo>
                  <a:pt x="1441068" y="63791"/>
                </a:lnTo>
                <a:lnTo>
                  <a:pt x="1397842" y="49197"/>
                </a:lnTo>
                <a:lnTo>
                  <a:pt x="1353817" y="36407"/>
                </a:lnTo>
                <a:lnTo>
                  <a:pt x="1309037" y="25464"/>
                </a:lnTo>
                <a:lnTo>
                  <a:pt x="1263545" y="16414"/>
                </a:lnTo>
                <a:lnTo>
                  <a:pt x="1217386" y="9298"/>
                </a:lnTo>
                <a:lnTo>
                  <a:pt x="1170602" y="4161"/>
                </a:lnTo>
                <a:lnTo>
                  <a:pt x="1123239" y="1047"/>
                </a:lnTo>
                <a:lnTo>
                  <a:pt x="1075338" y="0"/>
                </a:lnTo>
                <a:close/>
              </a:path>
            </a:pathLst>
          </a:custGeom>
          <a:solidFill>
            <a:srgbClr val="F2A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54AEF2EF-6B5C-51D3-EFF2-BE22BD338BF4}"/>
              </a:ext>
            </a:extLst>
          </p:cNvPr>
          <p:cNvSpPr/>
          <p:nvPr/>
        </p:nvSpPr>
        <p:spPr>
          <a:xfrm>
            <a:off x="16260994" y="3727856"/>
            <a:ext cx="2150745" cy="2150745"/>
          </a:xfrm>
          <a:custGeom>
            <a:avLst/>
            <a:gdLst/>
            <a:ahLst/>
            <a:cxnLst/>
            <a:rect l="l" t="t" r="r" b="b"/>
            <a:pathLst>
              <a:path w="2150744" h="2150745">
                <a:moveTo>
                  <a:pt x="1075338" y="0"/>
                </a:moveTo>
                <a:lnTo>
                  <a:pt x="1027438" y="1047"/>
                </a:lnTo>
                <a:lnTo>
                  <a:pt x="980075" y="4161"/>
                </a:lnTo>
                <a:lnTo>
                  <a:pt x="933291" y="9298"/>
                </a:lnTo>
                <a:lnTo>
                  <a:pt x="887132" y="16414"/>
                </a:lnTo>
                <a:lnTo>
                  <a:pt x="841640" y="25464"/>
                </a:lnTo>
                <a:lnTo>
                  <a:pt x="796860" y="36407"/>
                </a:lnTo>
                <a:lnTo>
                  <a:pt x="752835" y="49197"/>
                </a:lnTo>
                <a:lnTo>
                  <a:pt x="709609" y="63791"/>
                </a:lnTo>
                <a:lnTo>
                  <a:pt x="667225" y="80146"/>
                </a:lnTo>
                <a:lnTo>
                  <a:pt x="625728" y="98217"/>
                </a:lnTo>
                <a:lnTo>
                  <a:pt x="585160" y="117961"/>
                </a:lnTo>
                <a:lnTo>
                  <a:pt x="545566" y="139335"/>
                </a:lnTo>
                <a:lnTo>
                  <a:pt x="506990" y="162294"/>
                </a:lnTo>
                <a:lnTo>
                  <a:pt x="469474" y="186795"/>
                </a:lnTo>
                <a:lnTo>
                  <a:pt x="433064" y="212794"/>
                </a:lnTo>
                <a:lnTo>
                  <a:pt x="397801" y="240247"/>
                </a:lnTo>
                <a:lnTo>
                  <a:pt x="363731" y="269111"/>
                </a:lnTo>
                <a:lnTo>
                  <a:pt x="330897" y="299343"/>
                </a:lnTo>
                <a:lnTo>
                  <a:pt x="299343" y="330897"/>
                </a:lnTo>
                <a:lnTo>
                  <a:pt x="269111" y="363731"/>
                </a:lnTo>
                <a:lnTo>
                  <a:pt x="240247" y="397801"/>
                </a:lnTo>
                <a:lnTo>
                  <a:pt x="212794" y="433064"/>
                </a:lnTo>
                <a:lnTo>
                  <a:pt x="186795" y="469474"/>
                </a:lnTo>
                <a:lnTo>
                  <a:pt x="162294" y="506990"/>
                </a:lnTo>
                <a:lnTo>
                  <a:pt x="139335" y="545566"/>
                </a:lnTo>
                <a:lnTo>
                  <a:pt x="117961" y="585160"/>
                </a:lnTo>
                <a:lnTo>
                  <a:pt x="98217" y="625728"/>
                </a:lnTo>
                <a:lnTo>
                  <a:pt x="80146" y="667225"/>
                </a:lnTo>
                <a:lnTo>
                  <a:pt x="63791" y="709609"/>
                </a:lnTo>
                <a:lnTo>
                  <a:pt x="49197" y="752835"/>
                </a:lnTo>
                <a:lnTo>
                  <a:pt x="36407" y="796860"/>
                </a:lnTo>
                <a:lnTo>
                  <a:pt x="25464" y="841640"/>
                </a:lnTo>
                <a:lnTo>
                  <a:pt x="16414" y="887132"/>
                </a:lnTo>
                <a:lnTo>
                  <a:pt x="9298" y="933291"/>
                </a:lnTo>
                <a:lnTo>
                  <a:pt x="4161" y="980075"/>
                </a:lnTo>
                <a:lnTo>
                  <a:pt x="1047" y="1027438"/>
                </a:lnTo>
                <a:lnTo>
                  <a:pt x="0" y="1075338"/>
                </a:lnTo>
                <a:lnTo>
                  <a:pt x="1047" y="1123239"/>
                </a:lnTo>
                <a:lnTo>
                  <a:pt x="4161" y="1170602"/>
                </a:lnTo>
                <a:lnTo>
                  <a:pt x="9298" y="1217386"/>
                </a:lnTo>
                <a:lnTo>
                  <a:pt x="16414" y="1263545"/>
                </a:lnTo>
                <a:lnTo>
                  <a:pt x="25464" y="1309037"/>
                </a:lnTo>
                <a:lnTo>
                  <a:pt x="36407" y="1353817"/>
                </a:lnTo>
                <a:lnTo>
                  <a:pt x="49197" y="1397842"/>
                </a:lnTo>
                <a:lnTo>
                  <a:pt x="63791" y="1441068"/>
                </a:lnTo>
                <a:lnTo>
                  <a:pt x="80146" y="1483452"/>
                </a:lnTo>
                <a:lnTo>
                  <a:pt x="98217" y="1524949"/>
                </a:lnTo>
                <a:lnTo>
                  <a:pt x="117961" y="1565517"/>
                </a:lnTo>
                <a:lnTo>
                  <a:pt x="139335" y="1605111"/>
                </a:lnTo>
                <a:lnTo>
                  <a:pt x="162294" y="1643687"/>
                </a:lnTo>
                <a:lnTo>
                  <a:pt x="186795" y="1681203"/>
                </a:lnTo>
                <a:lnTo>
                  <a:pt x="212794" y="1717613"/>
                </a:lnTo>
                <a:lnTo>
                  <a:pt x="240247" y="1752876"/>
                </a:lnTo>
                <a:lnTo>
                  <a:pt x="269111" y="1786946"/>
                </a:lnTo>
                <a:lnTo>
                  <a:pt x="299343" y="1819780"/>
                </a:lnTo>
                <a:lnTo>
                  <a:pt x="330897" y="1851334"/>
                </a:lnTo>
                <a:lnTo>
                  <a:pt x="363731" y="1881566"/>
                </a:lnTo>
                <a:lnTo>
                  <a:pt x="397801" y="1910430"/>
                </a:lnTo>
                <a:lnTo>
                  <a:pt x="433064" y="1937883"/>
                </a:lnTo>
                <a:lnTo>
                  <a:pt x="469474" y="1963882"/>
                </a:lnTo>
                <a:lnTo>
                  <a:pt x="506990" y="1988383"/>
                </a:lnTo>
                <a:lnTo>
                  <a:pt x="545566" y="2011342"/>
                </a:lnTo>
                <a:lnTo>
                  <a:pt x="585160" y="2032716"/>
                </a:lnTo>
                <a:lnTo>
                  <a:pt x="625728" y="2052460"/>
                </a:lnTo>
                <a:lnTo>
                  <a:pt x="667225" y="2070531"/>
                </a:lnTo>
                <a:lnTo>
                  <a:pt x="709609" y="2086886"/>
                </a:lnTo>
                <a:lnTo>
                  <a:pt x="752835" y="2101480"/>
                </a:lnTo>
                <a:lnTo>
                  <a:pt x="796860" y="2114270"/>
                </a:lnTo>
                <a:lnTo>
                  <a:pt x="841640" y="2125213"/>
                </a:lnTo>
                <a:lnTo>
                  <a:pt x="887132" y="2134263"/>
                </a:lnTo>
                <a:lnTo>
                  <a:pt x="933291" y="2141379"/>
                </a:lnTo>
                <a:lnTo>
                  <a:pt x="980075" y="2146516"/>
                </a:lnTo>
                <a:lnTo>
                  <a:pt x="1027438" y="2149630"/>
                </a:lnTo>
                <a:lnTo>
                  <a:pt x="1075338" y="2150677"/>
                </a:lnTo>
                <a:lnTo>
                  <a:pt x="1123238" y="2149630"/>
                </a:lnTo>
                <a:lnTo>
                  <a:pt x="1170601" y="2146516"/>
                </a:lnTo>
                <a:lnTo>
                  <a:pt x="1217383" y="2141379"/>
                </a:lnTo>
                <a:lnTo>
                  <a:pt x="1263542" y="2134263"/>
                </a:lnTo>
                <a:lnTo>
                  <a:pt x="1309033" y="2125213"/>
                </a:lnTo>
                <a:lnTo>
                  <a:pt x="1353813" y="2114270"/>
                </a:lnTo>
                <a:lnTo>
                  <a:pt x="1397838" y="2101480"/>
                </a:lnTo>
                <a:lnTo>
                  <a:pt x="1441064" y="2086886"/>
                </a:lnTo>
                <a:lnTo>
                  <a:pt x="1483447" y="2070531"/>
                </a:lnTo>
                <a:lnTo>
                  <a:pt x="1524945" y="2052460"/>
                </a:lnTo>
                <a:lnTo>
                  <a:pt x="1565512" y="2032716"/>
                </a:lnTo>
                <a:lnTo>
                  <a:pt x="1605106" y="2011342"/>
                </a:lnTo>
                <a:lnTo>
                  <a:pt x="1643683" y="1988383"/>
                </a:lnTo>
                <a:lnTo>
                  <a:pt x="1681198" y="1963882"/>
                </a:lnTo>
                <a:lnTo>
                  <a:pt x="1717609" y="1937883"/>
                </a:lnTo>
                <a:lnTo>
                  <a:pt x="1752871" y="1910430"/>
                </a:lnTo>
                <a:lnTo>
                  <a:pt x="1786941" y="1881566"/>
                </a:lnTo>
                <a:lnTo>
                  <a:pt x="1819776" y="1851334"/>
                </a:lnTo>
                <a:lnTo>
                  <a:pt x="1851331" y="1819780"/>
                </a:lnTo>
                <a:lnTo>
                  <a:pt x="1881562" y="1786946"/>
                </a:lnTo>
                <a:lnTo>
                  <a:pt x="1910426" y="1752876"/>
                </a:lnTo>
                <a:lnTo>
                  <a:pt x="1937880" y="1717613"/>
                </a:lnTo>
                <a:lnTo>
                  <a:pt x="1963879" y="1681203"/>
                </a:lnTo>
                <a:lnTo>
                  <a:pt x="1988381" y="1643687"/>
                </a:lnTo>
                <a:lnTo>
                  <a:pt x="2011340" y="1605111"/>
                </a:lnTo>
                <a:lnTo>
                  <a:pt x="2032714" y="1565517"/>
                </a:lnTo>
                <a:lnTo>
                  <a:pt x="2052458" y="1524949"/>
                </a:lnTo>
                <a:lnTo>
                  <a:pt x="2070530" y="1483452"/>
                </a:lnTo>
                <a:lnTo>
                  <a:pt x="2086885" y="1441068"/>
                </a:lnTo>
                <a:lnTo>
                  <a:pt x="2101479" y="1397842"/>
                </a:lnTo>
                <a:lnTo>
                  <a:pt x="2114270" y="1353817"/>
                </a:lnTo>
                <a:lnTo>
                  <a:pt x="2125212" y="1309037"/>
                </a:lnTo>
                <a:lnTo>
                  <a:pt x="2134263" y="1263545"/>
                </a:lnTo>
                <a:lnTo>
                  <a:pt x="2141379" y="1217386"/>
                </a:lnTo>
                <a:lnTo>
                  <a:pt x="2146516" y="1170602"/>
                </a:lnTo>
                <a:lnTo>
                  <a:pt x="2149630" y="1123239"/>
                </a:lnTo>
                <a:lnTo>
                  <a:pt x="2150677" y="1075338"/>
                </a:lnTo>
                <a:lnTo>
                  <a:pt x="2149630" y="1027438"/>
                </a:lnTo>
                <a:lnTo>
                  <a:pt x="2146516" y="980075"/>
                </a:lnTo>
                <a:lnTo>
                  <a:pt x="2141379" y="933291"/>
                </a:lnTo>
                <a:lnTo>
                  <a:pt x="2134263" y="887132"/>
                </a:lnTo>
                <a:lnTo>
                  <a:pt x="2125212" y="841640"/>
                </a:lnTo>
                <a:lnTo>
                  <a:pt x="2114270" y="796860"/>
                </a:lnTo>
                <a:lnTo>
                  <a:pt x="2101479" y="752835"/>
                </a:lnTo>
                <a:lnTo>
                  <a:pt x="2086885" y="709609"/>
                </a:lnTo>
                <a:lnTo>
                  <a:pt x="2070530" y="667225"/>
                </a:lnTo>
                <a:lnTo>
                  <a:pt x="2052458" y="625728"/>
                </a:lnTo>
                <a:lnTo>
                  <a:pt x="2032714" y="585160"/>
                </a:lnTo>
                <a:lnTo>
                  <a:pt x="2011340" y="545566"/>
                </a:lnTo>
                <a:lnTo>
                  <a:pt x="1988381" y="506990"/>
                </a:lnTo>
                <a:lnTo>
                  <a:pt x="1963879" y="469474"/>
                </a:lnTo>
                <a:lnTo>
                  <a:pt x="1937880" y="433064"/>
                </a:lnTo>
                <a:lnTo>
                  <a:pt x="1910426" y="397801"/>
                </a:lnTo>
                <a:lnTo>
                  <a:pt x="1881562" y="363731"/>
                </a:lnTo>
                <a:lnTo>
                  <a:pt x="1851331" y="330897"/>
                </a:lnTo>
                <a:lnTo>
                  <a:pt x="1819776" y="299343"/>
                </a:lnTo>
                <a:lnTo>
                  <a:pt x="1786941" y="269111"/>
                </a:lnTo>
                <a:lnTo>
                  <a:pt x="1752871" y="240247"/>
                </a:lnTo>
                <a:lnTo>
                  <a:pt x="1717609" y="212794"/>
                </a:lnTo>
                <a:lnTo>
                  <a:pt x="1681198" y="186795"/>
                </a:lnTo>
                <a:lnTo>
                  <a:pt x="1643683" y="162294"/>
                </a:lnTo>
                <a:lnTo>
                  <a:pt x="1605106" y="139335"/>
                </a:lnTo>
                <a:lnTo>
                  <a:pt x="1565512" y="117961"/>
                </a:lnTo>
                <a:lnTo>
                  <a:pt x="1524945" y="98217"/>
                </a:lnTo>
                <a:lnTo>
                  <a:pt x="1483447" y="80146"/>
                </a:lnTo>
                <a:lnTo>
                  <a:pt x="1441064" y="63791"/>
                </a:lnTo>
                <a:lnTo>
                  <a:pt x="1397838" y="49197"/>
                </a:lnTo>
                <a:lnTo>
                  <a:pt x="1353813" y="36407"/>
                </a:lnTo>
                <a:lnTo>
                  <a:pt x="1309033" y="25464"/>
                </a:lnTo>
                <a:lnTo>
                  <a:pt x="1263542" y="16414"/>
                </a:lnTo>
                <a:lnTo>
                  <a:pt x="1217383" y="9298"/>
                </a:lnTo>
                <a:lnTo>
                  <a:pt x="1170601" y="4161"/>
                </a:lnTo>
                <a:lnTo>
                  <a:pt x="1123238" y="1047"/>
                </a:lnTo>
                <a:lnTo>
                  <a:pt x="1075338" y="0"/>
                </a:lnTo>
                <a:close/>
              </a:path>
            </a:pathLst>
          </a:custGeom>
          <a:solidFill>
            <a:srgbClr val="019A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id="{3027D88A-548A-E167-0CBF-89A7F8A3FC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53211" y="4174018"/>
            <a:ext cx="1249208" cy="1096527"/>
          </a:xfrm>
          <a:prstGeom prst="rect">
            <a:avLst/>
          </a:prstGeom>
          <a:noFill/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CE5479E3-54C0-0932-8A0F-1B04AF57D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6342" y="793706"/>
            <a:ext cx="8903722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3200" b="1" dirty="0">
                <a:solidFill>
                  <a:schemeClr val="tx1"/>
                </a:solidFill>
                <a:latin typeface="Oswald"/>
                <a:cs typeface="Oswald"/>
              </a:rPr>
              <a:t>Green Mindset, </a:t>
            </a:r>
            <a:r>
              <a:rPr lang="en-US" sz="3200" dirty="0" err="1">
                <a:solidFill>
                  <a:schemeClr val="tx1"/>
                </a:solidFill>
                <a:latin typeface="Oswald"/>
                <a:cs typeface="Oswald"/>
              </a:rPr>
              <a:t>kesadaran</a:t>
            </a:r>
            <a:r>
              <a:rPr lang="en-US" sz="3200" dirty="0">
                <a:solidFill>
                  <a:schemeClr val="tx1"/>
                </a:solidFill>
                <a:latin typeface="Oswald"/>
                <a:cs typeface="Oswal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Oswald"/>
                <a:cs typeface="Oswald"/>
              </a:rPr>
              <a:t>akan</a:t>
            </a:r>
            <a:r>
              <a:rPr lang="en-US" sz="3200" dirty="0">
                <a:solidFill>
                  <a:schemeClr val="tx1"/>
                </a:solidFill>
                <a:latin typeface="Oswald"/>
                <a:cs typeface="Oswald"/>
              </a:rPr>
              <a:t> dampak setiap tindakan terhadap lingkungan</a:t>
            </a:r>
            <a:endParaRPr lang="en-US" sz="3200" b="1" dirty="0">
              <a:solidFill>
                <a:schemeClr val="tx1"/>
              </a:solidFill>
              <a:latin typeface="Oswald"/>
              <a:cs typeface="Oswald"/>
            </a:endParaRPr>
          </a:p>
        </p:txBody>
      </p:sp>
      <p:pic>
        <p:nvPicPr>
          <p:cNvPr id="14" name="object 7">
            <a:extLst>
              <a:ext uri="{FF2B5EF4-FFF2-40B4-BE49-F238E27FC236}">
                <a16:creationId xmlns:a16="http://schemas.microsoft.com/office/drawing/2014/main" id="{40EEB8ED-41B5-49E2-5D2D-6CDE660F4A8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211805" y="4164286"/>
            <a:ext cx="829262" cy="1171498"/>
          </a:xfrm>
          <a:prstGeom prst="rect">
            <a:avLst/>
          </a:prstGeom>
          <a:noFill/>
        </p:spPr>
      </p:pic>
      <p:pic>
        <p:nvPicPr>
          <p:cNvPr id="15" name="object 7">
            <a:extLst>
              <a:ext uri="{FF2B5EF4-FFF2-40B4-BE49-F238E27FC236}">
                <a16:creationId xmlns:a16="http://schemas.microsoft.com/office/drawing/2014/main" id="{7904EFF2-99C7-F375-EC42-0AF24C56DEC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107049" y="4254964"/>
            <a:ext cx="735318" cy="1096527"/>
          </a:xfrm>
          <a:prstGeom prst="rect">
            <a:avLst/>
          </a:prstGeom>
          <a:noFill/>
        </p:spPr>
      </p:pic>
      <p:pic>
        <p:nvPicPr>
          <p:cNvPr id="16" name="object 7">
            <a:extLst>
              <a:ext uri="{FF2B5EF4-FFF2-40B4-BE49-F238E27FC236}">
                <a16:creationId xmlns:a16="http://schemas.microsoft.com/office/drawing/2014/main" id="{CA36532D-D32B-A73B-C60C-25CD9DC3F12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817985" y="4179921"/>
            <a:ext cx="1036278" cy="1096527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5AA336-A45D-6FB1-8AA0-95AB5B23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827" y="578017"/>
            <a:ext cx="8336934" cy="1647277"/>
          </a:xfrm>
        </p:spPr>
        <p:txBody>
          <a:bodyPr>
            <a:normAutofit/>
          </a:bodyPr>
          <a:lstStyle/>
          <a:p>
            <a:r>
              <a:rPr lang="en-US" i="1" dirty="0"/>
              <a:t>GREEN MINDSET</a:t>
            </a:r>
            <a:r>
              <a:rPr lang="en-US" dirty="0"/>
              <a:t>: </a:t>
            </a:r>
            <a:br>
              <a:rPr lang="en-US" dirty="0"/>
            </a:br>
            <a:r>
              <a:rPr lang="en-US" b="1" dirty="0"/>
              <a:t>POLA PIKIR RAMAH LINGKUNGAN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2281D-40AE-7D12-AFFD-D078B19A3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147" y="6531782"/>
            <a:ext cx="3621902" cy="301563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0" dirty="0" err="1">
                <a:latin typeface="Oswald"/>
                <a:cs typeface="Oswald"/>
              </a:rPr>
              <a:t>Mengurangi</a:t>
            </a:r>
            <a:r>
              <a:rPr lang="en-US" sz="3200" b="0" dirty="0">
                <a:latin typeface="Oswald"/>
                <a:cs typeface="Oswald"/>
              </a:rPr>
              <a:t> </a:t>
            </a:r>
            <a:r>
              <a:rPr lang="en-US" sz="3200" b="0" dirty="0" err="1">
                <a:latin typeface="Oswald"/>
                <a:cs typeface="Oswald"/>
              </a:rPr>
              <a:t>Konsumsi</a:t>
            </a:r>
            <a:r>
              <a:rPr lang="en-US" sz="3200" b="0" dirty="0">
                <a:latin typeface="Oswald"/>
                <a:cs typeface="Oswald"/>
              </a:rPr>
              <a:t> Plastik</a:t>
            </a:r>
          </a:p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4470CDF-9BB3-BFC8-081C-9D68AB4267E5}"/>
              </a:ext>
            </a:extLst>
          </p:cNvPr>
          <p:cNvSpPr txBox="1">
            <a:spLocks/>
          </p:cNvSpPr>
          <p:nvPr/>
        </p:nvSpPr>
        <p:spPr>
          <a:xfrm>
            <a:off x="5855962" y="6531782"/>
            <a:ext cx="3471799" cy="2552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0" dirty="0" err="1">
                <a:solidFill>
                  <a:schemeClr val="tx1"/>
                </a:solidFill>
                <a:latin typeface="Oswald"/>
                <a:cs typeface="Oswald"/>
              </a:rPr>
              <a:t>Menghemat</a:t>
            </a:r>
            <a:r>
              <a:rPr lang="en-US" b="0" dirty="0">
                <a:solidFill>
                  <a:schemeClr val="tx1"/>
                </a:solidFill>
                <a:latin typeface="Oswald"/>
                <a:cs typeface="Oswald"/>
              </a:rPr>
              <a:t> Listrik dan Air</a:t>
            </a:r>
          </a:p>
          <a:p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61F40A3-20C2-E158-683D-82C9E2857E30}"/>
              </a:ext>
            </a:extLst>
          </p:cNvPr>
          <p:cNvSpPr txBox="1">
            <a:spLocks/>
          </p:cNvSpPr>
          <p:nvPr/>
        </p:nvSpPr>
        <p:spPr>
          <a:xfrm>
            <a:off x="10777585" y="6531782"/>
            <a:ext cx="3471799" cy="2552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0" dirty="0">
                <a:solidFill>
                  <a:schemeClr val="tx1"/>
                </a:solidFill>
                <a:latin typeface="Oswald"/>
                <a:cs typeface="Oswald"/>
              </a:rPr>
              <a:t>Menggunakan Transportasi Ramah Lingkungan (</a:t>
            </a:r>
            <a:r>
              <a:rPr lang="en-US" spc="-50" dirty="0">
                <a:solidFill>
                  <a:schemeClr val="tx1"/>
                </a:solidFill>
                <a:latin typeface="Oswald" panose="00000500000000000000" pitchFamily="2" charset="0"/>
                <a:ea typeface="Lato"/>
                <a:cs typeface="Lato"/>
              </a:rPr>
              <a:t>sepeda, kendaraan listrik, </a:t>
            </a:r>
            <a:r>
              <a:rPr lang="en-US" i="1" spc="-50" dirty="0">
                <a:solidFill>
                  <a:schemeClr val="tx1"/>
                </a:solidFill>
                <a:latin typeface="Oswald" panose="00000500000000000000" pitchFamily="2" charset="0"/>
                <a:ea typeface="Lato"/>
                <a:cs typeface="Lato"/>
              </a:rPr>
              <a:t>carpooling</a:t>
            </a:r>
            <a:r>
              <a:rPr lang="en-US" b="0" dirty="0">
                <a:solidFill>
                  <a:schemeClr val="tx1"/>
                </a:solidFill>
                <a:latin typeface="Oswald"/>
                <a:cs typeface="Oswald"/>
              </a:rPr>
              <a:t>)</a:t>
            </a:r>
          </a:p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D251B12-690C-92DC-7ADE-F96C72906BC1}"/>
              </a:ext>
            </a:extLst>
          </p:cNvPr>
          <p:cNvSpPr txBox="1">
            <a:spLocks/>
          </p:cNvSpPr>
          <p:nvPr/>
        </p:nvSpPr>
        <p:spPr>
          <a:xfrm>
            <a:off x="15564738" y="6531782"/>
            <a:ext cx="3471799" cy="2552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dirty="0" err="1">
                <a:solidFill>
                  <a:schemeClr val="tx1"/>
                </a:solidFill>
                <a:latin typeface="Oswald"/>
                <a:cs typeface="Oswald"/>
              </a:rPr>
              <a:t>Mendukung</a:t>
            </a:r>
            <a:r>
              <a:rPr lang="en-US" b="0" dirty="0">
                <a:solidFill>
                  <a:schemeClr val="tx1"/>
                </a:solidFill>
                <a:latin typeface="Oswald"/>
                <a:cs typeface="Oswald"/>
              </a:rPr>
              <a:t> Produk Ramah Lingkungan (</a:t>
            </a:r>
            <a:r>
              <a:rPr lang="en-US" i="1" spc="-50" dirty="0">
                <a:solidFill>
                  <a:schemeClr val="tx1"/>
                </a:solidFill>
                <a:latin typeface="Oswald" panose="00000500000000000000" pitchFamily="2" charset="0"/>
                <a:ea typeface="Lato"/>
                <a:cs typeface="Lato"/>
              </a:rPr>
              <a:t>zero waste, eco-friendly</a:t>
            </a:r>
            <a:r>
              <a:rPr lang="en-US" b="0" spc="-50" dirty="0">
                <a:solidFill>
                  <a:schemeClr val="tx1"/>
                </a:solidFill>
                <a:latin typeface="Oswald" panose="00000500000000000000" pitchFamily="2" charset="0"/>
                <a:ea typeface="Lato"/>
                <a:cs typeface="Lato"/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EA575F-F680-6E68-DE12-A987A179AC7D}"/>
              </a:ext>
            </a:extLst>
          </p:cNvPr>
          <p:cNvSpPr txBox="1"/>
          <p:nvPr/>
        </p:nvSpPr>
        <p:spPr>
          <a:xfrm>
            <a:off x="1042147" y="2418965"/>
            <a:ext cx="10050780" cy="66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080" indent="0" algn="just">
              <a:lnSpc>
                <a:spcPct val="129500"/>
              </a:lnSpc>
              <a:spcBef>
                <a:spcPts val="90"/>
              </a:spcBef>
              <a:buNone/>
            </a:pPr>
            <a:r>
              <a:rPr lang="en-US" sz="3200" dirty="0">
                <a:latin typeface="Oswald" panose="00000500000000000000" pitchFamily="2" charset="0"/>
                <a:ea typeface="Lato"/>
                <a:cs typeface="Lato"/>
              </a:rPr>
              <a:t>Perubahan </a:t>
            </a:r>
            <a:r>
              <a:rPr lang="en-US" sz="3200" dirty="0" err="1">
                <a:latin typeface="Oswald" panose="00000500000000000000" pitchFamily="2" charset="0"/>
                <a:ea typeface="Lato"/>
                <a:cs typeface="Lato"/>
              </a:rPr>
              <a:t>perilaku</a:t>
            </a:r>
            <a:r>
              <a:rPr lang="en-US" sz="3200" dirty="0">
                <a:latin typeface="Oswald" panose="00000500000000000000" pitchFamily="2" charset="0"/>
                <a:ea typeface="Lato"/>
                <a:cs typeface="Lato"/>
              </a:rPr>
              <a:t> untuk </a:t>
            </a:r>
            <a:r>
              <a:rPr lang="en-US" sz="3200" dirty="0" err="1">
                <a:latin typeface="Oswald" panose="00000500000000000000" pitchFamily="2" charset="0"/>
                <a:ea typeface="Lato"/>
                <a:cs typeface="Lato"/>
              </a:rPr>
              <a:t>kelestarian</a:t>
            </a:r>
            <a:r>
              <a:rPr lang="en-US" sz="3200" dirty="0">
                <a:latin typeface="Oswald" panose="00000500000000000000" pitchFamily="2" charset="0"/>
                <a:ea typeface="Lato"/>
                <a:cs typeface="Lato"/>
              </a:rPr>
              <a:t> lingkungan:</a:t>
            </a:r>
            <a:endParaRPr lang="en-US" sz="3200" dirty="0">
              <a:latin typeface="Oswald" panose="000005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84CF7E-47D8-4FA7-A7A3-CC6EE29DA3D3}"/>
              </a:ext>
            </a:extLst>
          </p:cNvPr>
          <p:cNvSpPr txBox="1">
            <a:spLocks/>
          </p:cNvSpPr>
          <p:nvPr/>
        </p:nvSpPr>
        <p:spPr>
          <a:xfrm>
            <a:off x="1" y="9887544"/>
            <a:ext cx="20104100" cy="1122634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chemeClr val="bg1"/>
                </a:solidFill>
                <a:latin typeface="Oswald Light" pitchFamily="2" charset="77"/>
              </a:rPr>
              <a:t>Membangun</a:t>
            </a:r>
            <a:r>
              <a:rPr lang="en-US" sz="3600" b="1" dirty="0">
                <a:solidFill>
                  <a:schemeClr val="bg1"/>
                </a:solidFill>
                <a:latin typeface="Oswald Light" pitchFamily="2" charset="77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Oswald Light" pitchFamily="2" charset="77"/>
              </a:rPr>
              <a:t>pola</a:t>
            </a:r>
            <a:r>
              <a:rPr lang="en-US" sz="3600" b="1" dirty="0">
                <a:solidFill>
                  <a:schemeClr val="bg1"/>
                </a:solidFill>
                <a:latin typeface="Oswald Light" pitchFamily="2" charset="77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Oswald Light" pitchFamily="2" charset="77"/>
              </a:rPr>
              <a:t>pikir</a:t>
            </a:r>
            <a:r>
              <a:rPr lang="en-US" sz="3600" b="1" dirty="0">
                <a:solidFill>
                  <a:schemeClr val="bg1"/>
                </a:solidFill>
                <a:latin typeface="Oswald Light" pitchFamily="2" charset="77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Oswald Light" pitchFamily="2" charset="77"/>
              </a:rPr>
              <a:t>ini sejak </a:t>
            </a:r>
            <a:r>
              <a:rPr lang="en-US" sz="3600" dirty="0" err="1">
                <a:solidFill>
                  <a:schemeClr val="bg1"/>
                </a:solidFill>
                <a:latin typeface="Oswald Light" pitchFamily="2" charset="77"/>
              </a:rPr>
              <a:t>dini</a:t>
            </a:r>
            <a:r>
              <a:rPr lang="en-US" sz="3600" dirty="0">
                <a:solidFill>
                  <a:schemeClr val="bg1"/>
                </a:solidFill>
                <a:latin typeface="Oswald Light" pitchFamily="2" charset="77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swald Light" pitchFamily="2" charset="77"/>
              </a:rPr>
              <a:t>akan</a:t>
            </a:r>
            <a:r>
              <a:rPr lang="en-US" sz="3600" dirty="0">
                <a:solidFill>
                  <a:schemeClr val="bg1"/>
                </a:solidFill>
                <a:latin typeface="Oswald Light" pitchFamily="2" charset="77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Oswald Light" pitchFamily="2" charset="77"/>
              </a:rPr>
              <a:t>berdampak</a:t>
            </a:r>
            <a:r>
              <a:rPr lang="en-US" sz="3600" dirty="0">
                <a:solidFill>
                  <a:schemeClr val="bg1"/>
                </a:solidFill>
                <a:latin typeface="Oswald Light" pitchFamily="2" charset="77"/>
              </a:rPr>
              <a:t> besar bagi </a:t>
            </a:r>
            <a:r>
              <a:rPr lang="en-US" sz="3600" b="1" dirty="0">
                <a:solidFill>
                  <a:schemeClr val="bg1"/>
                </a:solidFill>
                <a:latin typeface="Oswald Light" pitchFamily="2" charset="77"/>
              </a:rPr>
              <a:t>masa depan Lingkungan</a:t>
            </a:r>
          </a:p>
        </p:txBody>
      </p:sp>
    </p:spTree>
    <p:extLst>
      <p:ext uri="{BB962C8B-B14F-4D97-AF65-F5344CB8AC3E}">
        <p14:creationId xmlns:p14="http://schemas.microsoft.com/office/powerpoint/2010/main" val="3709083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32E6DDD1-4408-8393-0999-4A185F8FB334}"/>
              </a:ext>
            </a:extLst>
          </p:cNvPr>
          <p:cNvSpPr/>
          <p:nvPr/>
        </p:nvSpPr>
        <p:spPr>
          <a:xfrm>
            <a:off x="965729" y="5880072"/>
            <a:ext cx="4344478" cy="5428909"/>
          </a:xfrm>
          <a:custGeom>
            <a:avLst/>
            <a:gdLst/>
            <a:ahLst/>
            <a:cxnLst/>
            <a:rect l="l" t="t" r="r" b="b"/>
            <a:pathLst>
              <a:path w="4584065" h="8154670">
                <a:moveTo>
                  <a:pt x="4583839" y="0"/>
                </a:moveTo>
                <a:lnTo>
                  <a:pt x="0" y="0"/>
                </a:lnTo>
                <a:lnTo>
                  <a:pt x="0" y="8154243"/>
                </a:lnTo>
                <a:lnTo>
                  <a:pt x="4583839" y="8154243"/>
                </a:lnTo>
                <a:lnTo>
                  <a:pt x="4583839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500413D-3BCB-85C2-75AC-178C3E0DA151}"/>
              </a:ext>
            </a:extLst>
          </p:cNvPr>
          <p:cNvSpPr/>
          <p:nvPr/>
        </p:nvSpPr>
        <p:spPr>
          <a:xfrm>
            <a:off x="5568107" y="5880072"/>
            <a:ext cx="4344478" cy="5428910"/>
          </a:xfrm>
          <a:custGeom>
            <a:avLst/>
            <a:gdLst/>
            <a:ahLst/>
            <a:cxnLst/>
            <a:rect l="l" t="t" r="r" b="b"/>
            <a:pathLst>
              <a:path w="4584065" h="8154670">
                <a:moveTo>
                  <a:pt x="4583839" y="0"/>
                </a:moveTo>
                <a:lnTo>
                  <a:pt x="0" y="0"/>
                </a:lnTo>
                <a:lnTo>
                  <a:pt x="0" y="8154243"/>
                </a:lnTo>
                <a:lnTo>
                  <a:pt x="4583839" y="8154243"/>
                </a:lnTo>
                <a:lnTo>
                  <a:pt x="4583839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1A2172B-8ABA-2C4B-9D46-AE2DD02FE264}"/>
              </a:ext>
            </a:extLst>
          </p:cNvPr>
          <p:cNvSpPr/>
          <p:nvPr/>
        </p:nvSpPr>
        <p:spPr>
          <a:xfrm>
            <a:off x="10170484" y="5880070"/>
            <a:ext cx="4344478" cy="5428911"/>
          </a:xfrm>
          <a:custGeom>
            <a:avLst/>
            <a:gdLst/>
            <a:ahLst/>
            <a:cxnLst/>
            <a:rect l="l" t="t" r="r" b="b"/>
            <a:pathLst>
              <a:path w="4584065" h="8154670">
                <a:moveTo>
                  <a:pt x="4583839" y="0"/>
                </a:moveTo>
                <a:lnTo>
                  <a:pt x="0" y="0"/>
                </a:lnTo>
                <a:lnTo>
                  <a:pt x="0" y="8154243"/>
                </a:lnTo>
                <a:lnTo>
                  <a:pt x="4583839" y="8154243"/>
                </a:lnTo>
                <a:lnTo>
                  <a:pt x="4583839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6BBD656C-D52B-5A72-63BE-D953BE105A37}"/>
              </a:ext>
            </a:extLst>
          </p:cNvPr>
          <p:cNvSpPr/>
          <p:nvPr/>
        </p:nvSpPr>
        <p:spPr>
          <a:xfrm>
            <a:off x="14772862" y="2007541"/>
            <a:ext cx="4344478" cy="9301441"/>
          </a:xfrm>
          <a:custGeom>
            <a:avLst/>
            <a:gdLst/>
            <a:ahLst/>
            <a:cxnLst/>
            <a:rect l="l" t="t" r="r" b="b"/>
            <a:pathLst>
              <a:path w="4584065" h="8154670">
                <a:moveTo>
                  <a:pt x="4583839" y="0"/>
                </a:moveTo>
                <a:lnTo>
                  <a:pt x="0" y="0"/>
                </a:lnTo>
                <a:lnTo>
                  <a:pt x="0" y="8154243"/>
                </a:lnTo>
                <a:lnTo>
                  <a:pt x="4583839" y="8154243"/>
                </a:lnTo>
                <a:lnTo>
                  <a:pt x="4583839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2391C6-A242-D5E8-C9B6-E92DCCF43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827" y="578018"/>
            <a:ext cx="7989050" cy="1122634"/>
          </a:xfrm>
        </p:spPr>
        <p:txBody>
          <a:bodyPr/>
          <a:lstStyle/>
          <a:p>
            <a:r>
              <a:rPr lang="en-US" dirty="0"/>
              <a:t>DAMPAK POSITIF </a:t>
            </a:r>
            <a:r>
              <a:rPr lang="en-US" b="1" i="1" dirty="0"/>
              <a:t>GREEN MINDSET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9C2D9-5B87-7577-C446-9F8E3CA3C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222" y="6619200"/>
            <a:ext cx="3041494" cy="4112132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20"/>
              </a:spcBef>
              <a:buNone/>
            </a:pPr>
            <a:r>
              <a:rPr lang="en-US" sz="3600" spc="-40" dirty="0">
                <a:latin typeface="Oswald" panose="00000500000000000000" pitchFamily="2" charset="0"/>
                <a:cs typeface="Oswald-Medium"/>
              </a:rPr>
              <a:t>KESEHATAN</a:t>
            </a:r>
            <a:endParaRPr lang="en-US" sz="3600" dirty="0">
              <a:solidFill>
                <a:schemeClr val="bg1"/>
              </a:solidFill>
              <a:latin typeface="Oswald" panose="00000500000000000000" pitchFamily="2" charset="0"/>
              <a:cs typeface="Oswald-Medium"/>
            </a:endParaRPr>
          </a:p>
          <a:p>
            <a:pPr marL="0" marR="5080" indent="0" algn="ctr">
              <a:lnSpc>
                <a:spcPct val="121500"/>
              </a:lnSpc>
              <a:spcBef>
                <a:spcPts val="1745"/>
              </a:spcBef>
              <a:buNone/>
            </a:pPr>
            <a:r>
              <a:rPr lang="en-US" sz="3200" b="0" dirty="0">
                <a:solidFill>
                  <a:schemeClr val="bg1"/>
                </a:solidFill>
                <a:latin typeface="Oswald" panose="00000500000000000000" pitchFamily="2" charset="0"/>
                <a:cs typeface="Lato"/>
              </a:rPr>
              <a:t>Lingkungan Bersih, Udara Segar, Air </a:t>
            </a:r>
            <a:r>
              <a:rPr lang="en-US" sz="3200" b="0" dirty="0" err="1">
                <a:solidFill>
                  <a:schemeClr val="bg1"/>
                </a:solidFill>
                <a:latin typeface="Oswald" panose="00000500000000000000" pitchFamily="2" charset="0"/>
                <a:cs typeface="Lato"/>
              </a:rPr>
              <a:t>Layak</a:t>
            </a:r>
            <a:r>
              <a:rPr lang="en-US" sz="3200" b="0" dirty="0">
                <a:solidFill>
                  <a:schemeClr val="bg1"/>
                </a:solidFill>
                <a:latin typeface="Oswald" panose="00000500000000000000" pitchFamily="2" charset="0"/>
                <a:cs typeface="Lato"/>
              </a:rPr>
              <a:t> </a:t>
            </a:r>
            <a:r>
              <a:rPr lang="en-US" sz="3200" b="0" dirty="0" err="1">
                <a:solidFill>
                  <a:schemeClr val="bg1"/>
                </a:solidFill>
                <a:latin typeface="Oswald" panose="00000500000000000000" pitchFamily="2" charset="0"/>
                <a:cs typeface="Lato"/>
              </a:rPr>
              <a:t>Konsumsi</a:t>
            </a:r>
            <a:endParaRPr lang="en-US" b="0" dirty="0">
              <a:latin typeface="Oswald" panose="00000500000000000000" pitchFamily="2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8E5EBE0-EA18-DAE1-E6BC-123B38DC0125}"/>
              </a:ext>
            </a:extLst>
          </p:cNvPr>
          <p:cNvSpPr txBox="1">
            <a:spLocks/>
          </p:cNvSpPr>
          <p:nvPr/>
        </p:nvSpPr>
        <p:spPr>
          <a:xfrm>
            <a:off x="5926653" y="6619200"/>
            <a:ext cx="3615786" cy="411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"/>
              </a:spcBef>
              <a:buFont typeface="Arial" panose="020B0604020202020204" pitchFamily="34" charset="0"/>
              <a:buNone/>
            </a:pPr>
            <a:r>
              <a:rPr lang="en-US" sz="3600" spc="-40" dirty="0">
                <a:latin typeface="Oswald" panose="00000500000000000000" pitchFamily="2" charset="0"/>
                <a:cs typeface="Oswald-Medium"/>
              </a:rPr>
              <a:t>EKOSISTEM STABIL</a:t>
            </a:r>
          </a:p>
          <a:p>
            <a:pPr marL="0" marR="5080" indent="0" algn="ctr">
              <a:lnSpc>
                <a:spcPct val="121500"/>
              </a:lnSpc>
              <a:spcBef>
                <a:spcPts val="1745"/>
              </a:spcBef>
              <a:buFont typeface="Arial" panose="020B0604020202020204" pitchFamily="34" charset="0"/>
              <a:buNone/>
            </a:pPr>
            <a:r>
              <a:rPr lang="en-US" b="0" dirty="0" err="1">
                <a:latin typeface="Oswald" panose="00000500000000000000" pitchFamily="2" charset="0"/>
                <a:cs typeface="Lato"/>
              </a:rPr>
              <a:t>Mengurangi</a:t>
            </a:r>
            <a:r>
              <a:rPr lang="en-US" b="0" dirty="0">
                <a:latin typeface="Oswald" panose="00000500000000000000" pitchFamily="2" charset="0"/>
                <a:cs typeface="Lato"/>
              </a:rPr>
              <a:t> </a:t>
            </a:r>
            <a:r>
              <a:rPr lang="en-US" b="0" dirty="0" err="1">
                <a:latin typeface="Oswald" panose="00000500000000000000" pitchFamily="2" charset="0"/>
                <a:cs typeface="Lato"/>
              </a:rPr>
              <a:t>Kepunahan</a:t>
            </a:r>
            <a:r>
              <a:rPr lang="en-US" b="0" dirty="0">
                <a:latin typeface="Oswald" panose="00000500000000000000" pitchFamily="2" charset="0"/>
                <a:cs typeface="Lato"/>
              </a:rPr>
              <a:t> Spesies dan </a:t>
            </a:r>
            <a:r>
              <a:rPr lang="en-US" b="0" dirty="0" err="1">
                <a:latin typeface="Oswald" panose="00000500000000000000" pitchFamily="2" charset="0"/>
                <a:cs typeface="Lato"/>
              </a:rPr>
              <a:t>Menjaga</a:t>
            </a:r>
            <a:r>
              <a:rPr lang="en-US" b="0" dirty="0">
                <a:latin typeface="Oswald" panose="00000500000000000000" pitchFamily="2" charset="0"/>
                <a:cs typeface="Lato"/>
              </a:rPr>
              <a:t> </a:t>
            </a:r>
            <a:r>
              <a:rPr lang="en-US" b="0" dirty="0" err="1">
                <a:latin typeface="Oswald" panose="00000500000000000000" pitchFamily="2" charset="0"/>
                <a:cs typeface="Lato"/>
              </a:rPr>
              <a:t>Keseimbangan</a:t>
            </a:r>
            <a:r>
              <a:rPr lang="en-US" b="0" dirty="0">
                <a:latin typeface="Oswald" panose="00000500000000000000" pitchFamily="2" charset="0"/>
                <a:cs typeface="Lato"/>
              </a:rPr>
              <a:t> Alam</a:t>
            </a:r>
            <a:endParaRPr lang="en-US" b="0" dirty="0">
              <a:latin typeface="Oswald" panose="00000500000000000000" pitchFamily="2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F8D1186-B6E1-C991-517F-9652BA959870}"/>
              </a:ext>
            </a:extLst>
          </p:cNvPr>
          <p:cNvSpPr txBox="1">
            <a:spLocks/>
          </p:cNvSpPr>
          <p:nvPr/>
        </p:nvSpPr>
        <p:spPr>
          <a:xfrm>
            <a:off x="10594975" y="6658261"/>
            <a:ext cx="3557293" cy="411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"/>
              </a:spcBef>
              <a:buFont typeface="Arial" panose="020B0604020202020204" pitchFamily="34" charset="0"/>
              <a:buNone/>
            </a:pPr>
            <a:r>
              <a:rPr lang="en-US" sz="3600" spc="-40" dirty="0">
                <a:latin typeface="Oswald" panose="00000500000000000000" pitchFamily="2" charset="0"/>
                <a:cs typeface="Oswald-Medium"/>
              </a:rPr>
              <a:t>KEBERLANJUTAN SOSIAL-EKONOMI</a:t>
            </a:r>
            <a:endParaRPr lang="en-US" sz="3600" dirty="0">
              <a:latin typeface="Oswald" panose="00000500000000000000" pitchFamily="2" charset="0"/>
              <a:cs typeface="Oswald-Medium"/>
            </a:endParaRPr>
          </a:p>
          <a:p>
            <a:pPr marL="0" marR="5080" indent="0" algn="ctr">
              <a:lnSpc>
                <a:spcPct val="121500"/>
              </a:lnSpc>
              <a:spcBef>
                <a:spcPts val="1745"/>
              </a:spcBef>
              <a:buFont typeface="Arial" panose="020B0604020202020204" pitchFamily="34" charset="0"/>
              <a:buNone/>
            </a:pPr>
            <a:r>
              <a:rPr lang="en-US" b="0" dirty="0">
                <a:latin typeface="Oswald" panose="00000500000000000000" pitchFamily="2" charset="0"/>
                <a:cs typeface="Lato"/>
              </a:rPr>
              <a:t>Masyarakat Lebih Sadar dalam </a:t>
            </a:r>
            <a:r>
              <a:rPr lang="en-US" b="0" dirty="0" err="1">
                <a:latin typeface="Oswald" panose="00000500000000000000" pitchFamily="2" charset="0"/>
                <a:cs typeface="Lato"/>
              </a:rPr>
              <a:t>Mengelola</a:t>
            </a:r>
            <a:r>
              <a:rPr lang="en-US" b="0" dirty="0">
                <a:latin typeface="Oswald" panose="00000500000000000000" pitchFamily="2" charset="0"/>
                <a:cs typeface="Lato"/>
              </a:rPr>
              <a:t> Sumber Daya Alam</a:t>
            </a:r>
            <a:endParaRPr lang="en-US" b="0" dirty="0">
              <a:latin typeface="Oswald" panose="00000500000000000000" pitchFamily="2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0B8B5-EEA1-4D64-18EC-10B6FE5F02E2}"/>
              </a:ext>
            </a:extLst>
          </p:cNvPr>
          <p:cNvSpPr txBox="1">
            <a:spLocks/>
          </p:cNvSpPr>
          <p:nvPr/>
        </p:nvSpPr>
        <p:spPr>
          <a:xfrm>
            <a:off x="15169662" y="2007909"/>
            <a:ext cx="3600547" cy="9301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"/>
              </a:spcBef>
              <a:buFont typeface="Arial" panose="020B0604020202020204" pitchFamily="34" charset="0"/>
              <a:buNone/>
            </a:pPr>
            <a:r>
              <a:rPr lang="en-US" sz="3600" spc="-40" dirty="0">
                <a:latin typeface="Oswald-Medium"/>
                <a:cs typeface="Oswald-Medium"/>
              </a:rPr>
              <a:t>KEBIASAAN KECIL SEPERTI MEMILAH SAMPAH, MENGURANG LIMBAH PLASTIK, DAN HEMAT ENERGI DAPAT MEMBERIKAN DAMPAK BESAR</a:t>
            </a:r>
            <a:endParaRPr lang="en-US" sz="3600" dirty="0">
              <a:latin typeface="Oswald-Medium"/>
              <a:cs typeface="Oswald-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906EE3-6904-4499-B9C1-434601FCDCB8}"/>
              </a:ext>
            </a:extLst>
          </p:cNvPr>
          <p:cNvSpPr/>
          <p:nvPr/>
        </p:nvSpPr>
        <p:spPr>
          <a:xfrm>
            <a:off x="965729" y="1998395"/>
            <a:ext cx="4323879" cy="36471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AF6030-9F18-DEC2-06D4-6B5185227091}"/>
              </a:ext>
            </a:extLst>
          </p:cNvPr>
          <p:cNvSpPr/>
          <p:nvPr/>
        </p:nvSpPr>
        <p:spPr>
          <a:xfrm>
            <a:off x="5588706" y="1998395"/>
            <a:ext cx="4323879" cy="36471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6456B4-1516-1EAC-D0B3-FC148E6B9754}"/>
              </a:ext>
            </a:extLst>
          </p:cNvPr>
          <p:cNvSpPr/>
          <p:nvPr/>
        </p:nvSpPr>
        <p:spPr>
          <a:xfrm>
            <a:off x="10211683" y="2007541"/>
            <a:ext cx="4323879" cy="36471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Photo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93EA2AC8-8875-FE48-3A67-5F5C9FBB1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5010" y="646892"/>
            <a:ext cx="8298263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3200" b="1" dirty="0" err="1">
                <a:solidFill>
                  <a:schemeClr val="bg1"/>
                </a:solidFill>
                <a:latin typeface="Oswald"/>
                <a:cs typeface="Oswald"/>
              </a:rPr>
              <a:t>Keuntungan</a:t>
            </a:r>
            <a:r>
              <a:rPr lang="en-US" sz="3200" b="1" dirty="0">
                <a:solidFill>
                  <a:schemeClr val="bg1"/>
                </a:solidFill>
                <a:latin typeface="Oswald"/>
                <a:cs typeface="Oswald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Oswald"/>
                <a:cs typeface="Oswald"/>
              </a:rPr>
              <a:t>bagi lingkungan dan kehidupan </a:t>
            </a:r>
            <a:r>
              <a:rPr lang="en-US" sz="3200" dirty="0" err="1">
                <a:solidFill>
                  <a:schemeClr val="bg1"/>
                </a:solidFill>
                <a:latin typeface="Oswald"/>
                <a:cs typeface="Oswald"/>
              </a:rPr>
              <a:t>manusia</a:t>
            </a:r>
            <a:r>
              <a:rPr lang="en-US" sz="3200" dirty="0">
                <a:solidFill>
                  <a:schemeClr val="bg1"/>
                </a:solidFill>
                <a:latin typeface="Oswald"/>
                <a:cs typeface="Oswald"/>
              </a:rPr>
              <a:t>:</a:t>
            </a:r>
            <a:endParaRPr lang="en-US" sz="3200" b="1" dirty="0">
              <a:solidFill>
                <a:schemeClr val="bg1"/>
              </a:solidFill>
              <a:latin typeface="Oswald"/>
              <a:cs typeface="Oswald"/>
            </a:endParaRPr>
          </a:p>
        </p:txBody>
      </p:sp>
      <p:pic>
        <p:nvPicPr>
          <p:cNvPr id="20" name="Picture 19" descr="A group of people sitting on steps&#10;&#10;Description automatically generated">
            <a:extLst>
              <a:ext uri="{FF2B5EF4-FFF2-40B4-BE49-F238E27FC236}">
                <a16:creationId xmlns:a16="http://schemas.microsoft.com/office/drawing/2014/main" id="{1C580BAD-F94F-0D41-3CC1-21F0C48F55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t="15169" r="10752" b="52109"/>
          <a:stretch/>
        </p:blipFill>
        <p:spPr>
          <a:xfrm>
            <a:off x="949763" y="2007173"/>
            <a:ext cx="13565199" cy="363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0600"/>
      </p:ext>
    </p:extLst>
  </p:cSld>
  <p:clrMapOvr>
    <a:masterClrMapping/>
  </p:clrMapOvr>
</p:sld>
</file>

<file path=ppt/theme/theme1.xml><?xml version="1.0" encoding="utf-8"?>
<a:theme xmlns:a="http://schemas.openxmlformats.org/drawingml/2006/main" name="SCUS Theme">
  <a:themeElements>
    <a:clrScheme name="SCUS Brand Guidelines 2024 Theme">
      <a:dk1>
        <a:srgbClr val="000000"/>
      </a:dk1>
      <a:lt1>
        <a:srgbClr val="FFFFFF"/>
      </a:lt1>
      <a:dk2>
        <a:srgbClr val="DB2C27"/>
      </a:dk2>
      <a:lt2>
        <a:srgbClr val="EEECE1"/>
      </a:lt2>
      <a:accent1>
        <a:srgbClr val="FAB400"/>
      </a:accent1>
      <a:accent2>
        <a:srgbClr val="A3250A"/>
      </a:accent2>
      <a:accent3>
        <a:srgbClr val="44B384"/>
      </a:accent3>
      <a:accent4>
        <a:srgbClr val="AE8EC1"/>
      </a:accent4>
      <a:accent5>
        <a:srgbClr val="039DB4"/>
      </a:accent5>
      <a:accent6>
        <a:srgbClr val="EA6012"/>
      </a:accent6>
      <a:hlink>
        <a:srgbClr val="E80000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11030260_SCUS PowerPoint Template 2024" id="{9A622E79-C786-4284-8C69-1535E69D4ABA}" vid="{1E509777-DF42-4D12-AEEA-2D45044DE5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420decf5-afdd-4ce0-b07b-c41cb74c88c4">
      <Terms xmlns="http://schemas.microsoft.com/office/infopath/2007/PartnerControls"/>
    </TaxKeywordTaxHTField>
    <Main_x0020_Point_x0020_of_x0020_Contact xmlns="08a9aa9e-677d-4087-8684-0d81bb36c7b6">
      <UserInfo>
        <DisplayName/>
        <AccountId xsi:nil="true"/>
        <AccountType/>
      </UserInfo>
    </Main_x0020_Point_x0020_of_x0020_Contact>
    <lcf76f155ced4ddcb4097134ff3c332f xmlns="08a9aa9e-677d-4087-8684-0d81bb36c7b6">
      <Terms xmlns="http://schemas.microsoft.com/office/infopath/2007/PartnerControls"/>
    </lcf76f155ced4ddcb4097134ff3c332f>
    <Description0 xmlns="08a9aa9e-677d-4087-8684-0d81bb36c7b6" xsi:nil="true"/>
    <TaxCatchAll xmlns="420decf5-afdd-4ce0-b07b-c41cb74c88c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0505F254ED8A4E833F4217E3A501A8" ma:contentTypeVersion="28" ma:contentTypeDescription="Create a new document." ma:contentTypeScope="" ma:versionID="113a2428370b53209b18f3c4457b8f77">
  <xsd:schema xmlns:xsd="http://www.w3.org/2001/XMLSchema" xmlns:xs="http://www.w3.org/2001/XMLSchema" xmlns:p="http://schemas.microsoft.com/office/2006/metadata/properties" xmlns:ns2="08a9aa9e-677d-4087-8684-0d81bb36c7b6" xmlns:ns3="420decf5-afdd-4ce0-b07b-c41cb74c88c4" targetNamespace="http://schemas.microsoft.com/office/2006/metadata/properties" ma:root="true" ma:fieldsID="8b16d3431c668cb11e34972d5e5048dc" ns2:_="" ns3:_="">
    <xsd:import namespace="08a9aa9e-677d-4087-8684-0d81bb36c7b6"/>
    <xsd:import namespace="420decf5-afdd-4ce0-b07b-c41cb74c88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ain_x0020_Point_x0020_of_x0020_Contact" minOccurs="0"/>
                <xsd:element ref="ns2:MediaServiceLocation" minOccurs="0"/>
                <xsd:element ref="ns2:MediaServiceOCR" minOccurs="0"/>
                <xsd:element ref="ns2:Description0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3:TaxKeywordTaxHTField" minOccurs="0"/>
                <xsd:element ref="ns3:TaxCatchAll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9aa9e-677d-4087-8684-0d81bb36c7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ain_x0020_Point_x0020_of_x0020_Contact" ma:index="12" nillable="true" ma:displayName="Main Point of Contact" ma:description="To identify main point of contact for subject matter " ma:SharePointGroup="0" ma:internalName="Main_x0020_Point_x0020_of_x0020_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Location" ma:index="13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Description0" ma:index="15" nillable="true" ma:displayName="Description" ma:internalName="Description0">
      <xsd:simpleType>
        <xsd:restriction base="dms:Text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48d30873-1bfa-4ac1-a461-d9e1b29c77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0decf5-afdd-4ce0-b07b-c41cb74c88c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3" nillable="true" ma:taxonomy="true" ma:internalName="TaxKeywordTaxHTField" ma:taxonomyFieldName="TaxKeyword" ma:displayName="Enterprise Keywords" ma:fieldId="{23f27201-bee3-471e-b2e7-b64fd8b7ca38}" ma:taxonomyMulti="true" ma:sspId="48d30873-1bfa-4ac1-a461-d9e1b29c779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4" nillable="true" ma:displayName="Taxonomy Catch All Column" ma:hidden="true" ma:list="{991bea59-f1c9-4209-a0b7-33498823c326}" ma:internalName="TaxCatchAll" ma:showField="CatchAllData" ma:web="420decf5-afdd-4ce0-b07b-c41cb74c88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F0F200-6A87-42D1-8A53-0404BBBEEE13}">
  <ds:schemaRefs>
    <ds:schemaRef ds:uri="f9f0d255-a0b8-42da-ba1d-d0ee5442d693"/>
    <ds:schemaRef ds:uri="b18aed15-04ae-4add-b802-a82e04110d5f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20decf5-afdd-4ce0-b07b-c41cb74c88c4"/>
    <ds:schemaRef ds:uri="08a9aa9e-677d-4087-8684-0d81bb36c7b6"/>
  </ds:schemaRefs>
</ds:datastoreItem>
</file>

<file path=customXml/itemProps2.xml><?xml version="1.0" encoding="utf-8"?>
<ds:datastoreItem xmlns:ds="http://schemas.openxmlformats.org/officeDocument/2006/customXml" ds:itemID="{52ED5652-AB83-43A9-874B-2BEC036561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080A16-1F18-44B2-81F4-9D81DAC76A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a9aa9e-677d-4087-8684-0d81bb36c7b6"/>
    <ds:schemaRef ds:uri="420decf5-afdd-4ce0-b07b-c41cb74c88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2024 SCUS PowerPoint Template</Template>
  <TotalTime>300</TotalTime>
  <Words>686</Words>
  <Application>Microsoft Office PowerPoint</Application>
  <PresentationFormat>Custom</PresentationFormat>
  <Paragraphs>91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Lato</vt:lpstr>
      <vt:lpstr>Lato Heavy</vt:lpstr>
      <vt:lpstr>Oswald</vt:lpstr>
      <vt:lpstr>Oswald Light</vt:lpstr>
      <vt:lpstr>Oswald-Medium</vt:lpstr>
      <vt:lpstr>SCUS Theme</vt:lpstr>
      <vt:lpstr>PowerPoint Presentation</vt:lpstr>
      <vt:lpstr>TUJUAN PEMBELAJARAN</vt:lpstr>
      <vt:lpstr>PowerPoint Presentation</vt:lpstr>
      <vt:lpstr>PowerPoint Presentation</vt:lpstr>
      <vt:lpstr>PERMASALAHAN LINGKUNGAN GLOBAL</vt:lpstr>
      <vt:lpstr>DEFINISI LINGKUNGAN</vt:lpstr>
      <vt:lpstr>KONSEP KELESTARIAN LINGKUNGAN</vt:lpstr>
      <vt:lpstr>GREEN MINDSET:  POLA PIKIR RAMAH LINGKUNGAN</vt:lpstr>
      <vt:lpstr>DAMPAK POSITIF GREEN MINDSET</vt:lpstr>
      <vt:lpstr>KESIMPULAN</vt:lpstr>
      <vt:lpstr>PowerPoint Presentation</vt:lpstr>
    </vt:vector>
  </TitlesOfParts>
  <Company>Save the Children Federation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S2S Learning Meeting Cox’s Bazar, Bangladesh</dc:title>
  <dc:creator>Caminiti, Monica</dc:creator>
  <cp:lastModifiedBy>Yulianti, Evie Woro</cp:lastModifiedBy>
  <cp:revision>12</cp:revision>
  <dcterms:created xsi:type="dcterms:W3CDTF">2024-06-11T21:42:25Z</dcterms:created>
  <dcterms:modified xsi:type="dcterms:W3CDTF">2025-02-21T11:08:53Z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2022-07-30T00:00:00Z</vt:filetime>
  </property>
  <property fmtid="{D5CDD505-2E9C-101B-9397-08002B2CF9AE}" pid="3" name="Creator">
    <vt:lpwstr>Adobe Illustrator 26.0 (Macintosh)</vt:lpwstr>
  </property>
  <property fmtid="{D5CDD505-2E9C-101B-9397-08002B2CF9AE}" pid="4" name="LastSaved">
    <vt:filetime>2022-07-30T00:00:00Z</vt:filetime>
  </property>
  <property fmtid="{D5CDD505-2E9C-101B-9397-08002B2CF9AE}" pid="5" name="ContentTypeId">
    <vt:lpwstr>0x01010012A9BBB306BD6D43B38987F595AD601C</vt:lpwstr>
  </property>
  <property fmtid="{D5CDD505-2E9C-101B-9397-08002B2CF9AE}" pid="6" name="TaxKeyword">
    <vt:lpwstr/>
  </property>
  <property fmtid="{D5CDD505-2E9C-101B-9397-08002B2CF9AE}" pid="7" name="MediaServiceImageTags">
    <vt:lpwstr/>
  </property>
</Properties>
</file>