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1" r:id="rId2"/>
    <p:sldMasterId id="2147483673" r:id="rId3"/>
    <p:sldMasterId id="2147483685" r:id="rId4"/>
    <p:sldMasterId id="2147483687" r:id="rId5"/>
    <p:sldMasterId id="2147483693" r:id="rId6"/>
  </p:sldMasterIdLst>
  <p:notesMasterIdLst>
    <p:notesMasterId r:id="rId29"/>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Lst>
  <p:sldSz cx="12192000" cy="6858000"/>
  <p:notesSz cx="6858000" cy="9144000"/>
  <p:embeddedFontLst>
    <p:embeddedFont>
      <p:font typeface="Calibri" panose="020F0502020204030204" pitchFamily="34" charset="0"/>
      <p:regular r:id="rId30"/>
      <p:bold r:id="rId31"/>
      <p:italic r:id="rId32"/>
      <p:boldItalic r:id="rId33"/>
    </p:embeddedFont>
    <p:embeddedFont>
      <p:font typeface="Gill Sans" panose="020B0604020202020204" charset="0"/>
      <p:regular r:id="rId34"/>
      <p:bold r:id="rId35"/>
    </p:embeddedFont>
    <p:embeddedFont>
      <p:font typeface="Rockwell" panose="02060603020205020403" pitchFamily="18" charset="0"/>
      <p:regular r:id="rId36"/>
      <p:bold r:id="rId37"/>
      <p:italic r:id="rId38"/>
      <p:boldItalic r:id="rId39"/>
    </p:embeddedFont>
    <p:embeddedFont>
      <p:font typeface="Tahoma" panose="020B0604030504040204" pitchFamily="34" charset="0"/>
      <p:regular r:id="rId40"/>
      <p:bold r:id="rId41"/>
    </p:embeddedFont>
    <p:embeddedFont>
      <p:font typeface="Verdana" panose="020B0604030504040204" pitchFamily="3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15:clr>
            <a:srgbClr val="9AA0A6"/>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0" roundtripDataSignature="AMtx7mhhOsywE/PYoBRi1JmEbU03Sbf7j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D469EC-0E28-4B72-AA78-02F679263969}" v="16" dt="2023-03-01T03:53:36.538"/>
    <p1510:client id="{A5554217-28F5-64AB-B7E2-3A6650721CBE}" v="39" dt="2023-03-24T06:11:02.158"/>
  </p1510:revLst>
</p1510:revInfo>
</file>

<file path=ppt/tableStyles.xml><?xml version="1.0" encoding="utf-8"?>
<a:tblStyleLst xmlns:a="http://schemas.openxmlformats.org/drawingml/2006/main" def="{74A64A61-3ABB-407F-B609-5BDC0D982F99}">
  <a:tblStyle styleId="{74A64A61-3ABB-407F-B609-5BDC0D982F99}"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874F05FE-2F2A-457C-8C2E-B471F7D59516}" styleName="Table_1">
    <a:wholeTbl>
      <a:tcTxStyle b="off" i="off">
        <a:font>
          <a:latin typeface="Rockwell"/>
          <a:ea typeface="Rockwell"/>
          <a:cs typeface="Rockwel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EE7E6"/>
          </a:solidFill>
        </a:fill>
      </a:tcStyle>
    </a:wholeTbl>
    <a:band1H>
      <a:tcTxStyle/>
      <a:tcStyle>
        <a:tcBdr/>
        <a:fill>
          <a:solidFill>
            <a:srgbClr val="FCCBCA"/>
          </a:solidFill>
        </a:fill>
      </a:tcStyle>
    </a:band1H>
    <a:band2H>
      <a:tcTxStyle/>
      <a:tcStyle>
        <a:tcBdr/>
      </a:tcStyle>
    </a:band2H>
    <a:band1V>
      <a:tcTxStyle/>
      <a:tcStyle>
        <a:tcBdr/>
        <a:fill>
          <a:solidFill>
            <a:srgbClr val="FCCBCA"/>
          </a:solidFill>
        </a:fill>
      </a:tcStyle>
    </a:band1V>
    <a:band2V>
      <a:tcTxStyle/>
      <a:tcStyle>
        <a:tcBdr/>
      </a:tcStyle>
    </a:band2V>
    <a:lastCol>
      <a:tcTxStyle b="on" i="off">
        <a:font>
          <a:latin typeface="Rockwell"/>
          <a:ea typeface="Rockwell"/>
          <a:cs typeface="Rockwell"/>
        </a:font>
        <a:schemeClr val="lt1"/>
      </a:tcTxStyle>
      <a:tcStyle>
        <a:tcBdr/>
        <a:fill>
          <a:solidFill>
            <a:schemeClr val="accent1"/>
          </a:solidFill>
        </a:fill>
      </a:tcStyle>
    </a:lastCol>
    <a:firstCol>
      <a:tcTxStyle b="on" i="off">
        <a:font>
          <a:latin typeface="Rockwell"/>
          <a:ea typeface="Rockwell"/>
          <a:cs typeface="Rockwell"/>
        </a:font>
        <a:schemeClr val="lt1"/>
      </a:tcTxStyle>
      <a:tcStyle>
        <a:tcBdr/>
        <a:fill>
          <a:solidFill>
            <a:schemeClr val="accent1"/>
          </a:solidFill>
        </a:fill>
      </a:tcStyle>
    </a:firstCol>
    <a:lastRow>
      <a:tcTxStyle b="on" i="off">
        <a:font>
          <a:latin typeface="Rockwell"/>
          <a:ea typeface="Rockwell"/>
          <a:cs typeface="Rockwel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Rockwell"/>
          <a:ea typeface="Rockwell"/>
          <a:cs typeface="Rockwel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736" y="44"/>
      </p:cViewPr>
      <p:guideLst>
        <p:guide orient="horz"/>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font" Target="fonts/font10.fntdata"/><Relationship Id="rId21" Type="http://schemas.openxmlformats.org/officeDocument/2006/relationships/slide" Target="slides/slide15.xml"/><Relationship Id="rId34" Type="http://schemas.openxmlformats.org/officeDocument/2006/relationships/font" Target="fonts/font5.fntdata"/><Relationship Id="rId42" Type="http://schemas.openxmlformats.org/officeDocument/2006/relationships/font" Target="fonts/font13.fntdata"/><Relationship Id="rId50" Type="http://customschemas.google.com/relationships/presentationmetadata" Target="metadata"/><Relationship Id="rId55" Type="http://schemas.microsoft.com/office/2016/11/relationships/changesInfo" Target="changesInfos/changesInfo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notesMaster" Target="notesMasters/notes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3"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font" Target="fonts/font7.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2.fntdata"/><Relationship Id="rId44" Type="http://schemas.openxmlformats.org/officeDocument/2006/relationships/font" Target="fonts/font15.fntdata"/><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56" Type="http://schemas.microsoft.com/office/2015/10/relationships/revisionInfo" Target="revisionInfo.xml"/><Relationship Id="rId8" Type="http://schemas.openxmlformats.org/officeDocument/2006/relationships/slide" Target="slides/slide2.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font" Target="fonts/font4.fntdata"/><Relationship Id="rId38" Type="http://schemas.openxmlformats.org/officeDocument/2006/relationships/font" Target="fonts/font9.fntdata"/><Relationship Id="rId20" Type="http://schemas.openxmlformats.org/officeDocument/2006/relationships/slide" Target="slides/slide14.xml"/><Relationship Id="rId41" Type="http://schemas.openxmlformats.org/officeDocument/2006/relationships/font" Target="fonts/font12.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ulianti, Evie Woro" userId="S::evie.yulianti@savethechildren.org::219964f9-5fbf-464c-bd1a-2d8f48dfa4f6" providerId="AD" clId="Web-{A5554217-28F5-64AB-B7E2-3A6650721CBE}"/>
    <pc:docChg chg="modSld">
      <pc:chgData name="Yulianti, Evie Woro" userId="S::evie.yulianti@savethechildren.org::219964f9-5fbf-464c-bd1a-2d8f48dfa4f6" providerId="AD" clId="Web-{A5554217-28F5-64AB-B7E2-3A6650721CBE}" dt="2023-03-24T06:11:02.158" v="26" actId="1076"/>
      <pc:docMkLst>
        <pc:docMk/>
      </pc:docMkLst>
      <pc:sldChg chg="addSp delSp modSp">
        <pc:chgData name="Yulianti, Evie Woro" userId="S::evie.yulianti@savethechildren.org::219964f9-5fbf-464c-bd1a-2d8f48dfa4f6" providerId="AD" clId="Web-{A5554217-28F5-64AB-B7E2-3A6650721CBE}" dt="2023-03-24T06:08:16.763" v="6" actId="1076"/>
        <pc:sldMkLst>
          <pc:docMk/>
          <pc:sldMk cId="0" sldId="262"/>
        </pc:sldMkLst>
        <pc:picChg chg="add mod">
          <ac:chgData name="Yulianti, Evie Woro" userId="S::evie.yulianti@savethechildren.org::219964f9-5fbf-464c-bd1a-2d8f48dfa4f6" providerId="AD" clId="Web-{A5554217-28F5-64AB-B7E2-3A6650721CBE}" dt="2023-03-24T06:08:16.763" v="6" actId="1076"/>
          <ac:picMkLst>
            <pc:docMk/>
            <pc:sldMk cId="0" sldId="262"/>
            <ac:picMk id="3" creationId="{E9F7CEB4-B3A3-D559-4222-A35B728C212E}"/>
          </ac:picMkLst>
        </pc:picChg>
        <pc:picChg chg="del">
          <ac:chgData name="Yulianti, Evie Woro" userId="S::evie.yulianti@savethechildren.org::219964f9-5fbf-464c-bd1a-2d8f48dfa4f6" providerId="AD" clId="Web-{A5554217-28F5-64AB-B7E2-3A6650721CBE}" dt="2023-03-24T06:07:24.932" v="0"/>
          <ac:picMkLst>
            <pc:docMk/>
            <pc:sldMk cId="0" sldId="262"/>
            <ac:picMk id="675" creationId="{00000000-0000-0000-0000-000000000000}"/>
          </ac:picMkLst>
        </pc:picChg>
        <pc:picChg chg="del">
          <ac:chgData name="Yulianti, Evie Woro" userId="S::evie.yulianti@savethechildren.org::219964f9-5fbf-464c-bd1a-2d8f48dfa4f6" providerId="AD" clId="Web-{A5554217-28F5-64AB-B7E2-3A6650721CBE}" dt="2023-03-24T06:08:15.342" v="5"/>
          <ac:picMkLst>
            <pc:docMk/>
            <pc:sldMk cId="0" sldId="262"/>
            <ac:picMk id="676" creationId="{00000000-0000-0000-0000-000000000000}"/>
          </ac:picMkLst>
        </pc:picChg>
      </pc:sldChg>
      <pc:sldChg chg="addSp delSp">
        <pc:chgData name="Yulianti, Evie Woro" userId="S::evie.yulianti@savethechildren.org::219964f9-5fbf-464c-bd1a-2d8f48dfa4f6" providerId="AD" clId="Web-{A5554217-28F5-64AB-B7E2-3A6650721CBE}" dt="2023-03-24T06:08:30.014" v="8"/>
        <pc:sldMkLst>
          <pc:docMk/>
          <pc:sldMk cId="0" sldId="263"/>
        </pc:sldMkLst>
        <pc:picChg chg="del">
          <ac:chgData name="Yulianti, Evie Woro" userId="S::evie.yulianti@savethechildren.org::219964f9-5fbf-464c-bd1a-2d8f48dfa4f6" providerId="AD" clId="Web-{A5554217-28F5-64AB-B7E2-3A6650721CBE}" dt="2023-03-24T06:08:20.763" v="7"/>
          <ac:picMkLst>
            <pc:docMk/>
            <pc:sldMk cId="0" sldId="263"/>
            <ac:picMk id="2" creationId="{5E90DD07-0A90-F461-BC98-81DCE043F0A7}"/>
          </ac:picMkLst>
        </pc:picChg>
        <pc:picChg chg="add">
          <ac:chgData name="Yulianti, Evie Woro" userId="S::evie.yulianti@savethechildren.org::219964f9-5fbf-464c-bd1a-2d8f48dfa4f6" providerId="AD" clId="Web-{A5554217-28F5-64AB-B7E2-3A6650721CBE}" dt="2023-03-24T06:08:30.014" v="8"/>
          <ac:picMkLst>
            <pc:docMk/>
            <pc:sldMk cId="0" sldId="263"/>
            <ac:picMk id="4" creationId="{DD3C068F-D5E6-D7D9-798B-A74492A4B12D}"/>
          </ac:picMkLst>
        </pc:picChg>
      </pc:sldChg>
      <pc:sldChg chg="addSp delSp modSp">
        <pc:chgData name="Yulianti, Evie Woro" userId="S::evie.yulianti@savethechildren.org::219964f9-5fbf-464c-bd1a-2d8f48dfa4f6" providerId="AD" clId="Web-{A5554217-28F5-64AB-B7E2-3A6650721CBE}" dt="2023-03-24T06:08:45.061" v="12" actId="1076"/>
        <pc:sldMkLst>
          <pc:docMk/>
          <pc:sldMk cId="0" sldId="264"/>
        </pc:sldMkLst>
        <pc:picChg chg="del">
          <ac:chgData name="Yulianti, Evie Woro" userId="S::evie.yulianti@savethechildren.org::219964f9-5fbf-464c-bd1a-2d8f48dfa4f6" providerId="AD" clId="Web-{A5554217-28F5-64AB-B7E2-3A6650721CBE}" dt="2023-03-24T06:08:41.373" v="11"/>
          <ac:picMkLst>
            <pc:docMk/>
            <pc:sldMk cId="0" sldId="264"/>
            <ac:picMk id="2" creationId="{9083C856-5D59-5BAC-9111-EC1D96E13A70}"/>
          </ac:picMkLst>
        </pc:picChg>
        <pc:picChg chg="add mod">
          <ac:chgData name="Yulianti, Evie Woro" userId="S::evie.yulianti@savethechildren.org::219964f9-5fbf-464c-bd1a-2d8f48dfa4f6" providerId="AD" clId="Web-{A5554217-28F5-64AB-B7E2-3A6650721CBE}" dt="2023-03-24T06:08:45.061" v="12" actId="1076"/>
          <ac:picMkLst>
            <pc:docMk/>
            <pc:sldMk cId="0" sldId="264"/>
            <ac:picMk id="4" creationId="{C65CA6A0-AE1D-1E7F-8ABF-EF154557D561}"/>
          </ac:picMkLst>
        </pc:picChg>
      </pc:sldChg>
      <pc:sldChg chg="modSp">
        <pc:chgData name="Yulianti, Evie Woro" userId="S::evie.yulianti@savethechildren.org::219964f9-5fbf-464c-bd1a-2d8f48dfa4f6" providerId="AD" clId="Web-{A5554217-28F5-64AB-B7E2-3A6650721CBE}" dt="2023-03-24T06:09:02.858" v="13" actId="14100"/>
        <pc:sldMkLst>
          <pc:docMk/>
          <pc:sldMk cId="0" sldId="265"/>
        </pc:sldMkLst>
        <pc:picChg chg="mod">
          <ac:chgData name="Yulianti, Evie Woro" userId="S::evie.yulianti@savethechildren.org::219964f9-5fbf-464c-bd1a-2d8f48dfa4f6" providerId="AD" clId="Web-{A5554217-28F5-64AB-B7E2-3A6650721CBE}" dt="2023-03-24T06:09:02.858" v="13" actId="14100"/>
          <ac:picMkLst>
            <pc:docMk/>
            <pc:sldMk cId="0" sldId="265"/>
            <ac:picMk id="2" creationId="{F44436DC-47CD-3027-F4D5-3993A1701F3F}"/>
          </ac:picMkLst>
        </pc:picChg>
      </pc:sldChg>
      <pc:sldChg chg="addSp delSp modSp">
        <pc:chgData name="Yulianti, Evie Woro" userId="S::evie.yulianti@savethechildren.org::219964f9-5fbf-464c-bd1a-2d8f48dfa4f6" providerId="AD" clId="Web-{A5554217-28F5-64AB-B7E2-3A6650721CBE}" dt="2023-03-24T06:09:24.187" v="17" actId="14100"/>
        <pc:sldMkLst>
          <pc:docMk/>
          <pc:sldMk cId="0" sldId="266"/>
        </pc:sldMkLst>
        <pc:picChg chg="add mod">
          <ac:chgData name="Yulianti, Evie Woro" userId="S::evie.yulianti@savethechildren.org::219964f9-5fbf-464c-bd1a-2d8f48dfa4f6" providerId="AD" clId="Web-{A5554217-28F5-64AB-B7E2-3A6650721CBE}" dt="2023-03-24T06:09:24.187" v="17" actId="14100"/>
          <ac:picMkLst>
            <pc:docMk/>
            <pc:sldMk cId="0" sldId="266"/>
            <ac:picMk id="3" creationId="{5C4BD213-F5B7-BAFC-0EDE-A8D12C46A45F}"/>
          </ac:picMkLst>
        </pc:picChg>
        <pc:picChg chg="del">
          <ac:chgData name="Yulianti, Evie Woro" userId="S::evie.yulianti@savethechildren.org::219964f9-5fbf-464c-bd1a-2d8f48dfa4f6" providerId="AD" clId="Web-{A5554217-28F5-64AB-B7E2-3A6650721CBE}" dt="2023-03-24T06:07:32.932" v="1"/>
          <ac:picMkLst>
            <pc:docMk/>
            <pc:sldMk cId="0" sldId="266"/>
            <ac:picMk id="718" creationId="{00000000-0000-0000-0000-000000000000}"/>
          </ac:picMkLst>
        </pc:picChg>
        <pc:picChg chg="del">
          <ac:chgData name="Yulianti, Evie Woro" userId="S::evie.yulianti@savethechildren.org::219964f9-5fbf-464c-bd1a-2d8f48dfa4f6" providerId="AD" clId="Web-{A5554217-28F5-64AB-B7E2-3A6650721CBE}" dt="2023-03-24T06:09:17.062" v="15"/>
          <ac:picMkLst>
            <pc:docMk/>
            <pc:sldMk cId="0" sldId="266"/>
            <ac:picMk id="719" creationId="{00000000-0000-0000-0000-000000000000}"/>
          </ac:picMkLst>
        </pc:picChg>
      </pc:sldChg>
      <pc:sldChg chg="addSp delSp">
        <pc:chgData name="Yulianti, Evie Woro" userId="S::evie.yulianti@savethechildren.org::219964f9-5fbf-464c-bd1a-2d8f48dfa4f6" providerId="AD" clId="Web-{A5554217-28F5-64AB-B7E2-3A6650721CBE}" dt="2023-03-24T06:09:45.172" v="19"/>
        <pc:sldMkLst>
          <pc:docMk/>
          <pc:sldMk cId="0" sldId="267"/>
        </pc:sldMkLst>
        <pc:picChg chg="add">
          <ac:chgData name="Yulianti, Evie Woro" userId="S::evie.yulianti@savethechildren.org::219964f9-5fbf-464c-bd1a-2d8f48dfa4f6" providerId="AD" clId="Web-{A5554217-28F5-64AB-B7E2-3A6650721CBE}" dt="2023-03-24T06:09:45.172" v="19"/>
          <ac:picMkLst>
            <pc:docMk/>
            <pc:sldMk cId="0" sldId="267"/>
            <ac:picMk id="3" creationId="{EFC83545-73F5-AD16-6EF5-F3F8676DA4D8}"/>
          </ac:picMkLst>
        </pc:picChg>
        <pc:picChg chg="del">
          <ac:chgData name="Yulianti, Evie Woro" userId="S::evie.yulianti@savethechildren.org::219964f9-5fbf-464c-bd1a-2d8f48dfa4f6" providerId="AD" clId="Web-{A5554217-28F5-64AB-B7E2-3A6650721CBE}" dt="2023-03-24T06:07:37.198" v="2"/>
          <ac:picMkLst>
            <pc:docMk/>
            <pc:sldMk cId="0" sldId="267"/>
            <ac:picMk id="729" creationId="{00000000-0000-0000-0000-000000000000}"/>
          </ac:picMkLst>
        </pc:picChg>
        <pc:picChg chg="del">
          <ac:chgData name="Yulianti, Evie Woro" userId="S::evie.yulianti@savethechildren.org::219964f9-5fbf-464c-bd1a-2d8f48dfa4f6" providerId="AD" clId="Web-{A5554217-28F5-64AB-B7E2-3A6650721CBE}" dt="2023-03-24T06:09:32.046" v="18"/>
          <ac:picMkLst>
            <pc:docMk/>
            <pc:sldMk cId="0" sldId="267"/>
            <ac:picMk id="730" creationId="{00000000-0000-0000-0000-000000000000}"/>
          </ac:picMkLst>
        </pc:picChg>
      </pc:sldChg>
      <pc:sldChg chg="addSp modSp">
        <pc:chgData name="Yulianti, Evie Woro" userId="S::evie.yulianti@savethechildren.org::219964f9-5fbf-464c-bd1a-2d8f48dfa4f6" providerId="AD" clId="Web-{A5554217-28F5-64AB-B7E2-3A6650721CBE}" dt="2023-03-24T06:10:48.955" v="24"/>
        <pc:sldMkLst>
          <pc:docMk/>
          <pc:sldMk cId="0" sldId="271"/>
        </pc:sldMkLst>
        <pc:graphicFrameChg chg="mod modGraphic">
          <ac:chgData name="Yulianti, Evie Woro" userId="S::evie.yulianti@savethechildren.org::219964f9-5fbf-464c-bd1a-2d8f48dfa4f6" providerId="AD" clId="Web-{A5554217-28F5-64AB-B7E2-3A6650721CBE}" dt="2023-03-24T06:10:48.955" v="24"/>
          <ac:graphicFrameMkLst>
            <pc:docMk/>
            <pc:sldMk cId="0" sldId="271"/>
            <ac:graphicFrameMk id="859" creationId="{00000000-0000-0000-0000-000000000000}"/>
          </ac:graphicFrameMkLst>
        </pc:graphicFrameChg>
        <pc:picChg chg="add">
          <ac:chgData name="Yulianti, Evie Woro" userId="S::evie.yulianti@savethechildren.org::219964f9-5fbf-464c-bd1a-2d8f48dfa4f6" providerId="AD" clId="Web-{A5554217-28F5-64AB-B7E2-3A6650721CBE}" dt="2023-03-24T06:10:37.314" v="22"/>
          <ac:picMkLst>
            <pc:docMk/>
            <pc:sldMk cId="0" sldId="271"/>
            <ac:picMk id="3" creationId="{183A1815-9E1A-020A-7B61-05122C770EEE}"/>
          </ac:picMkLst>
        </pc:picChg>
      </pc:sldChg>
      <pc:sldChg chg="addSp modSp">
        <pc:chgData name="Yulianti, Evie Woro" userId="S::evie.yulianti@savethechildren.org::219964f9-5fbf-464c-bd1a-2d8f48dfa4f6" providerId="AD" clId="Web-{A5554217-28F5-64AB-B7E2-3A6650721CBE}" dt="2023-03-24T06:10:32.220" v="21" actId="1076"/>
        <pc:sldMkLst>
          <pc:docMk/>
          <pc:sldMk cId="0" sldId="272"/>
        </pc:sldMkLst>
        <pc:picChg chg="add mod">
          <ac:chgData name="Yulianti, Evie Woro" userId="S::evie.yulianti@savethechildren.org::219964f9-5fbf-464c-bd1a-2d8f48dfa4f6" providerId="AD" clId="Web-{A5554217-28F5-64AB-B7E2-3A6650721CBE}" dt="2023-03-24T06:10:32.220" v="21" actId="1076"/>
          <ac:picMkLst>
            <pc:docMk/>
            <pc:sldMk cId="0" sldId="272"/>
            <ac:picMk id="3" creationId="{38EB6422-796B-0E1C-CE0A-0BFD9FA5B526}"/>
          </ac:picMkLst>
        </pc:picChg>
      </pc:sldChg>
      <pc:sldChg chg="addSp modSp">
        <pc:chgData name="Yulianti, Evie Woro" userId="S::evie.yulianti@savethechildren.org::219964f9-5fbf-464c-bd1a-2d8f48dfa4f6" providerId="AD" clId="Web-{A5554217-28F5-64AB-B7E2-3A6650721CBE}" dt="2023-03-24T06:11:02.158" v="26" actId="1076"/>
        <pc:sldMkLst>
          <pc:docMk/>
          <pc:sldMk cId="0" sldId="275"/>
        </pc:sldMkLst>
        <pc:picChg chg="add mod">
          <ac:chgData name="Yulianti, Evie Woro" userId="S::evie.yulianti@savethechildren.org::219964f9-5fbf-464c-bd1a-2d8f48dfa4f6" providerId="AD" clId="Web-{A5554217-28F5-64AB-B7E2-3A6650721CBE}" dt="2023-03-24T06:11:02.158" v="26" actId="1076"/>
          <ac:picMkLst>
            <pc:docMk/>
            <pc:sldMk cId="0" sldId="275"/>
            <ac:picMk id="3" creationId="{22D51237-DC57-6A30-EF1A-D37BB3E1ECE2}"/>
          </ac:picMkLst>
        </pc:picChg>
      </pc:sldChg>
    </pc:docChg>
  </pc:docChgLst>
  <pc:docChgLst>
    <pc:chgData name="Yulianti, Evie Woro" userId="219964f9-5fbf-464c-bd1a-2d8f48dfa4f6" providerId="ADAL" clId="{42D469EC-0E28-4B72-AA78-02F679263969}"/>
    <pc:docChg chg="custSel modSld">
      <pc:chgData name="Yulianti, Evie Woro" userId="219964f9-5fbf-464c-bd1a-2d8f48dfa4f6" providerId="ADAL" clId="{42D469EC-0E28-4B72-AA78-02F679263969}" dt="2023-03-01T03:53:45.096" v="65" actId="1076"/>
      <pc:docMkLst>
        <pc:docMk/>
      </pc:docMkLst>
      <pc:sldChg chg="addSp delSp modSp mod modNotes">
        <pc:chgData name="Yulianti, Evie Woro" userId="219964f9-5fbf-464c-bd1a-2d8f48dfa4f6" providerId="ADAL" clId="{42D469EC-0E28-4B72-AA78-02F679263969}" dt="2023-03-01T03:49:36.807" v="3" actId="1076"/>
        <pc:sldMkLst>
          <pc:docMk/>
          <pc:sldMk cId="0" sldId="256"/>
        </pc:sldMkLst>
        <pc:picChg chg="add mod">
          <ac:chgData name="Yulianti, Evie Woro" userId="219964f9-5fbf-464c-bd1a-2d8f48dfa4f6" providerId="ADAL" clId="{42D469EC-0E28-4B72-AA78-02F679263969}" dt="2023-03-01T03:49:36.807" v="3" actId="1076"/>
          <ac:picMkLst>
            <pc:docMk/>
            <pc:sldMk cId="0" sldId="256"/>
            <ac:picMk id="2" creationId="{659B433D-7851-5781-70AF-7616E6D61CE2}"/>
          </ac:picMkLst>
        </pc:picChg>
        <pc:picChg chg="del">
          <ac:chgData name="Yulianti, Evie Woro" userId="219964f9-5fbf-464c-bd1a-2d8f48dfa4f6" providerId="ADAL" clId="{42D469EC-0E28-4B72-AA78-02F679263969}" dt="2023-03-01T03:49:30.775" v="1" actId="478"/>
          <ac:picMkLst>
            <pc:docMk/>
            <pc:sldMk cId="0" sldId="256"/>
            <ac:picMk id="614" creationId="{00000000-0000-0000-0000-000000000000}"/>
          </ac:picMkLst>
        </pc:picChg>
        <pc:picChg chg="del">
          <ac:chgData name="Yulianti, Evie Woro" userId="219964f9-5fbf-464c-bd1a-2d8f48dfa4f6" providerId="ADAL" clId="{42D469EC-0E28-4B72-AA78-02F679263969}" dt="2023-03-01T03:49:32.729" v="2" actId="478"/>
          <ac:picMkLst>
            <pc:docMk/>
            <pc:sldMk cId="0" sldId="256"/>
            <ac:picMk id="615" creationId="{00000000-0000-0000-0000-000000000000}"/>
          </ac:picMkLst>
        </pc:picChg>
      </pc:sldChg>
      <pc:sldChg chg="addSp delSp modSp mod modNotes">
        <pc:chgData name="Yulianti, Evie Woro" userId="219964f9-5fbf-464c-bd1a-2d8f48dfa4f6" providerId="ADAL" clId="{42D469EC-0E28-4B72-AA78-02F679263969}" dt="2023-03-01T03:49:48.933" v="7" actId="1076"/>
        <pc:sldMkLst>
          <pc:docMk/>
          <pc:sldMk cId="0" sldId="257"/>
        </pc:sldMkLst>
        <pc:picChg chg="add mod">
          <ac:chgData name="Yulianti, Evie Woro" userId="219964f9-5fbf-464c-bd1a-2d8f48dfa4f6" providerId="ADAL" clId="{42D469EC-0E28-4B72-AA78-02F679263969}" dt="2023-03-01T03:49:48.933" v="7" actId="1076"/>
          <ac:picMkLst>
            <pc:docMk/>
            <pc:sldMk cId="0" sldId="257"/>
            <ac:picMk id="2" creationId="{2984A87F-6E93-056C-45DC-EB034319DCFA}"/>
          </ac:picMkLst>
        </pc:picChg>
        <pc:picChg chg="del">
          <ac:chgData name="Yulianti, Evie Woro" userId="219964f9-5fbf-464c-bd1a-2d8f48dfa4f6" providerId="ADAL" clId="{42D469EC-0E28-4B72-AA78-02F679263969}" dt="2023-03-01T03:49:44.416" v="6" actId="478"/>
          <ac:picMkLst>
            <pc:docMk/>
            <pc:sldMk cId="0" sldId="257"/>
            <ac:picMk id="622" creationId="{00000000-0000-0000-0000-000000000000}"/>
          </ac:picMkLst>
        </pc:picChg>
        <pc:picChg chg="del">
          <ac:chgData name="Yulianti, Evie Woro" userId="219964f9-5fbf-464c-bd1a-2d8f48dfa4f6" providerId="ADAL" clId="{42D469EC-0E28-4B72-AA78-02F679263969}" dt="2023-03-01T03:49:42.675" v="5" actId="478"/>
          <ac:picMkLst>
            <pc:docMk/>
            <pc:sldMk cId="0" sldId="257"/>
            <ac:picMk id="623" creationId="{00000000-0000-0000-0000-000000000000}"/>
          </ac:picMkLst>
        </pc:picChg>
      </pc:sldChg>
      <pc:sldChg chg="addSp delSp modSp mod">
        <pc:chgData name="Yulianti, Evie Woro" userId="219964f9-5fbf-464c-bd1a-2d8f48dfa4f6" providerId="ADAL" clId="{42D469EC-0E28-4B72-AA78-02F679263969}" dt="2023-03-01T03:50:04.176" v="11" actId="1076"/>
        <pc:sldMkLst>
          <pc:docMk/>
          <pc:sldMk cId="0" sldId="258"/>
        </pc:sldMkLst>
        <pc:picChg chg="add mod">
          <ac:chgData name="Yulianti, Evie Woro" userId="219964f9-5fbf-464c-bd1a-2d8f48dfa4f6" providerId="ADAL" clId="{42D469EC-0E28-4B72-AA78-02F679263969}" dt="2023-03-01T03:50:04.176" v="11" actId="1076"/>
          <ac:picMkLst>
            <pc:docMk/>
            <pc:sldMk cId="0" sldId="258"/>
            <ac:picMk id="2" creationId="{FD3AEF4B-F185-290C-B379-B7752B262664}"/>
          </ac:picMkLst>
        </pc:picChg>
        <pc:picChg chg="del">
          <ac:chgData name="Yulianti, Evie Woro" userId="219964f9-5fbf-464c-bd1a-2d8f48dfa4f6" providerId="ADAL" clId="{42D469EC-0E28-4B72-AA78-02F679263969}" dt="2023-03-01T03:49:59.633" v="10" actId="478"/>
          <ac:picMkLst>
            <pc:docMk/>
            <pc:sldMk cId="0" sldId="258"/>
            <ac:picMk id="633" creationId="{00000000-0000-0000-0000-000000000000}"/>
          </ac:picMkLst>
        </pc:picChg>
        <pc:picChg chg="del">
          <ac:chgData name="Yulianti, Evie Woro" userId="219964f9-5fbf-464c-bd1a-2d8f48dfa4f6" providerId="ADAL" clId="{42D469EC-0E28-4B72-AA78-02F679263969}" dt="2023-03-01T03:49:56.065" v="9" actId="478"/>
          <ac:picMkLst>
            <pc:docMk/>
            <pc:sldMk cId="0" sldId="258"/>
            <ac:picMk id="634" creationId="{00000000-0000-0000-0000-000000000000}"/>
          </ac:picMkLst>
        </pc:picChg>
      </pc:sldChg>
      <pc:sldChg chg="addSp delSp modSp mod">
        <pc:chgData name="Yulianti, Evie Woro" userId="219964f9-5fbf-464c-bd1a-2d8f48dfa4f6" providerId="ADAL" clId="{42D469EC-0E28-4B72-AA78-02F679263969}" dt="2023-03-01T03:50:19.817" v="15" actId="1076"/>
        <pc:sldMkLst>
          <pc:docMk/>
          <pc:sldMk cId="0" sldId="259"/>
        </pc:sldMkLst>
        <pc:picChg chg="add mod">
          <ac:chgData name="Yulianti, Evie Woro" userId="219964f9-5fbf-464c-bd1a-2d8f48dfa4f6" providerId="ADAL" clId="{42D469EC-0E28-4B72-AA78-02F679263969}" dt="2023-03-01T03:50:19.817" v="15" actId="1076"/>
          <ac:picMkLst>
            <pc:docMk/>
            <pc:sldMk cId="0" sldId="259"/>
            <ac:picMk id="2" creationId="{D03FEC13-9767-CA7A-7A3D-A2861995DB6C}"/>
          </ac:picMkLst>
        </pc:picChg>
        <pc:picChg chg="del">
          <ac:chgData name="Yulianti, Evie Woro" userId="219964f9-5fbf-464c-bd1a-2d8f48dfa4f6" providerId="ADAL" clId="{42D469EC-0E28-4B72-AA78-02F679263969}" dt="2023-03-01T03:50:14.555" v="14" actId="478"/>
          <ac:picMkLst>
            <pc:docMk/>
            <pc:sldMk cId="0" sldId="259"/>
            <ac:picMk id="644" creationId="{00000000-0000-0000-0000-000000000000}"/>
          </ac:picMkLst>
        </pc:picChg>
        <pc:picChg chg="del">
          <ac:chgData name="Yulianti, Evie Woro" userId="219964f9-5fbf-464c-bd1a-2d8f48dfa4f6" providerId="ADAL" clId="{42D469EC-0E28-4B72-AA78-02F679263969}" dt="2023-03-01T03:50:12.375" v="13" actId="478"/>
          <ac:picMkLst>
            <pc:docMk/>
            <pc:sldMk cId="0" sldId="259"/>
            <ac:picMk id="645" creationId="{00000000-0000-0000-0000-000000000000}"/>
          </ac:picMkLst>
        </pc:picChg>
      </pc:sldChg>
      <pc:sldChg chg="addSp delSp modSp mod modNotes">
        <pc:chgData name="Yulianti, Evie Woro" userId="219964f9-5fbf-464c-bd1a-2d8f48dfa4f6" providerId="ADAL" clId="{42D469EC-0E28-4B72-AA78-02F679263969}" dt="2023-03-01T03:50:31.335" v="19" actId="1076"/>
        <pc:sldMkLst>
          <pc:docMk/>
          <pc:sldMk cId="0" sldId="260"/>
        </pc:sldMkLst>
        <pc:picChg chg="add mod">
          <ac:chgData name="Yulianti, Evie Woro" userId="219964f9-5fbf-464c-bd1a-2d8f48dfa4f6" providerId="ADAL" clId="{42D469EC-0E28-4B72-AA78-02F679263969}" dt="2023-03-01T03:50:31.335" v="19" actId="1076"/>
          <ac:picMkLst>
            <pc:docMk/>
            <pc:sldMk cId="0" sldId="260"/>
            <ac:picMk id="2" creationId="{7FDF0416-40C9-052B-4FF8-0F395B6D150A}"/>
          </ac:picMkLst>
        </pc:picChg>
        <pc:picChg chg="del">
          <ac:chgData name="Yulianti, Evie Woro" userId="219964f9-5fbf-464c-bd1a-2d8f48dfa4f6" providerId="ADAL" clId="{42D469EC-0E28-4B72-AA78-02F679263969}" dt="2023-03-01T03:50:27.592" v="18" actId="478"/>
          <ac:picMkLst>
            <pc:docMk/>
            <pc:sldMk cId="0" sldId="260"/>
            <ac:picMk id="655" creationId="{00000000-0000-0000-0000-000000000000}"/>
          </ac:picMkLst>
        </pc:picChg>
        <pc:picChg chg="del">
          <ac:chgData name="Yulianti, Evie Woro" userId="219964f9-5fbf-464c-bd1a-2d8f48dfa4f6" providerId="ADAL" clId="{42D469EC-0E28-4B72-AA78-02F679263969}" dt="2023-03-01T03:50:25.696" v="17" actId="478"/>
          <ac:picMkLst>
            <pc:docMk/>
            <pc:sldMk cId="0" sldId="260"/>
            <ac:picMk id="656" creationId="{00000000-0000-0000-0000-000000000000}"/>
          </ac:picMkLst>
        </pc:picChg>
      </pc:sldChg>
      <pc:sldChg chg="addSp delSp modSp mod modNotes">
        <pc:chgData name="Yulianti, Evie Woro" userId="219964f9-5fbf-464c-bd1a-2d8f48dfa4f6" providerId="ADAL" clId="{42D469EC-0E28-4B72-AA78-02F679263969}" dt="2023-03-01T03:51:09.736" v="25" actId="255"/>
        <pc:sldMkLst>
          <pc:docMk/>
          <pc:sldMk cId="0" sldId="261"/>
        </pc:sldMkLst>
        <pc:spChg chg="mod">
          <ac:chgData name="Yulianti, Evie Woro" userId="219964f9-5fbf-464c-bd1a-2d8f48dfa4f6" providerId="ADAL" clId="{42D469EC-0E28-4B72-AA78-02F679263969}" dt="2023-03-01T03:51:09.736" v="25" actId="255"/>
          <ac:spMkLst>
            <pc:docMk/>
            <pc:sldMk cId="0" sldId="261"/>
            <ac:spMk id="670" creationId="{00000000-0000-0000-0000-000000000000}"/>
          </ac:spMkLst>
        </pc:spChg>
        <pc:picChg chg="add mod">
          <ac:chgData name="Yulianti, Evie Woro" userId="219964f9-5fbf-464c-bd1a-2d8f48dfa4f6" providerId="ADAL" clId="{42D469EC-0E28-4B72-AA78-02F679263969}" dt="2023-03-01T03:50:58.609" v="24" actId="1076"/>
          <ac:picMkLst>
            <pc:docMk/>
            <pc:sldMk cId="0" sldId="261"/>
            <ac:picMk id="2" creationId="{2E48B2BD-DBEE-CE2B-380A-EA43C417FAB5}"/>
          </ac:picMkLst>
        </pc:picChg>
        <pc:picChg chg="del">
          <ac:chgData name="Yulianti, Evie Woro" userId="219964f9-5fbf-464c-bd1a-2d8f48dfa4f6" providerId="ADAL" clId="{42D469EC-0E28-4B72-AA78-02F679263969}" dt="2023-03-01T03:50:52.932" v="22" actId="478"/>
          <ac:picMkLst>
            <pc:docMk/>
            <pc:sldMk cId="0" sldId="261"/>
            <ac:picMk id="665" creationId="{00000000-0000-0000-0000-000000000000}"/>
          </ac:picMkLst>
        </pc:picChg>
        <pc:picChg chg="del">
          <ac:chgData name="Yulianti, Evie Woro" userId="219964f9-5fbf-464c-bd1a-2d8f48dfa4f6" providerId="ADAL" clId="{42D469EC-0E28-4B72-AA78-02F679263969}" dt="2023-03-01T03:50:55.004" v="23" actId="478"/>
          <ac:picMkLst>
            <pc:docMk/>
            <pc:sldMk cId="0" sldId="261"/>
            <ac:picMk id="666" creationId="{00000000-0000-0000-0000-000000000000}"/>
          </ac:picMkLst>
        </pc:picChg>
      </pc:sldChg>
      <pc:sldChg chg="addSp delSp modSp mod modNotes">
        <pc:chgData name="Yulianti, Evie Woro" userId="219964f9-5fbf-464c-bd1a-2d8f48dfa4f6" providerId="ADAL" clId="{42D469EC-0E28-4B72-AA78-02F679263969}" dt="2023-03-01T03:51:28.552" v="29" actId="1076"/>
        <pc:sldMkLst>
          <pc:docMk/>
          <pc:sldMk cId="0" sldId="263"/>
        </pc:sldMkLst>
        <pc:picChg chg="add mod">
          <ac:chgData name="Yulianti, Evie Woro" userId="219964f9-5fbf-464c-bd1a-2d8f48dfa4f6" providerId="ADAL" clId="{42D469EC-0E28-4B72-AA78-02F679263969}" dt="2023-03-01T03:51:28.552" v="29" actId="1076"/>
          <ac:picMkLst>
            <pc:docMk/>
            <pc:sldMk cId="0" sldId="263"/>
            <ac:picMk id="2" creationId="{5E90DD07-0A90-F461-BC98-81DCE043F0A7}"/>
          </ac:picMkLst>
        </pc:picChg>
        <pc:picChg chg="del">
          <ac:chgData name="Yulianti, Evie Woro" userId="219964f9-5fbf-464c-bd1a-2d8f48dfa4f6" providerId="ADAL" clId="{42D469EC-0E28-4B72-AA78-02F679263969}" dt="2023-03-01T03:51:24.489" v="28" actId="478"/>
          <ac:picMkLst>
            <pc:docMk/>
            <pc:sldMk cId="0" sldId="263"/>
            <ac:picMk id="685" creationId="{00000000-0000-0000-0000-000000000000}"/>
          </ac:picMkLst>
        </pc:picChg>
        <pc:picChg chg="del">
          <ac:chgData name="Yulianti, Evie Woro" userId="219964f9-5fbf-464c-bd1a-2d8f48dfa4f6" providerId="ADAL" clId="{42D469EC-0E28-4B72-AA78-02F679263969}" dt="2023-03-01T03:51:22.361" v="27" actId="478"/>
          <ac:picMkLst>
            <pc:docMk/>
            <pc:sldMk cId="0" sldId="263"/>
            <ac:picMk id="686" creationId="{00000000-0000-0000-0000-000000000000}"/>
          </ac:picMkLst>
        </pc:picChg>
      </pc:sldChg>
      <pc:sldChg chg="addSp delSp modSp mod modNotes">
        <pc:chgData name="Yulianti, Evie Woro" userId="219964f9-5fbf-464c-bd1a-2d8f48dfa4f6" providerId="ADAL" clId="{42D469EC-0E28-4B72-AA78-02F679263969}" dt="2023-03-01T03:51:45.242" v="33" actId="1076"/>
        <pc:sldMkLst>
          <pc:docMk/>
          <pc:sldMk cId="0" sldId="264"/>
        </pc:sldMkLst>
        <pc:picChg chg="add mod">
          <ac:chgData name="Yulianti, Evie Woro" userId="219964f9-5fbf-464c-bd1a-2d8f48dfa4f6" providerId="ADAL" clId="{42D469EC-0E28-4B72-AA78-02F679263969}" dt="2023-03-01T03:51:45.242" v="33" actId="1076"/>
          <ac:picMkLst>
            <pc:docMk/>
            <pc:sldMk cId="0" sldId="264"/>
            <ac:picMk id="2" creationId="{9083C856-5D59-5BAC-9111-EC1D96E13A70}"/>
          </ac:picMkLst>
        </pc:picChg>
        <pc:picChg chg="del">
          <ac:chgData name="Yulianti, Evie Woro" userId="219964f9-5fbf-464c-bd1a-2d8f48dfa4f6" providerId="ADAL" clId="{42D469EC-0E28-4B72-AA78-02F679263969}" dt="2023-03-01T03:51:40.889" v="32" actId="478"/>
          <ac:picMkLst>
            <pc:docMk/>
            <pc:sldMk cId="0" sldId="264"/>
            <ac:picMk id="696" creationId="{00000000-0000-0000-0000-000000000000}"/>
          </ac:picMkLst>
        </pc:picChg>
        <pc:picChg chg="del">
          <ac:chgData name="Yulianti, Evie Woro" userId="219964f9-5fbf-464c-bd1a-2d8f48dfa4f6" providerId="ADAL" clId="{42D469EC-0E28-4B72-AA78-02F679263969}" dt="2023-03-01T03:51:38.843" v="31" actId="478"/>
          <ac:picMkLst>
            <pc:docMk/>
            <pc:sldMk cId="0" sldId="264"/>
            <ac:picMk id="697" creationId="{00000000-0000-0000-0000-000000000000}"/>
          </ac:picMkLst>
        </pc:picChg>
      </pc:sldChg>
      <pc:sldChg chg="addSp delSp modSp mod modNotes">
        <pc:chgData name="Yulianti, Evie Woro" userId="219964f9-5fbf-464c-bd1a-2d8f48dfa4f6" providerId="ADAL" clId="{42D469EC-0E28-4B72-AA78-02F679263969}" dt="2023-03-01T03:52:01.913" v="37" actId="1076"/>
        <pc:sldMkLst>
          <pc:docMk/>
          <pc:sldMk cId="0" sldId="265"/>
        </pc:sldMkLst>
        <pc:picChg chg="add mod">
          <ac:chgData name="Yulianti, Evie Woro" userId="219964f9-5fbf-464c-bd1a-2d8f48dfa4f6" providerId="ADAL" clId="{42D469EC-0E28-4B72-AA78-02F679263969}" dt="2023-03-01T03:52:01.913" v="37" actId="1076"/>
          <ac:picMkLst>
            <pc:docMk/>
            <pc:sldMk cId="0" sldId="265"/>
            <ac:picMk id="2" creationId="{F44436DC-47CD-3027-F4D5-3993A1701F3F}"/>
          </ac:picMkLst>
        </pc:picChg>
        <pc:picChg chg="del">
          <ac:chgData name="Yulianti, Evie Woro" userId="219964f9-5fbf-464c-bd1a-2d8f48dfa4f6" providerId="ADAL" clId="{42D469EC-0E28-4B72-AA78-02F679263969}" dt="2023-03-01T03:51:57.884" v="36" actId="478"/>
          <ac:picMkLst>
            <pc:docMk/>
            <pc:sldMk cId="0" sldId="265"/>
            <ac:picMk id="707" creationId="{00000000-0000-0000-0000-000000000000}"/>
          </ac:picMkLst>
        </pc:picChg>
        <pc:picChg chg="del">
          <ac:chgData name="Yulianti, Evie Woro" userId="219964f9-5fbf-464c-bd1a-2d8f48dfa4f6" providerId="ADAL" clId="{42D469EC-0E28-4B72-AA78-02F679263969}" dt="2023-03-01T03:51:55.432" v="35" actId="478"/>
          <ac:picMkLst>
            <pc:docMk/>
            <pc:sldMk cId="0" sldId="265"/>
            <ac:picMk id="708" creationId="{00000000-0000-0000-0000-000000000000}"/>
          </ac:picMkLst>
        </pc:picChg>
      </pc:sldChg>
      <pc:sldChg chg="addSp delSp modSp mod">
        <pc:chgData name="Yulianti, Evie Woro" userId="219964f9-5fbf-464c-bd1a-2d8f48dfa4f6" providerId="ADAL" clId="{42D469EC-0E28-4B72-AA78-02F679263969}" dt="2023-03-01T03:52:21.478" v="41" actId="1076"/>
        <pc:sldMkLst>
          <pc:docMk/>
          <pc:sldMk cId="0" sldId="268"/>
        </pc:sldMkLst>
        <pc:picChg chg="add mod">
          <ac:chgData name="Yulianti, Evie Woro" userId="219964f9-5fbf-464c-bd1a-2d8f48dfa4f6" providerId="ADAL" clId="{42D469EC-0E28-4B72-AA78-02F679263969}" dt="2023-03-01T03:52:21.478" v="41" actId="1076"/>
          <ac:picMkLst>
            <pc:docMk/>
            <pc:sldMk cId="0" sldId="268"/>
            <ac:picMk id="2" creationId="{EF9731C8-7E2C-3A48-98DF-AC0BCCC839BA}"/>
          </ac:picMkLst>
        </pc:picChg>
        <pc:picChg chg="del">
          <ac:chgData name="Yulianti, Evie Woro" userId="219964f9-5fbf-464c-bd1a-2d8f48dfa4f6" providerId="ADAL" clId="{42D469EC-0E28-4B72-AA78-02F679263969}" dt="2023-03-01T03:52:10.751" v="38" actId="478"/>
          <ac:picMkLst>
            <pc:docMk/>
            <pc:sldMk cId="0" sldId="268"/>
            <ac:picMk id="764" creationId="{00000000-0000-0000-0000-000000000000}"/>
          </ac:picMkLst>
        </pc:picChg>
        <pc:picChg chg="del">
          <ac:chgData name="Yulianti, Evie Woro" userId="219964f9-5fbf-464c-bd1a-2d8f48dfa4f6" providerId="ADAL" clId="{42D469EC-0E28-4B72-AA78-02F679263969}" dt="2023-03-01T03:52:15.075" v="39" actId="478"/>
          <ac:picMkLst>
            <pc:docMk/>
            <pc:sldMk cId="0" sldId="268"/>
            <ac:picMk id="765" creationId="{00000000-0000-0000-0000-000000000000}"/>
          </ac:picMkLst>
        </pc:picChg>
      </pc:sldChg>
      <pc:sldChg chg="addSp delSp modSp mod">
        <pc:chgData name="Yulianti, Evie Woro" userId="219964f9-5fbf-464c-bd1a-2d8f48dfa4f6" providerId="ADAL" clId="{42D469EC-0E28-4B72-AA78-02F679263969}" dt="2023-03-01T03:52:37.631" v="45" actId="1076"/>
        <pc:sldMkLst>
          <pc:docMk/>
          <pc:sldMk cId="0" sldId="269"/>
        </pc:sldMkLst>
        <pc:picChg chg="add mod">
          <ac:chgData name="Yulianti, Evie Woro" userId="219964f9-5fbf-464c-bd1a-2d8f48dfa4f6" providerId="ADAL" clId="{42D469EC-0E28-4B72-AA78-02F679263969}" dt="2023-03-01T03:52:37.631" v="45" actId="1076"/>
          <ac:picMkLst>
            <pc:docMk/>
            <pc:sldMk cId="0" sldId="269"/>
            <ac:picMk id="2" creationId="{18BD43A6-B20F-7FB8-6235-ABD356A9EF79}"/>
          </ac:picMkLst>
        </pc:picChg>
        <pc:picChg chg="del">
          <ac:chgData name="Yulianti, Evie Woro" userId="219964f9-5fbf-464c-bd1a-2d8f48dfa4f6" providerId="ADAL" clId="{42D469EC-0E28-4B72-AA78-02F679263969}" dt="2023-03-01T03:52:31.153" v="43" actId="478"/>
          <ac:picMkLst>
            <pc:docMk/>
            <pc:sldMk cId="0" sldId="269"/>
            <ac:picMk id="797" creationId="{00000000-0000-0000-0000-000000000000}"/>
          </ac:picMkLst>
        </pc:picChg>
        <pc:picChg chg="del">
          <ac:chgData name="Yulianti, Evie Woro" userId="219964f9-5fbf-464c-bd1a-2d8f48dfa4f6" providerId="ADAL" clId="{42D469EC-0E28-4B72-AA78-02F679263969}" dt="2023-03-01T03:52:33.502" v="44" actId="478"/>
          <ac:picMkLst>
            <pc:docMk/>
            <pc:sldMk cId="0" sldId="269"/>
            <ac:picMk id="798" creationId="{00000000-0000-0000-0000-000000000000}"/>
          </ac:picMkLst>
        </pc:picChg>
      </pc:sldChg>
      <pc:sldChg chg="addSp delSp modSp mod">
        <pc:chgData name="Yulianti, Evie Woro" userId="219964f9-5fbf-464c-bd1a-2d8f48dfa4f6" providerId="ADAL" clId="{42D469EC-0E28-4B72-AA78-02F679263969}" dt="2023-03-01T03:52:51.281" v="49" actId="1076"/>
        <pc:sldMkLst>
          <pc:docMk/>
          <pc:sldMk cId="0" sldId="270"/>
        </pc:sldMkLst>
        <pc:picChg chg="add mod">
          <ac:chgData name="Yulianti, Evie Woro" userId="219964f9-5fbf-464c-bd1a-2d8f48dfa4f6" providerId="ADAL" clId="{42D469EC-0E28-4B72-AA78-02F679263969}" dt="2023-03-01T03:52:51.281" v="49" actId="1076"/>
          <ac:picMkLst>
            <pc:docMk/>
            <pc:sldMk cId="0" sldId="270"/>
            <ac:picMk id="2" creationId="{64AD5769-B193-63A8-FB07-E6BA17971300}"/>
          </ac:picMkLst>
        </pc:picChg>
        <pc:picChg chg="del">
          <ac:chgData name="Yulianti, Evie Woro" userId="219964f9-5fbf-464c-bd1a-2d8f48dfa4f6" providerId="ADAL" clId="{42D469EC-0E28-4B72-AA78-02F679263969}" dt="2023-03-01T03:52:45.626" v="47" actId="478"/>
          <ac:picMkLst>
            <pc:docMk/>
            <pc:sldMk cId="0" sldId="270"/>
            <ac:picMk id="829" creationId="{00000000-0000-0000-0000-000000000000}"/>
          </ac:picMkLst>
        </pc:picChg>
        <pc:picChg chg="del">
          <ac:chgData name="Yulianti, Evie Woro" userId="219964f9-5fbf-464c-bd1a-2d8f48dfa4f6" providerId="ADAL" clId="{42D469EC-0E28-4B72-AA78-02F679263969}" dt="2023-03-01T03:52:47.566" v="48" actId="478"/>
          <ac:picMkLst>
            <pc:docMk/>
            <pc:sldMk cId="0" sldId="270"/>
            <ac:picMk id="830" creationId="{00000000-0000-0000-0000-000000000000}"/>
          </ac:picMkLst>
        </pc:picChg>
      </pc:sldChg>
      <pc:sldChg chg="addSp delSp modSp mod modNotes">
        <pc:chgData name="Yulianti, Evie Woro" userId="219964f9-5fbf-464c-bd1a-2d8f48dfa4f6" providerId="ADAL" clId="{42D469EC-0E28-4B72-AA78-02F679263969}" dt="2023-03-01T03:53:05.428" v="53" actId="1076"/>
        <pc:sldMkLst>
          <pc:docMk/>
          <pc:sldMk cId="0" sldId="273"/>
        </pc:sldMkLst>
        <pc:picChg chg="add mod">
          <ac:chgData name="Yulianti, Evie Woro" userId="219964f9-5fbf-464c-bd1a-2d8f48dfa4f6" providerId="ADAL" clId="{42D469EC-0E28-4B72-AA78-02F679263969}" dt="2023-03-01T03:53:05.428" v="53" actId="1076"/>
          <ac:picMkLst>
            <pc:docMk/>
            <pc:sldMk cId="0" sldId="273"/>
            <ac:picMk id="2" creationId="{B6DF4C81-C72A-DBDA-3DE4-6436E3C77C0F}"/>
          </ac:picMkLst>
        </pc:picChg>
        <pc:picChg chg="del">
          <ac:chgData name="Yulianti, Evie Woro" userId="219964f9-5fbf-464c-bd1a-2d8f48dfa4f6" providerId="ADAL" clId="{42D469EC-0E28-4B72-AA78-02F679263969}" dt="2023-03-01T03:53:02.009" v="52" actId="478"/>
          <ac:picMkLst>
            <pc:docMk/>
            <pc:sldMk cId="0" sldId="273"/>
            <ac:picMk id="892" creationId="{00000000-0000-0000-0000-000000000000}"/>
          </ac:picMkLst>
        </pc:picChg>
        <pc:picChg chg="del">
          <ac:chgData name="Yulianti, Evie Woro" userId="219964f9-5fbf-464c-bd1a-2d8f48dfa4f6" providerId="ADAL" clId="{42D469EC-0E28-4B72-AA78-02F679263969}" dt="2023-03-01T03:52:59.415" v="51" actId="478"/>
          <ac:picMkLst>
            <pc:docMk/>
            <pc:sldMk cId="0" sldId="273"/>
            <ac:picMk id="893" creationId="{00000000-0000-0000-0000-000000000000}"/>
          </ac:picMkLst>
        </pc:picChg>
      </pc:sldChg>
      <pc:sldChg chg="addSp delSp modSp mod modNotes">
        <pc:chgData name="Yulianti, Evie Woro" userId="219964f9-5fbf-464c-bd1a-2d8f48dfa4f6" providerId="ADAL" clId="{42D469EC-0E28-4B72-AA78-02F679263969}" dt="2023-03-01T03:53:18.635" v="57" actId="1076"/>
        <pc:sldMkLst>
          <pc:docMk/>
          <pc:sldMk cId="0" sldId="274"/>
        </pc:sldMkLst>
        <pc:picChg chg="add mod">
          <ac:chgData name="Yulianti, Evie Woro" userId="219964f9-5fbf-464c-bd1a-2d8f48dfa4f6" providerId="ADAL" clId="{42D469EC-0E28-4B72-AA78-02F679263969}" dt="2023-03-01T03:53:18.635" v="57" actId="1076"/>
          <ac:picMkLst>
            <pc:docMk/>
            <pc:sldMk cId="0" sldId="274"/>
            <ac:picMk id="2" creationId="{2F7546C0-EA3D-1186-8B22-A0349DDC9C65}"/>
          </ac:picMkLst>
        </pc:picChg>
        <pc:picChg chg="del">
          <ac:chgData name="Yulianti, Evie Woro" userId="219964f9-5fbf-464c-bd1a-2d8f48dfa4f6" providerId="ADAL" clId="{42D469EC-0E28-4B72-AA78-02F679263969}" dt="2023-03-01T03:53:14.970" v="56" actId="478"/>
          <ac:picMkLst>
            <pc:docMk/>
            <pc:sldMk cId="0" sldId="274"/>
            <ac:picMk id="902" creationId="{00000000-0000-0000-0000-000000000000}"/>
          </ac:picMkLst>
        </pc:picChg>
        <pc:picChg chg="del">
          <ac:chgData name="Yulianti, Evie Woro" userId="219964f9-5fbf-464c-bd1a-2d8f48dfa4f6" providerId="ADAL" clId="{42D469EC-0E28-4B72-AA78-02F679263969}" dt="2023-03-01T03:53:12.787" v="55" actId="478"/>
          <ac:picMkLst>
            <pc:docMk/>
            <pc:sldMk cId="0" sldId="274"/>
            <ac:picMk id="903" creationId="{00000000-0000-0000-0000-000000000000}"/>
          </ac:picMkLst>
        </pc:picChg>
      </pc:sldChg>
      <pc:sldChg chg="addSp delSp modSp mod modNotes">
        <pc:chgData name="Yulianti, Evie Woro" userId="219964f9-5fbf-464c-bd1a-2d8f48dfa4f6" providerId="ADAL" clId="{42D469EC-0E28-4B72-AA78-02F679263969}" dt="2023-03-01T03:53:30.601" v="61" actId="1076"/>
        <pc:sldMkLst>
          <pc:docMk/>
          <pc:sldMk cId="0" sldId="276"/>
        </pc:sldMkLst>
        <pc:picChg chg="add mod">
          <ac:chgData name="Yulianti, Evie Woro" userId="219964f9-5fbf-464c-bd1a-2d8f48dfa4f6" providerId="ADAL" clId="{42D469EC-0E28-4B72-AA78-02F679263969}" dt="2023-03-01T03:53:30.601" v="61" actId="1076"/>
          <ac:picMkLst>
            <pc:docMk/>
            <pc:sldMk cId="0" sldId="276"/>
            <ac:picMk id="2" creationId="{FB0113AB-CB68-EC02-9074-8A98C3A18B8C}"/>
          </ac:picMkLst>
        </pc:picChg>
        <pc:picChg chg="del">
          <ac:chgData name="Yulianti, Evie Woro" userId="219964f9-5fbf-464c-bd1a-2d8f48dfa4f6" providerId="ADAL" clId="{42D469EC-0E28-4B72-AA78-02F679263969}" dt="2023-03-01T03:53:24.620" v="59" actId="478"/>
          <ac:picMkLst>
            <pc:docMk/>
            <pc:sldMk cId="0" sldId="276"/>
            <ac:picMk id="923" creationId="{00000000-0000-0000-0000-000000000000}"/>
          </ac:picMkLst>
        </pc:picChg>
        <pc:picChg chg="del">
          <ac:chgData name="Yulianti, Evie Woro" userId="219964f9-5fbf-464c-bd1a-2d8f48dfa4f6" providerId="ADAL" clId="{42D469EC-0E28-4B72-AA78-02F679263969}" dt="2023-03-01T03:53:26.643" v="60" actId="478"/>
          <ac:picMkLst>
            <pc:docMk/>
            <pc:sldMk cId="0" sldId="276"/>
            <ac:picMk id="924" creationId="{00000000-0000-0000-0000-000000000000}"/>
          </ac:picMkLst>
        </pc:picChg>
      </pc:sldChg>
      <pc:sldChg chg="addSp delSp modSp mod modNotes">
        <pc:chgData name="Yulianti, Evie Woro" userId="219964f9-5fbf-464c-bd1a-2d8f48dfa4f6" providerId="ADAL" clId="{42D469EC-0E28-4B72-AA78-02F679263969}" dt="2023-03-01T03:53:45.096" v="65" actId="1076"/>
        <pc:sldMkLst>
          <pc:docMk/>
          <pc:sldMk cId="0" sldId="277"/>
        </pc:sldMkLst>
        <pc:picChg chg="add mod">
          <ac:chgData name="Yulianti, Evie Woro" userId="219964f9-5fbf-464c-bd1a-2d8f48dfa4f6" providerId="ADAL" clId="{42D469EC-0E28-4B72-AA78-02F679263969}" dt="2023-03-01T03:53:45.096" v="65" actId="1076"/>
          <ac:picMkLst>
            <pc:docMk/>
            <pc:sldMk cId="0" sldId="277"/>
            <ac:picMk id="2" creationId="{F4DDF50A-2638-F7F8-7E3B-32B394D41884}"/>
          </ac:picMkLst>
        </pc:picChg>
        <pc:picChg chg="del">
          <ac:chgData name="Yulianti, Evie Woro" userId="219964f9-5fbf-464c-bd1a-2d8f48dfa4f6" providerId="ADAL" clId="{42D469EC-0E28-4B72-AA78-02F679263969}" dt="2023-03-01T03:53:38.443" v="63" actId="478"/>
          <ac:picMkLst>
            <pc:docMk/>
            <pc:sldMk cId="0" sldId="277"/>
            <ac:picMk id="933" creationId="{00000000-0000-0000-0000-000000000000}"/>
          </ac:picMkLst>
        </pc:picChg>
        <pc:picChg chg="del">
          <ac:chgData name="Yulianti, Evie Woro" userId="219964f9-5fbf-464c-bd1a-2d8f48dfa4f6" providerId="ADAL" clId="{42D469EC-0E28-4B72-AA78-02F679263969}" dt="2023-03-01T03:53:40.380" v="64" actId="478"/>
          <ac:picMkLst>
            <pc:docMk/>
            <pc:sldMk cId="0" sldId="277"/>
            <ac:picMk id="934"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0" name="Google Shape;61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g13a0a3b638a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05" name="Google Shape;705;g13a0a3b638a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g13a0a3b638a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16" name="Google Shape;716;g13a0a3b638a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27" name="Google Shape;72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7" name="Google Shape;73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Google Shape;76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70" name="Google Shape;77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0"/>
        <p:cNvGrpSpPr/>
        <p:nvPr/>
      </p:nvGrpSpPr>
      <p:grpSpPr>
        <a:xfrm>
          <a:off x="0" y="0"/>
          <a:ext cx="0" cy="0"/>
          <a:chOff x="0" y="0"/>
          <a:chExt cx="0" cy="0"/>
        </a:xfrm>
      </p:grpSpPr>
      <p:sp>
        <p:nvSpPr>
          <p:cNvPr id="801" name="Google Shape;801;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2" name="Google Shape;80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2"/>
        <p:cNvGrpSpPr/>
        <p:nvPr/>
      </p:nvGrpSpPr>
      <p:grpSpPr>
        <a:xfrm>
          <a:off x="0" y="0"/>
          <a:ext cx="0" cy="0"/>
          <a:chOff x="0" y="0"/>
          <a:chExt cx="0" cy="0"/>
        </a:xfrm>
      </p:grpSpPr>
      <p:sp>
        <p:nvSpPr>
          <p:cNvPr id="833" name="Google Shape;83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34" name="Google Shape;83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0"/>
        <p:cNvGrpSpPr/>
        <p:nvPr/>
      </p:nvGrpSpPr>
      <p:grpSpPr>
        <a:xfrm>
          <a:off x="0" y="0"/>
          <a:ext cx="0" cy="0"/>
          <a:chOff x="0" y="0"/>
          <a:chExt cx="0" cy="0"/>
        </a:xfrm>
      </p:grpSpPr>
      <p:sp>
        <p:nvSpPr>
          <p:cNvPr id="861" name="Google Shape;861;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2" name="Google Shape;862;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8"/>
        <p:cNvGrpSpPr/>
        <p:nvPr/>
      </p:nvGrpSpPr>
      <p:grpSpPr>
        <a:xfrm>
          <a:off x="0" y="0"/>
          <a:ext cx="0" cy="0"/>
          <a:chOff x="0" y="0"/>
          <a:chExt cx="0" cy="0"/>
        </a:xfrm>
      </p:grpSpPr>
      <p:sp>
        <p:nvSpPr>
          <p:cNvPr id="889" name="Google Shape;889;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0" name="Google Shape;890;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8"/>
        <p:cNvGrpSpPr/>
        <p:nvPr/>
      </p:nvGrpSpPr>
      <p:grpSpPr>
        <a:xfrm>
          <a:off x="0" y="0"/>
          <a:ext cx="0" cy="0"/>
          <a:chOff x="0" y="0"/>
          <a:chExt cx="0" cy="0"/>
        </a:xfrm>
      </p:grpSpPr>
      <p:sp>
        <p:nvSpPr>
          <p:cNvPr id="899" name="Google Shape;899;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0" name="Google Shape;900;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0" name="Google Shape;62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9"/>
        <p:cNvGrpSpPr/>
        <p:nvPr/>
      </p:nvGrpSpPr>
      <p:grpSpPr>
        <a:xfrm>
          <a:off x="0" y="0"/>
          <a:ext cx="0" cy="0"/>
          <a:chOff x="0" y="0"/>
          <a:chExt cx="0" cy="0"/>
        </a:xfrm>
      </p:grpSpPr>
      <p:sp>
        <p:nvSpPr>
          <p:cNvPr id="910" name="Google Shape;910;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1" name="Google Shape;911;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5"/>
        <p:cNvGrpSpPr/>
        <p:nvPr/>
      </p:nvGrpSpPr>
      <p:grpSpPr>
        <a:xfrm>
          <a:off x="0" y="0"/>
          <a:ext cx="0" cy="0"/>
          <a:chOff x="0" y="0"/>
          <a:chExt cx="0" cy="0"/>
        </a:xfrm>
      </p:grpSpPr>
      <p:sp>
        <p:nvSpPr>
          <p:cNvPr id="916" name="Google Shape;916;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7" name="Google Shape;917;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5"/>
        <p:cNvGrpSpPr/>
        <p:nvPr/>
      </p:nvGrpSpPr>
      <p:grpSpPr>
        <a:xfrm>
          <a:off x="0" y="0"/>
          <a:ext cx="0" cy="0"/>
          <a:chOff x="0" y="0"/>
          <a:chExt cx="0" cy="0"/>
        </a:xfrm>
      </p:grpSpPr>
      <p:sp>
        <p:nvSpPr>
          <p:cNvPr id="926" name="Google Shape;926;g13a0a3b638a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7" name="Google Shape;927;g13a0a3b638a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1" name="Google Shape;63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2" name="Google Shape;64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3" name="Google Shape;65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3" name="Google Shape;66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73" name="Google Shape;67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83" name="Google Shape;68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g13a0a3b638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4" name="Google Shape;694;g13a0a3b638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type="obj">
  <p:cSld name="OBJECT">
    <p:spTree>
      <p:nvGrpSpPr>
        <p:cNvPr id="1" name="Shape 11"/>
        <p:cNvGrpSpPr/>
        <p:nvPr/>
      </p:nvGrpSpPr>
      <p:grpSpPr>
        <a:xfrm>
          <a:off x="0" y="0"/>
          <a:ext cx="0" cy="0"/>
          <a:chOff x="0" y="0"/>
          <a:chExt cx="0" cy="0"/>
        </a:xfrm>
      </p:grpSpPr>
      <p:sp>
        <p:nvSpPr>
          <p:cNvPr id="12" name="Google Shape;12;p20"/>
          <p:cNvSpPr txBox="1">
            <a:spLocks noGrp="1"/>
          </p:cNvSpPr>
          <p:nvPr>
            <p:ph type="ctrTitle"/>
          </p:nvPr>
        </p:nvSpPr>
        <p:spPr>
          <a:xfrm>
            <a:off x="3385784" y="2688705"/>
            <a:ext cx="5420433" cy="964944"/>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rgbClr val="1B1717"/>
              </a:buClr>
              <a:buSzPts val="6967"/>
              <a:buFont typeface="Arial Narrow"/>
              <a:buNone/>
              <a:defRPr sz="6967" b="0" i="0">
                <a:solidFill>
                  <a:srgbClr val="1B1717"/>
                </a:solidFill>
                <a:latin typeface="Arial Narrow"/>
                <a:ea typeface="Arial Narrow"/>
                <a:cs typeface="Arial Narrow"/>
                <a:sym typeface="Arial Narr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0"/>
          <p:cNvSpPr txBox="1">
            <a:spLocks noGrp="1"/>
          </p:cNvSpPr>
          <p:nvPr>
            <p:ph type="subTitle" idx="1"/>
          </p:nvPr>
        </p:nvSpPr>
        <p:spPr>
          <a:xfrm>
            <a:off x="1828800" y="3840480"/>
            <a:ext cx="8534400" cy="387798"/>
          </a:xfrm>
          <a:prstGeom prst="rect">
            <a:avLst/>
          </a:prstGeom>
          <a:noFill/>
          <a:ln>
            <a:noFill/>
          </a:ln>
        </p:spPr>
        <p:txBody>
          <a:bodyPr spcFirstLastPara="1" wrap="square" lIns="0" tIns="0" rIns="0" bIns="0" anchor="t" anchorCtr="0">
            <a:spAutoFit/>
          </a:bodyPr>
          <a:lstStyle>
            <a:lvl1pPr lvl="0" algn="l">
              <a:lnSpc>
                <a:spcPct val="90000"/>
              </a:lnSpc>
              <a:spcBef>
                <a:spcPts val="1000"/>
              </a:spcBef>
              <a:spcAft>
                <a:spcPts val="0"/>
              </a:spcAft>
              <a:buClr>
                <a:schemeClr val="dk1"/>
              </a:buClr>
              <a:buSzPts val="2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
        <p:nvSpPr>
          <p:cNvPr id="14" name="Google Shape;14;p20"/>
          <p:cNvSpPr txBox="1">
            <a:spLocks noGrp="1"/>
          </p:cNvSpPr>
          <p:nvPr>
            <p:ph type="ftr" idx="11"/>
          </p:nvPr>
        </p:nvSpPr>
        <p:spPr>
          <a:xfrm>
            <a:off x="4038600" y="6356350"/>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0"/>
          <p:cNvSpPr txBox="1">
            <a:spLocks noGrp="1"/>
          </p:cNvSpPr>
          <p:nvPr>
            <p:ph type="dt" idx="10"/>
          </p:nvPr>
        </p:nvSpPr>
        <p:spPr>
          <a:xfrm>
            <a:off x="838200" y="6356350"/>
            <a:ext cx="2743200"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0"/>
          <p:cNvSpPr txBox="1">
            <a:spLocks noGrp="1"/>
          </p:cNvSpPr>
          <p:nvPr>
            <p:ph type="sldNum" idx="12"/>
          </p:nvPr>
        </p:nvSpPr>
        <p:spPr>
          <a:xfrm>
            <a:off x="8610600" y="6356350"/>
            <a:ext cx="2743200"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id-ID"/>
              <a:t>‹#›</a:t>
            </a:fld>
            <a:endParaRPr sz="1200" b="0" i="0" u="none" strike="noStrike" cap="none">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5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58"/>
          <p:cNvSpPr>
            <a:spLocks noGrp="1"/>
          </p:cNvSpPr>
          <p:nvPr>
            <p:ph type="pic" idx="2"/>
          </p:nvPr>
        </p:nvSpPr>
        <p:spPr>
          <a:xfrm>
            <a:off x="5183188" y="987425"/>
            <a:ext cx="6172200" cy="4873625"/>
          </a:xfrm>
          <a:prstGeom prst="rect">
            <a:avLst/>
          </a:prstGeom>
          <a:noFill/>
          <a:ln>
            <a:noFill/>
          </a:ln>
        </p:spPr>
      </p:sp>
      <p:sp>
        <p:nvSpPr>
          <p:cNvPr id="70" name="Google Shape;70;p5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1" name="Google Shape;71;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d-ID"/>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4"/>
        <p:cNvGrpSpPr/>
        <p:nvPr/>
      </p:nvGrpSpPr>
      <p:grpSpPr>
        <a:xfrm>
          <a:off x="0" y="0"/>
          <a:ext cx="0" cy="0"/>
          <a:chOff x="0" y="0"/>
          <a:chExt cx="0" cy="0"/>
        </a:xfrm>
      </p:grpSpPr>
      <p:sp>
        <p:nvSpPr>
          <p:cNvPr id="75" name="Google Shape;75;p5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5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d-ID"/>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
        <p:cNvGrpSpPr/>
        <p:nvPr/>
      </p:nvGrpSpPr>
      <p:grpSpPr>
        <a:xfrm>
          <a:off x="0" y="0"/>
          <a:ext cx="0" cy="0"/>
          <a:chOff x="0" y="0"/>
          <a:chExt cx="0" cy="0"/>
        </a:xfrm>
      </p:grpSpPr>
      <p:sp>
        <p:nvSpPr>
          <p:cNvPr id="81" name="Google Shape;81;p6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6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d-ID"/>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2"/>
        <p:cNvGrpSpPr/>
        <p:nvPr/>
      </p:nvGrpSpPr>
      <p:grpSpPr>
        <a:xfrm>
          <a:off x="0" y="0"/>
          <a:ext cx="0" cy="0"/>
          <a:chOff x="0" y="0"/>
          <a:chExt cx="0" cy="0"/>
        </a:xfrm>
      </p:grpSpPr>
      <p:sp>
        <p:nvSpPr>
          <p:cNvPr id="93" name="Google Shape;93;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d-ID"/>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6"/>
        <p:cNvGrpSpPr/>
        <p:nvPr/>
      </p:nvGrpSpPr>
      <p:grpSpPr>
        <a:xfrm>
          <a:off x="0" y="0"/>
          <a:ext cx="0" cy="0"/>
          <a:chOff x="0" y="0"/>
          <a:chExt cx="0" cy="0"/>
        </a:xfrm>
      </p:grpSpPr>
      <p:sp>
        <p:nvSpPr>
          <p:cNvPr id="97" name="Google Shape;97;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d-ID"/>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2"/>
        <p:cNvGrpSpPr/>
        <p:nvPr/>
      </p:nvGrpSpPr>
      <p:grpSpPr>
        <a:xfrm>
          <a:off x="0" y="0"/>
          <a:ext cx="0" cy="0"/>
          <a:chOff x="0" y="0"/>
          <a:chExt cx="0" cy="0"/>
        </a:xfrm>
      </p:grpSpPr>
      <p:sp>
        <p:nvSpPr>
          <p:cNvPr id="103" name="Google Shape;103;p6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6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05" name="Google Shape;105;p6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6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d-ID"/>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8"/>
        <p:cNvGrpSpPr/>
        <p:nvPr/>
      </p:nvGrpSpPr>
      <p:grpSpPr>
        <a:xfrm>
          <a:off x="0" y="0"/>
          <a:ext cx="0" cy="0"/>
          <a:chOff x="0" y="0"/>
          <a:chExt cx="0" cy="0"/>
        </a:xfrm>
      </p:grpSpPr>
      <p:sp>
        <p:nvSpPr>
          <p:cNvPr id="109" name="Google Shape;109;p6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6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11" name="Google Shape;111;p6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6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6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d-ID"/>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4"/>
        <p:cNvGrpSpPr/>
        <p:nvPr/>
      </p:nvGrpSpPr>
      <p:grpSpPr>
        <a:xfrm>
          <a:off x="0" y="0"/>
          <a:ext cx="0" cy="0"/>
          <a:chOff x="0" y="0"/>
          <a:chExt cx="0" cy="0"/>
        </a:xfrm>
      </p:grpSpPr>
      <p:sp>
        <p:nvSpPr>
          <p:cNvPr id="115" name="Google Shape;115;p6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6" name="Google Shape;116;p6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7" name="Google Shape;117;p6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 name="Google Shape;118;p6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6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6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d-ID"/>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1"/>
        <p:cNvGrpSpPr/>
        <p:nvPr/>
      </p:nvGrpSpPr>
      <p:grpSpPr>
        <a:xfrm>
          <a:off x="0" y="0"/>
          <a:ext cx="0" cy="0"/>
          <a:chOff x="0" y="0"/>
          <a:chExt cx="0" cy="0"/>
        </a:xfrm>
      </p:grpSpPr>
      <p:sp>
        <p:nvSpPr>
          <p:cNvPr id="122" name="Google Shape;122;p6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3" name="Google Shape;123;p6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4" name="Google Shape;124;p6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5" name="Google Shape;125;p6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6" name="Google Shape;126;p6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7" name="Google Shape;127;p6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6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6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d-ID"/>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0"/>
        <p:cNvGrpSpPr/>
        <p:nvPr/>
      </p:nvGrpSpPr>
      <p:grpSpPr>
        <a:xfrm>
          <a:off x="0" y="0"/>
          <a:ext cx="0" cy="0"/>
          <a:chOff x="0" y="0"/>
          <a:chExt cx="0" cy="0"/>
        </a:xfrm>
      </p:grpSpPr>
      <p:sp>
        <p:nvSpPr>
          <p:cNvPr id="131" name="Google Shape;131;p6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 name="Google Shape;132;p6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6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6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d-ID"/>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5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5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d-ID"/>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5"/>
        <p:cNvGrpSpPr/>
        <p:nvPr/>
      </p:nvGrpSpPr>
      <p:grpSpPr>
        <a:xfrm>
          <a:off x="0" y="0"/>
          <a:ext cx="0" cy="0"/>
          <a:chOff x="0" y="0"/>
          <a:chExt cx="0" cy="0"/>
        </a:xfrm>
      </p:grpSpPr>
      <p:sp>
        <p:nvSpPr>
          <p:cNvPr id="136" name="Google Shape;136;p6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7" name="Google Shape;137;p6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8" name="Google Shape;138;p6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9" name="Google Shape;139;p6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6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6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d-ID"/>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2"/>
        <p:cNvGrpSpPr/>
        <p:nvPr/>
      </p:nvGrpSpPr>
      <p:grpSpPr>
        <a:xfrm>
          <a:off x="0" y="0"/>
          <a:ext cx="0" cy="0"/>
          <a:chOff x="0" y="0"/>
          <a:chExt cx="0" cy="0"/>
        </a:xfrm>
      </p:grpSpPr>
      <p:sp>
        <p:nvSpPr>
          <p:cNvPr id="143" name="Google Shape;143;p6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4" name="Google Shape;144;p67"/>
          <p:cNvSpPr>
            <a:spLocks noGrp="1"/>
          </p:cNvSpPr>
          <p:nvPr>
            <p:ph type="pic" idx="2"/>
          </p:nvPr>
        </p:nvSpPr>
        <p:spPr>
          <a:xfrm>
            <a:off x="5183188" y="987425"/>
            <a:ext cx="6172200" cy="4873625"/>
          </a:xfrm>
          <a:prstGeom prst="rect">
            <a:avLst/>
          </a:prstGeom>
          <a:noFill/>
          <a:ln>
            <a:noFill/>
          </a:ln>
        </p:spPr>
      </p:sp>
      <p:sp>
        <p:nvSpPr>
          <p:cNvPr id="145" name="Google Shape;145;p6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6" name="Google Shape;146;p6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7" name="Google Shape;147;p6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p6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d-ID"/>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9"/>
        <p:cNvGrpSpPr/>
        <p:nvPr/>
      </p:nvGrpSpPr>
      <p:grpSpPr>
        <a:xfrm>
          <a:off x="0" y="0"/>
          <a:ext cx="0" cy="0"/>
          <a:chOff x="0" y="0"/>
          <a:chExt cx="0" cy="0"/>
        </a:xfrm>
      </p:grpSpPr>
      <p:sp>
        <p:nvSpPr>
          <p:cNvPr id="150" name="Google Shape;150;p6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1" name="Google Shape;151;p6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2" name="Google Shape;152;p6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6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4" name="Google Shape;154;p6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d-ID"/>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5"/>
        <p:cNvGrpSpPr/>
        <p:nvPr/>
      </p:nvGrpSpPr>
      <p:grpSpPr>
        <a:xfrm>
          <a:off x="0" y="0"/>
          <a:ext cx="0" cy="0"/>
          <a:chOff x="0" y="0"/>
          <a:chExt cx="0" cy="0"/>
        </a:xfrm>
      </p:grpSpPr>
      <p:sp>
        <p:nvSpPr>
          <p:cNvPr id="156" name="Google Shape;156;p6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7" name="Google Shape;157;p6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8" name="Google Shape;158;p6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9" name="Google Shape;159;p6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0" name="Google Shape;160;p6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d-ID"/>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7"/>
        <p:cNvGrpSpPr/>
        <p:nvPr/>
      </p:nvGrpSpPr>
      <p:grpSpPr>
        <a:xfrm>
          <a:off x="0" y="0"/>
          <a:ext cx="0" cy="0"/>
          <a:chOff x="0" y="0"/>
          <a:chExt cx="0" cy="0"/>
        </a:xfrm>
      </p:grpSpPr>
      <p:grpSp>
        <p:nvGrpSpPr>
          <p:cNvPr id="168" name="Google Shape;168;p25"/>
          <p:cNvGrpSpPr/>
          <p:nvPr/>
        </p:nvGrpSpPr>
        <p:grpSpPr>
          <a:xfrm>
            <a:off x="-417513" y="0"/>
            <a:ext cx="12584114" cy="6853238"/>
            <a:chOff x="-417513" y="0"/>
            <a:chExt cx="12584114" cy="6853238"/>
          </a:xfrm>
        </p:grpSpPr>
        <p:sp>
          <p:nvSpPr>
            <p:cNvPr id="169" name="Google Shape;169;p25"/>
            <p:cNvSpPr/>
            <p:nvPr/>
          </p:nvSpPr>
          <p:spPr>
            <a:xfrm>
              <a:off x="1306513" y="0"/>
              <a:ext cx="3862388" cy="6843713"/>
            </a:xfrm>
            <a:custGeom>
              <a:avLst/>
              <a:gdLst/>
              <a:ahLst/>
              <a:cxnLst/>
              <a:rect l="l" t="t" r="r" b="b"/>
              <a:pathLst>
                <a:path w="813" h="1440" extrusionOk="0">
                  <a:moveTo>
                    <a:pt x="813" y="0"/>
                  </a:moveTo>
                  <a:cubicBezTo>
                    <a:pt x="331" y="221"/>
                    <a:pt x="0" y="1039"/>
                    <a:pt x="43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5"/>
            <p:cNvSpPr/>
            <p:nvPr/>
          </p:nvSpPr>
          <p:spPr>
            <a:xfrm>
              <a:off x="10626725" y="9525"/>
              <a:ext cx="1539875" cy="555625"/>
            </a:xfrm>
            <a:custGeom>
              <a:avLst/>
              <a:gdLst/>
              <a:ahLst/>
              <a:cxnLst/>
              <a:rect l="l" t="t" r="r" b="b"/>
              <a:pathLst>
                <a:path w="324" h="117" extrusionOk="0">
                  <a:moveTo>
                    <a:pt x="324" y="117"/>
                  </a:moveTo>
                  <a:cubicBezTo>
                    <a:pt x="223" y="64"/>
                    <a:pt x="107" y="28"/>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5"/>
            <p:cNvSpPr/>
            <p:nvPr/>
          </p:nvSpPr>
          <p:spPr>
            <a:xfrm>
              <a:off x="10247313" y="5013325"/>
              <a:ext cx="1919288" cy="1830388"/>
            </a:xfrm>
            <a:custGeom>
              <a:avLst/>
              <a:gdLst/>
              <a:ahLst/>
              <a:cxnLst/>
              <a:rect l="l" t="t" r="r" b="b"/>
              <a:pathLst>
                <a:path w="404" h="385" extrusionOk="0">
                  <a:moveTo>
                    <a:pt x="0" y="385"/>
                  </a:moveTo>
                  <a:cubicBezTo>
                    <a:pt x="146" y="272"/>
                    <a:pt x="285" y="142"/>
                    <a:pt x="404"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5"/>
            <p:cNvSpPr/>
            <p:nvPr/>
          </p:nvSpPr>
          <p:spPr>
            <a:xfrm>
              <a:off x="1120775" y="0"/>
              <a:ext cx="3676650" cy="6843713"/>
            </a:xfrm>
            <a:custGeom>
              <a:avLst/>
              <a:gdLst/>
              <a:ahLst/>
              <a:cxnLst/>
              <a:rect l="l" t="t" r="r" b="b"/>
              <a:pathLst>
                <a:path w="774" h="1440" extrusionOk="0">
                  <a:moveTo>
                    <a:pt x="774" y="0"/>
                  </a:moveTo>
                  <a:cubicBezTo>
                    <a:pt x="312" y="240"/>
                    <a:pt x="0" y="1034"/>
                    <a:pt x="411" y="144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5"/>
            <p:cNvSpPr/>
            <p:nvPr/>
          </p:nvSpPr>
          <p:spPr>
            <a:xfrm>
              <a:off x="11202988" y="9525"/>
              <a:ext cx="963613" cy="366713"/>
            </a:xfrm>
            <a:custGeom>
              <a:avLst/>
              <a:gdLst/>
              <a:ahLst/>
              <a:cxnLst/>
              <a:rect l="l" t="t" r="r" b="b"/>
              <a:pathLst>
                <a:path w="203" h="77" extrusionOk="0">
                  <a:moveTo>
                    <a:pt x="203" y="77"/>
                  </a:moveTo>
                  <a:cubicBezTo>
                    <a:pt x="138" y="46"/>
                    <a:pt x="68" y="21"/>
                    <a:pt x="0"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5"/>
            <p:cNvSpPr/>
            <p:nvPr/>
          </p:nvSpPr>
          <p:spPr>
            <a:xfrm>
              <a:off x="10494963" y="5275263"/>
              <a:ext cx="1666875" cy="1577975"/>
            </a:xfrm>
            <a:custGeom>
              <a:avLst/>
              <a:gdLst/>
              <a:ahLst/>
              <a:cxnLst/>
              <a:rect l="l" t="t" r="r" b="b"/>
              <a:pathLst>
                <a:path w="351" h="332" extrusionOk="0">
                  <a:moveTo>
                    <a:pt x="0" y="332"/>
                  </a:moveTo>
                  <a:cubicBezTo>
                    <a:pt x="125" y="232"/>
                    <a:pt x="245" y="121"/>
                    <a:pt x="351"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5"/>
            <p:cNvSpPr/>
            <p:nvPr/>
          </p:nvSpPr>
          <p:spPr>
            <a:xfrm>
              <a:off x="1001713" y="0"/>
              <a:ext cx="3621088" cy="6843713"/>
            </a:xfrm>
            <a:custGeom>
              <a:avLst/>
              <a:gdLst/>
              <a:ahLst/>
              <a:cxnLst/>
              <a:rect l="l" t="t" r="r" b="b"/>
              <a:pathLst>
                <a:path w="762" h="1440" extrusionOk="0">
                  <a:moveTo>
                    <a:pt x="762" y="0"/>
                  </a:moveTo>
                  <a:cubicBezTo>
                    <a:pt x="308" y="245"/>
                    <a:pt x="0" y="1033"/>
                    <a:pt x="403"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5"/>
            <p:cNvSpPr/>
            <p:nvPr/>
          </p:nvSpPr>
          <p:spPr>
            <a:xfrm>
              <a:off x="11501438" y="9525"/>
              <a:ext cx="665163" cy="257175"/>
            </a:xfrm>
            <a:custGeom>
              <a:avLst/>
              <a:gdLst/>
              <a:ahLst/>
              <a:cxnLst/>
              <a:rect l="l" t="t" r="r" b="b"/>
              <a:pathLst>
                <a:path w="140" h="54" extrusionOk="0">
                  <a:moveTo>
                    <a:pt x="140" y="54"/>
                  </a:moveTo>
                  <a:cubicBezTo>
                    <a:pt x="95" y="34"/>
                    <a:pt x="48" y="16"/>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5"/>
            <p:cNvSpPr/>
            <p:nvPr/>
          </p:nvSpPr>
          <p:spPr>
            <a:xfrm>
              <a:off x="10641013" y="5408613"/>
              <a:ext cx="1525588" cy="1435100"/>
            </a:xfrm>
            <a:custGeom>
              <a:avLst/>
              <a:gdLst/>
              <a:ahLst/>
              <a:cxnLst/>
              <a:rect l="l" t="t" r="r" b="b"/>
              <a:pathLst>
                <a:path w="321" h="302" extrusionOk="0">
                  <a:moveTo>
                    <a:pt x="0" y="302"/>
                  </a:moveTo>
                  <a:cubicBezTo>
                    <a:pt x="114" y="210"/>
                    <a:pt x="223" y="109"/>
                    <a:pt x="321"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5"/>
            <p:cNvSpPr/>
            <p:nvPr/>
          </p:nvSpPr>
          <p:spPr>
            <a:xfrm>
              <a:off x="1001713" y="0"/>
              <a:ext cx="3244850" cy="6843713"/>
            </a:xfrm>
            <a:custGeom>
              <a:avLst/>
              <a:gdLst/>
              <a:ahLst/>
              <a:cxnLst/>
              <a:rect l="l" t="t" r="r" b="b"/>
              <a:pathLst>
                <a:path w="683" h="1440" extrusionOk="0">
                  <a:moveTo>
                    <a:pt x="683" y="0"/>
                  </a:moveTo>
                  <a:cubicBezTo>
                    <a:pt x="258" y="256"/>
                    <a:pt x="0" y="1041"/>
                    <a:pt x="35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5"/>
            <p:cNvSpPr/>
            <p:nvPr/>
          </p:nvSpPr>
          <p:spPr>
            <a:xfrm>
              <a:off x="10802938" y="5518150"/>
              <a:ext cx="1363663" cy="1325563"/>
            </a:xfrm>
            <a:custGeom>
              <a:avLst/>
              <a:gdLst/>
              <a:ahLst/>
              <a:cxnLst/>
              <a:rect l="l" t="t" r="r" b="b"/>
              <a:pathLst>
                <a:path w="287" h="279" extrusionOk="0">
                  <a:moveTo>
                    <a:pt x="0" y="279"/>
                  </a:moveTo>
                  <a:cubicBezTo>
                    <a:pt x="101" y="193"/>
                    <a:pt x="198" y="100"/>
                    <a:pt x="287"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5"/>
            <p:cNvSpPr/>
            <p:nvPr/>
          </p:nvSpPr>
          <p:spPr>
            <a:xfrm>
              <a:off x="889000" y="0"/>
              <a:ext cx="3230563" cy="6843713"/>
            </a:xfrm>
            <a:custGeom>
              <a:avLst/>
              <a:gdLst/>
              <a:ahLst/>
              <a:cxnLst/>
              <a:rect l="l" t="t" r="r" b="b"/>
              <a:pathLst>
                <a:path w="680" h="1440" extrusionOk="0">
                  <a:moveTo>
                    <a:pt x="680" y="0"/>
                  </a:moveTo>
                  <a:cubicBezTo>
                    <a:pt x="257" y="265"/>
                    <a:pt x="0" y="1026"/>
                    <a:pt x="337"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5"/>
            <p:cNvSpPr/>
            <p:nvPr/>
          </p:nvSpPr>
          <p:spPr>
            <a:xfrm>
              <a:off x="10979150" y="5694363"/>
              <a:ext cx="1187450" cy="1149350"/>
            </a:xfrm>
            <a:custGeom>
              <a:avLst/>
              <a:gdLst/>
              <a:ahLst/>
              <a:cxnLst/>
              <a:rect l="l" t="t" r="r" b="b"/>
              <a:pathLst>
                <a:path w="250" h="242" extrusionOk="0">
                  <a:moveTo>
                    <a:pt x="0" y="242"/>
                  </a:moveTo>
                  <a:cubicBezTo>
                    <a:pt x="88" y="166"/>
                    <a:pt x="172" y="85"/>
                    <a:pt x="25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5"/>
            <p:cNvSpPr/>
            <p:nvPr/>
          </p:nvSpPr>
          <p:spPr>
            <a:xfrm>
              <a:off x="484188" y="0"/>
              <a:ext cx="3421063" cy="6843713"/>
            </a:xfrm>
            <a:custGeom>
              <a:avLst/>
              <a:gdLst/>
              <a:ahLst/>
              <a:cxnLst/>
              <a:rect l="l" t="t" r="r" b="b"/>
              <a:pathLst>
                <a:path w="720" h="1440" extrusionOk="0">
                  <a:moveTo>
                    <a:pt x="720" y="0"/>
                  </a:moveTo>
                  <a:cubicBezTo>
                    <a:pt x="316" y="282"/>
                    <a:pt x="0" y="1018"/>
                    <a:pt x="362"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5"/>
            <p:cNvSpPr/>
            <p:nvPr/>
          </p:nvSpPr>
          <p:spPr>
            <a:xfrm>
              <a:off x="11287125" y="6049963"/>
              <a:ext cx="879475" cy="793750"/>
            </a:xfrm>
            <a:custGeom>
              <a:avLst/>
              <a:gdLst/>
              <a:ahLst/>
              <a:cxnLst/>
              <a:rect l="l" t="t" r="r" b="b"/>
              <a:pathLst>
                <a:path w="185" h="167" extrusionOk="0">
                  <a:moveTo>
                    <a:pt x="0" y="167"/>
                  </a:moveTo>
                  <a:cubicBezTo>
                    <a:pt x="63" y="114"/>
                    <a:pt x="125" y="58"/>
                    <a:pt x="185"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5"/>
            <p:cNvSpPr/>
            <p:nvPr/>
          </p:nvSpPr>
          <p:spPr>
            <a:xfrm>
              <a:off x="598488" y="0"/>
              <a:ext cx="2717800" cy="6843713"/>
            </a:xfrm>
            <a:custGeom>
              <a:avLst/>
              <a:gdLst/>
              <a:ahLst/>
              <a:cxnLst/>
              <a:rect l="l" t="t" r="r" b="b"/>
              <a:pathLst>
                <a:path w="572" h="1440" extrusionOk="0">
                  <a:moveTo>
                    <a:pt x="572" y="0"/>
                  </a:moveTo>
                  <a:cubicBezTo>
                    <a:pt x="213" y="320"/>
                    <a:pt x="0" y="979"/>
                    <a:pt x="164" y="1440"/>
                  </a:cubicBezTo>
                </a:path>
              </a:pathLst>
            </a:custGeom>
            <a:noFill/>
            <a:ln w="12700" cap="flat" cmpd="sng">
              <a:solidFill>
                <a:schemeClr val="dk1">
                  <a:alpha val="20000"/>
                </a:schemeClr>
              </a:solidFill>
              <a:prstDash val="dashDot"/>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5"/>
            <p:cNvSpPr/>
            <p:nvPr/>
          </p:nvSpPr>
          <p:spPr>
            <a:xfrm>
              <a:off x="261938" y="0"/>
              <a:ext cx="2944813" cy="6843713"/>
            </a:xfrm>
            <a:custGeom>
              <a:avLst/>
              <a:gdLst/>
              <a:ahLst/>
              <a:cxnLst/>
              <a:rect l="l" t="t" r="r" b="b"/>
              <a:pathLst>
                <a:path w="620" h="1440" extrusionOk="0">
                  <a:moveTo>
                    <a:pt x="620" y="0"/>
                  </a:moveTo>
                  <a:cubicBezTo>
                    <a:pt x="248" y="325"/>
                    <a:pt x="0" y="960"/>
                    <a:pt x="186" y="1440"/>
                  </a:cubicBezTo>
                </a:path>
              </a:pathLst>
            </a:custGeom>
            <a:noFill/>
            <a:ln w="9525" cap="flat" cmpd="sng">
              <a:solidFill>
                <a:schemeClr val="dk1">
                  <a:alpha val="20000"/>
                </a:schemeClr>
              </a:solidFill>
              <a:prstDash val="lg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5"/>
            <p:cNvSpPr/>
            <p:nvPr/>
          </p:nvSpPr>
          <p:spPr>
            <a:xfrm>
              <a:off x="-417513" y="0"/>
              <a:ext cx="2403475" cy="6843713"/>
            </a:xfrm>
            <a:custGeom>
              <a:avLst/>
              <a:gdLst/>
              <a:ahLst/>
              <a:cxnLst/>
              <a:rect l="l" t="t" r="r" b="b"/>
              <a:pathLst>
                <a:path w="506" h="1440" extrusionOk="0">
                  <a:moveTo>
                    <a:pt x="506" y="0"/>
                  </a:moveTo>
                  <a:cubicBezTo>
                    <a:pt x="109" y="356"/>
                    <a:pt x="0" y="943"/>
                    <a:pt x="171"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5"/>
            <p:cNvSpPr/>
            <p:nvPr/>
          </p:nvSpPr>
          <p:spPr>
            <a:xfrm>
              <a:off x="14288" y="9525"/>
              <a:ext cx="1771650" cy="3198813"/>
            </a:xfrm>
            <a:custGeom>
              <a:avLst/>
              <a:gdLst/>
              <a:ahLst/>
              <a:cxnLst/>
              <a:rect l="l" t="t" r="r" b="b"/>
              <a:pathLst>
                <a:path w="373" h="673" extrusionOk="0">
                  <a:moveTo>
                    <a:pt x="373" y="0"/>
                  </a:moveTo>
                  <a:cubicBezTo>
                    <a:pt x="175" y="183"/>
                    <a:pt x="51" y="409"/>
                    <a:pt x="0" y="673"/>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5"/>
            <p:cNvSpPr/>
            <p:nvPr/>
          </p:nvSpPr>
          <p:spPr>
            <a:xfrm>
              <a:off x="4763" y="6016625"/>
              <a:ext cx="214313" cy="827088"/>
            </a:xfrm>
            <a:custGeom>
              <a:avLst/>
              <a:gdLst/>
              <a:ahLst/>
              <a:cxnLst/>
              <a:rect l="l" t="t" r="r" b="b"/>
              <a:pathLst>
                <a:path w="45" h="174" extrusionOk="0">
                  <a:moveTo>
                    <a:pt x="0" y="0"/>
                  </a:moveTo>
                  <a:cubicBezTo>
                    <a:pt x="11" y="59"/>
                    <a:pt x="26" y="118"/>
                    <a:pt x="45" y="174"/>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5"/>
            <p:cNvSpPr/>
            <p:nvPr/>
          </p:nvSpPr>
          <p:spPr>
            <a:xfrm>
              <a:off x="14288" y="0"/>
              <a:ext cx="1562100" cy="2228850"/>
            </a:xfrm>
            <a:custGeom>
              <a:avLst/>
              <a:gdLst/>
              <a:ahLst/>
              <a:cxnLst/>
              <a:rect l="l" t="t" r="r" b="b"/>
              <a:pathLst>
                <a:path w="329" h="469" extrusionOk="0">
                  <a:moveTo>
                    <a:pt x="329" y="0"/>
                  </a:moveTo>
                  <a:cubicBezTo>
                    <a:pt x="189" y="133"/>
                    <a:pt x="69" y="288"/>
                    <a:pt x="0" y="469"/>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 name="Google Shape;190;p25"/>
          <p:cNvGrpSpPr/>
          <p:nvPr/>
        </p:nvGrpSpPr>
        <p:grpSpPr>
          <a:xfrm>
            <a:off x="800144" y="1699589"/>
            <a:ext cx="3674476" cy="3470421"/>
            <a:chOff x="697883" y="1816768"/>
            <a:chExt cx="3674476" cy="3470421"/>
          </a:xfrm>
        </p:grpSpPr>
        <p:sp>
          <p:nvSpPr>
            <p:cNvPr id="191" name="Google Shape;191;p25"/>
            <p:cNvSpPr/>
            <p:nvPr/>
          </p:nvSpPr>
          <p:spPr>
            <a:xfrm>
              <a:off x="697883" y="1816768"/>
              <a:ext cx="3674476" cy="50292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5"/>
            <p:cNvSpPr/>
            <p:nvPr/>
          </p:nvSpPr>
          <p:spPr>
            <a:xfrm rot="10800000">
              <a:off x="2380224" y="5014786"/>
              <a:ext cx="315988" cy="272403"/>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5"/>
            <p:cNvSpPr/>
            <p:nvPr/>
          </p:nvSpPr>
          <p:spPr>
            <a:xfrm>
              <a:off x="704075" y="2392840"/>
              <a:ext cx="3668284" cy="262432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4" name="Google Shape;194;p25"/>
          <p:cNvSpPr txBox="1">
            <a:spLocks noGrp="1"/>
          </p:cNvSpPr>
          <p:nvPr>
            <p:ph type="title"/>
          </p:nvPr>
        </p:nvSpPr>
        <p:spPr>
          <a:xfrm>
            <a:off x="888631" y="2349925"/>
            <a:ext cx="3498979" cy="2456442"/>
          </a:xfrm>
          <a:prstGeom prst="rect">
            <a:avLst/>
          </a:prstGeom>
          <a:noFill/>
          <a:ln>
            <a:noFill/>
          </a:ln>
        </p:spPr>
        <p:txBody>
          <a:bodyPr spcFirstLastPara="1" wrap="square" lIns="228600" tIns="228600" rIns="228600" bIns="228600" anchor="ctr" anchorCtr="0">
            <a:normAutofit/>
          </a:bodyPr>
          <a:lstStyle>
            <a:lvl1pPr lvl="0" algn="ctr">
              <a:lnSpc>
                <a:spcPct val="85000"/>
              </a:lnSpc>
              <a:spcBef>
                <a:spcPts val="0"/>
              </a:spcBef>
              <a:spcAft>
                <a:spcPts val="0"/>
              </a:spcAft>
              <a:buClr>
                <a:srgbClr val="FFFEFF"/>
              </a:buClr>
              <a:buSzPts val="4000"/>
              <a:buFont typeface="Calibri"/>
              <a:buNone/>
              <a:defRPr>
                <a:solidFill>
                  <a:srgbClr val="FFFE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5" name="Google Shape;195;p25"/>
          <p:cNvSpPr txBox="1">
            <a:spLocks noGrp="1"/>
          </p:cNvSpPr>
          <p:nvPr>
            <p:ph type="body" idx="1"/>
          </p:nvPr>
        </p:nvSpPr>
        <p:spPr>
          <a:xfrm>
            <a:off x="5118447" y="803186"/>
            <a:ext cx="6281873" cy="5248622"/>
          </a:xfrm>
          <a:prstGeom prst="rect">
            <a:avLst/>
          </a:prstGeom>
          <a:noFill/>
          <a:ln>
            <a:noFill/>
          </a:ln>
        </p:spPr>
        <p:txBody>
          <a:bodyPr spcFirstLastPara="1" wrap="square" lIns="91425" tIns="45700" rIns="91425" bIns="45700" anchor="ctr" anchorCtr="0">
            <a:normAutofit/>
          </a:bodyPr>
          <a:lstStyle>
            <a:lvl1pPr marL="457200" lvl="0" indent="-354330" algn="l">
              <a:lnSpc>
                <a:spcPct val="120000"/>
              </a:lnSpc>
              <a:spcBef>
                <a:spcPts val="1000"/>
              </a:spcBef>
              <a:spcAft>
                <a:spcPts val="0"/>
              </a:spcAft>
              <a:buSzPts val="1980"/>
              <a:buChar char="▪"/>
              <a:defRPr/>
            </a:lvl1pPr>
            <a:lvl2pPr marL="914400" lvl="1" indent="-354330" algn="l">
              <a:lnSpc>
                <a:spcPct val="120000"/>
              </a:lnSpc>
              <a:spcBef>
                <a:spcPts val="500"/>
              </a:spcBef>
              <a:spcAft>
                <a:spcPts val="0"/>
              </a:spcAft>
              <a:buSzPts val="1980"/>
              <a:buChar char="▪"/>
              <a:defRPr/>
            </a:lvl2pPr>
            <a:lvl3pPr marL="1371600" lvl="2" indent="-354330" algn="l">
              <a:lnSpc>
                <a:spcPct val="120000"/>
              </a:lnSpc>
              <a:spcBef>
                <a:spcPts val="500"/>
              </a:spcBef>
              <a:spcAft>
                <a:spcPts val="0"/>
              </a:spcAft>
              <a:buSzPts val="1980"/>
              <a:buChar char="▪"/>
              <a:defRPr/>
            </a:lvl3pPr>
            <a:lvl4pPr marL="1828800" lvl="3" indent="-354330" algn="l">
              <a:lnSpc>
                <a:spcPct val="120000"/>
              </a:lnSpc>
              <a:spcBef>
                <a:spcPts val="500"/>
              </a:spcBef>
              <a:spcAft>
                <a:spcPts val="0"/>
              </a:spcAft>
              <a:buSzPts val="1980"/>
              <a:buChar char="▪"/>
              <a:defRPr/>
            </a:lvl4pPr>
            <a:lvl5pPr marL="2286000" lvl="4" indent="-354329" algn="l">
              <a:lnSpc>
                <a:spcPct val="120000"/>
              </a:lnSpc>
              <a:spcBef>
                <a:spcPts val="500"/>
              </a:spcBef>
              <a:spcAft>
                <a:spcPts val="0"/>
              </a:spcAft>
              <a:buSzPts val="1980"/>
              <a:buChar char="▪"/>
              <a:defRPr/>
            </a:lvl5pPr>
            <a:lvl6pPr marL="2743200" lvl="5" indent="-354329" algn="l">
              <a:lnSpc>
                <a:spcPct val="120000"/>
              </a:lnSpc>
              <a:spcBef>
                <a:spcPts val="500"/>
              </a:spcBef>
              <a:spcAft>
                <a:spcPts val="0"/>
              </a:spcAft>
              <a:buSzPts val="1980"/>
              <a:buChar char="▪"/>
              <a:defRPr/>
            </a:lvl6pPr>
            <a:lvl7pPr marL="3200400" lvl="6" indent="-354329" algn="l">
              <a:lnSpc>
                <a:spcPct val="120000"/>
              </a:lnSpc>
              <a:spcBef>
                <a:spcPts val="500"/>
              </a:spcBef>
              <a:spcAft>
                <a:spcPts val="0"/>
              </a:spcAft>
              <a:buSzPts val="1980"/>
              <a:buChar char="▪"/>
              <a:defRPr/>
            </a:lvl7pPr>
            <a:lvl8pPr marL="3657600" lvl="7" indent="-354329" algn="l">
              <a:lnSpc>
                <a:spcPct val="120000"/>
              </a:lnSpc>
              <a:spcBef>
                <a:spcPts val="500"/>
              </a:spcBef>
              <a:spcAft>
                <a:spcPts val="0"/>
              </a:spcAft>
              <a:buSzPts val="1980"/>
              <a:buChar char="▪"/>
              <a:defRPr/>
            </a:lvl8pPr>
            <a:lvl9pPr marL="4114800" lvl="8" indent="-354329" algn="l">
              <a:lnSpc>
                <a:spcPct val="120000"/>
              </a:lnSpc>
              <a:spcBef>
                <a:spcPts val="500"/>
              </a:spcBef>
              <a:spcAft>
                <a:spcPts val="0"/>
              </a:spcAft>
              <a:buSzPts val="1980"/>
              <a:buChar char="▪"/>
              <a:defRPr/>
            </a:lvl9pPr>
          </a:lstStyle>
          <a:p>
            <a:endParaRPr/>
          </a:p>
        </p:txBody>
      </p:sp>
      <p:sp>
        <p:nvSpPr>
          <p:cNvPr id="196" name="Google Shape;196;p25"/>
          <p:cNvSpPr txBox="1">
            <a:spLocks noGrp="1"/>
          </p:cNvSpPr>
          <p:nvPr>
            <p:ph type="dt" idx="10"/>
          </p:nvPr>
        </p:nvSpPr>
        <p:spPr>
          <a:xfrm>
            <a:off x="804672" y="320040"/>
            <a:ext cx="3657600"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7" name="Google Shape;197;p25"/>
          <p:cNvSpPr txBox="1">
            <a:spLocks noGrp="1"/>
          </p:cNvSpPr>
          <p:nvPr>
            <p:ph type="ftr" idx="11"/>
          </p:nvPr>
        </p:nvSpPr>
        <p:spPr>
          <a:xfrm>
            <a:off x="804672" y="6227064"/>
            <a:ext cx="10588752" cy="32004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8" name="Google Shape;198;p25"/>
          <p:cNvSpPr txBox="1">
            <a:spLocks noGrp="1"/>
          </p:cNvSpPr>
          <p:nvPr>
            <p:ph type="sldNum" idx="12"/>
          </p:nvPr>
        </p:nvSpPr>
        <p:spPr>
          <a:xfrm>
            <a:off x="10469880" y="320040"/>
            <a:ext cx="914400" cy="3200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d-ID"/>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9"/>
        <p:cNvGrpSpPr/>
        <p:nvPr/>
      </p:nvGrpSpPr>
      <p:grpSpPr>
        <a:xfrm>
          <a:off x="0" y="0"/>
          <a:ext cx="0" cy="0"/>
          <a:chOff x="0" y="0"/>
          <a:chExt cx="0" cy="0"/>
        </a:xfrm>
      </p:grpSpPr>
      <p:grpSp>
        <p:nvGrpSpPr>
          <p:cNvPr id="200" name="Google Shape;200;p32"/>
          <p:cNvGrpSpPr/>
          <p:nvPr/>
        </p:nvGrpSpPr>
        <p:grpSpPr>
          <a:xfrm>
            <a:off x="-329674" y="-59376"/>
            <a:ext cx="12515851" cy="6923798"/>
            <a:chOff x="-329674" y="-51881"/>
            <a:chExt cx="12515851" cy="6923798"/>
          </a:xfrm>
        </p:grpSpPr>
        <p:sp>
          <p:nvSpPr>
            <p:cNvPr id="201" name="Google Shape;201;p32"/>
            <p:cNvSpPr/>
            <p:nvPr/>
          </p:nvSpPr>
          <p:spPr>
            <a:xfrm>
              <a:off x="-329674" y="1298404"/>
              <a:ext cx="9702800" cy="5573512"/>
            </a:xfrm>
            <a:custGeom>
              <a:avLst/>
              <a:gdLst/>
              <a:ahLst/>
              <a:cxnLst/>
              <a:rect l="l" t="t" r="r" b="b"/>
              <a:pathLst>
                <a:path w="2038" h="1169" extrusionOk="0">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2"/>
            <p:cNvSpPr/>
            <p:nvPr/>
          </p:nvSpPr>
          <p:spPr>
            <a:xfrm>
              <a:off x="670451" y="2018236"/>
              <a:ext cx="7373938" cy="4848892"/>
            </a:xfrm>
            <a:custGeom>
              <a:avLst/>
              <a:gdLst/>
              <a:ahLst/>
              <a:cxnLst/>
              <a:rect l="l" t="t" r="r" b="b"/>
              <a:pathLst>
                <a:path w="1549" h="1017" extrusionOk="0">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2"/>
            <p:cNvSpPr/>
            <p:nvPr/>
          </p:nvSpPr>
          <p:spPr>
            <a:xfrm>
              <a:off x="251351" y="1788400"/>
              <a:ext cx="8035925" cy="5083516"/>
            </a:xfrm>
            <a:custGeom>
              <a:avLst/>
              <a:gdLst/>
              <a:ahLst/>
              <a:cxnLst/>
              <a:rect l="l" t="t" r="r" b="b"/>
              <a:pathLst>
                <a:path w="1688" h="1066" extrusionOk="0">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2"/>
            <p:cNvSpPr/>
            <p:nvPr/>
          </p:nvSpPr>
          <p:spPr>
            <a:xfrm>
              <a:off x="-1061" y="549842"/>
              <a:ext cx="10334625" cy="6322075"/>
            </a:xfrm>
            <a:custGeom>
              <a:avLst/>
              <a:gdLst/>
              <a:ahLst/>
              <a:cxnLst/>
              <a:rect l="l" t="t" r="r" b="b"/>
              <a:pathLst>
                <a:path w="2171" h="1326" extrusionOk="0">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2"/>
            <p:cNvSpPr/>
            <p:nvPr/>
          </p:nvSpPr>
          <p:spPr>
            <a:xfrm>
              <a:off x="3701" y="6186246"/>
              <a:ext cx="504825" cy="681527"/>
            </a:xfrm>
            <a:custGeom>
              <a:avLst/>
              <a:gdLst/>
              <a:ahLst/>
              <a:cxnLst/>
              <a:rect l="l" t="t" r="r" b="b"/>
              <a:pathLst>
                <a:path w="106" h="143" extrusionOk="0">
                  <a:moveTo>
                    <a:pt x="0" y="0"/>
                  </a:moveTo>
                  <a:cubicBezTo>
                    <a:pt x="35" y="54"/>
                    <a:pt x="70" y="101"/>
                    <a:pt x="106" y="143"/>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2"/>
            <p:cNvSpPr/>
            <p:nvPr/>
          </p:nvSpPr>
          <p:spPr>
            <a:xfrm>
              <a:off x="-1061" y="-51881"/>
              <a:ext cx="11091863" cy="6923796"/>
            </a:xfrm>
            <a:custGeom>
              <a:avLst/>
              <a:gdLst/>
              <a:ahLst/>
              <a:cxnLst/>
              <a:rect l="l" t="t" r="r" b="b"/>
              <a:pathLst>
                <a:path w="2330" h="1452" extrusionOk="0">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2"/>
            <p:cNvSpPr/>
            <p:nvPr/>
          </p:nvSpPr>
          <p:spPr>
            <a:xfrm>
              <a:off x="5426601" y="5579"/>
              <a:ext cx="5788025" cy="6847184"/>
            </a:xfrm>
            <a:custGeom>
              <a:avLst/>
              <a:gdLst/>
              <a:ahLst/>
              <a:cxnLst/>
              <a:rect l="l" t="t" r="r" b="b"/>
              <a:pathLst>
                <a:path w="1216" h="1436" extrusionOk="0">
                  <a:moveTo>
                    <a:pt x="1094" y="1436"/>
                  </a:moveTo>
                  <a:cubicBezTo>
                    <a:pt x="1216" y="1114"/>
                    <a:pt x="904" y="770"/>
                    <a:pt x="709" y="551"/>
                  </a:cubicBezTo>
                  <a:cubicBezTo>
                    <a:pt x="509" y="327"/>
                    <a:pt x="274" y="127"/>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2"/>
            <p:cNvSpPr/>
            <p:nvPr/>
          </p:nvSpPr>
          <p:spPr>
            <a:xfrm>
              <a:off x="-1061" y="5579"/>
              <a:ext cx="1057275" cy="614491"/>
            </a:xfrm>
            <a:custGeom>
              <a:avLst/>
              <a:gdLst/>
              <a:ahLst/>
              <a:cxnLst/>
              <a:rect l="l" t="t" r="r" b="b"/>
              <a:pathLst>
                <a:path w="222" h="129" extrusionOk="0">
                  <a:moveTo>
                    <a:pt x="222" y="0"/>
                  </a:moveTo>
                  <a:cubicBezTo>
                    <a:pt x="152" y="35"/>
                    <a:pt x="76" y="78"/>
                    <a:pt x="0" y="129"/>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2"/>
            <p:cNvSpPr/>
            <p:nvPr/>
          </p:nvSpPr>
          <p:spPr>
            <a:xfrm>
              <a:off x="5821889" y="5579"/>
              <a:ext cx="5588000" cy="6866337"/>
            </a:xfrm>
            <a:custGeom>
              <a:avLst/>
              <a:gdLst/>
              <a:ahLst/>
              <a:cxnLst/>
              <a:rect l="l" t="t" r="r" b="b"/>
              <a:pathLst>
                <a:path w="1174" h="1440" extrusionOk="0">
                  <a:moveTo>
                    <a:pt x="1067" y="1440"/>
                  </a:moveTo>
                  <a:cubicBezTo>
                    <a:pt x="1174" y="1124"/>
                    <a:pt x="887" y="797"/>
                    <a:pt x="698" y="577"/>
                  </a:cubicBezTo>
                  <a:cubicBezTo>
                    <a:pt x="500" y="348"/>
                    <a:pt x="270" y="141"/>
                    <a:pt x="0"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2"/>
            <p:cNvSpPr/>
            <p:nvPr/>
          </p:nvSpPr>
          <p:spPr>
            <a:xfrm>
              <a:off x="3701" y="790"/>
              <a:ext cx="595313" cy="352734"/>
            </a:xfrm>
            <a:custGeom>
              <a:avLst/>
              <a:gdLst/>
              <a:ahLst/>
              <a:cxnLst/>
              <a:rect l="l" t="t" r="r" b="b"/>
              <a:pathLst>
                <a:path w="125" h="74" extrusionOk="0">
                  <a:moveTo>
                    <a:pt x="125" y="0"/>
                  </a:moveTo>
                  <a:cubicBezTo>
                    <a:pt x="85" y="22"/>
                    <a:pt x="43" y="47"/>
                    <a:pt x="0" y="74"/>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2"/>
            <p:cNvSpPr/>
            <p:nvPr/>
          </p:nvSpPr>
          <p:spPr>
            <a:xfrm>
              <a:off x="6012389" y="5579"/>
              <a:ext cx="5497513" cy="6866337"/>
            </a:xfrm>
            <a:custGeom>
              <a:avLst/>
              <a:gdLst/>
              <a:ahLst/>
              <a:cxnLst/>
              <a:rect l="l" t="t" r="r" b="b"/>
              <a:pathLst>
                <a:path w="1155" h="1440" extrusionOk="0">
                  <a:moveTo>
                    <a:pt x="1056" y="1440"/>
                  </a:moveTo>
                  <a:cubicBezTo>
                    <a:pt x="1155" y="1123"/>
                    <a:pt x="875" y="801"/>
                    <a:pt x="686" y="580"/>
                  </a:cubicBezTo>
                  <a:cubicBezTo>
                    <a:pt x="491" y="352"/>
                    <a:pt x="264" y="145"/>
                    <a:pt x="0" y="0"/>
                  </a:cubicBezTo>
                </a:path>
              </a:pathLst>
            </a:custGeom>
            <a:noFill/>
            <a:ln w="12700" cap="flat" cmpd="sng">
              <a:solidFill>
                <a:schemeClr val="dk1">
                  <a:alpha val="20000"/>
                </a:schemeClr>
              </a:solidFill>
              <a:prstDash val="dashDot"/>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2"/>
            <p:cNvSpPr/>
            <p:nvPr/>
          </p:nvSpPr>
          <p:spPr>
            <a:xfrm>
              <a:off x="-1061" y="5579"/>
              <a:ext cx="357188" cy="213875"/>
            </a:xfrm>
            <a:custGeom>
              <a:avLst/>
              <a:gdLst/>
              <a:ahLst/>
              <a:cxnLst/>
              <a:rect l="l" t="t" r="r" b="b"/>
              <a:pathLst>
                <a:path w="75" h="45" extrusionOk="0">
                  <a:moveTo>
                    <a:pt x="75" y="0"/>
                  </a:moveTo>
                  <a:cubicBezTo>
                    <a:pt x="50" y="14"/>
                    <a:pt x="25" y="29"/>
                    <a:pt x="0" y="45"/>
                  </a:cubicBezTo>
                </a:path>
              </a:pathLst>
            </a:custGeom>
            <a:noFill/>
            <a:ln w="12700" cap="flat" cmpd="sng">
              <a:solidFill>
                <a:schemeClr val="dk1">
                  <a:alpha val="20000"/>
                </a:schemeClr>
              </a:solidFill>
              <a:prstDash val="dashDot"/>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2"/>
            <p:cNvSpPr/>
            <p:nvPr/>
          </p:nvSpPr>
          <p:spPr>
            <a:xfrm>
              <a:off x="6210826" y="790"/>
              <a:ext cx="5522913" cy="6871126"/>
            </a:xfrm>
            <a:custGeom>
              <a:avLst/>
              <a:gdLst/>
              <a:ahLst/>
              <a:cxnLst/>
              <a:rect l="l" t="t" r="r" b="b"/>
              <a:pathLst>
                <a:path w="1160" h="1441" extrusionOk="0">
                  <a:moveTo>
                    <a:pt x="1053" y="1441"/>
                  </a:moveTo>
                  <a:cubicBezTo>
                    <a:pt x="1160" y="1129"/>
                    <a:pt x="892" y="817"/>
                    <a:pt x="705" y="599"/>
                  </a:cubicBezTo>
                  <a:cubicBezTo>
                    <a:pt x="503" y="365"/>
                    <a:pt x="270" y="152"/>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2"/>
            <p:cNvSpPr/>
            <p:nvPr/>
          </p:nvSpPr>
          <p:spPr>
            <a:xfrm>
              <a:off x="6463239" y="5579"/>
              <a:ext cx="5413375" cy="6866337"/>
            </a:xfrm>
            <a:custGeom>
              <a:avLst/>
              <a:gdLst/>
              <a:ahLst/>
              <a:cxnLst/>
              <a:rect l="l" t="t" r="r" b="b"/>
              <a:pathLst>
                <a:path w="1137" h="1440" extrusionOk="0">
                  <a:moveTo>
                    <a:pt x="1040" y="1440"/>
                  </a:moveTo>
                  <a:cubicBezTo>
                    <a:pt x="1137" y="1131"/>
                    <a:pt x="883" y="828"/>
                    <a:pt x="698" y="611"/>
                  </a:cubicBezTo>
                  <a:cubicBezTo>
                    <a:pt x="498" y="375"/>
                    <a:pt x="268" y="159"/>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2"/>
            <p:cNvSpPr/>
            <p:nvPr/>
          </p:nvSpPr>
          <p:spPr>
            <a:xfrm>
              <a:off x="6877576" y="5579"/>
              <a:ext cx="5037138" cy="6861550"/>
            </a:xfrm>
            <a:custGeom>
              <a:avLst/>
              <a:gdLst/>
              <a:ahLst/>
              <a:cxnLst/>
              <a:rect l="l" t="t" r="r" b="b"/>
              <a:pathLst>
                <a:path w="1058" h="1439" extrusionOk="0">
                  <a:moveTo>
                    <a:pt x="1011" y="1439"/>
                  </a:moveTo>
                  <a:cubicBezTo>
                    <a:pt x="1058" y="1131"/>
                    <a:pt x="825" y="841"/>
                    <a:pt x="648" y="617"/>
                  </a:cubicBezTo>
                  <a:cubicBezTo>
                    <a:pt x="462" y="383"/>
                    <a:pt x="248" y="168"/>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2"/>
            <p:cNvSpPr/>
            <p:nvPr/>
          </p:nvSpPr>
          <p:spPr>
            <a:xfrm>
              <a:off x="8768289" y="5579"/>
              <a:ext cx="3417888" cy="2742066"/>
            </a:xfrm>
            <a:custGeom>
              <a:avLst/>
              <a:gdLst/>
              <a:ahLst/>
              <a:cxnLst/>
              <a:rect l="l" t="t" r="r" b="b"/>
              <a:pathLst>
                <a:path w="718" h="575" extrusionOk="0">
                  <a:moveTo>
                    <a:pt x="718" y="575"/>
                  </a:moveTo>
                  <a:cubicBezTo>
                    <a:pt x="500" y="360"/>
                    <a:pt x="260" y="163"/>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2"/>
            <p:cNvSpPr/>
            <p:nvPr/>
          </p:nvSpPr>
          <p:spPr>
            <a:xfrm>
              <a:off x="9235014" y="10367"/>
              <a:ext cx="2951163" cy="2555325"/>
            </a:xfrm>
            <a:custGeom>
              <a:avLst/>
              <a:gdLst/>
              <a:ahLst/>
              <a:cxnLst/>
              <a:rect l="l" t="t" r="r" b="b"/>
              <a:pathLst>
                <a:path w="620" h="536" extrusionOk="0">
                  <a:moveTo>
                    <a:pt x="620" y="536"/>
                  </a:moveTo>
                  <a:cubicBezTo>
                    <a:pt x="404" y="314"/>
                    <a:pt x="196" y="138"/>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2"/>
            <p:cNvSpPr/>
            <p:nvPr/>
          </p:nvSpPr>
          <p:spPr>
            <a:xfrm>
              <a:off x="10020826" y="5579"/>
              <a:ext cx="2165350" cy="1358265"/>
            </a:xfrm>
            <a:custGeom>
              <a:avLst/>
              <a:gdLst/>
              <a:ahLst/>
              <a:cxnLst/>
              <a:rect l="l" t="t" r="r" b="b"/>
              <a:pathLst>
                <a:path w="455" h="285" extrusionOk="0">
                  <a:moveTo>
                    <a:pt x="0" y="0"/>
                  </a:moveTo>
                  <a:cubicBezTo>
                    <a:pt x="153" y="85"/>
                    <a:pt x="308" y="180"/>
                    <a:pt x="455" y="285"/>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2"/>
            <p:cNvSpPr/>
            <p:nvPr/>
          </p:nvSpPr>
          <p:spPr>
            <a:xfrm>
              <a:off x="11290826" y="5579"/>
              <a:ext cx="895350" cy="534687"/>
            </a:xfrm>
            <a:custGeom>
              <a:avLst/>
              <a:gdLst/>
              <a:ahLst/>
              <a:cxnLst/>
              <a:rect l="l" t="t" r="r" b="b"/>
              <a:pathLst>
                <a:path w="188" h="112" extrusionOk="0">
                  <a:moveTo>
                    <a:pt x="0" y="0"/>
                  </a:moveTo>
                  <a:cubicBezTo>
                    <a:pt x="63" y="36"/>
                    <a:pt x="126" y="73"/>
                    <a:pt x="188" y="112"/>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 name="Google Shape;220;p32"/>
          <p:cNvGrpSpPr/>
          <p:nvPr/>
        </p:nvGrpSpPr>
        <p:grpSpPr>
          <a:xfrm>
            <a:off x="1669293" y="1186483"/>
            <a:ext cx="8848345" cy="4477933"/>
            <a:chOff x="1669293" y="1186483"/>
            <a:chExt cx="8848345" cy="4477933"/>
          </a:xfrm>
        </p:grpSpPr>
        <p:sp>
          <p:nvSpPr>
            <p:cNvPr id="221" name="Google Shape;221;p32"/>
            <p:cNvSpPr/>
            <p:nvPr/>
          </p:nvSpPr>
          <p:spPr>
            <a:xfrm>
              <a:off x="1674042" y="1186483"/>
              <a:ext cx="8843596" cy="71618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2"/>
            <p:cNvSpPr/>
            <p:nvPr/>
          </p:nvSpPr>
          <p:spPr>
            <a:xfrm rot="10800000">
              <a:off x="5892384" y="5313353"/>
              <a:ext cx="407233" cy="351063"/>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2"/>
            <p:cNvSpPr/>
            <p:nvPr/>
          </p:nvSpPr>
          <p:spPr>
            <a:xfrm>
              <a:off x="1669293" y="1991156"/>
              <a:ext cx="8845667" cy="3322196"/>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Google Shape;224;p32"/>
          <p:cNvSpPr txBox="1">
            <a:spLocks noGrp="1"/>
          </p:cNvSpPr>
          <p:nvPr>
            <p:ph type="ctrTitle"/>
          </p:nvPr>
        </p:nvSpPr>
        <p:spPr>
          <a:xfrm>
            <a:off x="1759236" y="2075504"/>
            <a:ext cx="8679915" cy="1748729"/>
          </a:xfrm>
          <a:prstGeom prst="rect">
            <a:avLst/>
          </a:prstGeom>
          <a:noFill/>
          <a:ln>
            <a:noFill/>
          </a:ln>
        </p:spPr>
        <p:txBody>
          <a:bodyPr spcFirstLastPara="1" wrap="square" lIns="228600" tIns="228600" rIns="228600" bIns="0" anchor="b" anchorCtr="0">
            <a:normAutofit/>
          </a:bodyPr>
          <a:lstStyle>
            <a:lvl1pPr lvl="0" algn="ctr">
              <a:lnSpc>
                <a:spcPct val="80000"/>
              </a:lnSpc>
              <a:spcBef>
                <a:spcPts val="0"/>
              </a:spcBef>
              <a:spcAft>
                <a:spcPts val="0"/>
              </a:spcAft>
              <a:buClr>
                <a:srgbClr val="FFFEFF"/>
              </a:buClr>
              <a:buSzPts val="5400"/>
              <a:buFont typeface="Calibri"/>
              <a:buNone/>
              <a:defRPr sz="5400">
                <a:solidFill>
                  <a:srgbClr val="FFFE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5" name="Google Shape;225;p32"/>
          <p:cNvSpPr txBox="1">
            <a:spLocks noGrp="1"/>
          </p:cNvSpPr>
          <p:nvPr>
            <p:ph type="subTitle" idx="1"/>
          </p:nvPr>
        </p:nvSpPr>
        <p:spPr>
          <a:xfrm>
            <a:off x="1759237" y="3906266"/>
            <a:ext cx="8673427" cy="1322587"/>
          </a:xfrm>
          <a:prstGeom prst="rect">
            <a:avLst/>
          </a:prstGeom>
          <a:noFill/>
          <a:ln>
            <a:noFill/>
          </a:ln>
        </p:spPr>
        <p:txBody>
          <a:bodyPr spcFirstLastPara="1" wrap="square" lIns="91425" tIns="0" rIns="91425" bIns="45700" anchor="t" anchorCtr="0">
            <a:normAutofit/>
          </a:bodyPr>
          <a:lstStyle>
            <a:lvl1pPr lvl="0" algn="ctr">
              <a:lnSpc>
                <a:spcPct val="100000"/>
              </a:lnSpc>
              <a:spcBef>
                <a:spcPts val="1000"/>
              </a:spcBef>
              <a:spcAft>
                <a:spcPts val="0"/>
              </a:spcAft>
              <a:buSzPts val="1980"/>
              <a:buNone/>
              <a:defRPr sz="1800" b="0">
                <a:solidFill>
                  <a:srgbClr val="FFFEFF"/>
                </a:solidFill>
              </a:defRPr>
            </a:lvl1pPr>
            <a:lvl2pPr lvl="1" algn="ctr">
              <a:lnSpc>
                <a:spcPct val="120000"/>
              </a:lnSpc>
              <a:spcBef>
                <a:spcPts val="500"/>
              </a:spcBef>
              <a:spcAft>
                <a:spcPts val="0"/>
              </a:spcAft>
              <a:buSzPts val="1980"/>
              <a:buNone/>
              <a:defRPr sz="1800"/>
            </a:lvl2pPr>
            <a:lvl3pPr lvl="2" algn="ctr">
              <a:lnSpc>
                <a:spcPct val="120000"/>
              </a:lnSpc>
              <a:spcBef>
                <a:spcPts val="500"/>
              </a:spcBef>
              <a:spcAft>
                <a:spcPts val="0"/>
              </a:spcAft>
              <a:buSzPts val="1980"/>
              <a:buNone/>
              <a:defRPr sz="1800"/>
            </a:lvl3pPr>
            <a:lvl4pPr lvl="3" algn="ctr">
              <a:lnSpc>
                <a:spcPct val="120000"/>
              </a:lnSpc>
              <a:spcBef>
                <a:spcPts val="500"/>
              </a:spcBef>
              <a:spcAft>
                <a:spcPts val="0"/>
              </a:spcAft>
              <a:buSzPts val="1760"/>
              <a:buNone/>
              <a:defRPr sz="1600"/>
            </a:lvl4pPr>
            <a:lvl5pPr lvl="4" algn="ctr">
              <a:lnSpc>
                <a:spcPct val="120000"/>
              </a:lnSpc>
              <a:spcBef>
                <a:spcPts val="500"/>
              </a:spcBef>
              <a:spcAft>
                <a:spcPts val="0"/>
              </a:spcAft>
              <a:buSzPts val="1760"/>
              <a:buNone/>
              <a:defRPr sz="1600"/>
            </a:lvl5pPr>
            <a:lvl6pPr lvl="5" algn="ctr">
              <a:lnSpc>
                <a:spcPct val="120000"/>
              </a:lnSpc>
              <a:spcBef>
                <a:spcPts val="500"/>
              </a:spcBef>
              <a:spcAft>
                <a:spcPts val="0"/>
              </a:spcAft>
              <a:buSzPts val="1760"/>
              <a:buNone/>
              <a:defRPr sz="1600"/>
            </a:lvl6pPr>
            <a:lvl7pPr lvl="6" algn="ctr">
              <a:lnSpc>
                <a:spcPct val="120000"/>
              </a:lnSpc>
              <a:spcBef>
                <a:spcPts val="500"/>
              </a:spcBef>
              <a:spcAft>
                <a:spcPts val="0"/>
              </a:spcAft>
              <a:buSzPts val="1760"/>
              <a:buNone/>
              <a:defRPr sz="1600"/>
            </a:lvl7pPr>
            <a:lvl8pPr lvl="7" algn="ctr">
              <a:lnSpc>
                <a:spcPct val="120000"/>
              </a:lnSpc>
              <a:spcBef>
                <a:spcPts val="500"/>
              </a:spcBef>
              <a:spcAft>
                <a:spcPts val="0"/>
              </a:spcAft>
              <a:buSzPts val="1760"/>
              <a:buNone/>
              <a:defRPr sz="1600"/>
            </a:lvl8pPr>
            <a:lvl9pPr lvl="8" algn="ctr">
              <a:lnSpc>
                <a:spcPct val="120000"/>
              </a:lnSpc>
              <a:spcBef>
                <a:spcPts val="500"/>
              </a:spcBef>
              <a:spcAft>
                <a:spcPts val="0"/>
              </a:spcAft>
              <a:buSzPts val="1760"/>
              <a:buNone/>
              <a:defRPr sz="1600"/>
            </a:lvl9pPr>
          </a:lstStyle>
          <a:p>
            <a:endParaRPr/>
          </a:p>
        </p:txBody>
      </p:sp>
      <p:sp>
        <p:nvSpPr>
          <p:cNvPr id="226" name="Google Shape;226;p32"/>
          <p:cNvSpPr txBox="1">
            <a:spLocks noGrp="1"/>
          </p:cNvSpPr>
          <p:nvPr>
            <p:ph type="dt" idx="10"/>
          </p:nvPr>
        </p:nvSpPr>
        <p:spPr>
          <a:xfrm>
            <a:off x="804672" y="320040"/>
            <a:ext cx="3657600"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7" name="Google Shape;227;p32"/>
          <p:cNvSpPr txBox="1">
            <a:spLocks noGrp="1"/>
          </p:cNvSpPr>
          <p:nvPr>
            <p:ph type="ftr" idx="11"/>
          </p:nvPr>
        </p:nvSpPr>
        <p:spPr>
          <a:xfrm>
            <a:off x="804672" y="6227064"/>
            <a:ext cx="10588752" cy="32004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8" name="Google Shape;228;p32"/>
          <p:cNvSpPr txBox="1">
            <a:spLocks noGrp="1"/>
          </p:cNvSpPr>
          <p:nvPr>
            <p:ph type="sldNum" idx="12"/>
          </p:nvPr>
        </p:nvSpPr>
        <p:spPr>
          <a:xfrm>
            <a:off x="10469880" y="320040"/>
            <a:ext cx="914400" cy="3200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d-ID"/>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29"/>
        <p:cNvGrpSpPr/>
        <p:nvPr/>
      </p:nvGrpSpPr>
      <p:grpSpPr>
        <a:xfrm>
          <a:off x="0" y="0"/>
          <a:ext cx="0" cy="0"/>
          <a:chOff x="0" y="0"/>
          <a:chExt cx="0" cy="0"/>
        </a:xfrm>
      </p:grpSpPr>
      <p:grpSp>
        <p:nvGrpSpPr>
          <p:cNvPr id="230" name="Google Shape;230;p33"/>
          <p:cNvGrpSpPr/>
          <p:nvPr/>
        </p:nvGrpSpPr>
        <p:grpSpPr>
          <a:xfrm>
            <a:off x="-329674" y="-59376"/>
            <a:ext cx="12515851" cy="6923798"/>
            <a:chOff x="-329674" y="-51881"/>
            <a:chExt cx="12515851" cy="6923798"/>
          </a:xfrm>
        </p:grpSpPr>
        <p:sp>
          <p:nvSpPr>
            <p:cNvPr id="231" name="Google Shape;231;p33"/>
            <p:cNvSpPr/>
            <p:nvPr/>
          </p:nvSpPr>
          <p:spPr>
            <a:xfrm>
              <a:off x="-329674" y="1298404"/>
              <a:ext cx="9702800" cy="5573512"/>
            </a:xfrm>
            <a:custGeom>
              <a:avLst/>
              <a:gdLst/>
              <a:ahLst/>
              <a:cxnLst/>
              <a:rect l="l" t="t" r="r" b="b"/>
              <a:pathLst>
                <a:path w="2038" h="1169" extrusionOk="0">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3"/>
            <p:cNvSpPr/>
            <p:nvPr/>
          </p:nvSpPr>
          <p:spPr>
            <a:xfrm>
              <a:off x="670451" y="2018236"/>
              <a:ext cx="7373938" cy="4848892"/>
            </a:xfrm>
            <a:custGeom>
              <a:avLst/>
              <a:gdLst/>
              <a:ahLst/>
              <a:cxnLst/>
              <a:rect l="l" t="t" r="r" b="b"/>
              <a:pathLst>
                <a:path w="1549" h="1017" extrusionOk="0">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3"/>
            <p:cNvSpPr/>
            <p:nvPr/>
          </p:nvSpPr>
          <p:spPr>
            <a:xfrm>
              <a:off x="251351" y="1788400"/>
              <a:ext cx="8035925" cy="5083516"/>
            </a:xfrm>
            <a:custGeom>
              <a:avLst/>
              <a:gdLst/>
              <a:ahLst/>
              <a:cxnLst/>
              <a:rect l="l" t="t" r="r" b="b"/>
              <a:pathLst>
                <a:path w="1688" h="1066" extrusionOk="0">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3"/>
            <p:cNvSpPr/>
            <p:nvPr/>
          </p:nvSpPr>
          <p:spPr>
            <a:xfrm>
              <a:off x="-1061" y="549842"/>
              <a:ext cx="10334625" cy="6322075"/>
            </a:xfrm>
            <a:custGeom>
              <a:avLst/>
              <a:gdLst/>
              <a:ahLst/>
              <a:cxnLst/>
              <a:rect l="l" t="t" r="r" b="b"/>
              <a:pathLst>
                <a:path w="2171" h="1326" extrusionOk="0">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3"/>
            <p:cNvSpPr/>
            <p:nvPr/>
          </p:nvSpPr>
          <p:spPr>
            <a:xfrm>
              <a:off x="3701" y="6186246"/>
              <a:ext cx="504825" cy="681527"/>
            </a:xfrm>
            <a:custGeom>
              <a:avLst/>
              <a:gdLst/>
              <a:ahLst/>
              <a:cxnLst/>
              <a:rect l="l" t="t" r="r" b="b"/>
              <a:pathLst>
                <a:path w="106" h="143" extrusionOk="0">
                  <a:moveTo>
                    <a:pt x="0" y="0"/>
                  </a:moveTo>
                  <a:cubicBezTo>
                    <a:pt x="35" y="54"/>
                    <a:pt x="70" y="101"/>
                    <a:pt x="106" y="143"/>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3"/>
            <p:cNvSpPr/>
            <p:nvPr/>
          </p:nvSpPr>
          <p:spPr>
            <a:xfrm>
              <a:off x="-1061" y="-51881"/>
              <a:ext cx="11091863" cy="6923796"/>
            </a:xfrm>
            <a:custGeom>
              <a:avLst/>
              <a:gdLst/>
              <a:ahLst/>
              <a:cxnLst/>
              <a:rect l="l" t="t" r="r" b="b"/>
              <a:pathLst>
                <a:path w="2330" h="1452" extrusionOk="0">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3"/>
            <p:cNvSpPr/>
            <p:nvPr/>
          </p:nvSpPr>
          <p:spPr>
            <a:xfrm>
              <a:off x="5426601" y="5579"/>
              <a:ext cx="5788025" cy="6847184"/>
            </a:xfrm>
            <a:custGeom>
              <a:avLst/>
              <a:gdLst/>
              <a:ahLst/>
              <a:cxnLst/>
              <a:rect l="l" t="t" r="r" b="b"/>
              <a:pathLst>
                <a:path w="1216" h="1436" extrusionOk="0">
                  <a:moveTo>
                    <a:pt x="1094" y="1436"/>
                  </a:moveTo>
                  <a:cubicBezTo>
                    <a:pt x="1216" y="1114"/>
                    <a:pt x="904" y="770"/>
                    <a:pt x="709" y="551"/>
                  </a:cubicBezTo>
                  <a:cubicBezTo>
                    <a:pt x="509" y="327"/>
                    <a:pt x="274" y="127"/>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3"/>
            <p:cNvSpPr/>
            <p:nvPr/>
          </p:nvSpPr>
          <p:spPr>
            <a:xfrm>
              <a:off x="-1061" y="5579"/>
              <a:ext cx="1057275" cy="614491"/>
            </a:xfrm>
            <a:custGeom>
              <a:avLst/>
              <a:gdLst/>
              <a:ahLst/>
              <a:cxnLst/>
              <a:rect l="l" t="t" r="r" b="b"/>
              <a:pathLst>
                <a:path w="222" h="129" extrusionOk="0">
                  <a:moveTo>
                    <a:pt x="222" y="0"/>
                  </a:moveTo>
                  <a:cubicBezTo>
                    <a:pt x="152" y="35"/>
                    <a:pt x="76" y="78"/>
                    <a:pt x="0" y="129"/>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3"/>
            <p:cNvSpPr/>
            <p:nvPr/>
          </p:nvSpPr>
          <p:spPr>
            <a:xfrm>
              <a:off x="5821889" y="5579"/>
              <a:ext cx="5588000" cy="6866337"/>
            </a:xfrm>
            <a:custGeom>
              <a:avLst/>
              <a:gdLst/>
              <a:ahLst/>
              <a:cxnLst/>
              <a:rect l="l" t="t" r="r" b="b"/>
              <a:pathLst>
                <a:path w="1174" h="1440" extrusionOk="0">
                  <a:moveTo>
                    <a:pt x="1067" y="1440"/>
                  </a:moveTo>
                  <a:cubicBezTo>
                    <a:pt x="1174" y="1124"/>
                    <a:pt x="887" y="797"/>
                    <a:pt x="698" y="577"/>
                  </a:cubicBezTo>
                  <a:cubicBezTo>
                    <a:pt x="500" y="348"/>
                    <a:pt x="270" y="141"/>
                    <a:pt x="0"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3"/>
            <p:cNvSpPr/>
            <p:nvPr/>
          </p:nvSpPr>
          <p:spPr>
            <a:xfrm>
              <a:off x="3701" y="790"/>
              <a:ext cx="595313" cy="352734"/>
            </a:xfrm>
            <a:custGeom>
              <a:avLst/>
              <a:gdLst/>
              <a:ahLst/>
              <a:cxnLst/>
              <a:rect l="l" t="t" r="r" b="b"/>
              <a:pathLst>
                <a:path w="125" h="74" extrusionOk="0">
                  <a:moveTo>
                    <a:pt x="125" y="0"/>
                  </a:moveTo>
                  <a:cubicBezTo>
                    <a:pt x="85" y="22"/>
                    <a:pt x="43" y="47"/>
                    <a:pt x="0" y="74"/>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3"/>
            <p:cNvSpPr/>
            <p:nvPr/>
          </p:nvSpPr>
          <p:spPr>
            <a:xfrm>
              <a:off x="6012389" y="5579"/>
              <a:ext cx="5497513" cy="6866337"/>
            </a:xfrm>
            <a:custGeom>
              <a:avLst/>
              <a:gdLst/>
              <a:ahLst/>
              <a:cxnLst/>
              <a:rect l="l" t="t" r="r" b="b"/>
              <a:pathLst>
                <a:path w="1155" h="1440" extrusionOk="0">
                  <a:moveTo>
                    <a:pt x="1056" y="1440"/>
                  </a:moveTo>
                  <a:cubicBezTo>
                    <a:pt x="1155" y="1123"/>
                    <a:pt x="875" y="801"/>
                    <a:pt x="686" y="580"/>
                  </a:cubicBezTo>
                  <a:cubicBezTo>
                    <a:pt x="491" y="352"/>
                    <a:pt x="264" y="145"/>
                    <a:pt x="0" y="0"/>
                  </a:cubicBezTo>
                </a:path>
              </a:pathLst>
            </a:custGeom>
            <a:noFill/>
            <a:ln w="12700" cap="flat" cmpd="sng">
              <a:solidFill>
                <a:schemeClr val="dk1">
                  <a:alpha val="20000"/>
                </a:schemeClr>
              </a:solidFill>
              <a:prstDash val="dashDot"/>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3"/>
            <p:cNvSpPr/>
            <p:nvPr/>
          </p:nvSpPr>
          <p:spPr>
            <a:xfrm>
              <a:off x="-1061" y="5579"/>
              <a:ext cx="357188" cy="213875"/>
            </a:xfrm>
            <a:custGeom>
              <a:avLst/>
              <a:gdLst/>
              <a:ahLst/>
              <a:cxnLst/>
              <a:rect l="l" t="t" r="r" b="b"/>
              <a:pathLst>
                <a:path w="75" h="45" extrusionOk="0">
                  <a:moveTo>
                    <a:pt x="75" y="0"/>
                  </a:moveTo>
                  <a:cubicBezTo>
                    <a:pt x="50" y="14"/>
                    <a:pt x="25" y="29"/>
                    <a:pt x="0" y="45"/>
                  </a:cubicBezTo>
                </a:path>
              </a:pathLst>
            </a:custGeom>
            <a:noFill/>
            <a:ln w="12700" cap="flat" cmpd="sng">
              <a:solidFill>
                <a:schemeClr val="dk1">
                  <a:alpha val="20000"/>
                </a:schemeClr>
              </a:solidFill>
              <a:prstDash val="dashDot"/>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3"/>
            <p:cNvSpPr/>
            <p:nvPr/>
          </p:nvSpPr>
          <p:spPr>
            <a:xfrm>
              <a:off x="6210826" y="790"/>
              <a:ext cx="5522913" cy="6871126"/>
            </a:xfrm>
            <a:custGeom>
              <a:avLst/>
              <a:gdLst/>
              <a:ahLst/>
              <a:cxnLst/>
              <a:rect l="l" t="t" r="r" b="b"/>
              <a:pathLst>
                <a:path w="1160" h="1441" extrusionOk="0">
                  <a:moveTo>
                    <a:pt x="1053" y="1441"/>
                  </a:moveTo>
                  <a:cubicBezTo>
                    <a:pt x="1160" y="1129"/>
                    <a:pt x="892" y="817"/>
                    <a:pt x="705" y="599"/>
                  </a:cubicBezTo>
                  <a:cubicBezTo>
                    <a:pt x="503" y="365"/>
                    <a:pt x="270" y="152"/>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3"/>
            <p:cNvSpPr/>
            <p:nvPr/>
          </p:nvSpPr>
          <p:spPr>
            <a:xfrm>
              <a:off x="6463239" y="5579"/>
              <a:ext cx="5413375" cy="6866337"/>
            </a:xfrm>
            <a:custGeom>
              <a:avLst/>
              <a:gdLst/>
              <a:ahLst/>
              <a:cxnLst/>
              <a:rect l="l" t="t" r="r" b="b"/>
              <a:pathLst>
                <a:path w="1137" h="1440" extrusionOk="0">
                  <a:moveTo>
                    <a:pt x="1040" y="1440"/>
                  </a:moveTo>
                  <a:cubicBezTo>
                    <a:pt x="1137" y="1131"/>
                    <a:pt x="883" y="828"/>
                    <a:pt x="698" y="611"/>
                  </a:cubicBezTo>
                  <a:cubicBezTo>
                    <a:pt x="498" y="375"/>
                    <a:pt x="268" y="159"/>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3"/>
            <p:cNvSpPr/>
            <p:nvPr/>
          </p:nvSpPr>
          <p:spPr>
            <a:xfrm>
              <a:off x="6877576" y="5579"/>
              <a:ext cx="5037138" cy="6861550"/>
            </a:xfrm>
            <a:custGeom>
              <a:avLst/>
              <a:gdLst/>
              <a:ahLst/>
              <a:cxnLst/>
              <a:rect l="l" t="t" r="r" b="b"/>
              <a:pathLst>
                <a:path w="1058" h="1439" extrusionOk="0">
                  <a:moveTo>
                    <a:pt x="1011" y="1439"/>
                  </a:moveTo>
                  <a:cubicBezTo>
                    <a:pt x="1058" y="1131"/>
                    <a:pt x="825" y="841"/>
                    <a:pt x="648" y="617"/>
                  </a:cubicBezTo>
                  <a:cubicBezTo>
                    <a:pt x="462" y="383"/>
                    <a:pt x="248" y="168"/>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3"/>
            <p:cNvSpPr/>
            <p:nvPr/>
          </p:nvSpPr>
          <p:spPr>
            <a:xfrm>
              <a:off x="8768289" y="5579"/>
              <a:ext cx="3417888" cy="2742066"/>
            </a:xfrm>
            <a:custGeom>
              <a:avLst/>
              <a:gdLst/>
              <a:ahLst/>
              <a:cxnLst/>
              <a:rect l="l" t="t" r="r" b="b"/>
              <a:pathLst>
                <a:path w="718" h="575" extrusionOk="0">
                  <a:moveTo>
                    <a:pt x="718" y="575"/>
                  </a:moveTo>
                  <a:cubicBezTo>
                    <a:pt x="500" y="360"/>
                    <a:pt x="260" y="163"/>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3"/>
            <p:cNvSpPr/>
            <p:nvPr/>
          </p:nvSpPr>
          <p:spPr>
            <a:xfrm>
              <a:off x="9235014" y="10367"/>
              <a:ext cx="2951163" cy="2555325"/>
            </a:xfrm>
            <a:custGeom>
              <a:avLst/>
              <a:gdLst/>
              <a:ahLst/>
              <a:cxnLst/>
              <a:rect l="l" t="t" r="r" b="b"/>
              <a:pathLst>
                <a:path w="620" h="536" extrusionOk="0">
                  <a:moveTo>
                    <a:pt x="620" y="536"/>
                  </a:moveTo>
                  <a:cubicBezTo>
                    <a:pt x="404" y="314"/>
                    <a:pt x="196" y="138"/>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3"/>
            <p:cNvSpPr/>
            <p:nvPr/>
          </p:nvSpPr>
          <p:spPr>
            <a:xfrm>
              <a:off x="10020826" y="5579"/>
              <a:ext cx="2165350" cy="1358265"/>
            </a:xfrm>
            <a:custGeom>
              <a:avLst/>
              <a:gdLst/>
              <a:ahLst/>
              <a:cxnLst/>
              <a:rect l="l" t="t" r="r" b="b"/>
              <a:pathLst>
                <a:path w="455" h="285" extrusionOk="0">
                  <a:moveTo>
                    <a:pt x="0" y="0"/>
                  </a:moveTo>
                  <a:cubicBezTo>
                    <a:pt x="153" y="85"/>
                    <a:pt x="308" y="180"/>
                    <a:pt x="455" y="285"/>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3"/>
            <p:cNvSpPr/>
            <p:nvPr/>
          </p:nvSpPr>
          <p:spPr>
            <a:xfrm>
              <a:off x="11290826" y="5579"/>
              <a:ext cx="895350" cy="534687"/>
            </a:xfrm>
            <a:custGeom>
              <a:avLst/>
              <a:gdLst/>
              <a:ahLst/>
              <a:cxnLst/>
              <a:rect l="l" t="t" r="r" b="b"/>
              <a:pathLst>
                <a:path w="188" h="112" extrusionOk="0">
                  <a:moveTo>
                    <a:pt x="0" y="0"/>
                  </a:moveTo>
                  <a:cubicBezTo>
                    <a:pt x="63" y="36"/>
                    <a:pt x="126" y="73"/>
                    <a:pt x="188" y="112"/>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0" name="Google Shape;250;p33"/>
          <p:cNvGrpSpPr/>
          <p:nvPr/>
        </p:nvGrpSpPr>
        <p:grpSpPr>
          <a:xfrm>
            <a:off x="3259545" y="1186483"/>
            <a:ext cx="5666145" cy="4477933"/>
            <a:chOff x="3259545" y="1186483"/>
            <a:chExt cx="5666145" cy="4477933"/>
          </a:xfrm>
        </p:grpSpPr>
        <p:sp>
          <p:nvSpPr>
            <p:cNvPr id="251" name="Google Shape;251;p33"/>
            <p:cNvSpPr/>
            <p:nvPr/>
          </p:nvSpPr>
          <p:spPr>
            <a:xfrm>
              <a:off x="3259545" y="1186483"/>
              <a:ext cx="5657881" cy="71618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3"/>
            <p:cNvSpPr/>
            <p:nvPr/>
          </p:nvSpPr>
          <p:spPr>
            <a:xfrm rot="10800000">
              <a:off x="5892384" y="5313353"/>
              <a:ext cx="407233" cy="351063"/>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3"/>
            <p:cNvSpPr/>
            <p:nvPr/>
          </p:nvSpPr>
          <p:spPr>
            <a:xfrm>
              <a:off x="3259545" y="1991156"/>
              <a:ext cx="5666145" cy="3322196"/>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4" name="Google Shape;254;p33"/>
          <p:cNvSpPr txBox="1">
            <a:spLocks noGrp="1"/>
          </p:cNvSpPr>
          <p:nvPr>
            <p:ph type="title"/>
          </p:nvPr>
        </p:nvSpPr>
        <p:spPr>
          <a:xfrm>
            <a:off x="3344216" y="2074730"/>
            <a:ext cx="5490224" cy="1689390"/>
          </a:xfrm>
          <a:prstGeom prst="rect">
            <a:avLst/>
          </a:prstGeom>
          <a:noFill/>
          <a:ln>
            <a:noFill/>
          </a:ln>
        </p:spPr>
        <p:txBody>
          <a:bodyPr spcFirstLastPara="1" wrap="square" lIns="228600" tIns="228600" rIns="228600" bIns="0" anchor="b" anchorCtr="0">
            <a:normAutofit/>
          </a:bodyPr>
          <a:lstStyle>
            <a:lvl1pPr lvl="0" algn="ctr">
              <a:lnSpc>
                <a:spcPct val="85000"/>
              </a:lnSpc>
              <a:spcBef>
                <a:spcPts val="0"/>
              </a:spcBef>
              <a:spcAft>
                <a:spcPts val="0"/>
              </a:spcAft>
              <a:buClr>
                <a:srgbClr val="FFFEFF"/>
              </a:buClr>
              <a:buSzPts val="4400"/>
              <a:buFont typeface="Calibri"/>
              <a:buNone/>
              <a:defRPr sz="4400">
                <a:solidFill>
                  <a:srgbClr val="FFFE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5" name="Google Shape;255;p33"/>
          <p:cNvSpPr txBox="1">
            <a:spLocks noGrp="1"/>
          </p:cNvSpPr>
          <p:nvPr>
            <p:ph type="body" idx="1"/>
          </p:nvPr>
        </p:nvSpPr>
        <p:spPr>
          <a:xfrm>
            <a:off x="3344215" y="3846851"/>
            <a:ext cx="5490223" cy="1383770"/>
          </a:xfrm>
          <a:prstGeom prst="rect">
            <a:avLst/>
          </a:prstGeom>
          <a:noFill/>
          <a:ln>
            <a:noFill/>
          </a:ln>
        </p:spPr>
        <p:txBody>
          <a:bodyPr spcFirstLastPara="1" wrap="square" lIns="91425" tIns="0" rIns="91425" bIns="45700" anchor="t" anchorCtr="0">
            <a:normAutofit/>
          </a:bodyPr>
          <a:lstStyle>
            <a:lvl1pPr marL="457200" lvl="0" indent="-228600" algn="ctr">
              <a:lnSpc>
                <a:spcPct val="120000"/>
              </a:lnSpc>
              <a:spcBef>
                <a:spcPts val="1000"/>
              </a:spcBef>
              <a:spcAft>
                <a:spcPts val="0"/>
              </a:spcAft>
              <a:buSzPts val="1980"/>
              <a:buNone/>
              <a:defRPr sz="1800">
                <a:solidFill>
                  <a:srgbClr val="FFFEFF"/>
                </a:solidFill>
              </a:defRPr>
            </a:lvl1pPr>
            <a:lvl2pPr marL="914400" lvl="1" indent="-228600" algn="l">
              <a:lnSpc>
                <a:spcPct val="120000"/>
              </a:lnSpc>
              <a:spcBef>
                <a:spcPts val="500"/>
              </a:spcBef>
              <a:spcAft>
                <a:spcPts val="0"/>
              </a:spcAft>
              <a:buSzPts val="1980"/>
              <a:buNone/>
              <a:defRPr sz="1800">
                <a:solidFill>
                  <a:srgbClr val="888888"/>
                </a:solidFill>
              </a:defRPr>
            </a:lvl2pPr>
            <a:lvl3pPr marL="1371600" lvl="2" indent="-228600" algn="l">
              <a:lnSpc>
                <a:spcPct val="120000"/>
              </a:lnSpc>
              <a:spcBef>
                <a:spcPts val="500"/>
              </a:spcBef>
              <a:spcAft>
                <a:spcPts val="0"/>
              </a:spcAft>
              <a:buSzPts val="1980"/>
              <a:buNone/>
              <a:defRPr sz="1800">
                <a:solidFill>
                  <a:srgbClr val="888888"/>
                </a:solidFill>
              </a:defRPr>
            </a:lvl3pPr>
            <a:lvl4pPr marL="1828800" lvl="3" indent="-228600" algn="l">
              <a:lnSpc>
                <a:spcPct val="120000"/>
              </a:lnSpc>
              <a:spcBef>
                <a:spcPts val="500"/>
              </a:spcBef>
              <a:spcAft>
                <a:spcPts val="0"/>
              </a:spcAft>
              <a:buSzPts val="1760"/>
              <a:buNone/>
              <a:defRPr sz="1600">
                <a:solidFill>
                  <a:srgbClr val="888888"/>
                </a:solidFill>
              </a:defRPr>
            </a:lvl4pPr>
            <a:lvl5pPr marL="2286000" lvl="4" indent="-228600" algn="l">
              <a:lnSpc>
                <a:spcPct val="120000"/>
              </a:lnSpc>
              <a:spcBef>
                <a:spcPts val="500"/>
              </a:spcBef>
              <a:spcAft>
                <a:spcPts val="0"/>
              </a:spcAft>
              <a:buSzPts val="1760"/>
              <a:buNone/>
              <a:defRPr sz="1600">
                <a:solidFill>
                  <a:srgbClr val="888888"/>
                </a:solidFill>
              </a:defRPr>
            </a:lvl5pPr>
            <a:lvl6pPr marL="2743200" lvl="5" indent="-228600" algn="l">
              <a:lnSpc>
                <a:spcPct val="120000"/>
              </a:lnSpc>
              <a:spcBef>
                <a:spcPts val="500"/>
              </a:spcBef>
              <a:spcAft>
                <a:spcPts val="0"/>
              </a:spcAft>
              <a:buSzPts val="1760"/>
              <a:buNone/>
              <a:defRPr sz="1600">
                <a:solidFill>
                  <a:srgbClr val="888888"/>
                </a:solidFill>
              </a:defRPr>
            </a:lvl6pPr>
            <a:lvl7pPr marL="3200400" lvl="6" indent="-228600" algn="l">
              <a:lnSpc>
                <a:spcPct val="120000"/>
              </a:lnSpc>
              <a:spcBef>
                <a:spcPts val="500"/>
              </a:spcBef>
              <a:spcAft>
                <a:spcPts val="0"/>
              </a:spcAft>
              <a:buSzPts val="1760"/>
              <a:buNone/>
              <a:defRPr sz="1600">
                <a:solidFill>
                  <a:srgbClr val="888888"/>
                </a:solidFill>
              </a:defRPr>
            </a:lvl7pPr>
            <a:lvl8pPr marL="3657600" lvl="7" indent="-228600" algn="l">
              <a:lnSpc>
                <a:spcPct val="120000"/>
              </a:lnSpc>
              <a:spcBef>
                <a:spcPts val="500"/>
              </a:spcBef>
              <a:spcAft>
                <a:spcPts val="0"/>
              </a:spcAft>
              <a:buSzPts val="1760"/>
              <a:buNone/>
              <a:defRPr sz="1600">
                <a:solidFill>
                  <a:srgbClr val="888888"/>
                </a:solidFill>
              </a:defRPr>
            </a:lvl8pPr>
            <a:lvl9pPr marL="4114800" lvl="8" indent="-228600" algn="l">
              <a:lnSpc>
                <a:spcPct val="120000"/>
              </a:lnSpc>
              <a:spcBef>
                <a:spcPts val="500"/>
              </a:spcBef>
              <a:spcAft>
                <a:spcPts val="0"/>
              </a:spcAft>
              <a:buSzPts val="1760"/>
              <a:buNone/>
              <a:defRPr sz="1600">
                <a:solidFill>
                  <a:srgbClr val="888888"/>
                </a:solidFill>
              </a:defRPr>
            </a:lvl9pPr>
          </a:lstStyle>
          <a:p>
            <a:endParaRPr/>
          </a:p>
        </p:txBody>
      </p:sp>
      <p:sp>
        <p:nvSpPr>
          <p:cNvPr id="256" name="Google Shape;256;p33"/>
          <p:cNvSpPr txBox="1">
            <a:spLocks noGrp="1"/>
          </p:cNvSpPr>
          <p:nvPr>
            <p:ph type="dt" idx="10"/>
          </p:nvPr>
        </p:nvSpPr>
        <p:spPr>
          <a:xfrm>
            <a:off x="804672" y="320040"/>
            <a:ext cx="3657600"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7" name="Google Shape;257;p33"/>
          <p:cNvSpPr txBox="1">
            <a:spLocks noGrp="1"/>
          </p:cNvSpPr>
          <p:nvPr>
            <p:ph type="ftr" idx="11"/>
          </p:nvPr>
        </p:nvSpPr>
        <p:spPr>
          <a:xfrm>
            <a:off x="804672" y="6227064"/>
            <a:ext cx="10588752" cy="32004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8" name="Google Shape;258;p33"/>
          <p:cNvSpPr txBox="1">
            <a:spLocks noGrp="1"/>
          </p:cNvSpPr>
          <p:nvPr>
            <p:ph type="sldNum" idx="12"/>
          </p:nvPr>
        </p:nvSpPr>
        <p:spPr>
          <a:xfrm>
            <a:off x="10469880" y="320040"/>
            <a:ext cx="914400" cy="3200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d-ID"/>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59"/>
        <p:cNvGrpSpPr/>
        <p:nvPr/>
      </p:nvGrpSpPr>
      <p:grpSpPr>
        <a:xfrm>
          <a:off x="0" y="0"/>
          <a:ext cx="0" cy="0"/>
          <a:chOff x="0" y="0"/>
          <a:chExt cx="0" cy="0"/>
        </a:xfrm>
      </p:grpSpPr>
      <p:grpSp>
        <p:nvGrpSpPr>
          <p:cNvPr id="260" name="Google Shape;260;p34"/>
          <p:cNvGrpSpPr/>
          <p:nvPr/>
        </p:nvGrpSpPr>
        <p:grpSpPr>
          <a:xfrm>
            <a:off x="-417513" y="0"/>
            <a:ext cx="12584114" cy="6853238"/>
            <a:chOff x="-417513" y="0"/>
            <a:chExt cx="12584114" cy="6853238"/>
          </a:xfrm>
        </p:grpSpPr>
        <p:sp>
          <p:nvSpPr>
            <p:cNvPr id="261" name="Google Shape;261;p34"/>
            <p:cNvSpPr/>
            <p:nvPr/>
          </p:nvSpPr>
          <p:spPr>
            <a:xfrm>
              <a:off x="1306513" y="0"/>
              <a:ext cx="3862388" cy="6843713"/>
            </a:xfrm>
            <a:custGeom>
              <a:avLst/>
              <a:gdLst/>
              <a:ahLst/>
              <a:cxnLst/>
              <a:rect l="l" t="t" r="r" b="b"/>
              <a:pathLst>
                <a:path w="813" h="1440" extrusionOk="0">
                  <a:moveTo>
                    <a:pt x="813" y="0"/>
                  </a:moveTo>
                  <a:cubicBezTo>
                    <a:pt x="331" y="221"/>
                    <a:pt x="0" y="1039"/>
                    <a:pt x="43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4"/>
            <p:cNvSpPr/>
            <p:nvPr/>
          </p:nvSpPr>
          <p:spPr>
            <a:xfrm>
              <a:off x="10626725" y="9525"/>
              <a:ext cx="1539875" cy="555625"/>
            </a:xfrm>
            <a:custGeom>
              <a:avLst/>
              <a:gdLst/>
              <a:ahLst/>
              <a:cxnLst/>
              <a:rect l="l" t="t" r="r" b="b"/>
              <a:pathLst>
                <a:path w="324" h="117" extrusionOk="0">
                  <a:moveTo>
                    <a:pt x="324" y="117"/>
                  </a:moveTo>
                  <a:cubicBezTo>
                    <a:pt x="223" y="64"/>
                    <a:pt x="107" y="28"/>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4"/>
            <p:cNvSpPr/>
            <p:nvPr/>
          </p:nvSpPr>
          <p:spPr>
            <a:xfrm>
              <a:off x="10247313" y="5013325"/>
              <a:ext cx="1919288" cy="1830388"/>
            </a:xfrm>
            <a:custGeom>
              <a:avLst/>
              <a:gdLst/>
              <a:ahLst/>
              <a:cxnLst/>
              <a:rect l="l" t="t" r="r" b="b"/>
              <a:pathLst>
                <a:path w="404" h="385" extrusionOk="0">
                  <a:moveTo>
                    <a:pt x="0" y="385"/>
                  </a:moveTo>
                  <a:cubicBezTo>
                    <a:pt x="146" y="272"/>
                    <a:pt x="285" y="142"/>
                    <a:pt x="404"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4"/>
            <p:cNvSpPr/>
            <p:nvPr/>
          </p:nvSpPr>
          <p:spPr>
            <a:xfrm>
              <a:off x="1120775" y="0"/>
              <a:ext cx="3676650" cy="6843713"/>
            </a:xfrm>
            <a:custGeom>
              <a:avLst/>
              <a:gdLst/>
              <a:ahLst/>
              <a:cxnLst/>
              <a:rect l="l" t="t" r="r" b="b"/>
              <a:pathLst>
                <a:path w="774" h="1440" extrusionOk="0">
                  <a:moveTo>
                    <a:pt x="774" y="0"/>
                  </a:moveTo>
                  <a:cubicBezTo>
                    <a:pt x="312" y="240"/>
                    <a:pt x="0" y="1034"/>
                    <a:pt x="411" y="144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4"/>
            <p:cNvSpPr/>
            <p:nvPr/>
          </p:nvSpPr>
          <p:spPr>
            <a:xfrm>
              <a:off x="11202988" y="9525"/>
              <a:ext cx="963613" cy="366713"/>
            </a:xfrm>
            <a:custGeom>
              <a:avLst/>
              <a:gdLst/>
              <a:ahLst/>
              <a:cxnLst/>
              <a:rect l="l" t="t" r="r" b="b"/>
              <a:pathLst>
                <a:path w="203" h="77" extrusionOk="0">
                  <a:moveTo>
                    <a:pt x="203" y="77"/>
                  </a:moveTo>
                  <a:cubicBezTo>
                    <a:pt x="138" y="46"/>
                    <a:pt x="68" y="21"/>
                    <a:pt x="0"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4"/>
            <p:cNvSpPr/>
            <p:nvPr/>
          </p:nvSpPr>
          <p:spPr>
            <a:xfrm>
              <a:off x="10494963" y="5275263"/>
              <a:ext cx="1666875" cy="1577975"/>
            </a:xfrm>
            <a:custGeom>
              <a:avLst/>
              <a:gdLst/>
              <a:ahLst/>
              <a:cxnLst/>
              <a:rect l="l" t="t" r="r" b="b"/>
              <a:pathLst>
                <a:path w="351" h="332" extrusionOk="0">
                  <a:moveTo>
                    <a:pt x="0" y="332"/>
                  </a:moveTo>
                  <a:cubicBezTo>
                    <a:pt x="125" y="232"/>
                    <a:pt x="245" y="121"/>
                    <a:pt x="351"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4"/>
            <p:cNvSpPr/>
            <p:nvPr/>
          </p:nvSpPr>
          <p:spPr>
            <a:xfrm>
              <a:off x="1001713" y="0"/>
              <a:ext cx="3621088" cy="6843713"/>
            </a:xfrm>
            <a:custGeom>
              <a:avLst/>
              <a:gdLst/>
              <a:ahLst/>
              <a:cxnLst/>
              <a:rect l="l" t="t" r="r" b="b"/>
              <a:pathLst>
                <a:path w="762" h="1440" extrusionOk="0">
                  <a:moveTo>
                    <a:pt x="762" y="0"/>
                  </a:moveTo>
                  <a:cubicBezTo>
                    <a:pt x="308" y="245"/>
                    <a:pt x="0" y="1033"/>
                    <a:pt x="403"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4"/>
            <p:cNvSpPr/>
            <p:nvPr/>
          </p:nvSpPr>
          <p:spPr>
            <a:xfrm>
              <a:off x="11501438" y="9525"/>
              <a:ext cx="665163" cy="257175"/>
            </a:xfrm>
            <a:custGeom>
              <a:avLst/>
              <a:gdLst/>
              <a:ahLst/>
              <a:cxnLst/>
              <a:rect l="l" t="t" r="r" b="b"/>
              <a:pathLst>
                <a:path w="140" h="54" extrusionOk="0">
                  <a:moveTo>
                    <a:pt x="140" y="54"/>
                  </a:moveTo>
                  <a:cubicBezTo>
                    <a:pt x="95" y="34"/>
                    <a:pt x="48" y="16"/>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4"/>
            <p:cNvSpPr/>
            <p:nvPr/>
          </p:nvSpPr>
          <p:spPr>
            <a:xfrm>
              <a:off x="10641013" y="5408613"/>
              <a:ext cx="1525588" cy="1435100"/>
            </a:xfrm>
            <a:custGeom>
              <a:avLst/>
              <a:gdLst/>
              <a:ahLst/>
              <a:cxnLst/>
              <a:rect l="l" t="t" r="r" b="b"/>
              <a:pathLst>
                <a:path w="321" h="302" extrusionOk="0">
                  <a:moveTo>
                    <a:pt x="0" y="302"/>
                  </a:moveTo>
                  <a:cubicBezTo>
                    <a:pt x="114" y="210"/>
                    <a:pt x="223" y="109"/>
                    <a:pt x="321"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4"/>
            <p:cNvSpPr/>
            <p:nvPr/>
          </p:nvSpPr>
          <p:spPr>
            <a:xfrm>
              <a:off x="1001713" y="0"/>
              <a:ext cx="3244850" cy="6843713"/>
            </a:xfrm>
            <a:custGeom>
              <a:avLst/>
              <a:gdLst/>
              <a:ahLst/>
              <a:cxnLst/>
              <a:rect l="l" t="t" r="r" b="b"/>
              <a:pathLst>
                <a:path w="683" h="1440" extrusionOk="0">
                  <a:moveTo>
                    <a:pt x="683" y="0"/>
                  </a:moveTo>
                  <a:cubicBezTo>
                    <a:pt x="258" y="256"/>
                    <a:pt x="0" y="1041"/>
                    <a:pt x="35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4"/>
            <p:cNvSpPr/>
            <p:nvPr/>
          </p:nvSpPr>
          <p:spPr>
            <a:xfrm>
              <a:off x="10802938" y="5518150"/>
              <a:ext cx="1363663" cy="1325563"/>
            </a:xfrm>
            <a:custGeom>
              <a:avLst/>
              <a:gdLst/>
              <a:ahLst/>
              <a:cxnLst/>
              <a:rect l="l" t="t" r="r" b="b"/>
              <a:pathLst>
                <a:path w="287" h="279" extrusionOk="0">
                  <a:moveTo>
                    <a:pt x="0" y="279"/>
                  </a:moveTo>
                  <a:cubicBezTo>
                    <a:pt x="101" y="193"/>
                    <a:pt x="198" y="100"/>
                    <a:pt x="287"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4"/>
            <p:cNvSpPr/>
            <p:nvPr/>
          </p:nvSpPr>
          <p:spPr>
            <a:xfrm>
              <a:off x="889000" y="0"/>
              <a:ext cx="3230563" cy="6843713"/>
            </a:xfrm>
            <a:custGeom>
              <a:avLst/>
              <a:gdLst/>
              <a:ahLst/>
              <a:cxnLst/>
              <a:rect l="l" t="t" r="r" b="b"/>
              <a:pathLst>
                <a:path w="680" h="1440" extrusionOk="0">
                  <a:moveTo>
                    <a:pt x="680" y="0"/>
                  </a:moveTo>
                  <a:cubicBezTo>
                    <a:pt x="257" y="265"/>
                    <a:pt x="0" y="1026"/>
                    <a:pt x="337"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4"/>
            <p:cNvSpPr/>
            <p:nvPr/>
          </p:nvSpPr>
          <p:spPr>
            <a:xfrm>
              <a:off x="10979150" y="5694363"/>
              <a:ext cx="1187450" cy="1149350"/>
            </a:xfrm>
            <a:custGeom>
              <a:avLst/>
              <a:gdLst/>
              <a:ahLst/>
              <a:cxnLst/>
              <a:rect l="l" t="t" r="r" b="b"/>
              <a:pathLst>
                <a:path w="250" h="242" extrusionOk="0">
                  <a:moveTo>
                    <a:pt x="0" y="242"/>
                  </a:moveTo>
                  <a:cubicBezTo>
                    <a:pt x="88" y="166"/>
                    <a:pt x="172" y="85"/>
                    <a:pt x="25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4"/>
            <p:cNvSpPr/>
            <p:nvPr/>
          </p:nvSpPr>
          <p:spPr>
            <a:xfrm>
              <a:off x="484188" y="0"/>
              <a:ext cx="3421063" cy="6843713"/>
            </a:xfrm>
            <a:custGeom>
              <a:avLst/>
              <a:gdLst/>
              <a:ahLst/>
              <a:cxnLst/>
              <a:rect l="l" t="t" r="r" b="b"/>
              <a:pathLst>
                <a:path w="720" h="1440" extrusionOk="0">
                  <a:moveTo>
                    <a:pt x="720" y="0"/>
                  </a:moveTo>
                  <a:cubicBezTo>
                    <a:pt x="316" y="282"/>
                    <a:pt x="0" y="1018"/>
                    <a:pt x="362"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4"/>
            <p:cNvSpPr/>
            <p:nvPr/>
          </p:nvSpPr>
          <p:spPr>
            <a:xfrm>
              <a:off x="11287125" y="6049963"/>
              <a:ext cx="879475" cy="793750"/>
            </a:xfrm>
            <a:custGeom>
              <a:avLst/>
              <a:gdLst/>
              <a:ahLst/>
              <a:cxnLst/>
              <a:rect l="l" t="t" r="r" b="b"/>
              <a:pathLst>
                <a:path w="185" h="167" extrusionOk="0">
                  <a:moveTo>
                    <a:pt x="0" y="167"/>
                  </a:moveTo>
                  <a:cubicBezTo>
                    <a:pt x="63" y="114"/>
                    <a:pt x="125" y="58"/>
                    <a:pt x="185"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4"/>
            <p:cNvSpPr/>
            <p:nvPr/>
          </p:nvSpPr>
          <p:spPr>
            <a:xfrm>
              <a:off x="598488" y="0"/>
              <a:ext cx="2717800" cy="6843713"/>
            </a:xfrm>
            <a:custGeom>
              <a:avLst/>
              <a:gdLst/>
              <a:ahLst/>
              <a:cxnLst/>
              <a:rect l="l" t="t" r="r" b="b"/>
              <a:pathLst>
                <a:path w="572" h="1440" extrusionOk="0">
                  <a:moveTo>
                    <a:pt x="572" y="0"/>
                  </a:moveTo>
                  <a:cubicBezTo>
                    <a:pt x="213" y="320"/>
                    <a:pt x="0" y="979"/>
                    <a:pt x="164" y="1440"/>
                  </a:cubicBezTo>
                </a:path>
              </a:pathLst>
            </a:custGeom>
            <a:noFill/>
            <a:ln w="12700" cap="flat" cmpd="sng">
              <a:solidFill>
                <a:schemeClr val="dk1">
                  <a:alpha val="20000"/>
                </a:schemeClr>
              </a:solidFill>
              <a:prstDash val="dashDot"/>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4"/>
            <p:cNvSpPr/>
            <p:nvPr/>
          </p:nvSpPr>
          <p:spPr>
            <a:xfrm>
              <a:off x="261938" y="0"/>
              <a:ext cx="2944813" cy="6843713"/>
            </a:xfrm>
            <a:custGeom>
              <a:avLst/>
              <a:gdLst/>
              <a:ahLst/>
              <a:cxnLst/>
              <a:rect l="l" t="t" r="r" b="b"/>
              <a:pathLst>
                <a:path w="620" h="1440" extrusionOk="0">
                  <a:moveTo>
                    <a:pt x="620" y="0"/>
                  </a:moveTo>
                  <a:cubicBezTo>
                    <a:pt x="248" y="325"/>
                    <a:pt x="0" y="960"/>
                    <a:pt x="186" y="1440"/>
                  </a:cubicBezTo>
                </a:path>
              </a:pathLst>
            </a:custGeom>
            <a:noFill/>
            <a:ln w="9525" cap="flat" cmpd="sng">
              <a:solidFill>
                <a:schemeClr val="dk1">
                  <a:alpha val="20000"/>
                </a:schemeClr>
              </a:solidFill>
              <a:prstDash val="lg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4"/>
            <p:cNvSpPr/>
            <p:nvPr/>
          </p:nvSpPr>
          <p:spPr>
            <a:xfrm>
              <a:off x="-417513" y="0"/>
              <a:ext cx="2403475" cy="6843713"/>
            </a:xfrm>
            <a:custGeom>
              <a:avLst/>
              <a:gdLst/>
              <a:ahLst/>
              <a:cxnLst/>
              <a:rect l="l" t="t" r="r" b="b"/>
              <a:pathLst>
                <a:path w="506" h="1440" extrusionOk="0">
                  <a:moveTo>
                    <a:pt x="506" y="0"/>
                  </a:moveTo>
                  <a:cubicBezTo>
                    <a:pt x="109" y="356"/>
                    <a:pt x="0" y="943"/>
                    <a:pt x="171"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4"/>
            <p:cNvSpPr/>
            <p:nvPr/>
          </p:nvSpPr>
          <p:spPr>
            <a:xfrm>
              <a:off x="14288" y="9525"/>
              <a:ext cx="1771650" cy="3198813"/>
            </a:xfrm>
            <a:custGeom>
              <a:avLst/>
              <a:gdLst/>
              <a:ahLst/>
              <a:cxnLst/>
              <a:rect l="l" t="t" r="r" b="b"/>
              <a:pathLst>
                <a:path w="373" h="673" extrusionOk="0">
                  <a:moveTo>
                    <a:pt x="373" y="0"/>
                  </a:moveTo>
                  <a:cubicBezTo>
                    <a:pt x="175" y="183"/>
                    <a:pt x="51" y="409"/>
                    <a:pt x="0" y="673"/>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4"/>
            <p:cNvSpPr/>
            <p:nvPr/>
          </p:nvSpPr>
          <p:spPr>
            <a:xfrm>
              <a:off x="4763" y="6016625"/>
              <a:ext cx="214313" cy="827088"/>
            </a:xfrm>
            <a:custGeom>
              <a:avLst/>
              <a:gdLst/>
              <a:ahLst/>
              <a:cxnLst/>
              <a:rect l="l" t="t" r="r" b="b"/>
              <a:pathLst>
                <a:path w="45" h="174" extrusionOk="0">
                  <a:moveTo>
                    <a:pt x="0" y="0"/>
                  </a:moveTo>
                  <a:cubicBezTo>
                    <a:pt x="11" y="59"/>
                    <a:pt x="26" y="118"/>
                    <a:pt x="45" y="174"/>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4"/>
            <p:cNvSpPr/>
            <p:nvPr/>
          </p:nvSpPr>
          <p:spPr>
            <a:xfrm>
              <a:off x="14288" y="0"/>
              <a:ext cx="1562100" cy="2228850"/>
            </a:xfrm>
            <a:custGeom>
              <a:avLst/>
              <a:gdLst/>
              <a:ahLst/>
              <a:cxnLst/>
              <a:rect l="l" t="t" r="r" b="b"/>
              <a:pathLst>
                <a:path w="329" h="469" extrusionOk="0">
                  <a:moveTo>
                    <a:pt x="329" y="0"/>
                  </a:moveTo>
                  <a:cubicBezTo>
                    <a:pt x="189" y="133"/>
                    <a:pt x="69" y="288"/>
                    <a:pt x="0" y="469"/>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2" name="Google Shape;282;p34"/>
          <p:cNvGrpSpPr/>
          <p:nvPr/>
        </p:nvGrpSpPr>
        <p:grpSpPr>
          <a:xfrm>
            <a:off x="800144" y="1699589"/>
            <a:ext cx="3674476" cy="3470421"/>
            <a:chOff x="697883" y="1816768"/>
            <a:chExt cx="3674476" cy="3470421"/>
          </a:xfrm>
        </p:grpSpPr>
        <p:sp>
          <p:nvSpPr>
            <p:cNvPr id="283" name="Google Shape;283;p34"/>
            <p:cNvSpPr/>
            <p:nvPr/>
          </p:nvSpPr>
          <p:spPr>
            <a:xfrm>
              <a:off x="697883" y="1816768"/>
              <a:ext cx="3674476" cy="50292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4"/>
            <p:cNvSpPr/>
            <p:nvPr/>
          </p:nvSpPr>
          <p:spPr>
            <a:xfrm rot="10800000">
              <a:off x="2380224" y="5014786"/>
              <a:ext cx="315988" cy="272403"/>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4"/>
            <p:cNvSpPr/>
            <p:nvPr/>
          </p:nvSpPr>
          <p:spPr>
            <a:xfrm>
              <a:off x="704075" y="2392840"/>
              <a:ext cx="3668284" cy="262432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6" name="Google Shape;286;p34"/>
          <p:cNvSpPr txBox="1">
            <a:spLocks noGrp="1"/>
          </p:cNvSpPr>
          <p:nvPr>
            <p:ph type="title"/>
          </p:nvPr>
        </p:nvSpPr>
        <p:spPr>
          <a:xfrm>
            <a:off x="889000" y="2339669"/>
            <a:ext cx="3500828" cy="2470065"/>
          </a:xfrm>
          <a:prstGeom prst="rect">
            <a:avLst/>
          </a:prstGeom>
          <a:noFill/>
          <a:ln>
            <a:noFill/>
          </a:ln>
        </p:spPr>
        <p:txBody>
          <a:bodyPr spcFirstLastPara="1" wrap="square" lIns="91425" tIns="91425" rIns="91425" bIns="91425" anchor="ctr" anchorCtr="0">
            <a:normAutofit/>
          </a:bodyPr>
          <a:lstStyle>
            <a:lvl1pPr lvl="0" algn="ctr">
              <a:lnSpc>
                <a:spcPct val="85000"/>
              </a:lnSpc>
              <a:spcBef>
                <a:spcPts val="0"/>
              </a:spcBef>
              <a:spcAft>
                <a:spcPts val="0"/>
              </a:spcAft>
              <a:buClr>
                <a:srgbClr val="FFFEFF"/>
              </a:buClr>
              <a:buSzPts val="4000"/>
              <a:buFont typeface="Calibri"/>
              <a:buNone/>
              <a:defRPr>
                <a:solidFill>
                  <a:srgbClr val="FFFE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7" name="Google Shape;287;p34"/>
          <p:cNvSpPr txBox="1">
            <a:spLocks noGrp="1"/>
          </p:cNvSpPr>
          <p:nvPr>
            <p:ph type="body" idx="1"/>
          </p:nvPr>
        </p:nvSpPr>
        <p:spPr>
          <a:xfrm>
            <a:off x="5120878" y="803187"/>
            <a:ext cx="6269591" cy="2382651"/>
          </a:xfrm>
          <a:prstGeom prst="rect">
            <a:avLst/>
          </a:prstGeom>
          <a:noFill/>
          <a:ln>
            <a:noFill/>
          </a:ln>
        </p:spPr>
        <p:txBody>
          <a:bodyPr spcFirstLastPara="1" wrap="square" lIns="91425" tIns="45700" rIns="91425" bIns="45700" anchor="t" anchorCtr="0">
            <a:normAutofit/>
          </a:bodyPr>
          <a:lstStyle>
            <a:lvl1pPr marL="457200" lvl="0" indent="-354330" algn="l">
              <a:lnSpc>
                <a:spcPct val="120000"/>
              </a:lnSpc>
              <a:spcBef>
                <a:spcPts val="1000"/>
              </a:spcBef>
              <a:spcAft>
                <a:spcPts val="0"/>
              </a:spcAft>
              <a:buSzPts val="1980"/>
              <a:buChar char="▪"/>
              <a:defRPr/>
            </a:lvl1pPr>
            <a:lvl2pPr marL="914400" lvl="1" indent="-354330" algn="l">
              <a:lnSpc>
                <a:spcPct val="120000"/>
              </a:lnSpc>
              <a:spcBef>
                <a:spcPts val="500"/>
              </a:spcBef>
              <a:spcAft>
                <a:spcPts val="0"/>
              </a:spcAft>
              <a:buSzPts val="1980"/>
              <a:buChar char="▪"/>
              <a:defRPr/>
            </a:lvl2pPr>
            <a:lvl3pPr marL="1371600" lvl="2" indent="-354330" algn="l">
              <a:lnSpc>
                <a:spcPct val="120000"/>
              </a:lnSpc>
              <a:spcBef>
                <a:spcPts val="500"/>
              </a:spcBef>
              <a:spcAft>
                <a:spcPts val="0"/>
              </a:spcAft>
              <a:buSzPts val="1980"/>
              <a:buChar char="▪"/>
              <a:defRPr/>
            </a:lvl3pPr>
            <a:lvl4pPr marL="1828800" lvl="3" indent="-354330" algn="l">
              <a:lnSpc>
                <a:spcPct val="120000"/>
              </a:lnSpc>
              <a:spcBef>
                <a:spcPts val="500"/>
              </a:spcBef>
              <a:spcAft>
                <a:spcPts val="0"/>
              </a:spcAft>
              <a:buSzPts val="1980"/>
              <a:buChar char="▪"/>
              <a:defRPr/>
            </a:lvl4pPr>
            <a:lvl5pPr marL="2286000" lvl="4" indent="-354329" algn="l">
              <a:lnSpc>
                <a:spcPct val="120000"/>
              </a:lnSpc>
              <a:spcBef>
                <a:spcPts val="500"/>
              </a:spcBef>
              <a:spcAft>
                <a:spcPts val="0"/>
              </a:spcAft>
              <a:buSzPts val="1980"/>
              <a:buChar char="▪"/>
              <a:defRPr/>
            </a:lvl5pPr>
            <a:lvl6pPr marL="2743200" lvl="5" indent="-354329" algn="l">
              <a:lnSpc>
                <a:spcPct val="120000"/>
              </a:lnSpc>
              <a:spcBef>
                <a:spcPts val="500"/>
              </a:spcBef>
              <a:spcAft>
                <a:spcPts val="0"/>
              </a:spcAft>
              <a:buSzPts val="1980"/>
              <a:buChar char="▪"/>
              <a:defRPr/>
            </a:lvl6pPr>
            <a:lvl7pPr marL="3200400" lvl="6" indent="-354329" algn="l">
              <a:lnSpc>
                <a:spcPct val="120000"/>
              </a:lnSpc>
              <a:spcBef>
                <a:spcPts val="500"/>
              </a:spcBef>
              <a:spcAft>
                <a:spcPts val="0"/>
              </a:spcAft>
              <a:buSzPts val="1980"/>
              <a:buChar char="▪"/>
              <a:defRPr/>
            </a:lvl7pPr>
            <a:lvl8pPr marL="3657600" lvl="7" indent="-354329" algn="l">
              <a:lnSpc>
                <a:spcPct val="120000"/>
              </a:lnSpc>
              <a:spcBef>
                <a:spcPts val="500"/>
              </a:spcBef>
              <a:spcAft>
                <a:spcPts val="0"/>
              </a:spcAft>
              <a:buSzPts val="1980"/>
              <a:buChar char="▪"/>
              <a:defRPr/>
            </a:lvl8pPr>
            <a:lvl9pPr marL="4114800" lvl="8" indent="-354329" algn="l">
              <a:lnSpc>
                <a:spcPct val="120000"/>
              </a:lnSpc>
              <a:spcBef>
                <a:spcPts val="500"/>
              </a:spcBef>
              <a:spcAft>
                <a:spcPts val="0"/>
              </a:spcAft>
              <a:buSzPts val="1980"/>
              <a:buChar char="▪"/>
              <a:defRPr/>
            </a:lvl9pPr>
          </a:lstStyle>
          <a:p>
            <a:endParaRPr/>
          </a:p>
        </p:txBody>
      </p:sp>
      <p:sp>
        <p:nvSpPr>
          <p:cNvPr id="288" name="Google Shape;288;p34"/>
          <p:cNvSpPr txBox="1">
            <a:spLocks noGrp="1"/>
          </p:cNvSpPr>
          <p:nvPr>
            <p:ph type="body" idx="2"/>
          </p:nvPr>
        </p:nvSpPr>
        <p:spPr>
          <a:xfrm>
            <a:off x="5118447" y="3672162"/>
            <a:ext cx="6272022" cy="2383586"/>
          </a:xfrm>
          <a:prstGeom prst="rect">
            <a:avLst/>
          </a:prstGeom>
          <a:noFill/>
          <a:ln>
            <a:noFill/>
          </a:ln>
        </p:spPr>
        <p:txBody>
          <a:bodyPr spcFirstLastPara="1" wrap="square" lIns="91425" tIns="45700" rIns="91425" bIns="45700" anchor="t" anchorCtr="0">
            <a:normAutofit/>
          </a:bodyPr>
          <a:lstStyle>
            <a:lvl1pPr marL="457200" lvl="0" indent="-354330" algn="l">
              <a:lnSpc>
                <a:spcPct val="120000"/>
              </a:lnSpc>
              <a:spcBef>
                <a:spcPts val="1000"/>
              </a:spcBef>
              <a:spcAft>
                <a:spcPts val="0"/>
              </a:spcAft>
              <a:buSzPts val="1980"/>
              <a:buChar char="▪"/>
              <a:defRPr/>
            </a:lvl1pPr>
            <a:lvl2pPr marL="914400" lvl="1" indent="-354330" algn="l">
              <a:lnSpc>
                <a:spcPct val="120000"/>
              </a:lnSpc>
              <a:spcBef>
                <a:spcPts val="500"/>
              </a:spcBef>
              <a:spcAft>
                <a:spcPts val="0"/>
              </a:spcAft>
              <a:buSzPts val="1980"/>
              <a:buChar char="▪"/>
              <a:defRPr/>
            </a:lvl2pPr>
            <a:lvl3pPr marL="1371600" lvl="2" indent="-354330" algn="l">
              <a:lnSpc>
                <a:spcPct val="120000"/>
              </a:lnSpc>
              <a:spcBef>
                <a:spcPts val="500"/>
              </a:spcBef>
              <a:spcAft>
                <a:spcPts val="0"/>
              </a:spcAft>
              <a:buSzPts val="1980"/>
              <a:buChar char="▪"/>
              <a:defRPr/>
            </a:lvl3pPr>
            <a:lvl4pPr marL="1828800" lvl="3" indent="-354330" algn="l">
              <a:lnSpc>
                <a:spcPct val="120000"/>
              </a:lnSpc>
              <a:spcBef>
                <a:spcPts val="500"/>
              </a:spcBef>
              <a:spcAft>
                <a:spcPts val="0"/>
              </a:spcAft>
              <a:buSzPts val="1980"/>
              <a:buChar char="▪"/>
              <a:defRPr/>
            </a:lvl4pPr>
            <a:lvl5pPr marL="2286000" lvl="4" indent="-354329" algn="l">
              <a:lnSpc>
                <a:spcPct val="120000"/>
              </a:lnSpc>
              <a:spcBef>
                <a:spcPts val="500"/>
              </a:spcBef>
              <a:spcAft>
                <a:spcPts val="0"/>
              </a:spcAft>
              <a:buSzPts val="1980"/>
              <a:buChar char="▪"/>
              <a:defRPr/>
            </a:lvl5pPr>
            <a:lvl6pPr marL="2743200" lvl="5" indent="-354329" algn="l">
              <a:lnSpc>
                <a:spcPct val="120000"/>
              </a:lnSpc>
              <a:spcBef>
                <a:spcPts val="500"/>
              </a:spcBef>
              <a:spcAft>
                <a:spcPts val="0"/>
              </a:spcAft>
              <a:buSzPts val="1980"/>
              <a:buChar char="▪"/>
              <a:defRPr/>
            </a:lvl6pPr>
            <a:lvl7pPr marL="3200400" lvl="6" indent="-354329" algn="l">
              <a:lnSpc>
                <a:spcPct val="120000"/>
              </a:lnSpc>
              <a:spcBef>
                <a:spcPts val="500"/>
              </a:spcBef>
              <a:spcAft>
                <a:spcPts val="0"/>
              </a:spcAft>
              <a:buSzPts val="1980"/>
              <a:buChar char="▪"/>
              <a:defRPr/>
            </a:lvl7pPr>
            <a:lvl8pPr marL="3657600" lvl="7" indent="-354329" algn="l">
              <a:lnSpc>
                <a:spcPct val="120000"/>
              </a:lnSpc>
              <a:spcBef>
                <a:spcPts val="500"/>
              </a:spcBef>
              <a:spcAft>
                <a:spcPts val="0"/>
              </a:spcAft>
              <a:buSzPts val="1980"/>
              <a:buChar char="▪"/>
              <a:defRPr/>
            </a:lvl8pPr>
            <a:lvl9pPr marL="4114800" lvl="8" indent="-354329" algn="l">
              <a:lnSpc>
                <a:spcPct val="120000"/>
              </a:lnSpc>
              <a:spcBef>
                <a:spcPts val="500"/>
              </a:spcBef>
              <a:spcAft>
                <a:spcPts val="0"/>
              </a:spcAft>
              <a:buSzPts val="1980"/>
              <a:buChar char="▪"/>
              <a:defRPr/>
            </a:lvl9pPr>
          </a:lstStyle>
          <a:p>
            <a:endParaRPr/>
          </a:p>
        </p:txBody>
      </p:sp>
      <p:sp>
        <p:nvSpPr>
          <p:cNvPr id="289" name="Google Shape;289;p34"/>
          <p:cNvSpPr txBox="1">
            <a:spLocks noGrp="1"/>
          </p:cNvSpPr>
          <p:nvPr>
            <p:ph type="dt" idx="10"/>
          </p:nvPr>
        </p:nvSpPr>
        <p:spPr>
          <a:xfrm>
            <a:off x="804672" y="320040"/>
            <a:ext cx="3657600"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0" name="Google Shape;290;p34"/>
          <p:cNvSpPr txBox="1">
            <a:spLocks noGrp="1"/>
          </p:cNvSpPr>
          <p:nvPr>
            <p:ph type="ftr" idx="11"/>
          </p:nvPr>
        </p:nvSpPr>
        <p:spPr>
          <a:xfrm>
            <a:off x="804672" y="6227064"/>
            <a:ext cx="10588752" cy="32004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1" name="Google Shape;291;p34"/>
          <p:cNvSpPr txBox="1">
            <a:spLocks noGrp="1"/>
          </p:cNvSpPr>
          <p:nvPr>
            <p:ph type="sldNum" idx="12"/>
          </p:nvPr>
        </p:nvSpPr>
        <p:spPr>
          <a:xfrm>
            <a:off x="10469880" y="320040"/>
            <a:ext cx="914400" cy="3200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d-ID"/>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92"/>
        <p:cNvGrpSpPr/>
        <p:nvPr/>
      </p:nvGrpSpPr>
      <p:grpSpPr>
        <a:xfrm>
          <a:off x="0" y="0"/>
          <a:ext cx="0" cy="0"/>
          <a:chOff x="0" y="0"/>
          <a:chExt cx="0" cy="0"/>
        </a:xfrm>
      </p:grpSpPr>
      <p:grpSp>
        <p:nvGrpSpPr>
          <p:cNvPr id="293" name="Google Shape;293;p35"/>
          <p:cNvGrpSpPr/>
          <p:nvPr/>
        </p:nvGrpSpPr>
        <p:grpSpPr>
          <a:xfrm>
            <a:off x="-417513" y="0"/>
            <a:ext cx="12584114" cy="6853238"/>
            <a:chOff x="-417513" y="0"/>
            <a:chExt cx="12584114" cy="6853238"/>
          </a:xfrm>
        </p:grpSpPr>
        <p:sp>
          <p:nvSpPr>
            <p:cNvPr id="294" name="Google Shape;294;p35"/>
            <p:cNvSpPr/>
            <p:nvPr/>
          </p:nvSpPr>
          <p:spPr>
            <a:xfrm>
              <a:off x="1306513" y="0"/>
              <a:ext cx="3862388" cy="6843713"/>
            </a:xfrm>
            <a:custGeom>
              <a:avLst/>
              <a:gdLst/>
              <a:ahLst/>
              <a:cxnLst/>
              <a:rect l="l" t="t" r="r" b="b"/>
              <a:pathLst>
                <a:path w="813" h="1440" extrusionOk="0">
                  <a:moveTo>
                    <a:pt x="813" y="0"/>
                  </a:moveTo>
                  <a:cubicBezTo>
                    <a:pt x="331" y="221"/>
                    <a:pt x="0" y="1039"/>
                    <a:pt x="43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5"/>
            <p:cNvSpPr/>
            <p:nvPr/>
          </p:nvSpPr>
          <p:spPr>
            <a:xfrm>
              <a:off x="10626725" y="9525"/>
              <a:ext cx="1539875" cy="555625"/>
            </a:xfrm>
            <a:custGeom>
              <a:avLst/>
              <a:gdLst/>
              <a:ahLst/>
              <a:cxnLst/>
              <a:rect l="l" t="t" r="r" b="b"/>
              <a:pathLst>
                <a:path w="324" h="117" extrusionOk="0">
                  <a:moveTo>
                    <a:pt x="324" y="117"/>
                  </a:moveTo>
                  <a:cubicBezTo>
                    <a:pt x="223" y="64"/>
                    <a:pt x="107" y="28"/>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5"/>
            <p:cNvSpPr/>
            <p:nvPr/>
          </p:nvSpPr>
          <p:spPr>
            <a:xfrm>
              <a:off x="10247313" y="5013325"/>
              <a:ext cx="1919288" cy="1830388"/>
            </a:xfrm>
            <a:custGeom>
              <a:avLst/>
              <a:gdLst/>
              <a:ahLst/>
              <a:cxnLst/>
              <a:rect l="l" t="t" r="r" b="b"/>
              <a:pathLst>
                <a:path w="404" h="385" extrusionOk="0">
                  <a:moveTo>
                    <a:pt x="0" y="385"/>
                  </a:moveTo>
                  <a:cubicBezTo>
                    <a:pt x="146" y="272"/>
                    <a:pt x="285" y="142"/>
                    <a:pt x="404"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5"/>
            <p:cNvSpPr/>
            <p:nvPr/>
          </p:nvSpPr>
          <p:spPr>
            <a:xfrm>
              <a:off x="1120775" y="0"/>
              <a:ext cx="3676650" cy="6843713"/>
            </a:xfrm>
            <a:custGeom>
              <a:avLst/>
              <a:gdLst/>
              <a:ahLst/>
              <a:cxnLst/>
              <a:rect l="l" t="t" r="r" b="b"/>
              <a:pathLst>
                <a:path w="774" h="1440" extrusionOk="0">
                  <a:moveTo>
                    <a:pt x="774" y="0"/>
                  </a:moveTo>
                  <a:cubicBezTo>
                    <a:pt x="312" y="240"/>
                    <a:pt x="0" y="1034"/>
                    <a:pt x="411" y="144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5"/>
            <p:cNvSpPr/>
            <p:nvPr/>
          </p:nvSpPr>
          <p:spPr>
            <a:xfrm>
              <a:off x="11202988" y="9525"/>
              <a:ext cx="963613" cy="366713"/>
            </a:xfrm>
            <a:custGeom>
              <a:avLst/>
              <a:gdLst/>
              <a:ahLst/>
              <a:cxnLst/>
              <a:rect l="l" t="t" r="r" b="b"/>
              <a:pathLst>
                <a:path w="203" h="77" extrusionOk="0">
                  <a:moveTo>
                    <a:pt x="203" y="77"/>
                  </a:moveTo>
                  <a:cubicBezTo>
                    <a:pt x="138" y="46"/>
                    <a:pt x="68" y="21"/>
                    <a:pt x="0"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5"/>
            <p:cNvSpPr/>
            <p:nvPr/>
          </p:nvSpPr>
          <p:spPr>
            <a:xfrm>
              <a:off x="10494963" y="5275263"/>
              <a:ext cx="1666875" cy="1577975"/>
            </a:xfrm>
            <a:custGeom>
              <a:avLst/>
              <a:gdLst/>
              <a:ahLst/>
              <a:cxnLst/>
              <a:rect l="l" t="t" r="r" b="b"/>
              <a:pathLst>
                <a:path w="351" h="332" extrusionOk="0">
                  <a:moveTo>
                    <a:pt x="0" y="332"/>
                  </a:moveTo>
                  <a:cubicBezTo>
                    <a:pt x="125" y="232"/>
                    <a:pt x="245" y="121"/>
                    <a:pt x="351"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5"/>
            <p:cNvSpPr/>
            <p:nvPr/>
          </p:nvSpPr>
          <p:spPr>
            <a:xfrm>
              <a:off x="1001713" y="0"/>
              <a:ext cx="3621088" cy="6843713"/>
            </a:xfrm>
            <a:custGeom>
              <a:avLst/>
              <a:gdLst/>
              <a:ahLst/>
              <a:cxnLst/>
              <a:rect l="l" t="t" r="r" b="b"/>
              <a:pathLst>
                <a:path w="762" h="1440" extrusionOk="0">
                  <a:moveTo>
                    <a:pt x="762" y="0"/>
                  </a:moveTo>
                  <a:cubicBezTo>
                    <a:pt x="308" y="245"/>
                    <a:pt x="0" y="1033"/>
                    <a:pt x="403"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5"/>
            <p:cNvSpPr/>
            <p:nvPr/>
          </p:nvSpPr>
          <p:spPr>
            <a:xfrm>
              <a:off x="11501438" y="9525"/>
              <a:ext cx="665163" cy="257175"/>
            </a:xfrm>
            <a:custGeom>
              <a:avLst/>
              <a:gdLst/>
              <a:ahLst/>
              <a:cxnLst/>
              <a:rect l="l" t="t" r="r" b="b"/>
              <a:pathLst>
                <a:path w="140" h="54" extrusionOk="0">
                  <a:moveTo>
                    <a:pt x="140" y="54"/>
                  </a:moveTo>
                  <a:cubicBezTo>
                    <a:pt x="95" y="34"/>
                    <a:pt x="48" y="16"/>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5"/>
            <p:cNvSpPr/>
            <p:nvPr/>
          </p:nvSpPr>
          <p:spPr>
            <a:xfrm>
              <a:off x="10641013" y="5408613"/>
              <a:ext cx="1525588" cy="1435100"/>
            </a:xfrm>
            <a:custGeom>
              <a:avLst/>
              <a:gdLst/>
              <a:ahLst/>
              <a:cxnLst/>
              <a:rect l="l" t="t" r="r" b="b"/>
              <a:pathLst>
                <a:path w="321" h="302" extrusionOk="0">
                  <a:moveTo>
                    <a:pt x="0" y="302"/>
                  </a:moveTo>
                  <a:cubicBezTo>
                    <a:pt x="114" y="210"/>
                    <a:pt x="223" y="109"/>
                    <a:pt x="321"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5"/>
            <p:cNvSpPr/>
            <p:nvPr/>
          </p:nvSpPr>
          <p:spPr>
            <a:xfrm>
              <a:off x="1001713" y="0"/>
              <a:ext cx="3244850" cy="6843713"/>
            </a:xfrm>
            <a:custGeom>
              <a:avLst/>
              <a:gdLst/>
              <a:ahLst/>
              <a:cxnLst/>
              <a:rect l="l" t="t" r="r" b="b"/>
              <a:pathLst>
                <a:path w="683" h="1440" extrusionOk="0">
                  <a:moveTo>
                    <a:pt x="683" y="0"/>
                  </a:moveTo>
                  <a:cubicBezTo>
                    <a:pt x="258" y="256"/>
                    <a:pt x="0" y="1041"/>
                    <a:pt x="35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5"/>
            <p:cNvSpPr/>
            <p:nvPr/>
          </p:nvSpPr>
          <p:spPr>
            <a:xfrm>
              <a:off x="10802938" y="5518150"/>
              <a:ext cx="1363663" cy="1325563"/>
            </a:xfrm>
            <a:custGeom>
              <a:avLst/>
              <a:gdLst/>
              <a:ahLst/>
              <a:cxnLst/>
              <a:rect l="l" t="t" r="r" b="b"/>
              <a:pathLst>
                <a:path w="287" h="279" extrusionOk="0">
                  <a:moveTo>
                    <a:pt x="0" y="279"/>
                  </a:moveTo>
                  <a:cubicBezTo>
                    <a:pt x="101" y="193"/>
                    <a:pt x="198" y="100"/>
                    <a:pt x="287"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5"/>
            <p:cNvSpPr/>
            <p:nvPr/>
          </p:nvSpPr>
          <p:spPr>
            <a:xfrm>
              <a:off x="889000" y="0"/>
              <a:ext cx="3230563" cy="6843713"/>
            </a:xfrm>
            <a:custGeom>
              <a:avLst/>
              <a:gdLst/>
              <a:ahLst/>
              <a:cxnLst/>
              <a:rect l="l" t="t" r="r" b="b"/>
              <a:pathLst>
                <a:path w="680" h="1440" extrusionOk="0">
                  <a:moveTo>
                    <a:pt x="680" y="0"/>
                  </a:moveTo>
                  <a:cubicBezTo>
                    <a:pt x="257" y="265"/>
                    <a:pt x="0" y="1026"/>
                    <a:pt x="337"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5"/>
            <p:cNvSpPr/>
            <p:nvPr/>
          </p:nvSpPr>
          <p:spPr>
            <a:xfrm>
              <a:off x="10979150" y="5694363"/>
              <a:ext cx="1187450" cy="1149350"/>
            </a:xfrm>
            <a:custGeom>
              <a:avLst/>
              <a:gdLst/>
              <a:ahLst/>
              <a:cxnLst/>
              <a:rect l="l" t="t" r="r" b="b"/>
              <a:pathLst>
                <a:path w="250" h="242" extrusionOk="0">
                  <a:moveTo>
                    <a:pt x="0" y="242"/>
                  </a:moveTo>
                  <a:cubicBezTo>
                    <a:pt x="88" y="166"/>
                    <a:pt x="172" y="85"/>
                    <a:pt x="25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5"/>
            <p:cNvSpPr/>
            <p:nvPr/>
          </p:nvSpPr>
          <p:spPr>
            <a:xfrm>
              <a:off x="484188" y="0"/>
              <a:ext cx="3421063" cy="6843713"/>
            </a:xfrm>
            <a:custGeom>
              <a:avLst/>
              <a:gdLst/>
              <a:ahLst/>
              <a:cxnLst/>
              <a:rect l="l" t="t" r="r" b="b"/>
              <a:pathLst>
                <a:path w="720" h="1440" extrusionOk="0">
                  <a:moveTo>
                    <a:pt x="720" y="0"/>
                  </a:moveTo>
                  <a:cubicBezTo>
                    <a:pt x="316" y="282"/>
                    <a:pt x="0" y="1018"/>
                    <a:pt x="362"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5"/>
            <p:cNvSpPr/>
            <p:nvPr/>
          </p:nvSpPr>
          <p:spPr>
            <a:xfrm>
              <a:off x="11287125" y="6049963"/>
              <a:ext cx="879475" cy="793750"/>
            </a:xfrm>
            <a:custGeom>
              <a:avLst/>
              <a:gdLst/>
              <a:ahLst/>
              <a:cxnLst/>
              <a:rect l="l" t="t" r="r" b="b"/>
              <a:pathLst>
                <a:path w="185" h="167" extrusionOk="0">
                  <a:moveTo>
                    <a:pt x="0" y="167"/>
                  </a:moveTo>
                  <a:cubicBezTo>
                    <a:pt x="63" y="114"/>
                    <a:pt x="125" y="58"/>
                    <a:pt x="185"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5"/>
            <p:cNvSpPr/>
            <p:nvPr/>
          </p:nvSpPr>
          <p:spPr>
            <a:xfrm>
              <a:off x="598488" y="0"/>
              <a:ext cx="2717800" cy="6843713"/>
            </a:xfrm>
            <a:custGeom>
              <a:avLst/>
              <a:gdLst/>
              <a:ahLst/>
              <a:cxnLst/>
              <a:rect l="l" t="t" r="r" b="b"/>
              <a:pathLst>
                <a:path w="572" h="1440" extrusionOk="0">
                  <a:moveTo>
                    <a:pt x="572" y="0"/>
                  </a:moveTo>
                  <a:cubicBezTo>
                    <a:pt x="213" y="320"/>
                    <a:pt x="0" y="979"/>
                    <a:pt x="164" y="1440"/>
                  </a:cubicBezTo>
                </a:path>
              </a:pathLst>
            </a:custGeom>
            <a:noFill/>
            <a:ln w="12700" cap="flat" cmpd="sng">
              <a:solidFill>
                <a:schemeClr val="dk1">
                  <a:alpha val="20000"/>
                </a:schemeClr>
              </a:solidFill>
              <a:prstDash val="dashDot"/>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5"/>
            <p:cNvSpPr/>
            <p:nvPr/>
          </p:nvSpPr>
          <p:spPr>
            <a:xfrm>
              <a:off x="261938" y="0"/>
              <a:ext cx="2944813" cy="6843713"/>
            </a:xfrm>
            <a:custGeom>
              <a:avLst/>
              <a:gdLst/>
              <a:ahLst/>
              <a:cxnLst/>
              <a:rect l="l" t="t" r="r" b="b"/>
              <a:pathLst>
                <a:path w="620" h="1440" extrusionOk="0">
                  <a:moveTo>
                    <a:pt x="620" y="0"/>
                  </a:moveTo>
                  <a:cubicBezTo>
                    <a:pt x="248" y="325"/>
                    <a:pt x="0" y="960"/>
                    <a:pt x="186" y="1440"/>
                  </a:cubicBezTo>
                </a:path>
              </a:pathLst>
            </a:custGeom>
            <a:noFill/>
            <a:ln w="9525" cap="flat" cmpd="sng">
              <a:solidFill>
                <a:schemeClr val="dk1">
                  <a:alpha val="20000"/>
                </a:schemeClr>
              </a:solidFill>
              <a:prstDash val="lg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5"/>
            <p:cNvSpPr/>
            <p:nvPr/>
          </p:nvSpPr>
          <p:spPr>
            <a:xfrm>
              <a:off x="-417513" y="0"/>
              <a:ext cx="2403475" cy="6843713"/>
            </a:xfrm>
            <a:custGeom>
              <a:avLst/>
              <a:gdLst/>
              <a:ahLst/>
              <a:cxnLst/>
              <a:rect l="l" t="t" r="r" b="b"/>
              <a:pathLst>
                <a:path w="506" h="1440" extrusionOk="0">
                  <a:moveTo>
                    <a:pt x="506" y="0"/>
                  </a:moveTo>
                  <a:cubicBezTo>
                    <a:pt x="109" y="356"/>
                    <a:pt x="0" y="943"/>
                    <a:pt x="171"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5"/>
            <p:cNvSpPr/>
            <p:nvPr/>
          </p:nvSpPr>
          <p:spPr>
            <a:xfrm>
              <a:off x="14288" y="9525"/>
              <a:ext cx="1771650" cy="3198813"/>
            </a:xfrm>
            <a:custGeom>
              <a:avLst/>
              <a:gdLst/>
              <a:ahLst/>
              <a:cxnLst/>
              <a:rect l="l" t="t" r="r" b="b"/>
              <a:pathLst>
                <a:path w="373" h="673" extrusionOk="0">
                  <a:moveTo>
                    <a:pt x="373" y="0"/>
                  </a:moveTo>
                  <a:cubicBezTo>
                    <a:pt x="175" y="183"/>
                    <a:pt x="51" y="409"/>
                    <a:pt x="0" y="673"/>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5"/>
            <p:cNvSpPr/>
            <p:nvPr/>
          </p:nvSpPr>
          <p:spPr>
            <a:xfrm>
              <a:off x="4763" y="6016625"/>
              <a:ext cx="214313" cy="827088"/>
            </a:xfrm>
            <a:custGeom>
              <a:avLst/>
              <a:gdLst/>
              <a:ahLst/>
              <a:cxnLst/>
              <a:rect l="l" t="t" r="r" b="b"/>
              <a:pathLst>
                <a:path w="45" h="174" extrusionOk="0">
                  <a:moveTo>
                    <a:pt x="0" y="0"/>
                  </a:moveTo>
                  <a:cubicBezTo>
                    <a:pt x="11" y="59"/>
                    <a:pt x="26" y="118"/>
                    <a:pt x="45" y="174"/>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5"/>
            <p:cNvSpPr/>
            <p:nvPr/>
          </p:nvSpPr>
          <p:spPr>
            <a:xfrm>
              <a:off x="14288" y="0"/>
              <a:ext cx="1562100" cy="2228850"/>
            </a:xfrm>
            <a:custGeom>
              <a:avLst/>
              <a:gdLst/>
              <a:ahLst/>
              <a:cxnLst/>
              <a:rect l="l" t="t" r="r" b="b"/>
              <a:pathLst>
                <a:path w="329" h="469" extrusionOk="0">
                  <a:moveTo>
                    <a:pt x="329" y="0"/>
                  </a:moveTo>
                  <a:cubicBezTo>
                    <a:pt x="189" y="133"/>
                    <a:pt x="69" y="288"/>
                    <a:pt x="0" y="469"/>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5" name="Google Shape;315;p35"/>
          <p:cNvGrpSpPr/>
          <p:nvPr/>
        </p:nvGrpSpPr>
        <p:grpSpPr>
          <a:xfrm>
            <a:off x="800144" y="1699589"/>
            <a:ext cx="3674476" cy="3470421"/>
            <a:chOff x="697883" y="1816768"/>
            <a:chExt cx="3674476" cy="3470421"/>
          </a:xfrm>
        </p:grpSpPr>
        <p:sp>
          <p:nvSpPr>
            <p:cNvPr id="316" name="Google Shape;316;p35"/>
            <p:cNvSpPr/>
            <p:nvPr/>
          </p:nvSpPr>
          <p:spPr>
            <a:xfrm>
              <a:off x="697883" y="1816768"/>
              <a:ext cx="3674476" cy="50292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5"/>
            <p:cNvSpPr/>
            <p:nvPr/>
          </p:nvSpPr>
          <p:spPr>
            <a:xfrm rot="10800000">
              <a:off x="2380224" y="5014786"/>
              <a:ext cx="315988" cy="272403"/>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5"/>
            <p:cNvSpPr/>
            <p:nvPr/>
          </p:nvSpPr>
          <p:spPr>
            <a:xfrm>
              <a:off x="704075" y="2392840"/>
              <a:ext cx="3668284" cy="262432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9" name="Google Shape;319;p35"/>
          <p:cNvSpPr txBox="1">
            <a:spLocks noGrp="1"/>
          </p:cNvSpPr>
          <p:nvPr>
            <p:ph type="title"/>
          </p:nvPr>
        </p:nvSpPr>
        <p:spPr>
          <a:xfrm>
            <a:off x="889001" y="2363915"/>
            <a:ext cx="3500828" cy="2460497"/>
          </a:xfrm>
          <a:prstGeom prst="rect">
            <a:avLst/>
          </a:prstGeom>
          <a:noFill/>
          <a:ln>
            <a:noFill/>
          </a:ln>
        </p:spPr>
        <p:txBody>
          <a:bodyPr spcFirstLastPara="1" wrap="square" lIns="91425" tIns="91425" rIns="91425" bIns="91425" anchor="ctr" anchorCtr="0">
            <a:normAutofit/>
          </a:bodyPr>
          <a:lstStyle>
            <a:lvl1pPr lvl="0" algn="ctr">
              <a:lnSpc>
                <a:spcPct val="85000"/>
              </a:lnSpc>
              <a:spcBef>
                <a:spcPts val="0"/>
              </a:spcBef>
              <a:spcAft>
                <a:spcPts val="0"/>
              </a:spcAft>
              <a:buClr>
                <a:srgbClr val="FFFEFF"/>
              </a:buClr>
              <a:buSzPts val="4000"/>
              <a:buFont typeface="Calibri"/>
              <a:buNone/>
              <a:defRPr>
                <a:solidFill>
                  <a:srgbClr val="FFFE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0" name="Google Shape;320;p35"/>
          <p:cNvSpPr txBox="1">
            <a:spLocks noGrp="1"/>
          </p:cNvSpPr>
          <p:nvPr>
            <p:ph type="body" idx="1"/>
          </p:nvPr>
        </p:nvSpPr>
        <p:spPr>
          <a:xfrm>
            <a:off x="5125137" y="803185"/>
            <a:ext cx="6265088" cy="685800"/>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1000"/>
              </a:spcBef>
              <a:spcAft>
                <a:spcPts val="0"/>
              </a:spcAft>
              <a:buSzPts val="2420"/>
              <a:buNone/>
              <a:defRPr sz="2200" b="0" cap="none">
                <a:solidFill>
                  <a:schemeClr val="accent1"/>
                </a:solidFill>
              </a:defRPr>
            </a:lvl1pPr>
            <a:lvl2pPr marL="914400" lvl="1" indent="-228600" algn="l">
              <a:lnSpc>
                <a:spcPct val="120000"/>
              </a:lnSpc>
              <a:spcBef>
                <a:spcPts val="500"/>
              </a:spcBef>
              <a:spcAft>
                <a:spcPts val="0"/>
              </a:spcAft>
              <a:buSzPts val="2200"/>
              <a:buNone/>
              <a:defRPr sz="2000" b="1"/>
            </a:lvl2pPr>
            <a:lvl3pPr marL="1371600" lvl="2" indent="-228600" algn="l">
              <a:lnSpc>
                <a:spcPct val="120000"/>
              </a:lnSpc>
              <a:spcBef>
                <a:spcPts val="500"/>
              </a:spcBef>
              <a:spcAft>
                <a:spcPts val="0"/>
              </a:spcAft>
              <a:buSzPts val="1980"/>
              <a:buNone/>
              <a:defRPr sz="1800" b="1"/>
            </a:lvl3pPr>
            <a:lvl4pPr marL="1828800" lvl="3" indent="-228600" algn="l">
              <a:lnSpc>
                <a:spcPct val="120000"/>
              </a:lnSpc>
              <a:spcBef>
                <a:spcPts val="500"/>
              </a:spcBef>
              <a:spcAft>
                <a:spcPts val="0"/>
              </a:spcAft>
              <a:buSzPts val="1760"/>
              <a:buNone/>
              <a:defRPr sz="1600" b="1"/>
            </a:lvl4pPr>
            <a:lvl5pPr marL="2286000" lvl="4" indent="-228600" algn="l">
              <a:lnSpc>
                <a:spcPct val="120000"/>
              </a:lnSpc>
              <a:spcBef>
                <a:spcPts val="500"/>
              </a:spcBef>
              <a:spcAft>
                <a:spcPts val="0"/>
              </a:spcAft>
              <a:buSzPts val="1760"/>
              <a:buNone/>
              <a:defRPr sz="1600" b="1"/>
            </a:lvl5pPr>
            <a:lvl6pPr marL="2743200" lvl="5" indent="-228600" algn="l">
              <a:lnSpc>
                <a:spcPct val="120000"/>
              </a:lnSpc>
              <a:spcBef>
                <a:spcPts val="500"/>
              </a:spcBef>
              <a:spcAft>
                <a:spcPts val="0"/>
              </a:spcAft>
              <a:buSzPts val="1760"/>
              <a:buNone/>
              <a:defRPr sz="1600" b="1"/>
            </a:lvl6pPr>
            <a:lvl7pPr marL="3200400" lvl="6" indent="-228600" algn="l">
              <a:lnSpc>
                <a:spcPct val="120000"/>
              </a:lnSpc>
              <a:spcBef>
                <a:spcPts val="500"/>
              </a:spcBef>
              <a:spcAft>
                <a:spcPts val="0"/>
              </a:spcAft>
              <a:buSzPts val="1760"/>
              <a:buNone/>
              <a:defRPr sz="1600" b="1"/>
            </a:lvl7pPr>
            <a:lvl8pPr marL="3657600" lvl="7" indent="-228600" algn="l">
              <a:lnSpc>
                <a:spcPct val="120000"/>
              </a:lnSpc>
              <a:spcBef>
                <a:spcPts val="500"/>
              </a:spcBef>
              <a:spcAft>
                <a:spcPts val="0"/>
              </a:spcAft>
              <a:buSzPts val="1760"/>
              <a:buNone/>
              <a:defRPr sz="1600" b="1"/>
            </a:lvl8pPr>
            <a:lvl9pPr marL="4114800" lvl="8" indent="-228600" algn="l">
              <a:lnSpc>
                <a:spcPct val="120000"/>
              </a:lnSpc>
              <a:spcBef>
                <a:spcPts val="500"/>
              </a:spcBef>
              <a:spcAft>
                <a:spcPts val="0"/>
              </a:spcAft>
              <a:buSzPts val="1760"/>
              <a:buNone/>
              <a:defRPr sz="1600" b="1"/>
            </a:lvl9pPr>
          </a:lstStyle>
          <a:p>
            <a:endParaRPr/>
          </a:p>
        </p:txBody>
      </p:sp>
      <p:sp>
        <p:nvSpPr>
          <p:cNvPr id="321" name="Google Shape;321;p35"/>
          <p:cNvSpPr txBox="1">
            <a:spLocks noGrp="1"/>
          </p:cNvSpPr>
          <p:nvPr>
            <p:ph type="body" idx="2"/>
          </p:nvPr>
        </p:nvSpPr>
        <p:spPr>
          <a:xfrm>
            <a:off x="5125305" y="1488985"/>
            <a:ext cx="6264350" cy="1696853"/>
          </a:xfrm>
          <a:prstGeom prst="rect">
            <a:avLst/>
          </a:prstGeom>
          <a:noFill/>
          <a:ln>
            <a:noFill/>
          </a:ln>
        </p:spPr>
        <p:txBody>
          <a:bodyPr spcFirstLastPara="1" wrap="square" lIns="91425" tIns="45700" rIns="91425" bIns="45700" anchor="t" anchorCtr="0">
            <a:normAutofit/>
          </a:bodyPr>
          <a:lstStyle>
            <a:lvl1pPr marL="457200" lvl="0" indent="-354330" algn="l">
              <a:lnSpc>
                <a:spcPct val="120000"/>
              </a:lnSpc>
              <a:spcBef>
                <a:spcPts val="1000"/>
              </a:spcBef>
              <a:spcAft>
                <a:spcPts val="0"/>
              </a:spcAft>
              <a:buSzPts val="1980"/>
              <a:buChar char="▪"/>
              <a:defRPr/>
            </a:lvl1pPr>
            <a:lvl2pPr marL="914400" lvl="1" indent="-354330" algn="l">
              <a:lnSpc>
                <a:spcPct val="120000"/>
              </a:lnSpc>
              <a:spcBef>
                <a:spcPts val="500"/>
              </a:spcBef>
              <a:spcAft>
                <a:spcPts val="0"/>
              </a:spcAft>
              <a:buSzPts val="1980"/>
              <a:buChar char="▪"/>
              <a:defRPr/>
            </a:lvl2pPr>
            <a:lvl3pPr marL="1371600" lvl="2" indent="-354330" algn="l">
              <a:lnSpc>
                <a:spcPct val="120000"/>
              </a:lnSpc>
              <a:spcBef>
                <a:spcPts val="500"/>
              </a:spcBef>
              <a:spcAft>
                <a:spcPts val="0"/>
              </a:spcAft>
              <a:buSzPts val="1980"/>
              <a:buChar char="▪"/>
              <a:defRPr/>
            </a:lvl3pPr>
            <a:lvl4pPr marL="1828800" lvl="3" indent="-354330" algn="l">
              <a:lnSpc>
                <a:spcPct val="120000"/>
              </a:lnSpc>
              <a:spcBef>
                <a:spcPts val="500"/>
              </a:spcBef>
              <a:spcAft>
                <a:spcPts val="0"/>
              </a:spcAft>
              <a:buSzPts val="1980"/>
              <a:buChar char="▪"/>
              <a:defRPr/>
            </a:lvl4pPr>
            <a:lvl5pPr marL="2286000" lvl="4" indent="-354329" algn="l">
              <a:lnSpc>
                <a:spcPct val="120000"/>
              </a:lnSpc>
              <a:spcBef>
                <a:spcPts val="500"/>
              </a:spcBef>
              <a:spcAft>
                <a:spcPts val="0"/>
              </a:spcAft>
              <a:buSzPts val="1980"/>
              <a:buChar char="▪"/>
              <a:defRPr/>
            </a:lvl5pPr>
            <a:lvl6pPr marL="2743200" lvl="5" indent="-354329" algn="l">
              <a:lnSpc>
                <a:spcPct val="120000"/>
              </a:lnSpc>
              <a:spcBef>
                <a:spcPts val="500"/>
              </a:spcBef>
              <a:spcAft>
                <a:spcPts val="0"/>
              </a:spcAft>
              <a:buSzPts val="1980"/>
              <a:buChar char="▪"/>
              <a:defRPr/>
            </a:lvl6pPr>
            <a:lvl7pPr marL="3200400" lvl="6" indent="-354329" algn="l">
              <a:lnSpc>
                <a:spcPct val="120000"/>
              </a:lnSpc>
              <a:spcBef>
                <a:spcPts val="500"/>
              </a:spcBef>
              <a:spcAft>
                <a:spcPts val="0"/>
              </a:spcAft>
              <a:buSzPts val="1980"/>
              <a:buChar char="▪"/>
              <a:defRPr/>
            </a:lvl7pPr>
            <a:lvl8pPr marL="3657600" lvl="7" indent="-354329" algn="l">
              <a:lnSpc>
                <a:spcPct val="120000"/>
              </a:lnSpc>
              <a:spcBef>
                <a:spcPts val="500"/>
              </a:spcBef>
              <a:spcAft>
                <a:spcPts val="0"/>
              </a:spcAft>
              <a:buSzPts val="1980"/>
              <a:buChar char="▪"/>
              <a:defRPr/>
            </a:lvl8pPr>
            <a:lvl9pPr marL="4114800" lvl="8" indent="-354329" algn="l">
              <a:lnSpc>
                <a:spcPct val="120000"/>
              </a:lnSpc>
              <a:spcBef>
                <a:spcPts val="500"/>
              </a:spcBef>
              <a:spcAft>
                <a:spcPts val="0"/>
              </a:spcAft>
              <a:buSzPts val="1980"/>
              <a:buChar char="▪"/>
              <a:defRPr/>
            </a:lvl9pPr>
          </a:lstStyle>
          <a:p>
            <a:endParaRPr/>
          </a:p>
        </p:txBody>
      </p:sp>
      <p:sp>
        <p:nvSpPr>
          <p:cNvPr id="322" name="Google Shape;322;p35"/>
          <p:cNvSpPr txBox="1">
            <a:spLocks noGrp="1"/>
          </p:cNvSpPr>
          <p:nvPr>
            <p:ph type="body" idx="3"/>
          </p:nvPr>
        </p:nvSpPr>
        <p:spPr>
          <a:xfrm>
            <a:off x="5118653" y="3665887"/>
            <a:ext cx="6264414" cy="685800"/>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1000"/>
              </a:spcBef>
              <a:spcAft>
                <a:spcPts val="0"/>
              </a:spcAft>
              <a:buSzPts val="2420"/>
              <a:buNone/>
              <a:defRPr sz="2200" b="0" cap="none">
                <a:solidFill>
                  <a:schemeClr val="accent1"/>
                </a:solidFill>
              </a:defRPr>
            </a:lvl1pPr>
            <a:lvl2pPr marL="914400" lvl="1" indent="-228600" algn="l">
              <a:lnSpc>
                <a:spcPct val="120000"/>
              </a:lnSpc>
              <a:spcBef>
                <a:spcPts val="500"/>
              </a:spcBef>
              <a:spcAft>
                <a:spcPts val="0"/>
              </a:spcAft>
              <a:buSzPts val="2200"/>
              <a:buNone/>
              <a:defRPr sz="2000" b="1"/>
            </a:lvl2pPr>
            <a:lvl3pPr marL="1371600" lvl="2" indent="-228600" algn="l">
              <a:lnSpc>
                <a:spcPct val="120000"/>
              </a:lnSpc>
              <a:spcBef>
                <a:spcPts val="500"/>
              </a:spcBef>
              <a:spcAft>
                <a:spcPts val="0"/>
              </a:spcAft>
              <a:buSzPts val="1980"/>
              <a:buNone/>
              <a:defRPr sz="1800" b="1"/>
            </a:lvl3pPr>
            <a:lvl4pPr marL="1828800" lvl="3" indent="-228600" algn="l">
              <a:lnSpc>
                <a:spcPct val="120000"/>
              </a:lnSpc>
              <a:spcBef>
                <a:spcPts val="500"/>
              </a:spcBef>
              <a:spcAft>
                <a:spcPts val="0"/>
              </a:spcAft>
              <a:buSzPts val="1760"/>
              <a:buNone/>
              <a:defRPr sz="1600" b="1"/>
            </a:lvl4pPr>
            <a:lvl5pPr marL="2286000" lvl="4" indent="-228600" algn="l">
              <a:lnSpc>
                <a:spcPct val="120000"/>
              </a:lnSpc>
              <a:spcBef>
                <a:spcPts val="500"/>
              </a:spcBef>
              <a:spcAft>
                <a:spcPts val="0"/>
              </a:spcAft>
              <a:buSzPts val="1760"/>
              <a:buNone/>
              <a:defRPr sz="1600" b="1"/>
            </a:lvl5pPr>
            <a:lvl6pPr marL="2743200" lvl="5" indent="-228600" algn="l">
              <a:lnSpc>
                <a:spcPct val="120000"/>
              </a:lnSpc>
              <a:spcBef>
                <a:spcPts val="500"/>
              </a:spcBef>
              <a:spcAft>
                <a:spcPts val="0"/>
              </a:spcAft>
              <a:buSzPts val="1760"/>
              <a:buNone/>
              <a:defRPr sz="1600" b="1"/>
            </a:lvl6pPr>
            <a:lvl7pPr marL="3200400" lvl="6" indent="-228600" algn="l">
              <a:lnSpc>
                <a:spcPct val="120000"/>
              </a:lnSpc>
              <a:spcBef>
                <a:spcPts val="500"/>
              </a:spcBef>
              <a:spcAft>
                <a:spcPts val="0"/>
              </a:spcAft>
              <a:buSzPts val="1760"/>
              <a:buNone/>
              <a:defRPr sz="1600" b="1"/>
            </a:lvl7pPr>
            <a:lvl8pPr marL="3657600" lvl="7" indent="-228600" algn="l">
              <a:lnSpc>
                <a:spcPct val="120000"/>
              </a:lnSpc>
              <a:spcBef>
                <a:spcPts val="500"/>
              </a:spcBef>
              <a:spcAft>
                <a:spcPts val="0"/>
              </a:spcAft>
              <a:buSzPts val="1760"/>
              <a:buNone/>
              <a:defRPr sz="1600" b="1"/>
            </a:lvl8pPr>
            <a:lvl9pPr marL="4114800" lvl="8" indent="-228600" algn="l">
              <a:lnSpc>
                <a:spcPct val="120000"/>
              </a:lnSpc>
              <a:spcBef>
                <a:spcPts val="500"/>
              </a:spcBef>
              <a:spcAft>
                <a:spcPts val="0"/>
              </a:spcAft>
              <a:buSzPts val="1760"/>
              <a:buNone/>
              <a:defRPr sz="1600" b="1"/>
            </a:lvl9pPr>
          </a:lstStyle>
          <a:p>
            <a:endParaRPr/>
          </a:p>
        </p:txBody>
      </p:sp>
      <p:sp>
        <p:nvSpPr>
          <p:cNvPr id="323" name="Google Shape;323;p35"/>
          <p:cNvSpPr txBox="1">
            <a:spLocks noGrp="1"/>
          </p:cNvSpPr>
          <p:nvPr>
            <p:ph type="body" idx="4"/>
          </p:nvPr>
        </p:nvSpPr>
        <p:spPr>
          <a:xfrm>
            <a:off x="5118447" y="4351687"/>
            <a:ext cx="6265588" cy="1704060"/>
          </a:xfrm>
          <a:prstGeom prst="rect">
            <a:avLst/>
          </a:prstGeom>
          <a:noFill/>
          <a:ln>
            <a:noFill/>
          </a:ln>
        </p:spPr>
        <p:txBody>
          <a:bodyPr spcFirstLastPara="1" wrap="square" lIns="91425" tIns="45700" rIns="91425" bIns="45700" anchor="t" anchorCtr="0">
            <a:normAutofit/>
          </a:bodyPr>
          <a:lstStyle>
            <a:lvl1pPr marL="457200" lvl="0" indent="-354330" algn="l">
              <a:lnSpc>
                <a:spcPct val="120000"/>
              </a:lnSpc>
              <a:spcBef>
                <a:spcPts val="1000"/>
              </a:spcBef>
              <a:spcAft>
                <a:spcPts val="0"/>
              </a:spcAft>
              <a:buSzPts val="1980"/>
              <a:buChar char="▪"/>
              <a:defRPr/>
            </a:lvl1pPr>
            <a:lvl2pPr marL="914400" lvl="1" indent="-354330" algn="l">
              <a:lnSpc>
                <a:spcPct val="120000"/>
              </a:lnSpc>
              <a:spcBef>
                <a:spcPts val="500"/>
              </a:spcBef>
              <a:spcAft>
                <a:spcPts val="0"/>
              </a:spcAft>
              <a:buSzPts val="1980"/>
              <a:buChar char="▪"/>
              <a:defRPr/>
            </a:lvl2pPr>
            <a:lvl3pPr marL="1371600" lvl="2" indent="-354330" algn="l">
              <a:lnSpc>
                <a:spcPct val="120000"/>
              </a:lnSpc>
              <a:spcBef>
                <a:spcPts val="500"/>
              </a:spcBef>
              <a:spcAft>
                <a:spcPts val="0"/>
              </a:spcAft>
              <a:buSzPts val="1980"/>
              <a:buChar char="▪"/>
              <a:defRPr/>
            </a:lvl3pPr>
            <a:lvl4pPr marL="1828800" lvl="3" indent="-354330" algn="l">
              <a:lnSpc>
                <a:spcPct val="120000"/>
              </a:lnSpc>
              <a:spcBef>
                <a:spcPts val="500"/>
              </a:spcBef>
              <a:spcAft>
                <a:spcPts val="0"/>
              </a:spcAft>
              <a:buSzPts val="1980"/>
              <a:buChar char="▪"/>
              <a:defRPr/>
            </a:lvl4pPr>
            <a:lvl5pPr marL="2286000" lvl="4" indent="-354329" algn="l">
              <a:lnSpc>
                <a:spcPct val="120000"/>
              </a:lnSpc>
              <a:spcBef>
                <a:spcPts val="500"/>
              </a:spcBef>
              <a:spcAft>
                <a:spcPts val="0"/>
              </a:spcAft>
              <a:buSzPts val="1980"/>
              <a:buChar char="▪"/>
              <a:defRPr/>
            </a:lvl5pPr>
            <a:lvl6pPr marL="2743200" lvl="5" indent="-354329" algn="l">
              <a:lnSpc>
                <a:spcPct val="120000"/>
              </a:lnSpc>
              <a:spcBef>
                <a:spcPts val="500"/>
              </a:spcBef>
              <a:spcAft>
                <a:spcPts val="0"/>
              </a:spcAft>
              <a:buSzPts val="1980"/>
              <a:buChar char="▪"/>
              <a:defRPr/>
            </a:lvl6pPr>
            <a:lvl7pPr marL="3200400" lvl="6" indent="-354329" algn="l">
              <a:lnSpc>
                <a:spcPct val="120000"/>
              </a:lnSpc>
              <a:spcBef>
                <a:spcPts val="500"/>
              </a:spcBef>
              <a:spcAft>
                <a:spcPts val="0"/>
              </a:spcAft>
              <a:buSzPts val="1980"/>
              <a:buChar char="▪"/>
              <a:defRPr/>
            </a:lvl7pPr>
            <a:lvl8pPr marL="3657600" lvl="7" indent="-354329" algn="l">
              <a:lnSpc>
                <a:spcPct val="120000"/>
              </a:lnSpc>
              <a:spcBef>
                <a:spcPts val="500"/>
              </a:spcBef>
              <a:spcAft>
                <a:spcPts val="0"/>
              </a:spcAft>
              <a:buSzPts val="1980"/>
              <a:buChar char="▪"/>
              <a:defRPr/>
            </a:lvl8pPr>
            <a:lvl9pPr marL="4114800" lvl="8" indent="-354329" algn="l">
              <a:lnSpc>
                <a:spcPct val="120000"/>
              </a:lnSpc>
              <a:spcBef>
                <a:spcPts val="500"/>
              </a:spcBef>
              <a:spcAft>
                <a:spcPts val="0"/>
              </a:spcAft>
              <a:buSzPts val="1980"/>
              <a:buChar char="▪"/>
              <a:defRPr/>
            </a:lvl9pPr>
          </a:lstStyle>
          <a:p>
            <a:endParaRPr/>
          </a:p>
        </p:txBody>
      </p:sp>
      <p:sp>
        <p:nvSpPr>
          <p:cNvPr id="324" name="Google Shape;324;p35"/>
          <p:cNvSpPr txBox="1">
            <a:spLocks noGrp="1"/>
          </p:cNvSpPr>
          <p:nvPr>
            <p:ph type="dt" idx="10"/>
          </p:nvPr>
        </p:nvSpPr>
        <p:spPr>
          <a:xfrm>
            <a:off x="804672" y="320040"/>
            <a:ext cx="3657600"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5" name="Google Shape;325;p35"/>
          <p:cNvSpPr txBox="1">
            <a:spLocks noGrp="1"/>
          </p:cNvSpPr>
          <p:nvPr>
            <p:ph type="ftr" idx="11"/>
          </p:nvPr>
        </p:nvSpPr>
        <p:spPr>
          <a:xfrm>
            <a:off x="804672" y="6227064"/>
            <a:ext cx="10588752" cy="32004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6" name="Google Shape;326;p35"/>
          <p:cNvSpPr txBox="1">
            <a:spLocks noGrp="1"/>
          </p:cNvSpPr>
          <p:nvPr>
            <p:ph type="sldNum" idx="12"/>
          </p:nvPr>
        </p:nvSpPr>
        <p:spPr>
          <a:xfrm>
            <a:off x="10469880" y="320040"/>
            <a:ext cx="914400" cy="3200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d-ID"/>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7"/>
        <p:cNvGrpSpPr/>
        <p:nvPr/>
      </p:nvGrpSpPr>
      <p:grpSpPr>
        <a:xfrm>
          <a:off x="0" y="0"/>
          <a:ext cx="0" cy="0"/>
          <a:chOff x="0" y="0"/>
          <a:chExt cx="0" cy="0"/>
        </a:xfrm>
      </p:grpSpPr>
      <p:grpSp>
        <p:nvGrpSpPr>
          <p:cNvPr id="328" name="Google Shape;328;p36"/>
          <p:cNvGrpSpPr/>
          <p:nvPr/>
        </p:nvGrpSpPr>
        <p:grpSpPr>
          <a:xfrm>
            <a:off x="-417513" y="0"/>
            <a:ext cx="12584114" cy="6853238"/>
            <a:chOff x="-417513" y="0"/>
            <a:chExt cx="12584114" cy="6853238"/>
          </a:xfrm>
        </p:grpSpPr>
        <p:sp>
          <p:nvSpPr>
            <p:cNvPr id="329" name="Google Shape;329;p36"/>
            <p:cNvSpPr/>
            <p:nvPr/>
          </p:nvSpPr>
          <p:spPr>
            <a:xfrm>
              <a:off x="1306513" y="0"/>
              <a:ext cx="3862388" cy="6843713"/>
            </a:xfrm>
            <a:custGeom>
              <a:avLst/>
              <a:gdLst/>
              <a:ahLst/>
              <a:cxnLst/>
              <a:rect l="l" t="t" r="r" b="b"/>
              <a:pathLst>
                <a:path w="813" h="1440" extrusionOk="0">
                  <a:moveTo>
                    <a:pt x="813" y="0"/>
                  </a:moveTo>
                  <a:cubicBezTo>
                    <a:pt x="331" y="221"/>
                    <a:pt x="0" y="1039"/>
                    <a:pt x="43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6"/>
            <p:cNvSpPr/>
            <p:nvPr/>
          </p:nvSpPr>
          <p:spPr>
            <a:xfrm>
              <a:off x="10626725" y="9525"/>
              <a:ext cx="1539875" cy="555625"/>
            </a:xfrm>
            <a:custGeom>
              <a:avLst/>
              <a:gdLst/>
              <a:ahLst/>
              <a:cxnLst/>
              <a:rect l="l" t="t" r="r" b="b"/>
              <a:pathLst>
                <a:path w="324" h="117" extrusionOk="0">
                  <a:moveTo>
                    <a:pt x="324" y="117"/>
                  </a:moveTo>
                  <a:cubicBezTo>
                    <a:pt x="223" y="64"/>
                    <a:pt x="107" y="28"/>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6"/>
            <p:cNvSpPr/>
            <p:nvPr/>
          </p:nvSpPr>
          <p:spPr>
            <a:xfrm>
              <a:off x="10247313" y="5013325"/>
              <a:ext cx="1919288" cy="1830388"/>
            </a:xfrm>
            <a:custGeom>
              <a:avLst/>
              <a:gdLst/>
              <a:ahLst/>
              <a:cxnLst/>
              <a:rect l="l" t="t" r="r" b="b"/>
              <a:pathLst>
                <a:path w="404" h="385" extrusionOk="0">
                  <a:moveTo>
                    <a:pt x="0" y="385"/>
                  </a:moveTo>
                  <a:cubicBezTo>
                    <a:pt x="146" y="272"/>
                    <a:pt x="285" y="142"/>
                    <a:pt x="404"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6"/>
            <p:cNvSpPr/>
            <p:nvPr/>
          </p:nvSpPr>
          <p:spPr>
            <a:xfrm>
              <a:off x="1120775" y="0"/>
              <a:ext cx="3676650" cy="6843713"/>
            </a:xfrm>
            <a:custGeom>
              <a:avLst/>
              <a:gdLst/>
              <a:ahLst/>
              <a:cxnLst/>
              <a:rect l="l" t="t" r="r" b="b"/>
              <a:pathLst>
                <a:path w="774" h="1440" extrusionOk="0">
                  <a:moveTo>
                    <a:pt x="774" y="0"/>
                  </a:moveTo>
                  <a:cubicBezTo>
                    <a:pt x="312" y="240"/>
                    <a:pt x="0" y="1034"/>
                    <a:pt x="411" y="144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6"/>
            <p:cNvSpPr/>
            <p:nvPr/>
          </p:nvSpPr>
          <p:spPr>
            <a:xfrm>
              <a:off x="11202988" y="9525"/>
              <a:ext cx="963613" cy="366713"/>
            </a:xfrm>
            <a:custGeom>
              <a:avLst/>
              <a:gdLst/>
              <a:ahLst/>
              <a:cxnLst/>
              <a:rect l="l" t="t" r="r" b="b"/>
              <a:pathLst>
                <a:path w="203" h="77" extrusionOk="0">
                  <a:moveTo>
                    <a:pt x="203" y="77"/>
                  </a:moveTo>
                  <a:cubicBezTo>
                    <a:pt x="138" y="46"/>
                    <a:pt x="68" y="21"/>
                    <a:pt x="0"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6"/>
            <p:cNvSpPr/>
            <p:nvPr/>
          </p:nvSpPr>
          <p:spPr>
            <a:xfrm>
              <a:off x="10494963" y="5275263"/>
              <a:ext cx="1666875" cy="1577975"/>
            </a:xfrm>
            <a:custGeom>
              <a:avLst/>
              <a:gdLst/>
              <a:ahLst/>
              <a:cxnLst/>
              <a:rect l="l" t="t" r="r" b="b"/>
              <a:pathLst>
                <a:path w="351" h="332" extrusionOk="0">
                  <a:moveTo>
                    <a:pt x="0" y="332"/>
                  </a:moveTo>
                  <a:cubicBezTo>
                    <a:pt x="125" y="232"/>
                    <a:pt x="245" y="121"/>
                    <a:pt x="351"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6"/>
            <p:cNvSpPr/>
            <p:nvPr/>
          </p:nvSpPr>
          <p:spPr>
            <a:xfrm>
              <a:off x="1001713" y="0"/>
              <a:ext cx="3621088" cy="6843713"/>
            </a:xfrm>
            <a:custGeom>
              <a:avLst/>
              <a:gdLst/>
              <a:ahLst/>
              <a:cxnLst/>
              <a:rect l="l" t="t" r="r" b="b"/>
              <a:pathLst>
                <a:path w="762" h="1440" extrusionOk="0">
                  <a:moveTo>
                    <a:pt x="762" y="0"/>
                  </a:moveTo>
                  <a:cubicBezTo>
                    <a:pt x="308" y="245"/>
                    <a:pt x="0" y="1033"/>
                    <a:pt x="403"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6"/>
            <p:cNvSpPr/>
            <p:nvPr/>
          </p:nvSpPr>
          <p:spPr>
            <a:xfrm>
              <a:off x="11501438" y="9525"/>
              <a:ext cx="665163" cy="257175"/>
            </a:xfrm>
            <a:custGeom>
              <a:avLst/>
              <a:gdLst/>
              <a:ahLst/>
              <a:cxnLst/>
              <a:rect l="l" t="t" r="r" b="b"/>
              <a:pathLst>
                <a:path w="140" h="54" extrusionOk="0">
                  <a:moveTo>
                    <a:pt x="140" y="54"/>
                  </a:moveTo>
                  <a:cubicBezTo>
                    <a:pt x="95" y="34"/>
                    <a:pt x="48" y="16"/>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6"/>
            <p:cNvSpPr/>
            <p:nvPr/>
          </p:nvSpPr>
          <p:spPr>
            <a:xfrm>
              <a:off x="10641013" y="5408613"/>
              <a:ext cx="1525588" cy="1435100"/>
            </a:xfrm>
            <a:custGeom>
              <a:avLst/>
              <a:gdLst/>
              <a:ahLst/>
              <a:cxnLst/>
              <a:rect l="l" t="t" r="r" b="b"/>
              <a:pathLst>
                <a:path w="321" h="302" extrusionOk="0">
                  <a:moveTo>
                    <a:pt x="0" y="302"/>
                  </a:moveTo>
                  <a:cubicBezTo>
                    <a:pt x="114" y="210"/>
                    <a:pt x="223" y="109"/>
                    <a:pt x="321"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6"/>
            <p:cNvSpPr/>
            <p:nvPr/>
          </p:nvSpPr>
          <p:spPr>
            <a:xfrm>
              <a:off x="1001713" y="0"/>
              <a:ext cx="3244850" cy="6843713"/>
            </a:xfrm>
            <a:custGeom>
              <a:avLst/>
              <a:gdLst/>
              <a:ahLst/>
              <a:cxnLst/>
              <a:rect l="l" t="t" r="r" b="b"/>
              <a:pathLst>
                <a:path w="683" h="1440" extrusionOk="0">
                  <a:moveTo>
                    <a:pt x="683" y="0"/>
                  </a:moveTo>
                  <a:cubicBezTo>
                    <a:pt x="258" y="256"/>
                    <a:pt x="0" y="1041"/>
                    <a:pt x="35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6"/>
            <p:cNvSpPr/>
            <p:nvPr/>
          </p:nvSpPr>
          <p:spPr>
            <a:xfrm>
              <a:off x="10802938" y="5518150"/>
              <a:ext cx="1363663" cy="1325563"/>
            </a:xfrm>
            <a:custGeom>
              <a:avLst/>
              <a:gdLst/>
              <a:ahLst/>
              <a:cxnLst/>
              <a:rect l="l" t="t" r="r" b="b"/>
              <a:pathLst>
                <a:path w="287" h="279" extrusionOk="0">
                  <a:moveTo>
                    <a:pt x="0" y="279"/>
                  </a:moveTo>
                  <a:cubicBezTo>
                    <a:pt x="101" y="193"/>
                    <a:pt x="198" y="100"/>
                    <a:pt x="287"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6"/>
            <p:cNvSpPr/>
            <p:nvPr/>
          </p:nvSpPr>
          <p:spPr>
            <a:xfrm>
              <a:off x="889000" y="0"/>
              <a:ext cx="3230563" cy="6843713"/>
            </a:xfrm>
            <a:custGeom>
              <a:avLst/>
              <a:gdLst/>
              <a:ahLst/>
              <a:cxnLst/>
              <a:rect l="l" t="t" r="r" b="b"/>
              <a:pathLst>
                <a:path w="680" h="1440" extrusionOk="0">
                  <a:moveTo>
                    <a:pt x="680" y="0"/>
                  </a:moveTo>
                  <a:cubicBezTo>
                    <a:pt x="257" y="265"/>
                    <a:pt x="0" y="1026"/>
                    <a:pt x="337"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6"/>
            <p:cNvSpPr/>
            <p:nvPr/>
          </p:nvSpPr>
          <p:spPr>
            <a:xfrm>
              <a:off x="10979150" y="5694363"/>
              <a:ext cx="1187450" cy="1149350"/>
            </a:xfrm>
            <a:custGeom>
              <a:avLst/>
              <a:gdLst/>
              <a:ahLst/>
              <a:cxnLst/>
              <a:rect l="l" t="t" r="r" b="b"/>
              <a:pathLst>
                <a:path w="250" h="242" extrusionOk="0">
                  <a:moveTo>
                    <a:pt x="0" y="242"/>
                  </a:moveTo>
                  <a:cubicBezTo>
                    <a:pt x="88" y="166"/>
                    <a:pt x="172" y="85"/>
                    <a:pt x="25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6"/>
            <p:cNvSpPr/>
            <p:nvPr/>
          </p:nvSpPr>
          <p:spPr>
            <a:xfrm>
              <a:off x="484188" y="0"/>
              <a:ext cx="3421063" cy="6843713"/>
            </a:xfrm>
            <a:custGeom>
              <a:avLst/>
              <a:gdLst/>
              <a:ahLst/>
              <a:cxnLst/>
              <a:rect l="l" t="t" r="r" b="b"/>
              <a:pathLst>
                <a:path w="720" h="1440" extrusionOk="0">
                  <a:moveTo>
                    <a:pt x="720" y="0"/>
                  </a:moveTo>
                  <a:cubicBezTo>
                    <a:pt x="316" y="282"/>
                    <a:pt x="0" y="1018"/>
                    <a:pt x="362"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6"/>
            <p:cNvSpPr/>
            <p:nvPr/>
          </p:nvSpPr>
          <p:spPr>
            <a:xfrm>
              <a:off x="11287125" y="6049963"/>
              <a:ext cx="879475" cy="793750"/>
            </a:xfrm>
            <a:custGeom>
              <a:avLst/>
              <a:gdLst/>
              <a:ahLst/>
              <a:cxnLst/>
              <a:rect l="l" t="t" r="r" b="b"/>
              <a:pathLst>
                <a:path w="185" h="167" extrusionOk="0">
                  <a:moveTo>
                    <a:pt x="0" y="167"/>
                  </a:moveTo>
                  <a:cubicBezTo>
                    <a:pt x="63" y="114"/>
                    <a:pt x="125" y="58"/>
                    <a:pt x="185"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6"/>
            <p:cNvSpPr/>
            <p:nvPr/>
          </p:nvSpPr>
          <p:spPr>
            <a:xfrm>
              <a:off x="598488" y="0"/>
              <a:ext cx="2717800" cy="6843713"/>
            </a:xfrm>
            <a:custGeom>
              <a:avLst/>
              <a:gdLst/>
              <a:ahLst/>
              <a:cxnLst/>
              <a:rect l="l" t="t" r="r" b="b"/>
              <a:pathLst>
                <a:path w="572" h="1440" extrusionOk="0">
                  <a:moveTo>
                    <a:pt x="572" y="0"/>
                  </a:moveTo>
                  <a:cubicBezTo>
                    <a:pt x="213" y="320"/>
                    <a:pt x="0" y="979"/>
                    <a:pt x="164" y="1440"/>
                  </a:cubicBezTo>
                </a:path>
              </a:pathLst>
            </a:custGeom>
            <a:noFill/>
            <a:ln w="12700" cap="flat" cmpd="sng">
              <a:solidFill>
                <a:schemeClr val="dk1">
                  <a:alpha val="20000"/>
                </a:schemeClr>
              </a:solidFill>
              <a:prstDash val="dashDot"/>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6"/>
            <p:cNvSpPr/>
            <p:nvPr/>
          </p:nvSpPr>
          <p:spPr>
            <a:xfrm>
              <a:off x="261938" y="0"/>
              <a:ext cx="2944813" cy="6843713"/>
            </a:xfrm>
            <a:custGeom>
              <a:avLst/>
              <a:gdLst/>
              <a:ahLst/>
              <a:cxnLst/>
              <a:rect l="l" t="t" r="r" b="b"/>
              <a:pathLst>
                <a:path w="620" h="1440" extrusionOk="0">
                  <a:moveTo>
                    <a:pt x="620" y="0"/>
                  </a:moveTo>
                  <a:cubicBezTo>
                    <a:pt x="248" y="325"/>
                    <a:pt x="0" y="960"/>
                    <a:pt x="186" y="1440"/>
                  </a:cubicBezTo>
                </a:path>
              </a:pathLst>
            </a:custGeom>
            <a:noFill/>
            <a:ln w="9525" cap="flat" cmpd="sng">
              <a:solidFill>
                <a:schemeClr val="dk1">
                  <a:alpha val="20000"/>
                </a:schemeClr>
              </a:solidFill>
              <a:prstDash val="lg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6"/>
            <p:cNvSpPr/>
            <p:nvPr/>
          </p:nvSpPr>
          <p:spPr>
            <a:xfrm>
              <a:off x="-417513" y="0"/>
              <a:ext cx="2403475" cy="6843713"/>
            </a:xfrm>
            <a:custGeom>
              <a:avLst/>
              <a:gdLst/>
              <a:ahLst/>
              <a:cxnLst/>
              <a:rect l="l" t="t" r="r" b="b"/>
              <a:pathLst>
                <a:path w="506" h="1440" extrusionOk="0">
                  <a:moveTo>
                    <a:pt x="506" y="0"/>
                  </a:moveTo>
                  <a:cubicBezTo>
                    <a:pt x="109" y="356"/>
                    <a:pt x="0" y="943"/>
                    <a:pt x="171"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6"/>
            <p:cNvSpPr/>
            <p:nvPr/>
          </p:nvSpPr>
          <p:spPr>
            <a:xfrm>
              <a:off x="14288" y="9525"/>
              <a:ext cx="1771650" cy="3198813"/>
            </a:xfrm>
            <a:custGeom>
              <a:avLst/>
              <a:gdLst/>
              <a:ahLst/>
              <a:cxnLst/>
              <a:rect l="l" t="t" r="r" b="b"/>
              <a:pathLst>
                <a:path w="373" h="673" extrusionOk="0">
                  <a:moveTo>
                    <a:pt x="373" y="0"/>
                  </a:moveTo>
                  <a:cubicBezTo>
                    <a:pt x="175" y="183"/>
                    <a:pt x="51" y="409"/>
                    <a:pt x="0" y="673"/>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6"/>
            <p:cNvSpPr/>
            <p:nvPr/>
          </p:nvSpPr>
          <p:spPr>
            <a:xfrm>
              <a:off x="4763" y="6016625"/>
              <a:ext cx="214313" cy="827088"/>
            </a:xfrm>
            <a:custGeom>
              <a:avLst/>
              <a:gdLst/>
              <a:ahLst/>
              <a:cxnLst/>
              <a:rect l="l" t="t" r="r" b="b"/>
              <a:pathLst>
                <a:path w="45" h="174" extrusionOk="0">
                  <a:moveTo>
                    <a:pt x="0" y="0"/>
                  </a:moveTo>
                  <a:cubicBezTo>
                    <a:pt x="11" y="59"/>
                    <a:pt x="26" y="118"/>
                    <a:pt x="45" y="174"/>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6"/>
            <p:cNvSpPr/>
            <p:nvPr/>
          </p:nvSpPr>
          <p:spPr>
            <a:xfrm>
              <a:off x="14288" y="0"/>
              <a:ext cx="1562100" cy="2228850"/>
            </a:xfrm>
            <a:custGeom>
              <a:avLst/>
              <a:gdLst/>
              <a:ahLst/>
              <a:cxnLst/>
              <a:rect l="l" t="t" r="r" b="b"/>
              <a:pathLst>
                <a:path w="329" h="469" extrusionOk="0">
                  <a:moveTo>
                    <a:pt x="329" y="0"/>
                  </a:moveTo>
                  <a:cubicBezTo>
                    <a:pt x="189" y="133"/>
                    <a:pt x="69" y="288"/>
                    <a:pt x="0" y="469"/>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0" name="Google Shape;350;p36"/>
          <p:cNvGrpSpPr/>
          <p:nvPr/>
        </p:nvGrpSpPr>
        <p:grpSpPr>
          <a:xfrm>
            <a:off x="800144" y="1699589"/>
            <a:ext cx="3674476" cy="3470421"/>
            <a:chOff x="697883" y="1816768"/>
            <a:chExt cx="3674476" cy="3470421"/>
          </a:xfrm>
        </p:grpSpPr>
        <p:sp>
          <p:nvSpPr>
            <p:cNvPr id="351" name="Google Shape;351;p36"/>
            <p:cNvSpPr/>
            <p:nvPr/>
          </p:nvSpPr>
          <p:spPr>
            <a:xfrm>
              <a:off x="697883" y="1816768"/>
              <a:ext cx="3674476" cy="50292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6"/>
            <p:cNvSpPr/>
            <p:nvPr/>
          </p:nvSpPr>
          <p:spPr>
            <a:xfrm rot="10800000">
              <a:off x="2380224" y="5014786"/>
              <a:ext cx="315988" cy="272403"/>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6"/>
            <p:cNvSpPr/>
            <p:nvPr/>
          </p:nvSpPr>
          <p:spPr>
            <a:xfrm>
              <a:off x="704075" y="2392840"/>
              <a:ext cx="3668284" cy="262432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4" name="Google Shape;354;p36"/>
          <p:cNvSpPr txBox="1">
            <a:spLocks noGrp="1"/>
          </p:cNvSpPr>
          <p:nvPr>
            <p:ph type="title"/>
          </p:nvPr>
        </p:nvSpPr>
        <p:spPr>
          <a:xfrm>
            <a:off x="888632" y="2349925"/>
            <a:ext cx="3501196" cy="2456442"/>
          </a:xfrm>
          <a:prstGeom prst="rect">
            <a:avLst/>
          </a:prstGeom>
          <a:noFill/>
          <a:ln>
            <a:noFill/>
          </a:ln>
        </p:spPr>
        <p:txBody>
          <a:bodyPr spcFirstLastPara="1" wrap="square" lIns="228600" tIns="228600" rIns="228600" bIns="228600" anchor="ctr" anchorCtr="0">
            <a:normAutofit/>
          </a:bodyPr>
          <a:lstStyle>
            <a:lvl1pPr lvl="0" algn="ctr">
              <a:lnSpc>
                <a:spcPct val="85000"/>
              </a:lnSpc>
              <a:spcBef>
                <a:spcPts val="0"/>
              </a:spcBef>
              <a:spcAft>
                <a:spcPts val="0"/>
              </a:spcAft>
              <a:buClr>
                <a:srgbClr val="FFFEFF"/>
              </a:buClr>
              <a:buSzPts val="4000"/>
              <a:buFont typeface="Calibri"/>
              <a:buNone/>
              <a:defRPr>
                <a:solidFill>
                  <a:srgbClr val="FFFE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5" name="Google Shape;355;p36"/>
          <p:cNvSpPr txBox="1">
            <a:spLocks noGrp="1"/>
          </p:cNvSpPr>
          <p:nvPr>
            <p:ph type="dt" idx="10"/>
          </p:nvPr>
        </p:nvSpPr>
        <p:spPr>
          <a:xfrm>
            <a:off x="804672" y="320040"/>
            <a:ext cx="3657600"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6" name="Google Shape;356;p36"/>
          <p:cNvSpPr txBox="1">
            <a:spLocks noGrp="1"/>
          </p:cNvSpPr>
          <p:nvPr>
            <p:ph type="ftr" idx="11"/>
          </p:nvPr>
        </p:nvSpPr>
        <p:spPr>
          <a:xfrm>
            <a:off x="804672" y="6227064"/>
            <a:ext cx="10588752" cy="32004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7" name="Google Shape;357;p36"/>
          <p:cNvSpPr txBox="1">
            <a:spLocks noGrp="1"/>
          </p:cNvSpPr>
          <p:nvPr>
            <p:ph type="sldNum" idx="12"/>
          </p:nvPr>
        </p:nvSpPr>
        <p:spPr>
          <a:xfrm>
            <a:off x="10469880" y="320040"/>
            <a:ext cx="914400" cy="3200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d-ID"/>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3"/>
        <p:cNvGrpSpPr/>
        <p:nvPr/>
      </p:nvGrpSpPr>
      <p:grpSpPr>
        <a:xfrm>
          <a:off x="0" y="0"/>
          <a:ext cx="0" cy="0"/>
          <a:chOff x="0" y="0"/>
          <a:chExt cx="0" cy="0"/>
        </a:xfrm>
      </p:grpSpPr>
      <p:sp>
        <p:nvSpPr>
          <p:cNvPr id="24" name="Google Shape;24;p5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5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d-ID"/>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58"/>
        <p:cNvGrpSpPr/>
        <p:nvPr/>
      </p:nvGrpSpPr>
      <p:grpSpPr>
        <a:xfrm>
          <a:off x="0" y="0"/>
          <a:ext cx="0" cy="0"/>
          <a:chOff x="0" y="0"/>
          <a:chExt cx="0" cy="0"/>
        </a:xfrm>
      </p:grpSpPr>
      <p:sp>
        <p:nvSpPr>
          <p:cNvPr id="359" name="Google Shape;359;p37"/>
          <p:cNvSpPr txBox="1">
            <a:spLocks noGrp="1"/>
          </p:cNvSpPr>
          <p:nvPr>
            <p:ph type="dt" idx="10"/>
          </p:nvPr>
        </p:nvSpPr>
        <p:spPr>
          <a:xfrm>
            <a:off x="804672" y="320040"/>
            <a:ext cx="3657600"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0" name="Google Shape;360;p37"/>
          <p:cNvSpPr txBox="1">
            <a:spLocks noGrp="1"/>
          </p:cNvSpPr>
          <p:nvPr>
            <p:ph type="ftr" idx="11"/>
          </p:nvPr>
        </p:nvSpPr>
        <p:spPr>
          <a:xfrm>
            <a:off x="804672" y="6227064"/>
            <a:ext cx="10588752" cy="32004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1" name="Google Shape;361;p37"/>
          <p:cNvSpPr txBox="1">
            <a:spLocks noGrp="1"/>
          </p:cNvSpPr>
          <p:nvPr>
            <p:ph type="sldNum" idx="12"/>
          </p:nvPr>
        </p:nvSpPr>
        <p:spPr>
          <a:xfrm>
            <a:off x="10469880" y="320040"/>
            <a:ext cx="914400" cy="3200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d-ID"/>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62"/>
        <p:cNvGrpSpPr/>
        <p:nvPr/>
      </p:nvGrpSpPr>
      <p:grpSpPr>
        <a:xfrm>
          <a:off x="0" y="0"/>
          <a:ext cx="0" cy="0"/>
          <a:chOff x="0" y="0"/>
          <a:chExt cx="0" cy="0"/>
        </a:xfrm>
      </p:grpSpPr>
      <p:grpSp>
        <p:nvGrpSpPr>
          <p:cNvPr id="363" name="Google Shape;363;p38"/>
          <p:cNvGrpSpPr/>
          <p:nvPr/>
        </p:nvGrpSpPr>
        <p:grpSpPr>
          <a:xfrm>
            <a:off x="-417513" y="0"/>
            <a:ext cx="12584114" cy="6853238"/>
            <a:chOff x="-417513" y="0"/>
            <a:chExt cx="12584114" cy="6853238"/>
          </a:xfrm>
        </p:grpSpPr>
        <p:sp>
          <p:nvSpPr>
            <p:cNvPr id="364" name="Google Shape;364;p38"/>
            <p:cNvSpPr/>
            <p:nvPr/>
          </p:nvSpPr>
          <p:spPr>
            <a:xfrm>
              <a:off x="1306513" y="0"/>
              <a:ext cx="3862388" cy="6843713"/>
            </a:xfrm>
            <a:custGeom>
              <a:avLst/>
              <a:gdLst/>
              <a:ahLst/>
              <a:cxnLst/>
              <a:rect l="l" t="t" r="r" b="b"/>
              <a:pathLst>
                <a:path w="813" h="1440" extrusionOk="0">
                  <a:moveTo>
                    <a:pt x="813" y="0"/>
                  </a:moveTo>
                  <a:cubicBezTo>
                    <a:pt x="331" y="221"/>
                    <a:pt x="0" y="1039"/>
                    <a:pt x="43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8"/>
            <p:cNvSpPr/>
            <p:nvPr/>
          </p:nvSpPr>
          <p:spPr>
            <a:xfrm>
              <a:off x="10626725" y="9525"/>
              <a:ext cx="1539875" cy="555625"/>
            </a:xfrm>
            <a:custGeom>
              <a:avLst/>
              <a:gdLst/>
              <a:ahLst/>
              <a:cxnLst/>
              <a:rect l="l" t="t" r="r" b="b"/>
              <a:pathLst>
                <a:path w="324" h="117" extrusionOk="0">
                  <a:moveTo>
                    <a:pt x="324" y="117"/>
                  </a:moveTo>
                  <a:cubicBezTo>
                    <a:pt x="223" y="64"/>
                    <a:pt x="107" y="28"/>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8"/>
            <p:cNvSpPr/>
            <p:nvPr/>
          </p:nvSpPr>
          <p:spPr>
            <a:xfrm>
              <a:off x="10247313" y="5013325"/>
              <a:ext cx="1919288" cy="1830388"/>
            </a:xfrm>
            <a:custGeom>
              <a:avLst/>
              <a:gdLst/>
              <a:ahLst/>
              <a:cxnLst/>
              <a:rect l="l" t="t" r="r" b="b"/>
              <a:pathLst>
                <a:path w="404" h="385" extrusionOk="0">
                  <a:moveTo>
                    <a:pt x="0" y="385"/>
                  </a:moveTo>
                  <a:cubicBezTo>
                    <a:pt x="146" y="272"/>
                    <a:pt x="285" y="142"/>
                    <a:pt x="404"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8"/>
            <p:cNvSpPr/>
            <p:nvPr/>
          </p:nvSpPr>
          <p:spPr>
            <a:xfrm>
              <a:off x="1120775" y="0"/>
              <a:ext cx="3676650" cy="6843713"/>
            </a:xfrm>
            <a:custGeom>
              <a:avLst/>
              <a:gdLst/>
              <a:ahLst/>
              <a:cxnLst/>
              <a:rect l="l" t="t" r="r" b="b"/>
              <a:pathLst>
                <a:path w="774" h="1440" extrusionOk="0">
                  <a:moveTo>
                    <a:pt x="774" y="0"/>
                  </a:moveTo>
                  <a:cubicBezTo>
                    <a:pt x="312" y="240"/>
                    <a:pt x="0" y="1034"/>
                    <a:pt x="411" y="144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8"/>
            <p:cNvSpPr/>
            <p:nvPr/>
          </p:nvSpPr>
          <p:spPr>
            <a:xfrm>
              <a:off x="11202988" y="9525"/>
              <a:ext cx="963613" cy="366713"/>
            </a:xfrm>
            <a:custGeom>
              <a:avLst/>
              <a:gdLst/>
              <a:ahLst/>
              <a:cxnLst/>
              <a:rect l="l" t="t" r="r" b="b"/>
              <a:pathLst>
                <a:path w="203" h="77" extrusionOk="0">
                  <a:moveTo>
                    <a:pt x="203" y="77"/>
                  </a:moveTo>
                  <a:cubicBezTo>
                    <a:pt x="138" y="46"/>
                    <a:pt x="68" y="21"/>
                    <a:pt x="0"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8"/>
            <p:cNvSpPr/>
            <p:nvPr/>
          </p:nvSpPr>
          <p:spPr>
            <a:xfrm>
              <a:off x="10494963" y="5275263"/>
              <a:ext cx="1666875" cy="1577975"/>
            </a:xfrm>
            <a:custGeom>
              <a:avLst/>
              <a:gdLst/>
              <a:ahLst/>
              <a:cxnLst/>
              <a:rect l="l" t="t" r="r" b="b"/>
              <a:pathLst>
                <a:path w="351" h="332" extrusionOk="0">
                  <a:moveTo>
                    <a:pt x="0" y="332"/>
                  </a:moveTo>
                  <a:cubicBezTo>
                    <a:pt x="125" y="232"/>
                    <a:pt x="245" y="121"/>
                    <a:pt x="351"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8"/>
            <p:cNvSpPr/>
            <p:nvPr/>
          </p:nvSpPr>
          <p:spPr>
            <a:xfrm>
              <a:off x="1001713" y="0"/>
              <a:ext cx="3621088" cy="6843713"/>
            </a:xfrm>
            <a:custGeom>
              <a:avLst/>
              <a:gdLst/>
              <a:ahLst/>
              <a:cxnLst/>
              <a:rect l="l" t="t" r="r" b="b"/>
              <a:pathLst>
                <a:path w="762" h="1440" extrusionOk="0">
                  <a:moveTo>
                    <a:pt x="762" y="0"/>
                  </a:moveTo>
                  <a:cubicBezTo>
                    <a:pt x="308" y="245"/>
                    <a:pt x="0" y="1033"/>
                    <a:pt x="403"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8"/>
            <p:cNvSpPr/>
            <p:nvPr/>
          </p:nvSpPr>
          <p:spPr>
            <a:xfrm>
              <a:off x="11501438" y="9525"/>
              <a:ext cx="665163" cy="257175"/>
            </a:xfrm>
            <a:custGeom>
              <a:avLst/>
              <a:gdLst/>
              <a:ahLst/>
              <a:cxnLst/>
              <a:rect l="l" t="t" r="r" b="b"/>
              <a:pathLst>
                <a:path w="140" h="54" extrusionOk="0">
                  <a:moveTo>
                    <a:pt x="140" y="54"/>
                  </a:moveTo>
                  <a:cubicBezTo>
                    <a:pt x="95" y="34"/>
                    <a:pt x="48" y="16"/>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8"/>
            <p:cNvSpPr/>
            <p:nvPr/>
          </p:nvSpPr>
          <p:spPr>
            <a:xfrm>
              <a:off x="10641013" y="5408613"/>
              <a:ext cx="1525588" cy="1435100"/>
            </a:xfrm>
            <a:custGeom>
              <a:avLst/>
              <a:gdLst/>
              <a:ahLst/>
              <a:cxnLst/>
              <a:rect l="l" t="t" r="r" b="b"/>
              <a:pathLst>
                <a:path w="321" h="302" extrusionOk="0">
                  <a:moveTo>
                    <a:pt x="0" y="302"/>
                  </a:moveTo>
                  <a:cubicBezTo>
                    <a:pt x="114" y="210"/>
                    <a:pt x="223" y="109"/>
                    <a:pt x="321"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8"/>
            <p:cNvSpPr/>
            <p:nvPr/>
          </p:nvSpPr>
          <p:spPr>
            <a:xfrm>
              <a:off x="1001713" y="0"/>
              <a:ext cx="3244850" cy="6843713"/>
            </a:xfrm>
            <a:custGeom>
              <a:avLst/>
              <a:gdLst/>
              <a:ahLst/>
              <a:cxnLst/>
              <a:rect l="l" t="t" r="r" b="b"/>
              <a:pathLst>
                <a:path w="683" h="1440" extrusionOk="0">
                  <a:moveTo>
                    <a:pt x="683" y="0"/>
                  </a:moveTo>
                  <a:cubicBezTo>
                    <a:pt x="258" y="256"/>
                    <a:pt x="0" y="1041"/>
                    <a:pt x="35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8"/>
            <p:cNvSpPr/>
            <p:nvPr/>
          </p:nvSpPr>
          <p:spPr>
            <a:xfrm>
              <a:off x="10802938" y="5518150"/>
              <a:ext cx="1363663" cy="1325563"/>
            </a:xfrm>
            <a:custGeom>
              <a:avLst/>
              <a:gdLst/>
              <a:ahLst/>
              <a:cxnLst/>
              <a:rect l="l" t="t" r="r" b="b"/>
              <a:pathLst>
                <a:path w="287" h="279" extrusionOk="0">
                  <a:moveTo>
                    <a:pt x="0" y="279"/>
                  </a:moveTo>
                  <a:cubicBezTo>
                    <a:pt x="101" y="193"/>
                    <a:pt x="198" y="100"/>
                    <a:pt x="287"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8"/>
            <p:cNvSpPr/>
            <p:nvPr/>
          </p:nvSpPr>
          <p:spPr>
            <a:xfrm>
              <a:off x="889000" y="0"/>
              <a:ext cx="3230563" cy="6843713"/>
            </a:xfrm>
            <a:custGeom>
              <a:avLst/>
              <a:gdLst/>
              <a:ahLst/>
              <a:cxnLst/>
              <a:rect l="l" t="t" r="r" b="b"/>
              <a:pathLst>
                <a:path w="680" h="1440" extrusionOk="0">
                  <a:moveTo>
                    <a:pt x="680" y="0"/>
                  </a:moveTo>
                  <a:cubicBezTo>
                    <a:pt x="257" y="265"/>
                    <a:pt x="0" y="1026"/>
                    <a:pt x="337"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8"/>
            <p:cNvSpPr/>
            <p:nvPr/>
          </p:nvSpPr>
          <p:spPr>
            <a:xfrm>
              <a:off x="10979150" y="5694363"/>
              <a:ext cx="1187450" cy="1149350"/>
            </a:xfrm>
            <a:custGeom>
              <a:avLst/>
              <a:gdLst/>
              <a:ahLst/>
              <a:cxnLst/>
              <a:rect l="l" t="t" r="r" b="b"/>
              <a:pathLst>
                <a:path w="250" h="242" extrusionOk="0">
                  <a:moveTo>
                    <a:pt x="0" y="242"/>
                  </a:moveTo>
                  <a:cubicBezTo>
                    <a:pt x="88" y="166"/>
                    <a:pt x="172" y="85"/>
                    <a:pt x="25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8"/>
            <p:cNvSpPr/>
            <p:nvPr/>
          </p:nvSpPr>
          <p:spPr>
            <a:xfrm>
              <a:off x="484188" y="0"/>
              <a:ext cx="3421063" cy="6843713"/>
            </a:xfrm>
            <a:custGeom>
              <a:avLst/>
              <a:gdLst/>
              <a:ahLst/>
              <a:cxnLst/>
              <a:rect l="l" t="t" r="r" b="b"/>
              <a:pathLst>
                <a:path w="720" h="1440" extrusionOk="0">
                  <a:moveTo>
                    <a:pt x="720" y="0"/>
                  </a:moveTo>
                  <a:cubicBezTo>
                    <a:pt x="316" y="282"/>
                    <a:pt x="0" y="1018"/>
                    <a:pt x="362"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8"/>
            <p:cNvSpPr/>
            <p:nvPr/>
          </p:nvSpPr>
          <p:spPr>
            <a:xfrm>
              <a:off x="11287125" y="6049963"/>
              <a:ext cx="879475" cy="793750"/>
            </a:xfrm>
            <a:custGeom>
              <a:avLst/>
              <a:gdLst/>
              <a:ahLst/>
              <a:cxnLst/>
              <a:rect l="l" t="t" r="r" b="b"/>
              <a:pathLst>
                <a:path w="185" h="167" extrusionOk="0">
                  <a:moveTo>
                    <a:pt x="0" y="167"/>
                  </a:moveTo>
                  <a:cubicBezTo>
                    <a:pt x="63" y="114"/>
                    <a:pt x="125" y="58"/>
                    <a:pt x="185"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8"/>
            <p:cNvSpPr/>
            <p:nvPr/>
          </p:nvSpPr>
          <p:spPr>
            <a:xfrm>
              <a:off x="598488" y="0"/>
              <a:ext cx="2717800" cy="6843713"/>
            </a:xfrm>
            <a:custGeom>
              <a:avLst/>
              <a:gdLst/>
              <a:ahLst/>
              <a:cxnLst/>
              <a:rect l="l" t="t" r="r" b="b"/>
              <a:pathLst>
                <a:path w="572" h="1440" extrusionOk="0">
                  <a:moveTo>
                    <a:pt x="572" y="0"/>
                  </a:moveTo>
                  <a:cubicBezTo>
                    <a:pt x="213" y="320"/>
                    <a:pt x="0" y="979"/>
                    <a:pt x="164" y="1440"/>
                  </a:cubicBezTo>
                </a:path>
              </a:pathLst>
            </a:custGeom>
            <a:noFill/>
            <a:ln w="12700" cap="flat" cmpd="sng">
              <a:solidFill>
                <a:schemeClr val="dk1">
                  <a:alpha val="20000"/>
                </a:schemeClr>
              </a:solidFill>
              <a:prstDash val="dashDot"/>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8"/>
            <p:cNvSpPr/>
            <p:nvPr/>
          </p:nvSpPr>
          <p:spPr>
            <a:xfrm>
              <a:off x="261938" y="0"/>
              <a:ext cx="2944813" cy="6843713"/>
            </a:xfrm>
            <a:custGeom>
              <a:avLst/>
              <a:gdLst/>
              <a:ahLst/>
              <a:cxnLst/>
              <a:rect l="l" t="t" r="r" b="b"/>
              <a:pathLst>
                <a:path w="620" h="1440" extrusionOk="0">
                  <a:moveTo>
                    <a:pt x="620" y="0"/>
                  </a:moveTo>
                  <a:cubicBezTo>
                    <a:pt x="248" y="325"/>
                    <a:pt x="0" y="960"/>
                    <a:pt x="186" y="1440"/>
                  </a:cubicBezTo>
                </a:path>
              </a:pathLst>
            </a:custGeom>
            <a:noFill/>
            <a:ln w="9525" cap="flat" cmpd="sng">
              <a:solidFill>
                <a:schemeClr val="dk1">
                  <a:alpha val="20000"/>
                </a:schemeClr>
              </a:solidFill>
              <a:prstDash val="lg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8"/>
            <p:cNvSpPr/>
            <p:nvPr/>
          </p:nvSpPr>
          <p:spPr>
            <a:xfrm>
              <a:off x="-417513" y="0"/>
              <a:ext cx="2403475" cy="6843713"/>
            </a:xfrm>
            <a:custGeom>
              <a:avLst/>
              <a:gdLst/>
              <a:ahLst/>
              <a:cxnLst/>
              <a:rect l="l" t="t" r="r" b="b"/>
              <a:pathLst>
                <a:path w="506" h="1440" extrusionOk="0">
                  <a:moveTo>
                    <a:pt x="506" y="0"/>
                  </a:moveTo>
                  <a:cubicBezTo>
                    <a:pt x="109" y="356"/>
                    <a:pt x="0" y="943"/>
                    <a:pt x="171"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8"/>
            <p:cNvSpPr/>
            <p:nvPr/>
          </p:nvSpPr>
          <p:spPr>
            <a:xfrm>
              <a:off x="14288" y="9525"/>
              <a:ext cx="1771650" cy="3198813"/>
            </a:xfrm>
            <a:custGeom>
              <a:avLst/>
              <a:gdLst/>
              <a:ahLst/>
              <a:cxnLst/>
              <a:rect l="l" t="t" r="r" b="b"/>
              <a:pathLst>
                <a:path w="373" h="673" extrusionOk="0">
                  <a:moveTo>
                    <a:pt x="373" y="0"/>
                  </a:moveTo>
                  <a:cubicBezTo>
                    <a:pt x="175" y="183"/>
                    <a:pt x="51" y="409"/>
                    <a:pt x="0" y="673"/>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8"/>
            <p:cNvSpPr/>
            <p:nvPr/>
          </p:nvSpPr>
          <p:spPr>
            <a:xfrm>
              <a:off x="4763" y="6016625"/>
              <a:ext cx="214313" cy="827088"/>
            </a:xfrm>
            <a:custGeom>
              <a:avLst/>
              <a:gdLst/>
              <a:ahLst/>
              <a:cxnLst/>
              <a:rect l="l" t="t" r="r" b="b"/>
              <a:pathLst>
                <a:path w="45" h="174" extrusionOk="0">
                  <a:moveTo>
                    <a:pt x="0" y="0"/>
                  </a:moveTo>
                  <a:cubicBezTo>
                    <a:pt x="11" y="59"/>
                    <a:pt x="26" y="118"/>
                    <a:pt x="45" y="174"/>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8"/>
            <p:cNvSpPr/>
            <p:nvPr/>
          </p:nvSpPr>
          <p:spPr>
            <a:xfrm>
              <a:off x="14288" y="0"/>
              <a:ext cx="1562100" cy="2228850"/>
            </a:xfrm>
            <a:custGeom>
              <a:avLst/>
              <a:gdLst/>
              <a:ahLst/>
              <a:cxnLst/>
              <a:rect l="l" t="t" r="r" b="b"/>
              <a:pathLst>
                <a:path w="329" h="469" extrusionOk="0">
                  <a:moveTo>
                    <a:pt x="329" y="0"/>
                  </a:moveTo>
                  <a:cubicBezTo>
                    <a:pt x="189" y="133"/>
                    <a:pt x="69" y="288"/>
                    <a:pt x="0" y="469"/>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5" name="Google Shape;385;p38"/>
          <p:cNvGrpSpPr/>
          <p:nvPr/>
        </p:nvGrpSpPr>
        <p:grpSpPr>
          <a:xfrm>
            <a:off x="800144" y="1699589"/>
            <a:ext cx="3674476" cy="3470421"/>
            <a:chOff x="697883" y="1816768"/>
            <a:chExt cx="3674476" cy="3470421"/>
          </a:xfrm>
        </p:grpSpPr>
        <p:sp>
          <p:nvSpPr>
            <p:cNvPr id="386" name="Google Shape;386;p38"/>
            <p:cNvSpPr/>
            <p:nvPr/>
          </p:nvSpPr>
          <p:spPr>
            <a:xfrm>
              <a:off x="697883" y="1816768"/>
              <a:ext cx="3674476" cy="50292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8"/>
            <p:cNvSpPr/>
            <p:nvPr/>
          </p:nvSpPr>
          <p:spPr>
            <a:xfrm rot="10800000">
              <a:off x="2380224" y="5014786"/>
              <a:ext cx="315988" cy="272403"/>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8"/>
            <p:cNvSpPr/>
            <p:nvPr/>
          </p:nvSpPr>
          <p:spPr>
            <a:xfrm>
              <a:off x="704075" y="2392840"/>
              <a:ext cx="3668284" cy="262432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9" name="Google Shape;389;p38"/>
          <p:cNvSpPr txBox="1">
            <a:spLocks noGrp="1"/>
          </p:cNvSpPr>
          <p:nvPr>
            <p:ph type="title"/>
          </p:nvPr>
        </p:nvSpPr>
        <p:spPr>
          <a:xfrm>
            <a:off x="888631" y="2352026"/>
            <a:ext cx="3501197" cy="1223298"/>
          </a:xfrm>
          <a:prstGeom prst="rect">
            <a:avLst/>
          </a:prstGeom>
          <a:noFill/>
          <a:ln>
            <a:noFill/>
          </a:ln>
        </p:spPr>
        <p:txBody>
          <a:bodyPr spcFirstLastPara="1" wrap="square" lIns="228600" tIns="228600" rIns="228600" bIns="0" anchor="b" anchorCtr="0">
            <a:noAutofit/>
          </a:bodyPr>
          <a:lstStyle>
            <a:lvl1pPr lvl="0" algn="ctr">
              <a:lnSpc>
                <a:spcPct val="85000"/>
              </a:lnSpc>
              <a:spcBef>
                <a:spcPts val="0"/>
              </a:spcBef>
              <a:spcAft>
                <a:spcPts val="0"/>
              </a:spcAft>
              <a:buClr>
                <a:srgbClr val="FFFEFF"/>
              </a:buClr>
              <a:buSzPts val="3200"/>
              <a:buFont typeface="Calibri"/>
              <a:buNone/>
              <a:defRPr sz="3200">
                <a:solidFill>
                  <a:srgbClr val="FFFE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0" name="Google Shape;390;p38"/>
          <p:cNvSpPr txBox="1">
            <a:spLocks noGrp="1"/>
          </p:cNvSpPr>
          <p:nvPr>
            <p:ph type="body" idx="1"/>
          </p:nvPr>
        </p:nvSpPr>
        <p:spPr>
          <a:xfrm>
            <a:off x="5109983" y="802809"/>
            <a:ext cx="6275035" cy="5249940"/>
          </a:xfrm>
          <a:prstGeom prst="rect">
            <a:avLst/>
          </a:prstGeom>
          <a:noFill/>
          <a:ln>
            <a:noFill/>
          </a:ln>
        </p:spPr>
        <p:txBody>
          <a:bodyPr spcFirstLastPara="1" wrap="square" lIns="91425" tIns="45700" rIns="91425" bIns="45700" anchor="ctr" anchorCtr="0">
            <a:normAutofit/>
          </a:bodyPr>
          <a:lstStyle>
            <a:lvl1pPr marL="457200" lvl="0" indent="-354330" algn="l">
              <a:lnSpc>
                <a:spcPct val="120000"/>
              </a:lnSpc>
              <a:spcBef>
                <a:spcPts val="1000"/>
              </a:spcBef>
              <a:spcAft>
                <a:spcPts val="0"/>
              </a:spcAft>
              <a:buSzPts val="1980"/>
              <a:buChar char="▪"/>
              <a:defRPr/>
            </a:lvl1pPr>
            <a:lvl2pPr marL="914400" lvl="1" indent="-354330" algn="l">
              <a:lnSpc>
                <a:spcPct val="120000"/>
              </a:lnSpc>
              <a:spcBef>
                <a:spcPts val="500"/>
              </a:spcBef>
              <a:spcAft>
                <a:spcPts val="0"/>
              </a:spcAft>
              <a:buSzPts val="1980"/>
              <a:buChar char="▪"/>
              <a:defRPr/>
            </a:lvl2pPr>
            <a:lvl3pPr marL="1371600" lvl="2" indent="-354330" algn="l">
              <a:lnSpc>
                <a:spcPct val="120000"/>
              </a:lnSpc>
              <a:spcBef>
                <a:spcPts val="500"/>
              </a:spcBef>
              <a:spcAft>
                <a:spcPts val="0"/>
              </a:spcAft>
              <a:buSzPts val="1980"/>
              <a:buChar char="▪"/>
              <a:defRPr/>
            </a:lvl3pPr>
            <a:lvl4pPr marL="1828800" lvl="3" indent="-354330" algn="l">
              <a:lnSpc>
                <a:spcPct val="120000"/>
              </a:lnSpc>
              <a:spcBef>
                <a:spcPts val="500"/>
              </a:spcBef>
              <a:spcAft>
                <a:spcPts val="0"/>
              </a:spcAft>
              <a:buSzPts val="1980"/>
              <a:buChar char="▪"/>
              <a:defRPr/>
            </a:lvl4pPr>
            <a:lvl5pPr marL="2286000" lvl="4" indent="-354329" algn="l">
              <a:lnSpc>
                <a:spcPct val="120000"/>
              </a:lnSpc>
              <a:spcBef>
                <a:spcPts val="500"/>
              </a:spcBef>
              <a:spcAft>
                <a:spcPts val="0"/>
              </a:spcAft>
              <a:buSzPts val="1980"/>
              <a:buChar char="▪"/>
              <a:defRPr/>
            </a:lvl5pPr>
            <a:lvl6pPr marL="2743200" lvl="5" indent="-354329" algn="l">
              <a:lnSpc>
                <a:spcPct val="120000"/>
              </a:lnSpc>
              <a:spcBef>
                <a:spcPts val="500"/>
              </a:spcBef>
              <a:spcAft>
                <a:spcPts val="0"/>
              </a:spcAft>
              <a:buSzPts val="1980"/>
              <a:buChar char="▪"/>
              <a:defRPr/>
            </a:lvl6pPr>
            <a:lvl7pPr marL="3200400" lvl="6" indent="-354329" algn="l">
              <a:lnSpc>
                <a:spcPct val="120000"/>
              </a:lnSpc>
              <a:spcBef>
                <a:spcPts val="500"/>
              </a:spcBef>
              <a:spcAft>
                <a:spcPts val="0"/>
              </a:spcAft>
              <a:buSzPts val="1980"/>
              <a:buChar char="▪"/>
              <a:defRPr/>
            </a:lvl7pPr>
            <a:lvl8pPr marL="3657600" lvl="7" indent="-354329" algn="l">
              <a:lnSpc>
                <a:spcPct val="120000"/>
              </a:lnSpc>
              <a:spcBef>
                <a:spcPts val="500"/>
              </a:spcBef>
              <a:spcAft>
                <a:spcPts val="0"/>
              </a:spcAft>
              <a:buSzPts val="1980"/>
              <a:buChar char="▪"/>
              <a:defRPr/>
            </a:lvl8pPr>
            <a:lvl9pPr marL="4114800" lvl="8" indent="-354329" algn="l">
              <a:lnSpc>
                <a:spcPct val="120000"/>
              </a:lnSpc>
              <a:spcBef>
                <a:spcPts val="500"/>
              </a:spcBef>
              <a:spcAft>
                <a:spcPts val="0"/>
              </a:spcAft>
              <a:buSzPts val="1980"/>
              <a:buChar char="▪"/>
              <a:defRPr/>
            </a:lvl9pPr>
          </a:lstStyle>
          <a:p>
            <a:endParaRPr/>
          </a:p>
        </p:txBody>
      </p:sp>
      <p:sp>
        <p:nvSpPr>
          <p:cNvPr id="391" name="Google Shape;391;p38"/>
          <p:cNvSpPr txBox="1">
            <a:spLocks noGrp="1"/>
          </p:cNvSpPr>
          <p:nvPr>
            <p:ph type="body" idx="2"/>
          </p:nvPr>
        </p:nvSpPr>
        <p:spPr>
          <a:xfrm>
            <a:off x="888631" y="3580186"/>
            <a:ext cx="3501197" cy="1221164"/>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1760"/>
              <a:buNone/>
              <a:defRPr sz="1600">
                <a:solidFill>
                  <a:srgbClr val="FFFEFF"/>
                </a:solidFill>
              </a:defRPr>
            </a:lvl1pPr>
            <a:lvl2pPr marL="914400" lvl="1" indent="-228600" algn="l">
              <a:lnSpc>
                <a:spcPct val="120000"/>
              </a:lnSpc>
              <a:spcBef>
                <a:spcPts val="500"/>
              </a:spcBef>
              <a:spcAft>
                <a:spcPts val="0"/>
              </a:spcAft>
              <a:buSzPts val="1540"/>
              <a:buNone/>
              <a:defRPr sz="1400"/>
            </a:lvl2pPr>
            <a:lvl3pPr marL="1371600" lvl="2" indent="-228600" algn="l">
              <a:lnSpc>
                <a:spcPct val="120000"/>
              </a:lnSpc>
              <a:spcBef>
                <a:spcPts val="500"/>
              </a:spcBef>
              <a:spcAft>
                <a:spcPts val="0"/>
              </a:spcAft>
              <a:buSzPts val="1320"/>
              <a:buNone/>
              <a:defRPr sz="1200"/>
            </a:lvl3pPr>
            <a:lvl4pPr marL="1828800" lvl="3" indent="-228600" algn="l">
              <a:lnSpc>
                <a:spcPct val="120000"/>
              </a:lnSpc>
              <a:spcBef>
                <a:spcPts val="500"/>
              </a:spcBef>
              <a:spcAft>
                <a:spcPts val="0"/>
              </a:spcAft>
              <a:buSzPts val="1100"/>
              <a:buNone/>
              <a:defRPr sz="1000"/>
            </a:lvl4pPr>
            <a:lvl5pPr marL="2286000" lvl="4" indent="-228600" algn="l">
              <a:lnSpc>
                <a:spcPct val="120000"/>
              </a:lnSpc>
              <a:spcBef>
                <a:spcPts val="500"/>
              </a:spcBef>
              <a:spcAft>
                <a:spcPts val="0"/>
              </a:spcAft>
              <a:buSzPts val="1100"/>
              <a:buNone/>
              <a:defRPr sz="1000"/>
            </a:lvl5pPr>
            <a:lvl6pPr marL="2743200" lvl="5" indent="-228600" algn="l">
              <a:lnSpc>
                <a:spcPct val="120000"/>
              </a:lnSpc>
              <a:spcBef>
                <a:spcPts val="500"/>
              </a:spcBef>
              <a:spcAft>
                <a:spcPts val="0"/>
              </a:spcAft>
              <a:buSzPts val="1100"/>
              <a:buNone/>
              <a:defRPr sz="1000"/>
            </a:lvl6pPr>
            <a:lvl7pPr marL="3200400" lvl="6" indent="-228600" algn="l">
              <a:lnSpc>
                <a:spcPct val="120000"/>
              </a:lnSpc>
              <a:spcBef>
                <a:spcPts val="500"/>
              </a:spcBef>
              <a:spcAft>
                <a:spcPts val="0"/>
              </a:spcAft>
              <a:buSzPts val="1100"/>
              <a:buNone/>
              <a:defRPr sz="1000"/>
            </a:lvl7pPr>
            <a:lvl8pPr marL="3657600" lvl="7" indent="-228600" algn="l">
              <a:lnSpc>
                <a:spcPct val="120000"/>
              </a:lnSpc>
              <a:spcBef>
                <a:spcPts val="500"/>
              </a:spcBef>
              <a:spcAft>
                <a:spcPts val="0"/>
              </a:spcAft>
              <a:buSzPts val="1100"/>
              <a:buNone/>
              <a:defRPr sz="1000"/>
            </a:lvl8pPr>
            <a:lvl9pPr marL="4114800" lvl="8" indent="-228600" algn="l">
              <a:lnSpc>
                <a:spcPct val="120000"/>
              </a:lnSpc>
              <a:spcBef>
                <a:spcPts val="500"/>
              </a:spcBef>
              <a:spcAft>
                <a:spcPts val="0"/>
              </a:spcAft>
              <a:buSzPts val="1100"/>
              <a:buNone/>
              <a:defRPr sz="1000"/>
            </a:lvl9pPr>
          </a:lstStyle>
          <a:p>
            <a:endParaRPr/>
          </a:p>
        </p:txBody>
      </p:sp>
      <p:sp>
        <p:nvSpPr>
          <p:cNvPr id="392" name="Google Shape;392;p38"/>
          <p:cNvSpPr txBox="1">
            <a:spLocks noGrp="1"/>
          </p:cNvSpPr>
          <p:nvPr>
            <p:ph type="dt" idx="10"/>
          </p:nvPr>
        </p:nvSpPr>
        <p:spPr>
          <a:xfrm>
            <a:off x="804672" y="320040"/>
            <a:ext cx="3657600"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3" name="Google Shape;393;p38"/>
          <p:cNvSpPr txBox="1">
            <a:spLocks noGrp="1"/>
          </p:cNvSpPr>
          <p:nvPr>
            <p:ph type="ftr" idx="11"/>
          </p:nvPr>
        </p:nvSpPr>
        <p:spPr>
          <a:xfrm>
            <a:off x="804672" y="6227064"/>
            <a:ext cx="10588752" cy="32004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4" name="Google Shape;394;p38"/>
          <p:cNvSpPr txBox="1">
            <a:spLocks noGrp="1"/>
          </p:cNvSpPr>
          <p:nvPr>
            <p:ph type="sldNum" idx="12"/>
          </p:nvPr>
        </p:nvSpPr>
        <p:spPr>
          <a:xfrm>
            <a:off x="10469880" y="320040"/>
            <a:ext cx="914400" cy="3200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d-ID"/>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95"/>
        <p:cNvGrpSpPr/>
        <p:nvPr/>
      </p:nvGrpSpPr>
      <p:grpSpPr>
        <a:xfrm>
          <a:off x="0" y="0"/>
          <a:ext cx="0" cy="0"/>
          <a:chOff x="0" y="0"/>
          <a:chExt cx="0" cy="0"/>
        </a:xfrm>
      </p:grpSpPr>
      <p:grpSp>
        <p:nvGrpSpPr>
          <p:cNvPr id="396" name="Google Shape;396;p39"/>
          <p:cNvGrpSpPr/>
          <p:nvPr/>
        </p:nvGrpSpPr>
        <p:grpSpPr>
          <a:xfrm>
            <a:off x="-329674" y="-59376"/>
            <a:ext cx="12515851" cy="6923798"/>
            <a:chOff x="-329674" y="-51881"/>
            <a:chExt cx="12515851" cy="6923798"/>
          </a:xfrm>
        </p:grpSpPr>
        <p:sp>
          <p:nvSpPr>
            <p:cNvPr id="397" name="Google Shape;397;p39"/>
            <p:cNvSpPr/>
            <p:nvPr/>
          </p:nvSpPr>
          <p:spPr>
            <a:xfrm>
              <a:off x="-329674" y="1298404"/>
              <a:ext cx="9702800" cy="5573512"/>
            </a:xfrm>
            <a:custGeom>
              <a:avLst/>
              <a:gdLst/>
              <a:ahLst/>
              <a:cxnLst/>
              <a:rect l="l" t="t" r="r" b="b"/>
              <a:pathLst>
                <a:path w="2038" h="1169" extrusionOk="0">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9"/>
            <p:cNvSpPr/>
            <p:nvPr/>
          </p:nvSpPr>
          <p:spPr>
            <a:xfrm>
              <a:off x="670451" y="2018236"/>
              <a:ext cx="7373938" cy="4848892"/>
            </a:xfrm>
            <a:custGeom>
              <a:avLst/>
              <a:gdLst/>
              <a:ahLst/>
              <a:cxnLst/>
              <a:rect l="l" t="t" r="r" b="b"/>
              <a:pathLst>
                <a:path w="1549" h="1017" extrusionOk="0">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9"/>
            <p:cNvSpPr/>
            <p:nvPr/>
          </p:nvSpPr>
          <p:spPr>
            <a:xfrm>
              <a:off x="251351" y="1788400"/>
              <a:ext cx="8035925" cy="5083516"/>
            </a:xfrm>
            <a:custGeom>
              <a:avLst/>
              <a:gdLst/>
              <a:ahLst/>
              <a:cxnLst/>
              <a:rect l="l" t="t" r="r" b="b"/>
              <a:pathLst>
                <a:path w="1688" h="1066" extrusionOk="0">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9"/>
            <p:cNvSpPr/>
            <p:nvPr/>
          </p:nvSpPr>
          <p:spPr>
            <a:xfrm>
              <a:off x="-1061" y="549842"/>
              <a:ext cx="10334625" cy="6322075"/>
            </a:xfrm>
            <a:custGeom>
              <a:avLst/>
              <a:gdLst/>
              <a:ahLst/>
              <a:cxnLst/>
              <a:rect l="l" t="t" r="r" b="b"/>
              <a:pathLst>
                <a:path w="2171" h="1326" extrusionOk="0">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9"/>
            <p:cNvSpPr/>
            <p:nvPr/>
          </p:nvSpPr>
          <p:spPr>
            <a:xfrm>
              <a:off x="3701" y="6186246"/>
              <a:ext cx="504825" cy="681527"/>
            </a:xfrm>
            <a:custGeom>
              <a:avLst/>
              <a:gdLst/>
              <a:ahLst/>
              <a:cxnLst/>
              <a:rect l="l" t="t" r="r" b="b"/>
              <a:pathLst>
                <a:path w="106" h="143" extrusionOk="0">
                  <a:moveTo>
                    <a:pt x="0" y="0"/>
                  </a:moveTo>
                  <a:cubicBezTo>
                    <a:pt x="35" y="54"/>
                    <a:pt x="70" y="101"/>
                    <a:pt x="106" y="143"/>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9"/>
            <p:cNvSpPr/>
            <p:nvPr/>
          </p:nvSpPr>
          <p:spPr>
            <a:xfrm>
              <a:off x="-1061" y="-51881"/>
              <a:ext cx="11091863" cy="6923796"/>
            </a:xfrm>
            <a:custGeom>
              <a:avLst/>
              <a:gdLst/>
              <a:ahLst/>
              <a:cxnLst/>
              <a:rect l="l" t="t" r="r" b="b"/>
              <a:pathLst>
                <a:path w="2330" h="1452" extrusionOk="0">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9"/>
            <p:cNvSpPr/>
            <p:nvPr/>
          </p:nvSpPr>
          <p:spPr>
            <a:xfrm>
              <a:off x="5426601" y="5579"/>
              <a:ext cx="5788025" cy="6847184"/>
            </a:xfrm>
            <a:custGeom>
              <a:avLst/>
              <a:gdLst/>
              <a:ahLst/>
              <a:cxnLst/>
              <a:rect l="l" t="t" r="r" b="b"/>
              <a:pathLst>
                <a:path w="1216" h="1436" extrusionOk="0">
                  <a:moveTo>
                    <a:pt x="1094" y="1436"/>
                  </a:moveTo>
                  <a:cubicBezTo>
                    <a:pt x="1216" y="1114"/>
                    <a:pt x="904" y="770"/>
                    <a:pt x="709" y="551"/>
                  </a:cubicBezTo>
                  <a:cubicBezTo>
                    <a:pt x="509" y="327"/>
                    <a:pt x="274" y="127"/>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9"/>
            <p:cNvSpPr/>
            <p:nvPr/>
          </p:nvSpPr>
          <p:spPr>
            <a:xfrm>
              <a:off x="-1061" y="5579"/>
              <a:ext cx="1057275" cy="614491"/>
            </a:xfrm>
            <a:custGeom>
              <a:avLst/>
              <a:gdLst/>
              <a:ahLst/>
              <a:cxnLst/>
              <a:rect l="l" t="t" r="r" b="b"/>
              <a:pathLst>
                <a:path w="222" h="129" extrusionOk="0">
                  <a:moveTo>
                    <a:pt x="222" y="0"/>
                  </a:moveTo>
                  <a:cubicBezTo>
                    <a:pt x="152" y="35"/>
                    <a:pt x="76" y="78"/>
                    <a:pt x="0" y="129"/>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9"/>
            <p:cNvSpPr/>
            <p:nvPr/>
          </p:nvSpPr>
          <p:spPr>
            <a:xfrm>
              <a:off x="5821889" y="5579"/>
              <a:ext cx="5588000" cy="6866337"/>
            </a:xfrm>
            <a:custGeom>
              <a:avLst/>
              <a:gdLst/>
              <a:ahLst/>
              <a:cxnLst/>
              <a:rect l="l" t="t" r="r" b="b"/>
              <a:pathLst>
                <a:path w="1174" h="1440" extrusionOk="0">
                  <a:moveTo>
                    <a:pt x="1067" y="1440"/>
                  </a:moveTo>
                  <a:cubicBezTo>
                    <a:pt x="1174" y="1124"/>
                    <a:pt x="887" y="797"/>
                    <a:pt x="698" y="577"/>
                  </a:cubicBezTo>
                  <a:cubicBezTo>
                    <a:pt x="500" y="348"/>
                    <a:pt x="270" y="141"/>
                    <a:pt x="0"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9"/>
            <p:cNvSpPr/>
            <p:nvPr/>
          </p:nvSpPr>
          <p:spPr>
            <a:xfrm>
              <a:off x="3701" y="790"/>
              <a:ext cx="595313" cy="352734"/>
            </a:xfrm>
            <a:custGeom>
              <a:avLst/>
              <a:gdLst/>
              <a:ahLst/>
              <a:cxnLst/>
              <a:rect l="l" t="t" r="r" b="b"/>
              <a:pathLst>
                <a:path w="125" h="74" extrusionOk="0">
                  <a:moveTo>
                    <a:pt x="125" y="0"/>
                  </a:moveTo>
                  <a:cubicBezTo>
                    <a:pt x="85" y="22"/>
                    <a:pt x="43" y="47"/>
                    <a:pt x="0" y="74"/>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9"/>
            <p:cNvSpPr/>
            <p:nvPr/>
          </p:nvSpPr>
          <p:spPr>
            <a:xfrm>
              <a:off x="6012389" y="5579"/>
              <a:ext cx="5497513" cy="6866337"/>
            </a:xfrm>
            <a:custGeom>
              <a:avLst/>
              <a:gdLst/>
              <a:ahLst/>
              <a:cxnLst/>
              <a:rect l="l" t="t" r="r" b="b"/>
              <a:pathLst>
                <a:path w="1155" h="1440" extrusionOk="0">
                  <a:moveTo>
                    <a:pt x="1056" y="1440"/>
                  </a:moveTo>
                  <a:cubicBezTo>
                    <a:pt x="1155" y="1123"/>
                    <a:pt x="875" y="801"/>
                    <a:pt x="686" y="580"/>
                  </a:cubicBezTo>
                  <a:cubicBezTo>
                    <a:pt x="491" y="352"/>
                    <a:pt x="264" y="145"/>
                    <a:pt x="0" y="0"/>
                  </a:cubicBezTo>
                </a:path>
              </a:pathLst>
            </a:custGeom>
            <a:noFill/>
            <a:ln w="12700" cap="flat" cmpd="sng">
              <a:solidFill>
                <a:schemeClr val="dk1">
                  <a:alpha val="20000"/>
                </a:schemeClr>
              </a:solidFill>
              <a:prstDash val="dashDot"/>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9"/>
            <p:cNvSpPr/>
            <p:nvPr/>
          </p:nvSpPr>
          <p:spPr>
            <a:xfrm>
              <a:off x="-1061" y="5579"/>
              <a:ext cx="357188" cy="213875"/>
            </a:xfrm>
            <a:custGeom>
              <a:avLst/>
              <a:gdLst/>
              <a:ahLst/>
              <a:cxnLst/>
              <a:rect l="l" t="t" r="r" b="b"/>
              <a:pathLst>
                <a:path w="75" h="45" extrusionOk="0">
                  <a:moveTo>
                    <a:pt x="75" y="0"/>
                  </a:moveTo>
                  <a:cubicBezTo>
                    <a:pt x="50" y="14"/>
                    <a:pt x="25" y="29"/>
                    <a:pt x="0" y="45"/>
                  </a:cubicBezTo>
                </a:path>
              </a:pathLst>
            </a:custGeom>
            <a:noFill/>
            <a:ln w="12700" cap="flat" cmpd="sng">
              <a:solidFill>
                <a:schemeClr val="dk1">
                  <a:alpha val="20000"/>
                </a:schemeClr>
              </a:solidFill>
              <a:prstDash val="dashDot"/>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9"/>
            <p:cNvSpPr/>
            <p:nvPr/>
          </p:nvSpPr>
          <p:spPr>
            <a:xfrm>
              <a:off x="6210826" y="790"/>
              <a:ext cx="5522913" cy="6871126"/>
            </a:xfrm>
            <a:custGeom>
              <a:avLst/>
              <a:gdLst/>
              <a:ahLst/>
              <a:cxnLst/>
              <a:rect l="l" t="t" r="r" b="b"/>
              <a:pathLst>
                <a:path w="1160" h="1441" extrusionOk="0">
                  <a:moveTo>
                    <a:pt x="1053" y="1441"/>
                  </a:moveTo>
                  <a:cubicBezTo>
                    <a:pt x="1160" y="1129"/>
                    <a:pt x="892" y="817"/>
                    <a:pt x="705" y="599"/>
                  </a:cubicBezTo>
                  <a:cubicBezTo>
                    <a:pt x="503" y="365"/>
                    <a:pt x="270" y="152"/>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9"/>
            <p:cNvSpPr/>
            <p:nvPr/>
          </p:nvSpPr>
          <p:spPr>
            <a:xfrm>
              <a:off x="6463239" y="5579"/>
              <a:ext cx="5413375" cy="6866337"/>
            </a:xfrm>
            <a:custGeom>
              <a:avLst/>
              <a:gdLst/>
              <a:ahLst/>
              <a:cxnLst/>
              <a:rect l="l" t="t" r="r" b="b"/>
              <a:pathLst>
                <a:path w="1137" h="1440" extrusionOk="0">
                  <a:moveTo>
                    <a:pt x="1040" y="1440"/>
                  </a:moveTo>
                  <a:cubicBezTo>
                    <a:pt x="1137" y="1131"/>
                    <a:pt x="883" y="828"/>
                    <a:pt x="698" y="611"/>
                  </a:cubicBezTo>
                  <a:cubicBezTo>
                    <a:pt x="498" y="375"/>
                    <a:pt x="268" y="159"/>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9"/>
            <p:cNvSpPr/>
            <p:nvPr/>
          </p:nvSpPr>
          <p:spPr>
            <a:xfrm>
              <a:off x="6877576" y="5579"/>
              <a:ext cx="5037138" cy="6861550"/>
            </a:xfrm>
            <a:custGeom>
              <a:avLst/>
              <a:gdLst/>
              <a:ahLst/>
              <a:cxnLst/>
              <a:rect l="l" t="t" r="r" b="b"/>
              <a:pathLst>
                <a:path w="1058" h="1439" extrusionOk="0">
                  <a:moveTo>
                    <a:pt x="1011" y="1439"/>
                  </a:moveTo>
                  <a:cubicBezTo>
                    <a:pt x="1058" y="1131"/>
                    <a:pt x="825" y="841"/>
                    <a:pt x="648" y="617"/>
                  </a:cubicBezTo>
                  <a:cubicBezTo>
                    <a:pt x="462" y="383"/>
                    <a:pt x="248" y="168"/>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9"/>
            <p:cNvSpPr/>
            <p:nvPr/>
          </p:nvSpPr>
          <p:spPr>
            <a:xfrm>
              <a:off x="8768289" y="5579"/>
              <a:ext cx="3417888" cy="2742066"/>
            </a:xfrm>
            <a:custGeom>
              <a:avLst/>
              <a:gdLst/>
              <a:ahLst/>
              <a:cxnLst/>
              <a:rect l="l" t="t" r="r" b="b"/>
              <a:pathLst>
                <a:path w="718" h="575" extrusionOk="0">
                  <a:moveTo>
                    <a:pt x="718" y="575"/>
                  </a:moveTo>
                  <a:cubicBezTo>
                    <a:pt x="500" y="360"/>
                    <a:pt x="260" y="163"/>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9"/>
            <p:cNvSpPr/>
            <p:nvPr/>
          </p:nvSpPr>
          <p:spPr>
            <a:xfrm>
              <a:off x="9235014" y="10367"/>
              <a:ext cx="2951163" cy="2555325"/>
            </a:xfrm>
            <a:custGeom>
              <a:avLst/>
              <a:gdLst/>
              <a:ahLst/>
              <a:cxnLst/>
              <a:rect l="l" t="t" r="r" b="b"/>
              <a:pathLst>
                <a:path w="620" h="536" extrusionOk="0">
                  <a:moveTo>
                    <a:pt x="620" y="536"/>
                  </a:moveTo>
                  <a:cubicBezTo>
                    <a:pt x="404" y="314"/>
                    <a:pt x="196" y="138"/>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9"/>
            <p:cNvSpPr/>
            <p:nvPr/>
          </p:nvSpPr>
          <p:spPr>
            <a:xfrm>
              <a:off x="10020826" y="5579"/>
              <a:ext cx="2165350" cy="1358265"/>
            </a:xfrm>
            <a:custGeom>
              <a:avLst/>
              <a:gdLst/>
              <a:ahLst/>
              <a:cxnLst/>
              <a:rect l="l" t="t" r="r" b="b"/>
              <a:pathLst>
                <a:path w="455" h="285" extrusionOk="0">
                  <a:moveTo>
                    <a:pt x="0" y="0"/>
                  </a:moveTo>
                  <a:cubicBezTo>
                    <a:pt x="153" y="85"/>
                    <a:pt x="308" y="180"/>
                    <a:pt x="455" y="285"/>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9"/>
            <p:cNvSpPr/>
            <p:nvPr/>
          </p:nvSpPr>
          <p:spPr>
            <a:xfrm>
              <a:off x="11290826" y="5579"/>
              <a:ext cx="895350" cy="534687"/>
            </a:xfrm>
            <a:custGeom>
              <a:avLst/>
              <a:gdLst/>
              <a:ahLst/>
              <a:cxnLst/>
              <a:rect l="l" t="t" r="r" b="b"/>
              <a:pathLst>
                <a:path w="188" h="112" extrusionOk="0">
                  <a:moveTo>
                    <a:pt x="0" y="0"/>
                  </a:moveTo>
                  <a:cubicBezTo>
                    <a:pt x="63" y="36"/>
                    <a:pt x="126" y="73"/>
                    <a:pt x="188" y="112"/>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6" name="Google Shape;416;p39"/>
          <p:cNvGrpSpPr/>
          <p:nvPr/>
        </p:nvGrpSpPr>
        <p:grpSpPr>
          <a:xfrm>
            <a:off x="805336" y="1698331"/>
            <a:ext cx="5941540" cy="3470421"/>
            <a:chOff x="805336" y="1698331"/>
            <a:chExt cx="5941540" cy="3470421"/>
          </a:xfrm>
        </p:grpSpPr>
        <p:sp>
          <p:nvSpPr>
            <p:cNvPr id="417" name="Google Shape;417;p39"/>
            <p:cNvSpPr/>
            <p:nvPr/>
          </p:nvSpPr>
          <p:spPr>
            <a:xfrm>
              <a:off x="805336" y="1698331"/>
              <a:ext cx="5941540" cy="50292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9"/>
            <p:cNvSpPr/>
            <p:nvPr/>
          </p:nvSpPr>
          <p:spPr>
            <a:xfrm rot="10800000">
              <a:off x="3618113" y="4896349"/>
              <a:ext cx="315988" cy="272403"/>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9"/>
            <p:cNvSpPr/>
            <p:nvPr/>
          </p:nvSpPr>
          <p:spPr>
            <a:xfrm>
              <a:off x="805336" y="2274403"/>
              <a:ext cx="5941540" cy="262432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0" name="Google Shape;420;p39"/>
          <p:cNvSpPr>
            <a:spLocks noGrp="1"/>
          </p:cNvSpPr>
          <p:nvPr>
            <p:ph type="pic" idx="2"/>
          </p:nvPr>
        </p:nvSpPr>
        <p:spPr>
          <a:xfrm>
            <a:off x="7543510" y="0"/>
            <a:ext cx="4648490" cy="6858000"/>
          </a:xfrm>
          <a:prstGeom prst="rect">
            <a:avLst/>
          </a:prstGeom>
          <a:solidFill>
            <a:srgbClr val="FEFEFE"/>
          </a:solidFill>
          <a:ln>
            <a:noFill/>
          </a:ln>
        </p:spPr>
      </p:sp>
      <p:sp>
        <p:nvSpPr>
          <p:cNvPr id="421" name="Google Shape;421;p39"/>
          <p:cNvSpPr txBox="1">
            <a:spLocks noGrp="1"/>
          </p:cNvSpPr>
          <p:nvPr>
            <p:ph type="title"/>
          </p:nvPr>
        </p:nvSpPr>
        <p:spPr>
          <a:xfrm>
            <a:off x="885443" y="2360255"/>
            <a:ext cx="5776646" cy="1178032"/>
          </a:xfrm>
          <a:prstGeom prst="rect">
            <a:avLst/>
          </a:prstGeom>
          <a:noFill/>
          <a:ln>
            <a:noFill/>
          </a:ln>
        </p:spPr>
        <p:txBody>
          <a:bodyPr spcFirstLastPara="1" wrap="square" lIns="228600" tIns="228600" rIns="228600" bIns="0" anchor="b" anchorCtr="0">
            <a:normAutofit/>
          </a:bodyPr>
          <a:lstStyle>
            <a:lvl1pPr lvl="0" algn="ctr">
              <a:lnSpc>
                <a:spcPct val="85000"/>
              </a:lnSpc>
              <a:spcBef>
                <a:spcPts val="0"/>
              </a:spcBef>
              <a:spcAft>
                <a:spcPts val="0"/>
              </a:spcAft>
              <a:buClr>
                <a:srgbClr val="FFFEFF"/>
              </a:buClr>
              <a:buSzPts val="3600"/>
              <a:buFont typeface="Calibri"/>
              <a:buNone/>
              <a:defRPr sz="3600">
                <a:solidFill>
                  <a:srgbClr val="FFFE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2" name="Google Shape;422;p39"/>
          <p:cNvSpPr txBox="1">
            <a:spLocks noGrp="1"/>
          </p:cNvSpPr>
          <p:nvPr>
            <p:ph type="body" idx="1"/>
          </p:nvPr>
        </p:nvSpPr>
        <p:spPr>
          <a:xfrm>
            <a:off x="885443" y="3545012"/>
            <a:ext cx="5776646" cy="1274198"/>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1980"/>
              <a:buNone/>
              <a:defRPr sz="1800">
                <a:solidFill>
                  <a:srgbClr val="FFFEFF"/>
                </a:solidFill>
              </a:defRPr>
            </a:lvl1pPr>
            <a:lvl2pPr marL="914400" lvl="1" indent="-228600" algn="l">
              <a:lnSpc>
                <a:spcPct val="120000"/>
              </a:lnSpc>
              <a:spcBef>
                <a:spcPts val="500"/>
              </a:spcBef>
              <a:spcAft>
                <a:spcPts val="0"/>
              </a:spcAft>
              <a:buSzPts val="1540"/>
              <a:buNone/>
              <a:defRPr sz="1400"/>
            </a:lvl2pPr>
            <a:lvl3pPr marL="1371600" lvl="2" indent="-228600" algn="l">
              <a:lnSpc>
                <a:spcPct val="120000"/>
              </a:lnSpc>
              <a:spcBef>
                <a:spcPts val="500"/>
              </a:spcBef>
              <a:spcAft>
                <a:spcPts val="0"/>
              </a:spcAft>
              <a:buSzPts val="1320"/>
              <a:buNone/>
              <a:defRPr sz="1200"/>
            </a:lvl3pPr>
            <a:lvl4pPr marL="1828800" lvl="3" indent="-228600" algn="l">
              <a:lnSpc>
                <a:spcPct val="120000"/>
              </a:lnSpc>
              <a:spcBef>
                <a:spcPts val="500"/>
              </a:spcBef>
              <a:spcAft>
                <a:spcPts val="0"/>
              </a:spcAft>
              <a:buSzPts val="1100"/>
              <a:buNone/>
              <a:defRPr sz="1000"/>
            </a:lvl4pPr>
            <a:lvl5pPr marL="2286000" lvl="4" indent="-228600" algn="l">
              <a:lnSpc>
                <a:spcPct val="120000"/>
              </a:lnSpc>
              <a:spcBef>
                <a:spcPts val="500"/>
              </a:spcBef>
              <a:spcAft>
                <a:spcPts val="0"/>
              </a:spcAft>
              <a:buSzPts val="1100"/>
              <a:buNone/>
              <a:defRPr sz="1000"/>
            </a:lvl5pPr>
            <a:lvl6pPr marL="2743200" lvl="5" indent="-228600" algn="l">
              <a:lnSpc>
                <a:spcPct val="120000"/>
              </a:lnSpc>
              <a:spcBef>
                <a:spcPts val="500"/>
              </a:spcBef>
              <a:spcAft>
                <a:spcPts val="0"/>
              </a:spcAft>
              <a:buSzPts val="1100"/>
              <a:buNone/>
              <a:defRPr sz="1000"/>
            </a:lvl6pPr>
            <a:lvl7pPr marL="3200400" lvl="6" indent="-228600" algn="l">
              <a:lnSpc>
                <a:spcPct val="120000"/>
              </a:lnSpc>
              <a:spcBef>
                <a:spcPts val="500"/>
              </a:spcBef>
              <a:spcAft>
                <a:spcPts val="0"/>
              </a:spcAft>
              <a:buSzPts val="1100"/>
              <a:buNone/>
              <a:defRPr sz="1000"/>
            </a:lvl7pPr>
            <a:lvl8pPr marL="3657600" lvl="7" indent="-228600" algn="l">
              <a:lnSpc>
                <a:spcPct val="120000"/>
              </a:lnSpc>
              <a:spcBef>
                <a:spcPts val="500"/>
              </a:spcBef>
              <a:spcAft>
                <a:spcPts val="0"/>
              </a:spcAft>
              <a:buSzPts val="1100"/>
              <a:buNone/>
              <a:defRPr sz="1000"/>
            </a:lvl8pPr>
            <a:lvl9pPr marL="4114800" lvl="8" indent="-228600" algn="l">
              <a:lnSpc>
                <a:spcPct val="120000"/>
              </a:lnSpc>
              <a:spcBef>
                <a:spcPts val="500"/>
              </a:spcBef>
              <a:spcAft>
                <a:spcPts val="0"/>
              </a:spcAft>
              <a:buSzPts val="1100"/>
              <a:buNone/>
              <a:defRPr sz="1000"/>
            </a:lvl9pPr>
          </a:lstStyle>
          <a:p>
            <a:endParaRPr/>
          </a:p>
        </p:txBody>
      </p:sp>
      <p:sp>
        <p:nvSpPr>
          <p:cNvPr id="423" name="Google Shape;423;p39"/>
          <p:cNvSpPr txBox="1">
            <a:spLocks noGrp="1"/>
          </p:cNvSpPr>
          <p:nvPr>
            <p:ph type="dt" idx="10"/>
          </p:nvPr>
        </p:nvSpPr>
        <p:spPr>
          <a:xfrm>
            <a:off x="804672" y="320040"/>
            <a:ext cx="3657600"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4" name="Google Shape;424;p39"/>
          <p:cNvSpPr txBox="1">
            <a:spLocks noGrp="1"/>
          </p:cNvSpPr>
          <p:nvPr>
            <p:ph type="ftr" idx="11"/>
          </p:nvPr>
        </p:nvSpPr>
        <p:spPr>
          <a:xfrm>
            <a:off x="804672" y="6227064"/>
            <a:ext cx="5942203" cy="32004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5" name="Google Shape;425;p39"/>
          <p:cNvSpPr txBox="1">
            <a:spLocks noGrp="1"/>
          </p:cNvSpPr>
          <p:nvPr>
            <p:ph type="sldNum" idx="12"/>
          </p:nvPr>
        </p:nvSpPr>
        <p:spPr>
          <a:xfrm>
            <a:off x="5828377" y="320040"/>
            <a:ext cx="914400" cy="3200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d-ID"/>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26"/>
        <p:cNvGrpSpPr/>
        <p:nvPr/>
      </p:nvGrpSpPr>
      <p:grpSpPr>
        <a:xfrm>
          <a:off x="0" y="0"/>
          <a:ext cx="0" cy="0"/>
          <a:chOff x="0" y="0"/>
          <a:chExt cx="0" cy="0"/>
        </a:xfrm>
      </p:grpSpPr>
      <p:grpSp>
        <p:nvGrpSpPr>
          <p:cNvPr id="427" name="Google Shape;427;p40"/>
          <p:cNvGrpSpPr/>
          <p:nvPr/>
        </p:nvGrpSpPr>
        <p:grpSpPr>
          <a:xfrm>
            <a:off x="-417513" y="0"/>
            <a:ext cx="12584114" cy="6853238"/>
            <a:chOff x="-417513" y="0"/>
            <a:chExt cx="12584114" cy="6853238"/>
          </a:xfrm>
        </p:grpSpPr>
        <p:sp>
          <p:nvSpPr>
            <p:cNvPr id="428" name="Google Shape;428;p40"/>
            <p:cNvSpPr/>
            <p:nvPr/>
          </p:nvSpPr>
          <p:spPr>
            <a:xfrm>
              <a:off x="1306513" y="0"/>
              <a:ext cx="3862388" cy="6843713"/>
            </a:xfrm>
            <a:custGeom>
              <a:avLst/>
              <a:gdLst/>
              <a:ahLst/>
              <a:cxnLst/>
              <a:rect l="l" t="t" r="r" b="b"/>
              <a:pathLst>
                <a:path w="813" h="1440" extrusionOk="0">
                  <a:moveTo>
                    <a:pt x="813" y="0"/>
                  </a:moveTo>
                  <a:cubicBezTo>
                    <a:pt x="331" y="221"/>
                    <a:pt x="0" y="1039"/>
                    <a:pt x="43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40"/>
            <p:cNvSpPr/>
            <p:nvPr/>
          </p:nvSpPr>
          <p:spPr>
            <a:xfrm>
              <a:off x="10626725" y="9525"/>
              <a:ext cx="1539875" cy="555625"/>
            </a:xfrm>
            <a:custGeom>
              <a:avLst/>
              <a:gdLst/>
              <a:ahLst/>
              <a:cxnLst/>
              <a:rect l="l" t="t" r="r" b="b"/>
              <a:pathLst>
                <a:path w="324" h="117" extrusionOk="0">
                  <a:moveTo>
                    <a:pt x="324" y="117"/>
                  </a:moveTo>
                  <a:cubicBezTo>
                    <a:pt x="223" y="64"/>
                    <a:pt x="107" y="28"/>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40"/>
            <p:cNvSpPr/>
            <p:nvPr/>
          </p:nvSpPr>
          <p:spPr>
            <a:xfrm>
              <a:off x="10247313" y="5013325"/>
              <a:ext cx="1919288" cy="1830388"/>
            </a:xfrm>
            <a:custGeom>
              <a:avLst/>
              <a:gdLst/>
              <a:ahLst/>
              <a:cxnLst/>
              <a:rect l="l" t="t" r="r" b="b"/>
              <a:pathLst>
                <a:path w="404" h="385" extrusionOk="0">
                  <a:moveTo>
                    <a:pt x="0" y="385"/>
                  </a:moveTo>
                  <a:cubicBezTo>
                    <a:pt x="146" y="272"/>
                    <a:pt x="285" y="142"/>
                    <a:pt x="404"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40"/>
            <p:cNvSpPr/>
            <p:nvPr/>
          </p:nvSpPr>
          <p:spPr>
            <a:xfrm>
              <a:off x="1120775" y="0"/>
              <a:ext cx="3676650" cy="6843713"/>
            </a:xfrm>
            <a:custGeom>
              <a:avLst/>
              <a:gdLst/>
              <a:ahLst/>
              <a:cxnLst/>
              <a:rect l="l" t="t" r="r" b="b"/>
              <a:pathLst>
                <a:path w="774" h="1440" extrusionOk="0">
                  <a:moveTo>
                    <a:pt x="774" y="0"/>
                  </a:moveTo>
                  <a:cubicBezTo>
                    <a:pt x="312" y="240"/>
                    <a:pt x="0" y="1034"/>
                    <a:pt x="411" y="144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40"/>
            <p:cNvSpPr/>
            <p:nvPr/>
          </p:nvSpPr>
          <p:spPr>
            <a:xfrm>
              <a:off x="11202988" y="9525"/>
              <a:ext cx="963613" cy="366713"/>
            </a:xfrm>
            <a:custGeom>
              <a:avLst/>
              <a:gdLst/>
              <a:ahLst/>
              <a:cxnLst/>
              <a:rect l="l" t="t" r="r" b="b"/>
              <a:pathLst>
                <a:path w="203" h="77" extrusionOk="0">
                  <a:moveTo>
                    <a:pt x="203" y="77"/>
                  </a:moveTo>
                  <a:cubicBezTo>
                    <a:pt x="138" y="46"/>
                    <a:pt x="68" y="21"/>
                    <a:pt x="0"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40"/>
            <p:cNvSpPr/>
            <p:nvPr/>
          </p:nvSpPr>
          <p:spPr>
            <a:xfrm>
              <a:off x="10494963" y="5275263"/>
              <a:ext cx="1666875" cy="1577975"/>
            </a:xfrm>
            <a:custGeom>
              <a:avLst/>
              <a:gdLst/>
              <a:ahLst/>
              <a:cxnLst/>
              <a:rect l="l" t="t" r="r" b="b"/>
              <a:pathLst>
                <a:path w="351" h="332" extrusionOk="0">
                  <a:moveTo>
                    <a:pt x="0" y="332"/>
                  </a:moveTo>
                  <a:cubicBezTo>
                    <a:pt x="125" y="232"/>
                    <a:pt x="245" y="121"/>
                    <a:pt x="351"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40"/>
            <p:cNvSpPr/>
            <p:nvPr/>
          </p:nvSpPr>
          <p:spPr>
            <a:xfrm>
              <a:off x="1001713" y="0"/>
              <a:ext cx="3621088" cy="6843713"/>
            </a:xfrm>
            <a:custGeom>
              <a:avLst/>
              <a:gdLst/>
              <a:ahLst/>
              <a:cxnLst/>
              <a:rect l="l" t="t" r="r" b="b"/>
              <a:pathLst>
                <a:path w="762" h="1440" extrusionOk="0">
                  <a:moveTo>
                    <a:pt x="762" y="0"/>
                  </a:moveTo>
                  <a:cubicBezTo>
                    <a:pt x="308" y="245"/>
                    <a:pt x="0" y="1033"/>
                    <a:pt x="403"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40"/>
            <p:cNvSpPr/>
            <p:nvPr/>
          </p:nvSpPr>
          <p:spPr>
            <a:xfrm>
              <a:off x="11501438" y="9525"/>
              <a:ext cx="665163" cy="257175"/>
            </a:xfrm>
            <a:custGeom>
              <a:avLst/>
              <a:gdLst/>
              <a:ahLst/>
              <a:cxnLst/>
              <a:rect l="l" t="t" r="r" b="b"/>
              <a:pathLst>
                <a:path w="140" h="54" extrusionOk="0">
                  <a:moveTo>
                    <a:pt x="140" y="54"/>
                  </a:moveTo>
                  <a:cubicBezTo>
                    <a:pt x="95" y="34"/>
                    <a:pt x="48" y="16"/>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40"/>
            <p:cNvSpPr/>
            <p:nvPr/>
          </p:nvSpPr>
          <p:spPr>
            <a:xfrm>
              <a:off x="10641013" y="5408613"/>
              <a:ext cx="1525588" cy="1435100"/>
            </a:xfrm>
            <a:custGeom>
              <a:avLst/>
              <a:gdLst/>
              <a:ahLst/>
              <a:cxnLst/>
              <a:rect l="l" t="t" r="r" b="b"/>
              <a:pathLst>
                <a:path w="321" h="302" extrusionOk="0">
                  <a:moveTo>
                    <a:pt x="0" y="302"/>
                  </a:moveTo>
                  <a:cubicBezTo>
                    <a:pt x="114" y="210"/>
                    <a:pt x="223" y="109"/>
                    <a:pt x="321"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40"/>
            <p:cNvSpPr/>
            <p:nvPr/>
          </p:nvSpPr>
          <p:spPr>
            <a:xfrm>
              <a:off x="1001713" y="0"/>
              <a:ext cx="3244850" cy="6843713"/>
            </a:xfrm>
            <a:custGeom>
              <a:avLst/>
              <a:gdLst/>
              <a:ahLst/>
              <a:cxnLst/>
              <a:rect l="l" t="t" r="r" b="b"/>
              <a:pathLst>
                <a:path w="683" h="1440" extrusionOk="0">
                  <a:moveTo>
                    <a:pt x="683" y="0"/>
                  </a:moveTo>
                  <a:cubicBezTo>
                    <a:pt x="258" y="256"/>
                    <a:pt x="0" y="1041"/>
                    <a:pt x="35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40"/>
            <p:cNvSpPr/>
            <p:nvPr/>
          </p:nvSpPr>
          <p:spPr>
            <a:xfrm>
              <a:off x="10802938" y="5518150"/>
              <a:ext cx="1363663" cy="1325563"/>
            </a:xfrm>
            <a:custGeom>
              <a:avLst/>
              <a:gdLst/>
              <a:ahLst/>
              <a:cxnLst/>
              <a:rect l="l" t="t" r="r" b="b"/>
              <a:pathLst>
                <a:path w="287" h="279" extrusionOk="0">
                  <a:moveTo>
                    <a:pt x="0" y="279"/>
                  </a:moveTo>
                  <a:cubicBezTo>
                    <a:pt x="101" y="193"/>
                    <a:pt x="198" y="100"/>
                    <a:pt x="287"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40"/>
            <p:cNvSpPr/>
            <p:nvPr/>
          </p:nvSpPr>
          <p:spPr>
            <a:xfrm>
              <a:off x="889000" y="0"/>
              <a:ext cx="3230563" cy="6843713"/>
            </a:xfrm>
            <a:custGeom>
              <a:avLst/>
              <a:gdLst/>
              <a:ahLst/>
              <a:cxnLst/>
              <a:rect l="l" t="t" r="r" b="b"/>
              <a:pathLst>
                <a:path w="680" h="1440" extrusionOk="0">
                  <a:moveTo>
                    <a:pt x="680" y="0"/>
                  </a:moveTo>
                  <a:cubicBezTo>
                    <a:pt x="257" y="265"/>
                    <a:pt x="0" y="1026"/>
                    <a:pt x="337"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40"/>
            <p:cNvSpPr/>
            <p:nvPr/>
          </p:nvSpPr>
          <p:spPr>
            <a:xfrm>
              <a:off x="10979150" y="5694363"/>
              <a:ext cx="1187450" cy="1149350"/>
            </a:xfrm>
            <a:custGeom>
              <a:avLst/>
              <a:gdLst/>
              <a:ahLst/>
              <a:cxnLst/>
              <a:rect l="l" t="t" r="r" b="b"/>
              <a:pathLst>
                <a:path w="250" h="242" extrusionOk="0">
                  <a:moveTo>
                    <a:pt x="0" y="242"/>
                  </a:moveTo>
                  <a:cubicBezTo>
                    <a:pt x="88" y="166"/>
                    <a:pt x="172" y="85"/>
                    <a:pt x="25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40"/>
            <p:cNvSpPr/>
            <p:nvPr/>
          </p:nvSpPr>
          <p:spPr>
            <a:xfrm>
              <a:off x="484188" y="0"/>
              <a:ext cx="3421063" cy="6843713"/>
            </a:xfrm>
            <a:custGeom>
              <a:avLst/>
              <a:gdLst/>
              <a:ahLst/>
              <a:cxnLst/>
              <a:rect l="l" t="t" r="r" b="b"/>
              <a:pathLst>
                <a:path w="720" h="1440" extrusionOk="0">
                  <a:moveTo>
                    <a:pt x="720" y="0"/>
                  </a:moveTo>
                  <a:cubicBezTo>
                    <a:pt x="316" y="282"/>
                    <a:pt x="0" y="1018"/>
                    <a:pt x="362"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40"/>
            <p:cNvSpPr/>
            <p:nvPr/>
          </p:nvSpPr>
          <p:spPr>
            <a:xfrm>
              <a:off x="11287125" y="6049963"/>
              <a:ext cx="879475" cy="793750"/>
            </a:xfrm>
            <a:custGeom>
              <a:avLst/>
              <a:gdLst/>
              <a:ahLst/>
              <a:cxnLst/>
              <a:rect l="l" t="t" r="r" b="b"/>
              <a:pathLst>
                <a:path w="185" h="167" extrusionOk="0">
                  <a:moveTo>
                    <a:pt x="0" y="167"/>
                  </a:moveTo>
                  <a:cubicBezTo>
                    <a:pt x="63" y="114"/>
                    <a:pt x="125" y="58"/>
                    <a:pt x="185"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40"/>
            <p:cNvSpPr/>
            <p:nvPr/>
          </p:nvSpPr>
          <p:spPr>
            <a:xfrm>
              <a:off x="598488" y="0"/>
              <a:ext cx="2717800" cy="6843713"/>
            </a:xfrm>
            <a:custGeom>
              <a:avLst/>
              <a:gdLst/>
              <a:ahLst/>
              <a:cxnLst/>
              <a:rect l="l" t="t" r="r" b="b"/>
              <a:pathLst>
                <a:path w="572" h="1440" extrusionOk="0">
                  <a:moveTo>
                    <a:pt x="572" y="0"/>
                  </a:moveTo>
                  <a:cubicBezTo>
                    <a:pt x="213" y="320"/>
                    <a:pt x="0" y="979"/>
                    <a:pt x="164" y="1440"/>
                  </a:cubicBezTo>
                </a:path>
              </a:pathLst>
            </a:custGeom>
            <a:noFill/>
            <a:ln w="12700" cap="flat" cmpd="sng">
              <a:solidFill>
                <a:schemeClr val="dk1">
                  <a:alpha val="20000"/>
                </a:schemeClr>
              </a:solidFill>
              <a:prstDash val="dashDot"/>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40"/>
            <p:cNvSpPr/>
            <p:nvPr/>
          </p:nvSpPr>
          <p:spPr>
            <a:xfrm>
              <a:off x="261938" y="0"/>
              <a:ext cx="2944813" cy="6843713"/>
            </a:xfrm>
            <a:custGeom>
              <a:avLst/>
              <a:gdLst/>
              <a:ahLst/>
              <a:cxnLst/>
              <a:rect l="l" t="t" r="r" b="b"/>
              <a:pathLst>
                <a:path w="620" h="1440" extrusionOk="0">
                  <a:moveTo>
                    <a:pt x="620" y="0"/>
                  </a:moveTo>
                  <a:cubicBezTo>
                    <a:pt x="248" y="325"/>
                    <a:pt x="0" y="960"/>
                    <a:pt x="186" y="1440"/>
                  </a:cubicBezTo>
                </a:path>
              </a:pathLst>
            </a:custGeom>
            <a:noFill/>
            <a:ln w="9525" cap="flat" cmpd="sng">
              <a:solidFill>
                <a:schemeClr val="dk1">
                  <a:alpha val="20000"/>
                </a:schemeClr>
              </a:solidFill>
              <a:prstDash val="lg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40"/>
            <p:cNvSpPr/>
            <p:nvPr/>
          </p:nvSpPr>
          <p:spPr>
            <a:xfrm>
              <a:off x="-417513" y="0"/>
              <a:ext cx="2403475" cy="6843713"/>
            </a:xfrm>
            <a:custGeom>
              <a:avLst/>
              <a:gdLst/>
              <a:ahLst/>
              <a:cxnLst/>
              <a:rect l="l" t="t" r="r" b="b"/>
              <a:pathLst>
                <a:path w="506" h="1440" extrusionOk="0">
                  <a:moveTo>
                    <a:pt x="506" y="0"/>
                  </a:moveTo>
                  <a:cubicBezTo>
                    <a:pt x="109" y="356"/>
                    <a:pt x="0" y="943"/>
                    <a:pt x="171"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40"/>
            <p:cNvSpPr/>
            <p:nvPr/>
          </p:nvSpPr>
          <p:spPr>
            <a:xfrm>
              <a:off x="14288" y="9525"/>
              <a:ext cx="1771650" cy="3198813"/>
            </a:xfrm>
            <a:custGeom>
              <a:avLst/>
              <a:gdLst/>
              <a:ahLst/>
              <a:cxnLst/>
              <a:rect l="l" t="t" r="r" b="b"/>
              <a:pathLst>
                <a:path w="373" h="673" extrusionOk="0">
                  <a:moveTo>
                    <a:pt x="373" y="0"/>
                  </a:moveTo>
                  <a:cubicBezTo>
                    <a:pt x="175" y="183"/>
                    <a:pt x="51" y="409"/>
                    <a:pt x="0" y="673"/>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40"/>
            <p:cNvSpPr/>
            <p:nvPr/>
          </p:nvSpPr>
          <p:spPr>
            <a:xfrm>
              <a:off x="4763" y="6016625"/>
              <a:ext cx="214313" cy="827088"/>
            </a:xfrm>
            <a:custGeom>
              <a:avLst/>
              <a:gdLst/>
              <a:ahLst/>
              <a:cxnLst/>
              <a:rect l="l" t="t" r="r" b="b"/>
              <a:pathLst>
                <a:path w="45" h="174" extrusionOk="0">
                  <a:moveTo>
                    <a:pt x="0" y="0"/>
                  </a:moveTo>
                  <a:cubicBezTo>
                    <a:pt x="11" y="59"/>
                    <a:pt x="26" y="118"/>
                    <a:pt x="45" y="174"/>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40"/>
            <p:cNvSpPr/>
            <p:nvPr/>
          </p:nvSpPr>
          <p:spPr>
            <a:xfrm>
              <a:off x="14288" y="0"/>
              <a:ext cx="1562100" cy="2228850"/>
            </a:xfrm>
            <a:custGeom>
              <a:avLst/>
              <a:gdLst/>
              <a:ahLst/>
              <a:cxnLst/>
              <a:rect l="l" t="t" r="r" b="b"/>
              <a:pathLst>
                <a:path w="329" h="469" extrusionOk="0">
                  <a:moveTo>
                    <a:pt x="329" y="0"/>
                  </a:moveTo>
                  <a:cubicBezTo>
                    <a:pt x="189" y="133"/>
                    <a:pt x="69" y="288"/>
                    <a:pt x="0" y="469"/>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9" name="Google Shape;449;p40"/>
          <p:cNvGrpSpPr/>
          <p:nvPr/>
        </p:nvGrpSpPr>
        <p:grpSpPr>
          <a:xfrm>
            <a:off x="800144" y="1699589"/>
            <a:ext cx="3674476" cy="3470421"/>
            <a:chOff x="697883" y="1816768"/>
            <a:chExt cx="3674476" cy="3470421"/>
          </a:xfrm>
        </p:grpSpPr>
        <p:sp>
          <p:nvSpPr>
            <p:cNvPr id="450" name="Google Shape;450;p40"/>
            <p:cNvSpPr/>
            <p:nvPr/>
          </p:nvSpPr>
          <p:spPr>
            <a:xfrm>
              <a:off x="697883" y="1816768"/>
              <a:ext cx="3674476" cy="50292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40"/>
            <p:cNvSpPr/>
            <p:nvPr/>
          </p:nvSpPr>
          <p:spPr>
            <a:xfrm rot="10800000">
              <a:off x="2380224" y="5014786"/>
              <a:ext cx="315988" cy="272403"/>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40"/>
            <p:cNvSpPr/>
            <p:nvPr/>
          </p:nvSpPr>
          <p:spPr>
            <a:xfrm>
              <a:off x="704075" y="2392840"/>
              <a:ext cx="3668284" cy="262432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3" name="Google Shape;453;p40"/>
          <p:cNvSpPr txBox="1">
            <a:spLocks noGrp="1"/>
          </p:cNvSpPr>
          <p:nvPr>
            <p:ph type="title"/>
          </p:nvPr>
        </p:nvSpPr>
        <p:spPr>
          <a:xfrm>
            <a:off x="888632" y="2349925"/>
            <a:ext cx="3501196" cy="2456441"/>
          </a:xfrm>
          <a:prstGeom prst="rect">
            <a:avLst/>
          </a:prstGeom>
          <a:noFill/>
          <a:ln>
            <a:noFill/>
          </a:ln>
        </p:spPr>
        <p:txBody>
          <a:bodyPr spcFirstLastPara="1" wrap="square" lIns="228600" tIns="228600" rIns="228600" bIns="228600" anchor="ctr" anchorCtr="0">
            <a:normAutofit/>
          </a:bodyPr>
          <a:lstStyle>
            <a:lvl1pPr lvl="0" algn="ctr">
              <a:lnSpc>
                <a:spcPct val="85000"/>
              </a:lnSpc>
              <a:spcBef>
                <a:spcPts val="0"/>
              </a:spcBef>
              <a:spcAft>
                <a:spcPts val="0"/>
              </a:spcAft>
              <a:buClr>
                <a:srgbClr val="FFFEFF"/>
              </a:buClr>
              <a:buSzPts val="4000"/>
              <a:buFont typeface="Calibri"/>
              <a:buNone/>
              <a:defRPr>
                <a:solidFill>
                  <a:srgbClr val="FFFE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4" name="Google Shape;454;p40"/>
          <p:cNvSpPr txBox="1">
            <a:spLocks noGrp="1"/>
          </p:cNvSpPr>
          <p:nvPr>
            <p:ph type="body" idx="1"/>
          </p:nvPr>
        </p:nvSpPr>
        <p:spPr>
          <a:xfrm rot="5400000">
            <a:off x="5618955" y="285747"/>
            <a:ext cx="5257090" cy="6275035"/>
          </a:xfrm>
          <a:prstGeom prst="rect">
            <a:avLst/>
          </a:prstGeom>
          <a:noFill/>
          <a:ln>
            <a:noFill/>
          </a:ln>
        </p:spPr>
        <p:txBody>
          <a:bodyPr spcFirstLastPara="1" wrap="square" lIns="91425" tIns="45700" rIns="91425" bIns="45700" anchor="t" anchorCtr="0">
            <a:normAutofit/>
          </a:bodyPr>
          <a:lstStyle>
            <a:lvl1pPr marL="457200" lvl="0" indent="-354330" algn="l">
              <a:lnSpc>
                <a:spcPct val="120000"/>
              </a:lnSpc>
              <a:spcBef>
                <a:spcPts val="1000"/>
              </a:spcBef>
              <a:spcAft>
                <a:spcPts val="0"/>
              </a:spcAft>
              <a:buSzPts val="1980"/>
              <a:buChar char="▪"/>
              <a:defRPr/>
            </a:lvl1pPr>
            <a:lvl2pPr marL="914400" lvl="1" indent="-354330" algn="l">
              <a:lnSpc>
                <a:spcPct val="120000"/>
              </a:lnSpc>
              <a:spcBef>
                <a:spcPts val="500"/>
              </a:spcBef>
              <a:spcAft>
                <a:spcPts val="0"/>
              </a:spcAft>
              <a:buSzPts val="1980"/>
              <a:buChar char="▪"/>
              <a:defRPr/>
            </a:lvl2pPr>
            <a:lvl3pPr marL="1371600" lvl="2" indent="-354330" algn="l">
              <a:lnSpc>
                <a:spcPct val="120000"/>
              </a:lnSpc>
              <a:spcBef>
                <a:spcPts val="500"/>
              </a:spcBef>
              <a:spcAft>
                <a:spcPts val="0"/>
              </a:spcAft>
              <a:buSzPts val="1980"/>
              <a:buChar char="▪"/>
              <a:defRPr/>
            </a:lvl3pPr>
            <a:lvl4pPr marL="1828800" lvl="3" indent="-354330" algn="l">
              <a:lnSpc>
                <a:spcPct val="120000"/>
              </a:lnSpc>
              <a:spcBef>
                <a:spcPts val="500"/>
              </a:spcBef>
              <a:spcAft>
                <a:spcPts val="0"/>
              </a:spcAft>
              <a:buSzPts val="1980"/>
              <a:buChar char="▪"/>
              <a:defRPr/>
            </a:lvl4pPr>
            <a:lvl5pPr marL="2286000" lvl="4" indent="-354329" algn="l">
              <a:lnSpc>
                <a:spcPct val="120000"/>
              </a:lnSpc>
              <a:spcBef>
                <a:spcPts val="500"/>
              </a:spcBef>
              <a:spcAft>
                <a:spcPts val="0"/>
              </a:spcAft>
              <a:buSzPts val="1980"/>
              <a:buChar char="▪"/>
              <a:defRPr/>
            </a:lvl5pPr>
            <a:lvl6pPr marL="2743200" lvl="5" indent="-354329" algn="l">
              <a:lnSpc>
                <a:spcPct val="120000"/>
              </a:lnSpc>
              <a:spcBef>
                <a:spcPts val="500"/>
              </a:spcBef>
              <a:spcAft>
                <a:spcPts val="0"/>
              </a:spcAft>
              <a:buSzPts val="1980"/>
              <a:buChar char="▪"/>
              <a:defRPr/>
            </a:lvl6pPr>
            <a:lvl7pPr marL="3200400" lvl="6" indent="-354329" algn="l">
              <a:lnSpc>
                <a:spcPct val="120000"/>
              </a:lnSpc>
              <a:spcBef>
                <a:spcPts val="500"/>
              </a:spcBef>
              <a:spcAft>
                <a:spcPts val="0"/>
              </a:spcAft>
              <a:buSzPts val="1980"/>
              <a:buChar char="▪"/>
              <a:defRPr/>
            </a:lvl7pPr>
            <a:lvl8pPr marL="3657600" lvl="7" indent="-354329" algn="l">
              <a:lnSpc>
                <a:spcPct val="120000"/>
              </a:lnSpc>
              <a:spcBef>
                <a:spcPts val="500"/>
              </a:spcBef>
              <a:spcAft>
                <a:spcPts val="0"/>
              </a:spcAft>
              <a:buSzPts val="1980"/>
              <a:buChar char="▪"/>
              <a:defRPr/>
            </a:lvl8pPr>
            <a:lvl9pPr marL="4114800" lvl="8" indent="-354329" algn="l">
              <a:lnSpc>
                <a:spcPct val="120000"/>
              </a:lnSpc>
              <a:spcBef>
                <a:spcPts val="500"/>
              </a:spcBef>
              <a:spcAft>
                <a:spcPts val="0"/>
              </a:spcAft>
              <a:buSzPts val="1980"/>
              <a:buChar char="▪"/>
              <a:defRPr/>
            </a:lvl9pPr>
          </a:lstStyle>
          <a:p>
            <a:endParaRPr/>
          </a:p>
        </p:txBody>
      </p:sp>
      <p:sp>
        <p:nvSpPr>
          <p:cNvPr id="455" name="Google Shape;455;p40"/>
          <p:cNvSpPr txBox="1">
            <a:spLocks noGrp="1"/>
          </p:cNvSpPr>
          <p:nvPr>
            <p:ph type="dt" idx="10"/>
          </p:nvPr>
        </p:nvSpPr>
        <p:spPr>
          <a:xfrm>
            <a:off x="804672" y="320040"/>
            <a:ext cx="3657600"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6" name="Google Shape;456;p40"/>
          <p:cNvSpPr txBox="1">
            <a:spLocks noGrp="1"/>
          </p:cNvSpPr>
          <p:nvPr>
            <p:ph type="ftr" idx="11"/>
          </p:nvPr>
        </p:nvSpPr>
        <p:spPr>
          <a:xfrm>
            <a:off x="804672" y="6227064"/>
            <a:ext cx="10588752" cy="32004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7" name="Google Shape;457;p40"/>
          <p:cNvSpPr txBox="1">
            <a:spLocks noGrp="1"/>
          </p:cNvSpPr>
          <p:nvPr>
            <p:ph type="sldNum" idx="12"/>
          </p:nvPr>
        </p:nvSpPr>
        <p:spPr>
          <a:xfrm>
            <a:off x="10469880" y="320040"/>
            <a:ext cx="914400" cy="3200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d-ID"/>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458"/>
        <p:cNvGrpSpPr/>
        <p:nvPr/>
      </p:nvGrpSpPr>
      <p:grpSpPr>
        <a:xfrm>
          <a:off x="0" y="0"/>
          <a:ext cx="0" cy="0"/>
          <a:chOff x="0" y="0"/>
          <a:chExt cx="0" cy="0"/>
        </a:xfrm>
      </p:grpSpPr>
      <p:grpSp>
        <p:nvGrpSpPr>
          <p:cNvPr id="459" name="Google Shape;459;p41"/>
          <p:cNvGrpSpPr/>
          <p:nvPr/>
        </p:nvGrpSpPr>
        <p:grpSpPr>
          <a:xfrm flipH="1">
            <a:off x="0" y="0"/>
            <a:ext cx="12584114" cy="6853238"/>
            <a:chOff x="-417513" y="0"/>
            <a:chExt cx="12584114" cy="6853238"/>
          </a:xfrm>
        </p:grpSpPr>
        <p:sp>
          <p:nvSpPr>
            <p:cNvPr id="460" name="Google Shape;460;p41"/>
            <p:cNvSpPr/>
            <p:nvPr/>
          </p:nvSpPr>
          <p:spPr>
            <a:xfrm>
              <a:off x="1306513" y="0"/>
              <a:ext cx="3862388" cy="6843713"/>
            </a:xfrm>
            <a:custGeom>
              <a:avLst/>
              <a:gdLst/>
              <a:ahLst/>
              <a:cxnLst/>
              <a:rect l="l" t="t" r="r" b="b"/>
              <a:pathLst>
                <a:path w="813" h="1440" extrusionOk="0">
                  <a:moveTo>
                    <a:pt x="813" y="0"/>
                  </a:moveTo>
                  <a:cubicBezTo>
                    <a:pt x="331" y="221"/>
                    <a:pt x="0" y="1039"/>
                    <a:pt x="43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41"/>
            <p:cNvSpPr/>
            <p:nvPr/>
          </p:nvSpPr>
          <p:spPr>
            <a:xfrm>
              <a:off x="10626725" y="9525"/>
              <a:ext cx="1539875" cy="555625"/>
            </a:xfrm>
            <a:custGeom>
              <a:avLst/>
              <a:gdLst/>
              <a:ahLst/>
              <a:cxnLst/>
              <a:rect l="l" t="t" r="r" b="b"/>
              <a:pathLst>
                <a:path w="324" h="117" extrusionOk="0">
                  <a:moveTo>
                    <a:pt x="324" y="117"/>
                  </a:moveTo>
                  <a:cubicBezTo>
                    <a:pt x="223" y="64"/>
                    <a:pt x="107" y="28"/>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41"/>
            <p:cNvSpPr/>
            <p:nvPr/>
          </p:nvSpPr>
          <p:spPr>
            <a:xfrm>
              <a:off x="10247313" y="5013325"/>
              <a:ext cx="1919288" cy="1830388"/>
            </a:xfrm>
            <a:custGeom>
              <a:avLst/>
              <a:gdLst/>
              <a:ahLst/>
              <a:cxnLst/>
              <a:rect l="l" t="t" r="r" b="b"/>
              <a:pathLst>
                <a:path w="404" h="385" extrusionOk="0">
                  <a:moveTo>
                    <a:pt x="0" y="385"/>
                  </a:moveTo>
                  <a:cubicBezTo>
                    <a:pt x="146" y="272"/>
                    <a:pt x="285" y="142"/>
                    <a:pt x="404"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41"/>
            <p:cNvSpPr/>
            <p:nvPr/>
          </p:nvSpPr>
          <p:spPr>
            <a:xfrm>
              <a:off x="1120775" y="0"/>
              <a:ext cx="3676650" cy="6843713"/>
            </a:xfrm>
            <a:custGeom>
              <a:avLst/>
              <a:gdLst/>
              <a:ahLst/>
              <a:cxnLst/>
              <a:rect l="l" t="t" r="r" b="b"/>
              <a:pathLst>
                <a:path w="774" h="1440" extrusionOk="0">
                  <a:moveTo>
                    <a:pt x="774" y="0"/>
                  </a:moveTo>
                  <a:cubicBezTo>
                    <a:pt x="312" y="240"/>
                    <a:pt x="0" y="1034"/>
                    <a:pt x="411" y="144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41"/>
            <p:cNvSpPr/>
            <p:nvPr/>
          </p:nvSpPr>
          <p:spPr>
            <a:xfrm>
              <a:off x="11202988" y="9525"/>
              <a:ext cx="963613" cy="366713"/>
            </a:xfrm>
            <a:custGeom>
              <a:avLst/>
              <a:gdLst/>
              <a:ahLst/>
              <a:cxnLst/>
              <a:rect l="l" t="t" r="r" b="b"/>
              <a:pathLst>
                <a:path w="203" h="77" extrusionOk="0">
                  <a:moveTo>
                    <a:pt x="203" y="77"/>
                  </a:moveTo>
                  <a:cubicBezTo>
                    <a:pt x="138" y="46"/>
                    <a:pt x="68" y="21"/>
                    <a:pt x="0"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41"/>
            <p:cNvSpPr/>
            <p:nvPr/>
          </p:nvSpPr>
          <p:spPr>
            <a:xfrm>
              <a:off x="10494963" y="5275263"/>
              <a:ext cx="1666875" cy="1577975"/>
            </a:xfrm>
            <a:custGeom>
              <a:avLst/>
              <a:gdLst/>
              <a:ahLst/>
              <a:cxnLst/>
              <a:rect l="l" t="t" r="r" b="b"/>
              <a:pathLst>
                <a:path w="351" h="332" extrusionOk="0">
                  <a:moveTo>
                    <a:pt x="0" y="332"/>
                  </a:moveTo>
                  <a:cubicBezTo>
                    <a:pt x="125" y="232"/>
                    <a:pt x="245" y="121"/>
                    <a:pt x="351"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41"/>
            <p:cNvSpPr/>
            <p:nvPr/>
          </p:nvSpPr>
          <p:spPr>
            <a:xfrm>
              <a:off x="1001713" y="0"/>
              <a:ext cx="3621088" cy="6843713"/>
            </a:xfrm>
            <a:custGeom>
              <a:avLst/>
              <a:gdLst/>
              <a:ahLst/>
              <a:cxnLst/>
              <a:rect l="l" t="t" r="r" b="b"/>
              <a:pathLst>
                <a:path w="762" h="1440" extrusionOk="0">
                  <a:moveTo>
                    <a:pt x="762" y="0"/>
                  </a:moveTo>
                  <a:cubicBezTo>
                    <a:pt x="308" y="245"/>
                    <a:pt x="0" y="1033"/>
                    <a:pt x="403"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41"/>
            <p:cNvSpPr/>
            <p:nvPr/>
          </p:nvSpPr>
          <p:spPr>
            <a:xfrm>
              <a:off x="11501438" y="9525"/>
              <a:ext cx="665163" cy="257175"/>
            </a:xfrm>
            <a:custGeom>
              <a:avLst/>
              <a:gdLst/>
              <a:ahLst/>
              <a:cxnLst/>
              <a:rect l="l" t="t" r="r" b="b"/>
              <a:pathLst>
                <a:path w="140" h="54" extrusionOk="0">
                  <a:moveTo>
                    <a:pt x="140" y="54"/>
                  </a:moveTo>
                  <a:cubicBezTo>
                    <a:pt x="95" y="34"/>
                    <a:pt x="48" y="16"/>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41"/>
            <p:cNvSpPr/>
            <p:nvPr/>
          </p:nvSpPr>
          <p:spPr>
            <a:xfrm>
              <a:off x="10641013" y="5408613"/>
              <a:ext cx="1525588" cy="1435100"/>
            </a:xfrm>
            <a:custGeom>
              <a:avLst/>
              <a:gdLst/>
              <a:ahLst/>
              <a:cxnLst/>
              <a:rect l="l" t="t" r="r" b="b"/>
              <a:pathLst>
                <a:path w="321" h="302" extrusionOk="0">
                  <a:moveTo>
                    <a:pt x="0" y="302"/>
                  </a:moveTo>
                  <a:cubicBezTo>
                    <a:pt x="114" y="210"/>
                    <a:pt x="223" y="109"/>
                    <a:pt x="321"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41"/>
            <p:cNvSpPr/>
            <p:nvPr/>
          </p:nvSpPr>
          <p:spPr>
            <a:xfrm>
              <a:off x="1001713" y="0"/>
              <a:ext cx="3244850" cy="6843713"/>
            </a:xfrm>
            <a:custGeom>
              <a:avLst/>
              <a:gdLst/>
              <a:ahLst/>
              <a:cxnLst/>
              <a:rect l="l" t="t" r="r" b="b"/>
              <a:pathLst>
                <a:path w="683" h="1440" extrusionOk="0">
                  <a:moveTo>
                    <a:pt x="683" y="0"/>
                  </a:moveTo>
                  <a:cubicBezTo>
                    <a:pt x="258" y="256"/>
                    <a:pt x="0" y="1041"/>
                    <a:pt x="35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41"/>
            <p:cNvSpPr/>
            <p:nvPr/>
          </p:nvSpPr>
          <p:spPr>
            <a:xfrm>
              <a:off x="10802938" y="5518150"/>
              <a:ext cx="1363663" cy="1325563"/>
            </a:xfrm>
            <a:custGeom>
              <a:avLst/>
              <a:gdLst/>
              <a:ahLst/>
              <a:cxnLst/>
              <a:rect l="l" t="t" r="r" b="b"/>
              <a:pathLst>
                <a:path w="287" h="279" extrusionOk="0">
                  <a:moveTo>
                    <a:pt x="0" y="279"/>
                  </a:moveTo>
                  <a:cubicBezTo>
                    <a:pt x="101" y="193"/>
                    <a:pt x="198" y="100"/>
                    <a:pt x="287"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41"/>
            <p:cNvSpPr/>
            <p:nvPr/>
          </p:nvSpPr>
          <p:spPr>
            <a:xfrm>
              <a:off x="889000" y="0"/>
              <a:ext cx="3230563" cy="6843713"/>
            </a:xfrm>
            <a:custGeom>
              <a:avLst/>
              <a:gdLst/>
              <a:ahLst/>
              <a:cxnLst/>
              <a:rect l="l" t="t" r="r" b="b"/>
              <a:pathLst>
                <a:path w="680" h="1440" extrusionOk="0">
                  <a:moveTo>
                    <a:pt x="680" y="0"/>
                  </a:moveTo>
                  <a:cubicBezTo>
                    <a:pt x="257" y="265"/>
                    <a:pt x="0" y="1026"/>
                    <a:pt x="337"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41"/>
            <p:cNvSpPr/>
            <p:nvPr/>
          </p:nvSpPr>
          <p:spPr>
            <a:xfrm>
              <a:off x="10979150" y="5694363"/>
              <a:ext cx="1187450" cy="1149350"/>
            </a:xfrm>
            <a:custGeom>
              <a:avLst/>
              <a:gdLst/>
              <a:ahLst/>
              <a:cxnLst/>
              <a:rect l="l" t="t" r="r" b="b"/>
              <a:pathLst>
                <a:path w="250" h="242" extrusionOk="0">
                  <a:moveTo>
                    <a:pt x="0" y="242"/>
                  </a:moveTo>
                  <a:cubicBezTo>
                    <a:pt x="88" y="166"/>
                    <a:pt x="172" y="85"/>
                    <a:pt x="25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41"/>
            <p:cNvSpPr/>
            <p:nvPr/>
          </p:nvSpPr>
          <p:spPr>
            <a:xfrm>
              <a:off x="484188" y="0"/>
              <a:ext cx="3421063" cy="6843713"/>
            </a:xfrm>
            <a:custGeom>
              <a:avLst/>
              <a:gdLst/>
              <a:ahLst/>
              <a:cxnLst/>
              <a:rect l="l" t="t" r="r" b="b"/>
              <a:pathLst>
                <a:path w="720" h="1440" extrusionOk="0">
                  <a:moveTo>
                    <a:pt x="720" y="0"/>
                  </a:moveTo>
                  <a:cubicBezTo>
                    <a:pt x="316" y="282"/>
                    <a:pt x="0" y="1018"/>
                    <a:pt x="362"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41"/>
            <p:cNvSpPr/>
            <p:nvPr/>
          </p:nvSpPr>
          <p:spPr>
            <a:xfrm>
              <a:off x="11287125" y="6049963"/>
              <a:ext cx="879475" cy="793750"/>
            </a:xfrm>
            <a:custGeom>
              <a:avLst/>
              <a:gdLst/>
              <a:ahLst/>
              <a:cxnLst/>
              <a:rect l="l" t="t" r="r" b="b"/>
              <a:pathLst>
                <a:path w="185" h="167" extrusionOk="0">
                  <a:moveTo>
                    <a:pt x="0" y="167"/>
                  </a:moveTo>
                  <a:cubicBezTo>
                    <a:pt x="63" y="114"/>
                    <a:pt x="125" y="58"/>
                    <a:pt x="185"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41"/>
            <p:cNvSpPr/>
            <p:nvPr/>
          </p:nvSpPr>
          <p:spPr>
            <a:xfrm>
              <a:off x="598488" y="0"/>
              <a:ext cx="2717800" cy="6843713"/>
            </a:xfrm>
            <a:custGeom>
              <a:avLst/>
              <a:gdLst/>
              <a:ahLst/>
              <a:cxnLst/>
              <a:rect l="l" t="t" r="r" b="b"/>
              <a:pathLst>
                <a:path w="572" h="1440" extrusionOk="0">
                  <a:moveTo>
                    <a:pt x="572" y="0"/>
                  </a:moveTo>
                  <a:cubicBezTo>
                    <a:pt x="213" y="320"/>
                    <a:pt x="0" y="979"/>
                    <a:pt x="164" y="1440"/>
                  </a:cubicBezTo>
                </a:path>
              </a:pathLst>
            </a:custGeom>
            <a:noFill/>
            <a:ln w="12700" cap="flat" cmpd="sng">
              <a:solidFill>
                <a:schemeClr val="dk1">
                  <a:alpha val="20000"/>
                </a:schemeClr>
              </a:solidFill>
              <a:prstDash val="dashDot"/>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41"/>
            <p:cNvSpPr/>
            <p:nvPr/>
          </p:nvSpPr>
          <p:spPr>
            <a:xfrm>
              <a:off x="261938" y="0"/>
              <a:ext cx="2944813" cy="6843713"/>
            </a:xfrm>
            <a:custGeom>
              <a:avLst/>
              <a:gdLst/>
              <a:ahLst/>
              <a:cxnLst/>
              <a:rect l="l" t="t" r="r" b="b"/>
              <a:pathLst>
                <a:path w="620" h="1440" extrusionOk="0">
                  <a:moveTo>
                    <a:pt x="620" y="0"/>
                  </a:moveTo>
                  <a:cubicBezTo>
                    <a:pt x="248" y="325"/>
                    <a:pt x="0" y="960"/>
                    <a:pt x="186" y="1440"/>
                  </a:cubicBezTo>
                </a:path>
              </a:pathLst>
            </a:custGeom>
            <a:noFill/>
            <a:ln w="9525" cap="flat" cmpd="sng">
              <a:solidFill>
                <a:schemeClr val="dk1">
                  <a:alpha val="20000"/>
                </a:schemeClr>
              </a:solidFill>
              <a:prstDash val="lg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41"/>
            <p:cNvSpPr/>
            <p:nvPr/>
          </p:nvSpPr>
          <p:spPr>
            <a:xfrm>
              <a:off x="-417513" y="0"/>
              <a:ext cx="2403475" cy="6843713"/>
            </a:xfrm>
            <a:custGeom>
              <a:avLst/>
              <a:gdLst/>
              <a:ahLst/>
              <a:cxnLst/>
              <a:rect l="l" t="t" r="r" b="b"/>
              <a:pathLst>
                <a:path w="506" h="1440" extrusionOk="0">
                  <a:moveTo>
                    <a:pt x="506" y="0"/>
                  </a:moveTo>
                  <a:cubicBezTo>
                    <a:pt x="109" y="356"/>
                    <a:pt x="0" y="943"/>
                    <a:pt x="171"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41"/>
            <p:cNvSpPr/>
            <p:nvPr/>
          </p:nvSpPr>
          <p:spPr>
            <a:xfrm>
              <a:off x="14288" y="9525"/>
              <a:ext cx="1771650" cy="3198813"/>
            </a:xfrm>
            <a:custGeom>
              <a:avLst/>
              <a:gdLst/>
              <a:ahLst/>
              <a:cxnLst/>
              <a:rect l="l" t="t" r="r" b="b"/>
              <a:pathLst>
                <a:path w="373" h="673" extrusionOk="0">
                  <a:moveTo>
                    <a:pt x="373" y="0"/>
                  </a:moveTo>
                  <a:cubicBezTo>
                    <a:pt x="175" y="183"/>
                    <a:pt x="51" y="409"/>
                    <a:pt x="0" y="673"/>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41"/>
            <p:cNvSpPr/>
            <p:nvPr/>
          </p:nvSpPr>
          <p:spPr>
            <a:xfrm>
              <a:off x="4763" y="6016625"/>
              <a:ext cx="214313" cy="827088"/>
            </a:xfrm>
            <a:custGeom>
              <a:avLst/>
              <a:gdLst/>
              <a:ahLst/>
              <a:cxnLst/>
              <a:rect l="l" t="t" r="r" b="b"/>
              <a:pathLst>
                <a:path w="45" h="174" extrusionOk="0">
                  <a:moveTo>
                    <a:pt x="0" y="0"/>
                  </a:moveTo>
                  <a:cubicBezTo>
                    <a:pt x="11" y="59"/>
                    <a:pt x="26" y="118"/>
                    <a:pt x="45" y="174"/>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41"/>
            <p:cNvSpPr/>
            <p:nvPr/>
          </p:nvSpPr>
          <p:spPr>
            <a:xfrm>
              <a:off x="14288" y="0"/>
              <a:ext cx="1562100" cy="2228850"/>
            </a:xfrm>
            <a:custGeom>
              <a:avLst/>
              <a:gdLst/>
              <a:ahLst/>
              <a:cxnLst/>
              <a:rect l="l" t="t" r="r" b="b"/>
              <a:pathLst>
                <a:path w="329" h="469" extrusionOk="0">
                  <a:moveTo>
                    <a:pt x="329" y="0"/>
                  </a:moveTo>
                  <a:cubicBezTo>
                    <a:pt x="189" y="133"/>
                    <a:pt x="69" y="288"/>
                    <a:pt x="0" y="469"/>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1" name="Google Shape;481;p41"/>
          <p:cNvGrpSpPr/>
          <p:nvPr/>
        </p:nvGrpSpPr>
        <p:grpSpPr>
          <a:xfrm>
            <a:off x="7718948" y="1699589"/>
            <a:ext cx="3674476" cy="3470421"/>
            <a:chOff x="697883" y="1816768"/>
            <a:chExt cx="3674476" cy="3470421"/>
          </a:xfrm>
        </p:grpSpPr>
        <p:sp>
          <p:nvSpPr>
            <p:cNvPr id="482" name="Google Shape;482;p41"/>
            <p:cNvSpPr/>
            <p:nvPr/>
          </p:nvSpPr>
          <p:spPr>
            <a:xfrm>
              <a:off x="697883" y="1816768"/>
              <a:ext cx="3674476" cy="50292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41"/>
            <p:cNvSpPr/>
            <p:nvPr/>
          </p:nvSpPr>
          <p:spPr>
            <a:xfrm rot="10800000">
              <a:off x="2380224" y="5014786"/>
              <a:ext cx="315988" cy="272403"/>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41"/>
            <p:cNvSpPr/>
            <p:nvPr/>
          </p:nvSpPr>
          <p:spPr>
            <a:xfrm>
              <a:off x="704075" y="2392840"/>
              <a:ext cx="3668284" cy="262432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5" name="Google Shape;485;p41"/>
          <p:cNvSpPr txBox="1">
            <a:spLocks noGrp="1"/>
          </p:cNvSpPr>
          <p:nvPr>
            <p:ph type="title"/>
          </p:nvPr>
        </p:nvSpPr>
        <p:spPr>
          <a:xfrm rot="5400000">
            <a:off x="8329814" y="1827549"/>
            <a:ext cx="2456442" cy="3501195"/>
          </a:xfrm>
          <a:prstGeom prst="rect">
            <a:avLst/>
          </a:prstGeom>
          <a:noFill/>
          <a:ln>
            <a:noFill/>
          </a:ln>
        </p:spPr>
        <p:txBody>
          <a:bodyPr spcFirstLastPara="1" wrap="square" lIns="228600" tIns="228600" rIns="228600" bIns="228600" anchor="ctr" anchorCtr="0">
            <a:normAutofit/>
          </a:bodyPr>
          <a:lstStyle>
            <a:lvl1pPr lvl="0" algn="l">
              <a:lnSpc>
                <a:spcPct val="80000"/>
              </a:lnSpc>
              <a:spcBef>
                <a:spcPts val="0"/>
              </a:spcBef>
              <a:spcAft>
                <a:spcPts val="0"/>
              </a:spcAft>
              <a:buClr>
                <a:srgbClr val="FFFEFF"/>
              </a:buClr>
              <a:buSzPts val="4000"/>
              <a:buFont typeface="Calibri"/>
              <a:buNone/>
              <a:defRPr>
                <a:solidFill>
                  <a:srgbClr val="FFFE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6" name="Google Shape;486;p41"/>
          <p:cNvSpPr txBox="1">
            <a:spLocks noGrp="1"/>
          </p:cNvSpPr>
          <p:nvPr>
            <p:ph type="body" idx="1"/>
          </p:nvPr>
        </p:nvSpPr>
        <p:spPr>
          <a:xfrm rot="5400000">
            <a:off x="1308407" y="292785"/>
            <a:ext cx="5257303" cy="6268622"/>
          </a:xfrm>
          <a:prstGeom prst="rect">
            <a:avLst/>
          </a:prstGeom>
          <a:noFill/>
          <a:ln>
            <a:noFill/>
          </a:ln>
        </p:spPr>
        <p:txBody>
          <a:bodyPr spcFirstLastPara="1" wrap="square" lIns="91425" tIns="45700" rIns="91425" bIns="45700" anchor="t" anchorCtr="0">
            <a:normAutofit/>
          </a:bodyPr>
          <a:lstStyle>
            <a:lvl1pPr marL="457200" lvl="0" indent="-354330" algn="l">
              <a:lnSpc>
                <a:spcPct val="120000"/>
              </a:lnSpc>
              <a:spcBef>
                <a:spcPts val="1000"/>
              </a:spcBef>
              <a:spcAft>
                <a:spcPts val="0"/>
              </a:spcAft>
              <a:buSzPts val="1980"/>
              <a:buChar char="▪"/>
              <a:defRPr/>
            </a:lvl1pPr>
            <a:lvl2pPr marL="914400" lvl="1" indent="-354330" algn="l">
              <a:lnSpc>
                <a:spcPct val="120000"/>
              </a:lnSpc>
              <a:spcBef>
                <a:spcPts val="500"/>
              </a:spcBef>
              <a:spcAft>
                <a:spcPts val="0"/>
              </a:spcAft>
              <a:buSzPts val="1980"/>
              <a:buChar char="▪"/>
              <a:defRPr/>
            </a:lvl2pPr>
            <a:lvl3pPr marL="1371600" lvl="2" indent="-354330" algn="l">
              <a:lnSpc>
                <a:spcPct val="120000"/>
              </a:lnSpc>
              <a:spcBef>
                <a:spcPts val="500"/>
              </a:spcBef>
              <a:spcAft>
                <a:spcPts val="0"/>
              </a:spcAft>
              <a:buSzPts val="1980"/>
              <a:buChar char="▪"/>
              <a:defRPr/>
            </a:lvl3pPr>
            <a:lvl4pPr marL="1828800" lvl="3" indent="-354330" algn="l">
              <a:lnSpc>
                <a:spcPct val="120000"/>
              </a:lnSpc>
              <a:spcBef>
                <a:spcPts val="500"/>
              </a:spcBef>
              <a:spcAft>
                <a:spcPts val="0"/>
              </a:spcAft>
              <a:buSzPts val="1980"/>
              <a:buChar char="▪"/>
              <a:defRPr/>
            </a:lvl4pPr>
            <a:lvl5pPr marL="2286000" lvl="4" indent="-354329" algn="l">
              <a:lnSpc>
                <a:spcPct val="120000"/>
              </a:lnSpc>
              <a:spcBef>
                <a:spcPts val="500"/>
              </a:spcBef>
              <a:spcAft>
                <a:spcPts val="0"/>
              </a:spcAft>
              <a:buSzPts val="1980"/>
              <a:buChar char="▪"/>
              <a:defRPr/>
            </a:lvl5pPr>
            <a:lvl6pPr marL="2743200" lvl="5" indent="-354329" algn="l">
              <a:lnSpc>
                <a:spcPct val="120000"/>
              </a:lnSpc>
              <a:spcBef>
                <a:spcPts val="500"/>
              </a:spcBef>
              <a:spcAft>
                <a:spcPts val="0"/>
              </a:spcAft>
              <a:buSzPts val="1980"/>
              <a:buChar char="▪"/>
              <a:defRPr/>
            </a:lvl6pPr>
            <a:lvl7pPr marL="3200400" lvl="6" indent="-354329" algn="l">
              <a:lnSpc>
                <a:spcPct val="120000"/>
              </a:lnSpc>
              <a:spcBef>
                <a:spcPts val="500"/>
              </a:spcBef>
              <a:spcAft>
                <a:spcPts val="0"/>
              </a:spcAft>
              <a:buSzPts val="1980"/>
              <a:buChar char="▪"/>
              <a:defRPr/>
            </a:lvl7pPr>
            <a:lvl8pPr marL="3657600" lvl="7" indent="-354329" algn="l">
              <a:lnSpc>
                <a:spcPct val="120000"/>
              </a:lnSpc>
              <a:spcBef>
                <a:spcPts val="500"/>
              </a:spcBef>
              <a:spcAft>
                <a:spcPts val="0"/>
              </a:spcAft>
              <a:buSzPts val="1980"/>
              <a:buChar char="▪"/>
              <a:defRPr/>
            </a:lvl8pPr>
            <a:lvl9pPr marL="4114800" lvl="8" indent="-354329" algn="l">
              <a:lnSpc>
                <a:spcPct val="120000"/>
              </a:lnSpc>
              <a:spcBef>
                <a:spcPts val="500"/>
              </a:spcBef>
              <a:spcAft>
                <a:spcPts val="0"/>
              </a:spcAft>
              <a:buSzPts val="1980"/>
              <a:buChar char="▪"/>
              <a:defRPr/>
            </a:lvl9pPr>
          </a:lstStyle>
          <a:p>
            <a:endParaRPr/>
          </a:p>
        </p:txBody>
      </p:sp>
      <p:sp>
        <p:nvSpPr>
          <p:cNvPr id="487" name="Google Shape;487;p41"/>
          <p:cNvSpPr txBox="1">
            <a:spLocks noGrp="1"/>
          </p:cNvSpPr>
          <p:nvPr>
            <p:ph type="dt" idx="10"/>
          </p:nvPr>
        </p:nvSpPr>
        <p:spPr>
          <a:xfrm>
            <a:off x="804672" y="320040"/>
            <a:ext cx="3657600"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8" name="Google Shape;488;p41"/>
          <p:cNvSpPr txBox="1">
            <a:spLocks noGrp="1"/>
          </p:cNvSpPr>
          <p:nvPr>
            <p:ph type="ftr" idx="11"/>
          </p:nvPr>
        </p:nvSpPr>
        <p:spPr>
          <a:xfrm>
            <a:off x="804672" y="6227064"/>
            <a:ext cx="10588752" cy="32004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9" name="Google Shape;489;p41"/>
          <p:cNvSpPr txBox="1">
            <a:spLocks noGrp="1"/>
          </p:cNvSpPr>
          <p:nvPr>
            <p:ph type="sldNum" idx="12"/>
          </p:nvPr>
        </p:nvSpPr>
        <p:spPr>
          <a:xfrm>
            <a:off x="10469880" y="320040"/>
            <a:ext cx="914400" cy="3200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d-ID"/>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96"/>
        <p:cNvGrpSpPr/>
        <p:nvPr/>
      </p:nvGrpSpPr>
      <p:grpSpPr>
        <a:xfrm>
          <a:off x="0" y="0"/>
          <a:ext cx="0" cy="0"/>
          <a:chOff x="0" y="0"/>
          <a:chExt cx="0" cy="0"/>
        </a:xfrm>
      </p:grpSpPr>
      <p:grpSp>
        <p:nvGrpSpPr>
          <p:cNvPr id="497" name="Google Shape;497;p27"/>
          <p:cNvGrpSpPr/>
          <p:nvPr/>
        </p:nvGrpSpPr>
        <p:grpSpPr>
          <a:xfrm>
            <a:off x="-417513" y="0"/>
            <a:ext cx="12584114" cy="6853238"/>
            <a:chOff x="-417513" y="0"/>
            <a:chExt cx="12584114" cy="6853238"/>
          </a:xfrm>
        </p:grpSpPr>
        <p:sp>
          <p:nvSpPr>
            <p:cNvPr id="498" name="Google Shape;498;p27"/>
            <p:cNvSpPr/>
            <p:nvPr/>
          </p:nvSpPr>
          <p:spPr>
            <a:xfrm>
              <a:off x="1306513" y="0"/>
              <a:ext cx="3862388" cy="6843713"/>
            </a:xfrm>
            <a:custGeom>
              <a:avLst/>
              <a:gdLst/>
              <a:ahLst/>
              <a:cxnLst/>
              <a:rect l="l" t="t" r="r" b="b"/>
              <a:pathLst>
                <a:path w="813" h="1440" extrusionOk="0">
                  <a:moveTo>
                    <a:pt x="813" y="0"/>
                  </a:moveTo>
                  <a:cubicBezTo>
                    <a:pt x="331" y="221"/>
                    <a:pt x="0" y="1039"/>
                    <a:pt x="435" y="1440"/>
                  </a:cubicBezTo>
                </a:path>
              </a:pathLst>
            </a:custGeom>
            <a:noFill/>
            <a:ln w="9525" cap="flat" cmpd="sng">
              <a:solidFill>
                <a:schemeClr val="lt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7"/>
            <p:cNvSpPr/>
            <p:nvPr/>
          </p:nvSpPr>
          <p:spPr>
            <a:xfrm>
              <a:off x="10626725" y="9525"/>
              <a:ext cx="1539875" cy="555625"/>
            </a:xfrm>
            <a:custGeom>
              <a:avLst/>
              <a:gdLst/>
              <a:ahLst/>
              <a:cxnLst/>
              <a:rect l="l" t="t" r="r" b="b"/>
              <a:pathLst>
                <a:path w="324" h="117" extrusionOk="0">
                  <a:moveTo>
                    <a:pt x="324" y="117"/>
                  </a:moveTo>
                  <a:cubicBezTo>
                    <a:pt x="223" y="64"/>
                    <a:pt x="107" y="28"/>
                    <a:pt x="0" y="0"/>
                  </a:cubicBezTo>
                </a:path>
              </a:pathLst>
            </a:custGeom>
            <a:noFill/>
            <a:ln w="9525" cap="flat" cmpd="sng">
              <a:solidFill>
                <a:schemeClr val="lt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7"/>
            <p:cNvSpPr/>
            <p:nvPr/>
          </p:nvSpPr>
          <p:spPr>
            <a:xfrm>
              <a:off x="10247313" y="5013325"/>
              <a:ext cx="1919288" cy="1830388"/>
            </a:xfrm>
            <a:custGeom>
              <a:avLst/>
              <a:gdLst/>
              <a:ahLst/>
              <a:cxnLst/>
              <a:rect l="l" t="t" r="r" b="b"/>
              <a:pathLst>
                <a:path w="404" h="385" extrusionOk="0">
                  <a:moveTo>
                    <a:pt x="0" y="385"/>
                  </a:moveTo>
                  <a:cubicBezTo>
                    <a:pt x="146" y="272"/>
                    <a:pt x="285" y="142"/>
                    <a:pt x="404" y="0"/>
                  </a:cubicBezTo>
                </a:path>
              </a:pathLst>
            </a:custGeom>
            <a:noFill/>
            <a:ln w="9525" cap="flat" cmpd="sng">
              <a:solidFill>
                <a:schemeClr val="lt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7"/>
            <p:cNvSpPr/>
            <p:nvPr/>
          </p:nvSpPr>
          <p:spPr>
            <a:xfrm>
              <a:off x="1120775" y="0"/>
              <a:ext cx="3676650" cy="6843713"/>
            </a:xfrm>
            <a:custGeom>
              <a:avLst/>
              <a:gdLst/>
              <a:ahLst/>
              <a:cxnLst/>
              <a:rect l="l" t="t" r="r" b="b"/>
              <a:pathLst>
                <a:path w="774" h="1440" extrusionOk="0">
                  <a:moveTo>
                    <a:pt x="774" y="0"/>
                  </a:moveTo>
                  <a:cubicBezTo>
                    <a:pt x="312" y="240"/>
                    <a:pt x="0" y="1034"/>
                    <a:pt x="411" y="1440"/>
                  </a:cubicBezTo>
                </a:path>
              </a:pathLst>
            </a:custGeom>
            <a:noFill/>
            <a:ln w="9525" cap="flat" cmpd="sng">
              <a:solidFill>
                <a:schemeClr val="lt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7"/>
            <p:cNvSpPr/>
            <p:nvPr/>
          </p:nvSpPr>
          <p:spPr>
            <a:xfrm>
              <a:off x="11202988" y="9525"/>
              <a:ext cx="963613" cy="366713"/>
            </a:xfrm>
            <a:custGeom>
              <a:avLst/>
              <a:gdLst/>
              <a:ahLst/>
              <a:cxnLst/>
              <a:rect l="l" t="t" r="r" b="b"/>
              <a:pathLst>
                <a:path w="203" h="77" extrusionOk="0">
                  <a:moveTo>
                    <a:pt x="203" y="77"/>
                  </a:moveTo>
                  <a:cubicBezTo>
                    <a:pt x="138" y="46"/>
                    <a:pt x="68" y="21"/>
                    <a:pt x="0" y="0"/>
                  </a:cubicBezTo>
                </a:path>
              </a:pathLst>
            </a:custGeom>
            <a:noFill/>
            <a:ln w="9525" cap="flat" cmpd="sng">
              <a:solidFill>
                <a:schemeClr val="lt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7"/>
            <p:cNvSpPr/>
            <p:nvPr/>
          </p:nvSpPr>
          <p:spPr>
            <a:xfrm>
              <a:off x="10494963" y="5275263"/>
              <a:ext cx="1666875" cy="1577975"/>
            </a:xfrm>
            <a:custGeom>
              <a:avLst/>
              <a:gdLst/>
              <a:ahLst/>
              <a:cxnLst/>
              <a:rect l="l" t="t" r="r" b="b"/>
              <a:pathLst>
                <a:path w="351" h="332" extrusionOk="0">
                  <a:moveTo>
                    <a:pt x="0" y="332"/>
                  </a:moveTo>
                  <a:cubicBezTo>
                    <a:pt x="125" y="232"/>
                    <a:pt x="245" y="121"/>
                    <a:pt x="351" y="0"/>
                  </a:cubicBezTo>
                </a:path>
              </a:pathLst>
            </a:custGeom>
            <a:noFill/>
            <a:ln w="9525" cap="flat" cmpd="sng">
              <a:solidFill>
                <a:schemeClr val="lt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7"/>
            <p:cNvSpPr/>
            <p:nvPr/>
          </p:nvSpPr>
          <p:spPr>
            <a:xfrm>
              <a:off x="1001713" y="0"/>
              <a:ext cx="3621088" cy="6843713"/>
            </a:xfrm>
            <a:custGeom>
              <a:avLst/>
              <a:gdLst/>
              <a:ahLst/>
              <a:cxnLst/>
              <a:rect l="l" t="t" r="r" b="b"/>
              <a:pathLst>
                <a:path w="762" h="1440" extrusionOk="0">
                  <a:moveTo>
                    <a:pt x="762" y="0"/>
                  </a:moveTo>
                  <a:cubicBezTo>
                    <a:pt x="308" y="245"/>
                    <a:pt x="0" y="1033"/>
                    <a:pt x="403" y="1440"/>
                  </a:cubicBezTo>
                </a:path>
              </a:pathLst>
            </a:custGeom>
            <a:noFill/>
            <a:ln w="9525" cap="flat" cmpd="sng">
              <a:solidFill>
                <a:schemeClr val="lt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7"/>
            <p:cNvSpPr/>
            <p:nvPr/>
          </p:nvSpPr>
          <p:spPr>
            <a:xfrm>
              <a:off x="11501438" y="9525"/>
              <a:ext cx="665163" cy="257175"/>
            </a:xfrm>
            <a:custGeom>
              <a:avLst/>
              <a:gdLst/>
              <a:ahLst/>
              <a:cxnLst/>
              <a:rect l="l" t="t" r="r" b="b"/>
              <a:pathLst>
                <a:path w="140" h="54" extrusionOk="0">
                  <a:moveTo>
                    <a:pt x="140" y="54"/>
                  </a:moveTo>
                  <a:cubicBezTo>
                    <a:pt x="95" y="34"/>
                    <a:pt x="48" y="16"/>
                    <a:pt x="0" y="0"/>
                  </a:cubicBezTo>
                </a:path>
              </a:pathLst>
            </a:custGeom>
            <a:noFill/>
            <a:ln w="9525" cap="flat" cmpd="sng">
              <a:solidFill>
                <a:schemeClr val="lt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7"/>
            <p:cNvSpPr/>
            <p:nvPr/>
          </p:nvSpPr>
          <p:spPr>
            <a:xfrm>
              <a:off x="10641013" y="5408613"/>
              <a:ext cx="1525588" cy="1435100"/>
            </a:xfrm>
            <a:custGeom>
              <a:avLst/>
              <a:gdLst/>
              <a:ahLst/>
              <a:cxnLst/>
              <a:rect l="l" t="t" r="r" b="b"/>
              <a:pathLst>
                <a:path w="321" h="302" extrusionOk="0">
                  <a:moveTo>
                    <a:pt x="0" y="302"/>
                  </a:moveTo>
                  <a:cubicBezTo>
                    <a:pt x="114" y="210"/>
                    <a:pt x="223" y="109"/>
                    <a:pt x="321" y="0"/>
                  </a:cubicBezTo>
                </a:path>
              </a:pathLst>
            </a:custGeom>
            <a:noFill/>
            <a:ln w="9525" cap="flat" cmpd="sng">
              <a:solidFill>
                <a:schemeClr val="lt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7"/>
            <p:cNvSpPr/>
            <p:nvPr/>
          </p:nvSpPr>
          <p:spPr>
            <a:xfrm>
              <a:off x="1001713" y="0"/>
              <a:ext cx="3244850" cy="6843713"/>
            </a:xfrm>
            <a:custGeom>
              <a:avLst/>
              <a:gdLst/>
              <a:ahLst/>
              <a:cxnLst/>
              <a:rect l="l" t="t" r="r" b="b"/>
              <a:pathLst>
                <a:path w="683" h="1440" extrusionOk="0">
                  <a:moveTo>
                    <a:pt x="683" y="0"/>
                  </a:moveTo>
                  <a:cubicBezTo>
                    <a:pt x="258" y="256"/>
                    <a:pt x="0" y="1041"/>
                    <a:pt x="355" y="1440"/>
                  </a:cubicBezTo>
                </a:path>
              </a:pathLst>
            </a:custGeom>
            <a:noFill/>
            <a:ln w="9525" cap="flat" cmpd="sng">
              <a:solidFill>
                <a:schemeClr val="lt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7"/>
            <p:cNvSpPr/>
            <p:nvPr/>
          </p:nvSpPr>
          <p:spPr>
            <a:xfrm>
              <a:off x="10802938" y="5518150"/>
              <a:ext cx="1363663" cy="1325563"/>
            </a:xfrm>
            <a:custGeom>
              <a:avLst/>
              <a:gdLst/>
              <a:ahLst/>
              <a:cxnLst/>
              <a:rect l="l" t="t" r="r" b="b"/>
              <a:pathLst>
                <a:path w="287" h="279" extrusionOk="0">
                  <a:moveTo>
                    <a:pt x="0" y="279"/>
                  </a:moveTo>
                  <a:cubicBezTo>
                    <a:pt x="101" y="193"/>
                    <a:pt x="198" y="100"/>
                    <a:pt x="287" y="0"/>
                  </a:cubicBezTo>
                </a:path>
              </a:pathLst>
            </a:custGeom>
            <a:noFill/>
            <a:ln w="9525" cap="flat" cmpd="sng">
              <a:solidFill>
                <a:schemeClr val="lt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7"/>
            <p:cNvSpPr/>
            <p:nvPr/>
          </p:nvSpPr>
          <p:spPr>
            <a:xfrm>
              <a:off x="889000" y="0"/>
              <a:ext cx="3230563" cy="6843713"/>
            </a:xfrm>
            <a:custGeom>
              <a:avLst/>
              <a:gdLst/>
              <a:ahLst/>
              <a:cxnLst/>
              <a:rect l="l" t="t" r="r" b="b"/>
              <a:pathLst>
                <a:path w="680" h="1440" extrusionOk="0">
                  <a:moveTo>
                    <a:pt x="680" y="0"/>
                  </a:moveTo>
                  <a:cubicBezTo>
                    <a:pt x="257" y="265"/>
                    <a:pt x="0" y="1026"/>
                    <a:pt x="337" y="1440"/>
                  </a:cubicBezTo>
                </a:path>
              </a:pathLst>
            </a:custGeom>
            <a:noFill/>
            <a:ln w="9525" cap="flat" cmpd="sng">
              <a:solidFill>
                <a:schemeClr val="lt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7"/>
            <p:cNvSpPr/>
            <p:nvPr/>
          </p:nvSpPr>
          <p:spPr>
            <a:xfrm>
              <a:off x="10979150" y="5694363"/>
              <a:ext cx="1187450" cy="1149350"/>
            </a:xfrm>
            <a:custGeom>
              <a:avLst/>
              <a:gdLst/>
              <a:ahLst/>
              <a:cxnLst/>
              <a:rect l="l" t="t" r="r" b="b"/>
              <a:pathLst>
                <a:path w="250" h="242" extrusionOk="0">
                  <a:moveTo>
                    <a:pt x="0" y="242"/>
                  </a:moveTo>
                  <a:cubicBezTo>
                    <a:pt x="88" y="166"/>
                    <a:pt x="172" y="85"/>
                    <a:pt x="250" y="0"/>
                  </a:cubicBezTo>
                </a:path>
              </a:pathLst>
            </a:custGeom>
            <a:noFill/>
            <a:ln w="9525" cap="flat" cmpd="sng">
              <a:solidFill>
                <a:schemeClr val="lt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7"/>
            <p:cNvSpPr/>
            <p:nvPr/>
          </p:nvSpPr>
          <p:spPr>
            <a:xfrm>
              <a:off x="484188" y="0"/>
              <a:ext cx="3421063" cy="6843713"/>
            </a:xfrm>
            <a:custGeom>
              <a:avLst/>
              <a:gdLst/>
              <a:ahLst/>
              <a:cxnLst/>
              <a:rect l="l" t="t" r="r" b="b"/>
              <a:pathLst>
                <a:path w="720" h="1440" extrusionOk="0">
                  <a:moveTo>
                    <a:pt x="720" y="0"/>
                  </a:moveTo>
                  <a:cubicBezTo>
                    <a:pt x="316" y="282"/>
                    <a:pt x="0" y="1018"/>
                    <a:pt x="362" y="1440"/>
                  </a:cubicBezTo>
                </a:path>
              </a:pathLst>
            </a:custGeom>
            <a:noFill/>
            <a:ln w="9525" cap="flat" cmpd="sng">
              <a:solidFill>
                <a:schemeClr val="lt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7"/>
            <p:cNvSpPr/>
            <p:nvPr/>
          </p:nvSpPr>
          <p:spPr>
            <a:xfrm>
              <a:off x="11287125" y="6049963"/>
              <a:ext cx="879475" cy="793750"/>
            </a:xfrm>
            <a:custGeom>
              <a:avLst/>
              <a:gdLst/>
              <a:ahLst/>
              <a:cxnLst/>
              <a:rect l="l" t="t" r="r" b="b"/>
              <a:pathLst>
                <a:path w="185" h="167" extrusionOk="0">
                  <a:moveTo>
                    <a:pt x="0" y="167"/>
                  </a:moveTo>
                  <a:cubicBezTo>
                    <a:pt x="63" y="114"/>
                    <a:pt x="125" y="58"/>
                    <a:pt x="185" y="0"/>
                  </a:cubicBezTo>
                </a:path>
              </a:pathLst>
            </a:custGeom>
            <a:noFill/>
            <a:ln w="9525" cap="flat" cmpd="sng">
              <a:solidFill>
                <a:schemeClr val="lt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7"/>
            <p:cNvSpPr/>
            <p:nvPr/>
          </p:nvSpPr>
          <p:spPr>
            <a:xfrm>
              <a:off x="598488" y="0"/>
              <a:ext cx="2717800" cy="6843713"/>
            </a:xfrm>
            <a:custGeom>
              <a:avLst/>
              <a:gdLst/>
              <a:ahLst/>
              <a:cxnLst/>
              <a:rect l="l" t="t" r="r" b="b"/>
              <a:pathLst>
                <a:path w="572" h="1440" extrusionOk="0">
                  <a:moveTo>
                    <a:pt x="572" y="0"/>
                  </a:moveTo>
                  <a:cubicBezTo>
                    <a:pt x="213" y="320"/>
                    <a:pt x="0" y="979"/>
                    <a:pt x="164" y="1440"/>
                  </a:cubicBezTo>
                </a:path>
              </a:pathLst>
            </a:custGeom>
            <a:noFill/>
            <a:ln w="12700" cap="flat" cmpd="sng">
              <a:solidFill>
                <a:schemeClr val="lt1">
                  <a:alpha val="20000"/>
                </a:schemeClr>
              </a:solidFill>
              <a:prstDash val="dashDot"/>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7"/>
            <p:cNvSpPr/>
            <p:nvPr/>
          </p:nvSpPr>
          <p:spPr>
            <a:xfrm>
              <a:off x="261938" y="0"/>
              <a:ext cx="2944813" cy="6843713"/>
            </a:xfrm>
            <a:custGeom>
              <a:avLst/>
              <a:gdLst/>
              <a:ahLst/>
              <a:cxnLst/>
              <a:rect l="l" t="t" r="r" b="b"/>
              <a:pathLst>
                <a:path w="620" h="1440" extrusionOk="0">
                  <a:moveTo>
                    <a:pt x="620" y="0"/>
                  </a:moveTo>
                  <a:cubicBezTo>
                    <a:pt x="248" y="325"/>
                    <a:pt x="0" y="960"/>
                    <a:pt x="186" y="1440"/>
                  </a:cubicBezTo>
                </a:path>
              </a:pathLst>
            </a:custGeom>
            <a:noFill/>
            <a:ln w="9525" cap="flat" cmpd="sng">
              <a:solidFill>
                <a:schemeClr val="lt1">
                  <a:alpha val="20000"/>
                </a:schemeClr>
              </a:solidFill>
              <a:prstDash val="lg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7"/>
            <p:cNvSpPr/>
            <p:nvPr/>
          </p:nvSpPr>
          <p:spPr>
            <a:xfrm>
              <a:off x="-417513" y="0"/>
              <a:ext cx="2403475" cy="6843713"/>
            </a:xfrm>
            <a:custGeom>
              <a:avLst/>
              <a:gdLst/>
              <a:ahLst/>
              <a:cxnLst/>
              <a:rect l="l" t="t" r="r" b="b"/>
              <a:pathLst>
                <a:path w="506" h="1440" extrusionOk="0">
                  <a:moveTo>
                    <a:pt x="506" y="0"/>
                  </a:moveTo>
                  <a:cubicBezTo>
                    <a:pt x="109" y="356"/>
                    <a:pt x="0" y="943"/>
                    <a:pt x="171" y="1440"/>
                  </a:cubicBezTo>
                </a:path>
              </a:pathLst>
            </a:custGeom>
            <a:noFill/>
            <a:ln w="9525" cap="flat" cmpd="sng">
              <a:solidFill>
                <a:schemeClr val="lt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7"/>
            <p:cNvSpPr/>
            <p:nvPr/>
          </p:nvSpPr>
          <p:spPr>
            <a:xfrm>
              <a:off x="14288" y="9525"/>
              <a:ext cx="1771650" cy="3198813"/>
            </a:xfrm>
            <a:custGeom>
              <a:avLst/>
              <a:gdLst/>
              <a:ahLst/>
              <a:cxnLst/>
              <a:rect l="l" t="t" r="r" b="b"/>
              <a:pathLst>
                <a:path w="373" h="673" extrusionOk="0">
                  <a:moveTo>
                    <a:pt x="373" y="0"/>
                  </a:moveTo>
                  <a:cubicBezTo>
                    <a:pt x="175" y="183"/>
                    <a:pt x="51" y="409"/>
                    <a:pt x="0" y="673"/>
                  </a:cubicBezTo>
                </a:path>
              </a:pathLst>
            </a:custGeom>
            <a:noFill/>
            <a:ln w="9525" cap="flat" cmpd="sng">
              <a:solidFill>
                <a:schemeClr val="lt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7"/>
            <p:cNvSpPr/>
            <p:nvPr/>
          </p:nvSpPr>
          <p:spPr>
            <a:xfrm>
              <a:off x="4763" y="6016625"/>
              <a:ext cx="214313" cy="827088"/>
            </a:xfrm>
            <a:custGeom>
              <a:avLst/>
              <a:gdLst/>
              <a:ahLst/>
              <a:cxnLst/>
              <a:rect l="l" t="t" r="r" b="b"/>
              <a:pathLst>
                <a:path w="45" h="174" extrusionOk="0">
                  <a:moveTo>
                    <a:pt x="0" y="0"/>
                  </a:moveTo>
                  <a:cubicBezTo>
                    <a:pt x="11" y="59"/>
                    <a:pt x="26" y="118"/>
                    <a:pt x="45" y="174"/>
                  </a:cubicBezTo>
                </a:path>
              </a:pathLst>
            </a:custGeom>
            <a:noFill/>
            <a:ln w="9525" cap="flat" cmpd="sng">
              <a:solidFill>
                <a:schemeClr val="lt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7"/>
            <p:cNvSpPr/>
            <p:nvPr/>
          </p:nvSpPr>
          <p:spPr>
            <a:xfrm>
              <a:off x="14288" y="0"/>
              <a:ext cx="1562100" cy="2228850"/>
            </a:xfrm>
            <a:custGeom>
              <a:avLst/>
              <a:gdLst/>
              <a:ahLst/>
              <a:cxnLst/>
              <a:rect l="l" t="t" r="r" b="b"/>
              <a:pathLst>
                <a:path w="329" h="469" extrusionOk="0">
                  <a:moveTo>
                    <a:pt x="329" y="0"/>
                  </a:moveTo>
                  <a:cubicBezTo>
                    <a:pt x="189" y="133"/>
                    <a:pt x="69" y="288"/>
                    <a:pt x="0" y="469"/>
                  </a:cubicBezTo>
                </a:path>
              </a:pathLst>
            </a:custGeom>
            <a:noFill/>
            <a:ln w="9525" cap="flat" cmpd="sng">
              <a:solidFill>
                <a:schemeClr val="lt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9" name="Google Shape;519;p27"/>
          <p:cNvGrpSpPr/>
          <p:nvPr/>
        </p:nvGrpSpPr>
        <p:grpSpPr>
          <a:xfrm>
            <a:off x="800144" y="1699589"/>
            <a:ext cx="3674476" cy="3470421"/>
            <a:chOff x="697883" y="1816768"/>
            <a:chExt cx="3674476" cy="3470421"/>
          </a:xfrm>
        </p:grpSpPr>
        <p:sp>
          <p:nvSpPr>
            <p:cNvPr id="520" name="Google Shape;520;p27"/>
            <p:cNvSpPr/>
            <p:nvPr/>
          </p:nvSpPr>
          <p:spPr>
            <a:xfrm>
              <a:off x="697883" y="1816768"/>
              <a:ext cx="3674476" cy="50292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7"/>
            <p:cNvSpPr/>
            <p:nvPr/>
          </p:nvSpPr>
          <p:spPr>
            <a:xfrm rot="10800000">
              <a:off x="2380224" y="5014786"/>
              <a:ext cx="315988" cy="272403"/>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7"/>
            <p:cNvSpPr/>
            <p:nvPr/>
          </p:nvSpPr>
          <p:spPr>
            <a:xfrm>
              <a:off x="704075" y="2392840"/>
              <a:ext cx="3668284" cy="262432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3" name="Google Shape;523;p27"/>
          <p:cNvSpPr txBox="1">
            <a:spLocks noGrp="1"/>
          </p:cNvSpPr>
          <p:nvPr>
            <p:ph type="title"/>
          </p:nvPr>
        </p:nvSpPr>
        <p:spPr>
          <a:xfrm>
            <a:off x="888631" y="2349925"/>
            <a:ext cx="3498979" cy="2456442"/>
          </a:xfrm>
          <a:prstGeom prst="rect">
            <a:avLst/>
          </a:prstGeom>
          <a:noFill/>
          <a:ln>
            <a:noFill/>
          </a:ln>
        </p:spPr>
        <p:txBody>
          <a:bodyPr spcFirstLastPara="1" wrap="square" lIns="228600" tIns="228600" rIns="228600" bIns="228600" anchor="ctr" anchorCtr="0">
            <a:normAutofit/>
          </a:bodyPr>
          <a:lstStyle>
            <a:lvl1pPr lvl="0" algn="ctr">
              <a:lnSpc>
                <a:spcPct val="85000"/>
              </a:lnSpc>
              <a:spcBef>
                <a:spcPts val="0"/>
              </a:spcBef>
              <a:spcAft>
                <a:spcPts val="0"/>
              </a:spcAft>
              <a:buClr>
                <a:srgbClr val="FFFEFF"/>
              </a:buClr>
              <a:buSzPts val="4000"/>
              <a:buFont typeface="Calibri"/>
              <a:buNone/>
              <a:defRPr>
                <a:solidFill>
                  <a:srgbClr val="FFFE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4" name="Google Shape;524;p27"/>
          <p:cNvSpPr txBox="1">
            <a:spLocks noGrp="1"/>
          </p:cNvSpPr>
          <p:nvPr>
            <p:ph type="body" idx="1"/>
          </p:nvPr>
        </p:nvSpPr>
        <p:spPr>
          <a:xfrm>
            <a:off x="5118447" y="803186"/>
            <a:ext cx="6281873" cy="5248622"/>
          </a:xfrm>
          <a:prstGeom prst="rect">
            <a:avLst/>
          </a:prstGeom>
          <a:noFill/>
          <a:ln>
            <a:noFill/>
          </a:ln>
        </p:spPr>
        <p:txBody>
          <a:bodyPr spcFirstLastPara="1" wrap="square" lIns="91425" tIns="45700" rIns="91425" bIns="45700" anchor="ctr" anchorCtr="0">
            <a:normAutofit/>
          </a:bodyPr>
          <a:lstStyle>
            <a:lvl1pPr marL="457200" lvl="0" indent="-354330" algn="l">
              <a:lnSpc>
                <a:spcPct val="120000"/>
              </a:lnSpc>
              <a:spcBef>
                <a:spcPts val="1000"/>
              </a:spcBef>
              <a:spcAft>
                <a:spcPts val="0"/>
              </a:spcAft>
              <a:buSzPts val="1980"/>
              <a:buChar char="▪"/>
              <a:defRPr/>
            </a:lvl1pPr>
            <a:lvl2pPr marL="914400" lvl="1" indent="-354330" algn="l">
              <a:lnSpc>
                <a:spcPct val="120000"/>
              </a:lnSpc>
              <a:spcBef>
                <a:spcPts val="500"/>
              </a:spcBef>
              <a:spcAft>
                <a:spcPts val="0"/>
              </a:spcAft>
              <a:buSzPts val="1980"/>
              <a:buChar char="▪"/>
              <a:defRPr/>
            </a:lvl2pPr>
            <a:lvl3pPr marL="1371600" lvl="2" indent="-354330" algn="l">
              <a:lnSpc>
                <a:spcPct val="120000"/>
              </a:lnSpc>
              <a:spcBef>
                <a:spcPts val="500"/>
              </a:spcBef>
              <a:spcAft>
                <a:spcPts val="0"/>
              </a:spcAft>
              <a:buSzPts val="1980"/>
              <a:buChar char="▪"/>
              <a:defRPr/>
            </a:lvl3pPr>
            <a:lvl4pPr marL="1828800" lvl="3" indent="-354330" algn="l">
              <a:lnSpc>
                <a:spcPct val="120000"/>
              </a:lnSpc>
              <a:spcBef>
                <a:spcPts val="500"/>
              </a:spcBef>
              <a:spcAft>
                <a:spcPts val="0"/>
              </a:spcAft>
              <a:buSzPts val="1980"/>
              <a:buChar char="▪"/>
              <a:defRPr/>
            </a:lvl4pPr>
            <a:lvl5pPr marL="2286000" lvl="4" indent="-354329" algn="l">
              <a:lnSpc>
                <a:spcPct val="120000"/>
              </a:lnSpc>
              <a:spcBef>
                <a:spcPts val="500"/>
              </a:spcBef>
              <a:spcAft>
                <a:spcPts val="0"/>
              </a:spcAft>
              <a:buSzPts val="1980"/>
              <a:buChar char="▪"/>
              <a:defRPr/>
            </a:lvl5pPr>
            <a:lvl6pPr marL="2743200" lvl="5" indent="-354329" algn="l">
              <a:lnSpc>
                <a:spcPct val="120000"/>
              </a:lnSpc>
              <a:spcBef>
                <a:spcPts val="500"/>
              </a:spcBef>
              <a:spcAft>
                <a:spcPts val="0"/>
              </a:spcAft>
              <a:buSzPts val="1980"/>
              <a:buChar char="▪"/>
              <a:defRPr/>
            </a:lvl6pPr>
            <a:lvl7pPr marL="3200400" lvl="6" indent="-354329" algn="l">
              <a:lnSpc>
                <a:spcPct val="120000"/>
              </a:lnSpc>
              <a:spcBef>
                <a:spcPts val="500"/>
              </a:spcBef>
              <a:spcAft>
                <a:spcPts val="0"/>
              </a:spcAft>
              <a:buSzPts val="1980"/>
              <a:buChar char="▪"/>
              <a:defRPr/>
            </a:lvl7pPr>
            <a:lvl8pPr marL="3657600" lvl="7" indent="-354329" algn="l">
              <a:lnSpc>
                <a:spcPct val="120000"/>
              </a:lnSpc>
              <a:spcBef>
                <a:spcPts val="500"/>
              </a:spcBef>
              <a:spcAft>
                <a:spcPts val="0"/>
              </a:spcAft>
              <a:buSzPts val="1980"/>
              <a:buChar char="▪"/>
              <a:defRPr/>
            </a:lvl8pPr>
            <a:lvl9pPr marL="4114800" lvl="8" indent="-354329" algn="l">
              <a:lnSpc>
                <a:spcPct val="120000"/>
              </a:lnSpc>
              <a:spcBef>
                <a:spcPts val="500"/>
              </a:spcBef>
              <a:spcAft>
                <a:spcPts val="0"/>
              </a:spcAft>
              <a:buSzPts val="1980"/>
              <a:buChar char="▪"/>
              <a:defRPr/>
            </a:lvl9pPr>
          </a:lstStyle>
          <a:p>
            <a:endParaRPr/>
          </a:p>
        </p:txBody>
      </p:sp>
      <p:sp>
        <p:nvSpPr>
          <p:cNvPr id="525" name="Google Shape;525;p27"/>
          <p:cNvSpPr txBox="1">
            <a:spLocks noGrp="1"/>
          </p:cNvSpPr>
          <p:nvPr>
            <p:ph type="dt" idx="10"/>
          </p:nvPr>
        </p:nvSpPr>
        <p:spPr>
          <a:xfrm>
            <a:off x="804672" y="320040"/>
            <a:ext cx="3657600"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6" name="Google Shape;526;p27"/>
          <p:cNvSpPr txBox="1">
            <a:spLocks noGrp="1"/>
          </p:cNvSpPr>
          <p:nvPr>
            <p:ph type="ftr" idx="11"/>
          </p:nvPr>
        </p:nvSpPr>
        <p:spPr>
          <a:xfrm>
            <a:off x="804672" y="6227064"/>
            <a:ext cx="10588752" cy="32004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7" name="Google Shape;527;p27"/>
          <p:cNvSpPr txBox="1">
            <a:spLocks noGrp="1"/>
          </p:cNvSpPr>
          <p:nvPr>
            <p:ph type="sldNum" idx="12"/>
          </p:nvPr>
        </p:nvSpPr>
        <p:spPr>
          <a:xfrm>
            <a:off x="10469880" y="320040"/>
            <a:ext cx="914400" cy="3200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d-ID"/>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ank" type="obj">
  <p:cSld name="OBJECT">
    <p:spTree>
      <p:nvGrpSpPr>
        <p:cNvPr id="1" name="Shape 535"/>
        <p:cNvGrpSpPr/>
        <p:nvPr/>
      </p:nvGrpSpPr>
      <p:grpSpPr>
        <a:xfrm>
          <a:off x="0" y="0"/>
          <a:ext cx="0" cy="0"/>
          <a:chOff x="0" y="0"/>
          <a:chExt cx="0" cy="0"/>
        </a:xfrm>
      </p:grpSpPr>
      <p:sp>
        <p:nvSpPr>
          <p:cNvPr id="536" name="Google Shape;536;p29"/>
          <p:cNvSpPr/>
          <p:nvPr/>
        </p:nvSpPr>
        <p:spPr>
          <a:xfrm>
            <a:off x="0" y="0"/>
            <a:ext cx="12193442" cy="6858000"/>
          </a:xfrm>
          <a:prstGeom prst="rect">
            <a:avLst/>
          </a:prstGeom>
          <a:blipFill rotWithShape="1">
            <a:blip r:embed="rId2">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537" name="Google Shape;537;p29"/>
          <p:cNvSpPr txBox="1">
            <a:spLocks noGrp="1"/>
          </p:cNvSpPr>
          <p:nvPr>
            <p:ph type="ftr" idx="11"/>
          </p:nvPr>
        </p:nvSpPr>
        <p:spPr>
          <a:xfrm>
            <a:off x="4145280" y="6377940"/>
            <a:ext cx="3901440" cy="276999"/>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8" name="Google Shape;538;p29"/>
          <p:cNvSpPr txBox="1">
            <a:spLocks noGrp="1"/>
          </p:cNvSpPr>
          <p:nvPr>
            <p:ph type="dt" idx="10"/>
          </p:nvPr>
        </p:nvSpPr>
        <p:spPr>
          <a:xfrm>
            <a:off x="609600" y="6377940"/>
            <a:ext cx="2804160" cy="27699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9" name="Google Shape;539;p29"/>
          <p:cNvSpPr txBox="1">
            <a:spLocks noGrp="1"/>
          </p:cNvSpPr>
          <p:nvPr>
            <p:ph type="sldNum" idx="12"/>
          </p:nvPr>
        </p:nvSpPr>
        <p:spPr>
          <a:xfrm>
            <a:off x="668867" y="6349117"/>
            <a:ext cx="212937" cy="369332"/>
          </a:xfrm>
          <a:prstGeom prst="rect">
            <a:avLst/>
          </a:prstGeom>
          <a:noFill/>
          <a:ln>
            <a:noFill/>
          </a:ln>
        </p:spPr>
        <p:txBody>
          <a:bodyPr spcFirstLastPara="1" wrap="square" lIns="0" tIns="0" rIns="0" bIns="0" anchor="t" anchorCtr="0">
            <a:spAutoFit/>
          </a:bodyPr>
          <a:lstStyle>
            <a:lvl1pPr marL="16934" marR="0" lvl="0" indent="0" algn="l">
              <a:spcBef>
                <a:spcPts val="0"/>
              </a:spcBef>
              <a:buNone/>
              <a:defRPr sz="1200" b="1" i="0">
                <a:solidFill>
                  <a:srgbClr val="1B1B1B"/>
                </a:solidFill>
                <a:latin typeface="Tahoma"/>
                <a:ea typeface="Tahoma"/>
                <a:cs typeface="Tahoma"/>
                <a:sym typeface="Tahoma"/>
              </a:defRPr>
            </a:lvl1pPr>
            <a:lvl2pPr marL="16934" marR="0" lvl="1" indent="0" algn="l">
              <a:spcBef>
                <a:spcPts val="0"/>
              </a:spcBef>
              <a:buNone/>
              <a:defRPr sz="1200" b="1" i="0">
                <a:solidFill>
                  <a:srgbClr val="1B1B1B"/>
                </a:solidFill>
                <a:latin typeface="Tahoma"/>
                <a:ea typeface="Tahoma"/>
                <a:cs typeface="Tahoma"/>
                <a:sym typeface="Tahoma"/>
              </a:defRPr>
            </a:lvl2pPr>
            <a:lvl3pPr marL="16934" marR="0" lvl="2" indent="0" algn="l">
              <a:spcBef>
                <a:spcPts val="0"/>
              </a:spcBef>
              <a:buNone/>
              <a:defRPr sz="1200" b="1" i="0">
                <a:solidFill>
                  <a:srgbClr val="1B1B1B"/>
                </a:solidFill>
                <a:latin typeface="Tahoma"/>
                <a:ea typeface="Tahoma"/>
                <a:cs typeface="Tahoma"/>
                <a:sym typeface="Tahoma"/>
              </a:defRPr>
            </a:lvl3pPr>
            <a:lvl4pPr marL="16934" marR="0" lvl="3" indent="0" algn="l">
              <a:spcBef>
                <a:spcPts val="0"/>
              </a:spcBef>
              <a:buNone/>
              <a:defRPr sz="1200" b="1" i="0">
                <a:solidFill>
                  <a:srgbClr val="1B1B1B"/>
                </a:solidFill>
                <a:latin typeface="Tahoma"/>
                <a:ea typeface="Tahoma"/>
                <a:cs typeface="Tahoma"/>
                <a:sym typeface="Tahoma"/>
              </a:defRPr>
            </a:lvl4pPr>
            <a:lvl5pPr marL="16934" marR="0" lvl="4" indent="0" algn="l">
              <a:spcBef>
                <a:spcPts val="0"/>
              </a:spcBef>
              <a:buNone/>
              <a:defRPr sz="1200" b="1" i="0">
                <a:solidFill>
                  <a:srgbClr val="1B1B1B"/>
                </a:solidFill>
                <a:latin typeface="Tahoma"/>
                <a:ea typeface="Tahoma"/>
                <a:cs typeface="Tahoma"/>
                <a:sym typeface="Tahoma"/>
              </a:defRPr>
            </a:lvl5pPr>
            <a:lvl6pPr marL="16934" marR="0" lvl="5" indent="0" algn="l">
              <a:spcBef>
                <a:spcPts val="0"/>
              </a:spcBef>
              <a:buNone/>
              <a:defRPr sz="1200" b="1" i="0">
                <a:solidFill>
                  <a:srgbClr val="1B1B1B"/>
                </a:solidFill>
                <a:latin typeface="Tahoma"/>
                <a:ea typeface="Tahoma"/>
                <a:cs typeface="Tahoma"/>
                <a:sym typeface="Tahoma"/>
              </a:defRPr>
            </a:lvl6pPr>
            <a:lvl7pPr marL="16934" marR="0" lvl="6" indent="0" algn="l">
              <a:spcBef>
                <a:spcPts val="0"/>
              </a:spcBef>
              <a:buNone/>
              <a:defRPr sz="1200" b="1" i="0">
                <a:solidFill>
                  <a:srgbClr val="1B1B1B"/>
                </a:solidFill>
                <a:latin typeface="Tahoma"/>
                <a:ea typeface="Tahoma"/>
                <a:cs typeface="Tahoma"/>
                <a:sym typeface="Tahoma"/>
              </a:defRPr>
            </a:lvl7pPr>
            <a:lvl8pPr marL="16934" marR="0" lvl="7" indent="0" algn="l">
              <a:spcBef>
                <a:spcPts val="0"/>
              </a:spcBef>
              <a:buNone/>
              <a:defRPr sz="1200" b="1" i="0">
                <a:solidFill>
                  <a:srgbClr val="1B1B1B"/>
                </a:solidFill>
                <a:latin typeface="Tahoma"/>
                <a:ea typeface="Tahoma"/>
                <a:cs typeface="Tahoma"/>
                <a:sym typeface="Tahoma"/>
              </a:defRPr>
            </a:lvl8pPr>
            <a:lvl9pPr marL="16934" marR="0" lvl="8" indent="0" algn="l">
              <a:spcBef>
                <a:spcPts val="0"/>
              </a:spcBef>
              <a:buNone/>
              <a:defRPr sz="1200" b="1" i="0">
                <a:solidFill>
                  <a:srgbClr val="1B1B1B"/>
                </a:solidFill>
                <a:latin typeface="Tahoma"/>
                <a:ea typeface="Tahoma"/>
                <a:cs typeface="Tahoma"/>
                <a:sym typeface="Tahoma"/>
              </a:defRPr>
            </a:lvl9pPr>
          </a:lstStyle>
          <a:p>
            <a:pPr marL="16934" lvl="0" indent="0" algn="l" rtl="0">
              <a:spcBef>
                <a:spcPts val="0"/>
              </a:spcBef>
              <a:spcAft>
                <a:spcPts val="0"/>
              </a:spcAft>
              <a:buNone/>
            </a:pPr>
            <a:fld id="{00000000-1234-1234-1234-123412341234}" type="slidenum">
              <a:rPr lang="id-ID"/>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540"/>
        <p:cNvGrpSpPr/>
        <p:nvPr/>
      </p:nvGrpSpPr>
      <p:grpSpPr>
        <a:xfrm>
          <a:off x="0" y="0"/>
          <a:ext cx="0" cy="0"/>
          <a:chOff x="0" y="0"/>
          <a:chExt cx="0" cy="0"/>
        </a:xfrm>
      </p:grpSpPr>
      <p:sp>
        <p:nvSpPr>
          <p:cNvPr id="541" name="Google Shape;541;p42"/>
          <p:cNvSpPr txBox="1">
            <a:spLocks noGrp="1"/>
          </p:cNvSpPr>
          <p:nvPr>
            <p:ph type="ctrTitle"/>
          </p:nvPr>
        </p:nvSpPr>
        <p:spPr>
          <a:xfrm>
            <a:off x="3528766" y="1312800"/>
            <a:ext cx="5134467" cy="90287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5867" b="1" i="0">
                <a:solidFill>
                  <a:srgbClr val="1B1B1B"/>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2" name="Google Shape;542;p42"/>
          <p:cNvSpPr txBox="1">
            <a:spLocks noGrp="1"/>
          </p:cNvSpPr>
          <p:nvPr>
            <p:ph type="subTitle" idx="1"/>
          </p:nvPr>
        </p:nvSpPr>
        <p:spPr>
          <a:xfrm>
            <a:off x="3033984" y="3532072"/>
            <a:ext cx="6124031" cy="246221"/>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600" b="0" i="0">
                <a:solidFill>
                  <a:srgbClr val="1B1B1B"/>
                </a:solidFill>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3" name="Google Shape;543;p42"/>
          <p:cNvSpPr txBox="1">
            <a:spLocks noGrp="1"/>
          </p:cNvSpPr>
          <p:nvPr>
            <p:ph type="ftr" idx="11"/>
          </p:nvPr>
        </p:nvSpPr>
        <p:spPr>
          <a:xfrm>
            <a:off x="4145280" y="6377940"/>
            <a:ext cx="3901440" cy="276999"/>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4" name="Google Shape;544;p42"/>
          <p:cNvSpPr txBox="1">
            <a:spLocks noGrp="1"/>
          </p:cNvSpPr>
          <p:nvPr>
            <p:ph type="dt" idx="10"/>
          </p:nvPr>
        </p:nvSpPr>
        <p:spPr>
          <a:xfrm>
            <a:off x="609600" y="6377940"/>
            <a:ext cx="2804160" cy="27699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5" name="Google Shape;545;p42"/>
          <p:cNvSpPr txBox="1">
            <a:spLocks noGrp="1"/>
          </p:cNvSpPr>
          <p:nvPr>
            <p:ph type="sldNum" idx="12"/>
          </p:nvPr>
        </p:nvSpPr>
        <p:spPr>
          <a:xfrm>
            <a:off x="668867" y="6349117"/>
            <a:ext cx="212937" cy="369332"/>
          </a:xfrm>
          <a:prstGeom prst="rect">
            <a:avLst/>
          </a:prstGeom>
          <a:noFill/>
          <a:ln>
            <a:noFill/>
          </a:ln>
        </p:spPr>
        <p:txBody>
          <a:bodyPr spcFirstLastPara="1" wrap="square" lIns="0" tIns="0" rIns="0" bIns="0" anchor="t" anchorCtr="0">
            <a:spAutoFit/>
          </a:bodyPr>
          <a:lstStyle>
            <a:lvl1pPr marL="16934" marR="0" lvl="0" indent="0" algn="l">
              <a:spcBef>
                <a:spcPts val="0"/>
              </a:spcBef>
              <a:buNone/>
              <a:defRPr sz="1200" b="1" i="0">
                <a:solidFill>
                  <a:srgbClr val="1B1B1B"/>
                </a:solidFill>
                <a:latin typeface="Tahoma"/>
                <a:ea typeface="Tahoma"/>
                <a:cs typeface="Tahoma"/>
                <a:sym typeface="Tahoma"/>
              </a:defRPr>
            </a:lvl1pPr>
            <a:lvl2pPr marL="16934" marR="0" lvl="1" indent="0" algn="l">
              <a:spcBef>
                <a:spcPts val="0"/>
              </a:spcBef>
              <a:buNone/>
              <a:defRPr sz="1200" b="1" i="0">
                <a:solidFill>
                  <a:srgbClr val="1B1B1B"/>
                </a:solidFill>
                <a:latin typeface="Tahoma"/>
                <a:ea typeface="Tahoma"/>
                <a:cs typeface="Tahoma"/>
                <a:sym typeface="Tahoma"/>
              </a:defRPr>
            </a:lvl2pPr>
            <a:lvl3pPr marL="16934" marR="0" lvl="2" indent="0" algn="l">
              <a:spcBef>
                <a:spcPts val="0"/>
              </a:spcBef>
              <a:buNone/>
              <a:defRPr sz="1200" b="1" i="0">
                <a:solidFill>
                  <a:srgbClr val="1B1B1B"/>
                </a:solidFill>
                <a:latin typeface="Tahoma"/>
                <a:ea typeface="Tahoma"/>
                <a:cs typeface="Tahoma"/>
                <a:sym typeface="Tahoma"/>
              </a:defRPr>
            </a:lvl3pPr>
            <a:lvl4pPr marL="16934" marR="0" lvl="3" indent="0" algn="l">
              <a:spcBef>
                <a:spcPts val="0"/>
              </a:spcBef>
              <a:buNone/>
              <a:defRPr sz="1200" b="1" i="0">
                <a:solidFill>
                  <a:srgbClr val="1B1B1B"/>
                </a:solidFill>
                <a:latin typeface="Tahoma"/>
                <a:ea typeface="Tahoma"/>
                <a:cs typeface="Tahoma"/>
                <a:sym typeface="Tahoma"/>
              </a:defRPr>
            </a:lvl4pPr>
            <a:lvl5pPr marL="16934" marR="0" lvl="4" indent="0" algn="l">
              <a:spcBef>
                <a:spcPts val="0"/>
              </a:spcBef>
              <a:buNone/>
              <a:defRPr sz="1200" b="1" i="0">
                <a:solidFill>
                  <a:srgbClr val="1B1B1B"/>
                </a:solidFill>
                <a:latin typeface="Tahoma"/>
                <a:ea typeface="Tahoma"/>
                <a:cs typeface="Tahoma"/>
                <a:sym typeface="Tahoma"/>
              </a:defRPr>
            </a:lvl5pPr>
            <a:lvl6pPr marL="16934" marR="0" lvl="5" indent="0" algn="l">
              <a:spcBef>
                <a:spcPts val="0"/>
              </a:spcBef>
              <a:buNone/>
              <a:defRPr sz="1200" b="1" i="0">
                <a:solidFill>
                  <a:srgbClr val="1B1B1B"/>
                </a:solidFill>
                <a:latin typeface="Tahoma"/>
                <a:ea typeface="Tahoma"/>
                <a:cs typeface="Tahoma"/>
                <a:sym typeface="Tahoma"/>
              </a:defRPr>
            </a:lvl6pPr>
            <a:lvl7pPr marL="16934" marR="0" lvl="6" indent="0" algn="l">
              <a:spcBef>
                <a:spcPts val="0"/>
              </a:spcBef>
              <a:buNone/>
              <a:defRPr sz="1200" b="1" i="0">
                <a:solidFill>
                  <a:srgbClr val="1B1B1B"/>
                </a:solidFill>
                <a:latin typeface="Tahoma"/>
                <a:ea typeface="Tahoma"/>
                <a:cs typeface="Tahoma"/>
                <a:sym typeface="Tahoma"/>
              </a:defRPr>
            </a:lvl7pPr>
            <a:lvl8pPr marL="16934" marR="0" lvl="7" indent="0" algn="l">
              <a:spcBef>
                <a:spcPts val="0"/>
              </a:spcBef>
              <a:buNone/>
              <a:defRPr sz="1200" b="1" i="0">
                <a:solidFill>
                  <a:srgbClr val="1B1B1B"/>
                </a:solidFill>
                <a:latin typeface="Tahoma"/>
                <a:ea typeface="Tahoma"/>
                <a:cs typeface="Tahoma"/>
                <a:sym typeface="Tahoma"/>
              </a:defRPr>
            </a:lvl8pPr>
            <a:lvl9pPr marL="16934" marR="0" lvl="8" indent="0" algn="l">
              <a:spcBef>
                <a:spcPts val="0"/>
              </a:spcBef>
              <a:buNone/>
              <a:defRPr sz="1200" b="1" i="0">
                <a:solidFill>
                  <a:srgbClr val="1B1B1B"/>
                </a:solidFill>
                <a:latin typeface="Tahoma"/>
                <a:ea typeface="Tahoma"/>
                <a:cs typeface="Tahoma"/>
                <a:sym typeface="Tahoma"/>
              </a:defRPr>
            </a:lvl9pPr>
          </a:lstStyle>
          <a:p>
            <a:pPr marL="16934" lvl="0" indent="0" algn="l" rtl="0">
              <a:spcBef>
                <a:spcPts val="0"/>
              </a:spcBef>
              <a:spcAft>
                <a:spcPts val="0"/>
              </a:spcAft>
              <a:buNone/>
            </a:pPr>
            <a:fld id="{00000000-1234-1234-1234-123412341234}" type="slidenum">
              <a:rPr lang="id-ID"/>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546"/>
        <p:cNvGrpSpPr/>
        <p:nvPr/>
      </p:nvGrpSpPr>
      <p:grpSpPr>
        <a:xfrm>
          <a:off x="0" y="0"/>
          <a:ext cx="0" cy="0"/>
          <a:chOff x="0" y="0"/>
          <a:chExt cx="0" cy="0"/>
        </a:xfrm>
      </p:grpSpPr>
      <p:sp>
        <p:nvSpPr>
          <p:cNvPr id="547" name="Google Shape;547;p43"/>
          <p:cNvSpPr txBox="1">
            <a:spLocks noGrp="1"/>
          </p:cNvSpPr>
          <p:nvPr>
            <p:ph type="title"/>
          </p:nvPr>
        </p:nvSpPr>
        <p:spPr>
          <a:xfrm>
            <a:off x="3609954" y="937842"/>
            <a:ext cx="4972091" cy="615553"/>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4000" b="1" i="0">
                <a:solidFill>
                  <a:srgbClr val="1B1B1B"/>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8" name="Google Shape;548;p43"/>
          <p:cNvSpPr txBox="1">
            <a:spLocks noGrp="1"/>
          </p:cNvSpPr>
          <p:nvPr>
            <p:ph type="body" idx="1"/>
          </p:nvPr>
        </p:nvSpPr>
        <p:spPr>
          <a:xfrm>
            <a:off x="677334" y="3073109"/>
            <a:ext cx="10837333" cy="276999"/>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b="0" i="0">
                <a:solidFill>
                  <a:schemeClr val="dk1"/>
                </a:solidFill>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49" name="Google Shape;549;p43"/>
          <p:cNvSpPr txBox="1">
            <a:spLocks noGrp="1"/>
          </p:cNvSpPr>
          <p:nvPr>
            <p:ph type="ftr" idx="11"/>
          </p:nvPr>
        </p:nvSpPr>
        <p:spPr>
          <a:xfrm>
            <a:off x="4145280" y="6377940"/>
            <a:ext cx="3901440" cy="276999"/>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0" name="Google Shape;550;p43"/>
          <p:cNvSpPr txBox="1">
            <a:spLocks noGrp="1"/>
          </p:cNvSpPr>
          <p:nvPr>
            <p:ph type="dt" idx="10"/>
          </p:nvPr>
        </p:nvSpPr>
        <p:spPr>
          <a:xfrm>
            <a:off x="609600" y="6377940"/>
            <a:ext cx="2804160" cy="27699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1" name="Google Shape;551;p43"/>
          <p:cNvSpPr txBox="1">
            <a:spLocks noGrp="1"/>
          </p:cNvSpPr>
          <p:nvPr>
            <p:ph type="sldNum" idx="12"/>
          </p:nvPr>
        </p:nvSpPr>
        <p:spPr>
          <a:xfrm>
            <a:off x="668867" y="6349117"/>
            <a:ext cx="212937" cy="369332"/>
          </a:xfrm>
          <a:prstGeom prst="rect">
            <a:avLst/>
          </a:prstGeom>
          <a:noFill/>
          <a:ln>
            <a:noFill/>
          </a:ln>
        </p:spPr>
        <p:txBody>
          <a:bodyPr spcFirstLastPara="1" wrap="square" lIns="0" tIns="0" rIns="0" bIns="0" anchor="t" anchorCtr="0">
            <a:spAutoFit/>
          </a:bodyPr>
          <a:lstStyle>
            <a:lvl1pPr marL="16934" marR="0" lvl="0" indent="0" algn="l">
              <a:spcBef>
                <a:spcPts val="0"/>
              </a:spcBef>
              <a:buNone/>
              <a:defRPr sz="1200" b="1" i="0">
                <a:solidFill>
                  <a:srgbClr val="1B1B1B"/>
                </a:solidFill>
                <a:latin typeface="Tahoma"/>
                <a:ea typeface="Tahoma"/>
                <a:cs typeface="Tahoma"/>
                <a:sym typeface="Tahoma"/>
              </a:defRPr>
            </a:lvl1pPr>
            <a:lvl2pPr marL="16934" marR="0" lvl="1" indent="0" algn="l">
              <a:spcBef>
                <a:spcPts val="0"/>
              </a:spcBef>
              <a:buNone/>
              <a:defRPr sz="1200" b="1" i="0">
                <a:solidFill>
                  <a:srgbClr val="1B1B1B"/>
                </a:solidFill>
                <a:latin typeface="Tahoma"/>
                <a:ea typeface="Tahoma"/>
                <a:cs typeface="Tahoma"/>
                <a:sym typeface="Tahoma"/>
              </a:defRPr>
            </a:lvl2pPr>
            <a:lvl3pPr marL="16934" marR="0" lvl="2" indent="0" algn="l">
              <a:spcBef>
                <a:spcPts val="0"/>
              </a:spcBef>
              <a:buNone/>
              <a:defRPr sz="1200" b="1" i="0">
                <a:solidFill>
                  <a:srgbClr val="1B1B1B"/>
                </a:solidFill>
                <a:latin typeface="Tahoma"/>
                <a:ea typeface="Tahoma"/>
                <a:cs typeface="Tahoma"/>
                <a:sym typeface="Tahoma"/>
              </a:defRPr>
            </a:lvl3pPr>
            <a:lvl4pPr marL="16934" marR="0" lvl="3" indent="0" algn="l">
              <a:spcBef>
                <a:spcPts val="0"/>
              </a:spcBef>
              <a:buNone/>
              <a:defRPr sz="1200" b="1" i="0">
                <a:solidFill>
                  <a:srgbClr val="1B1B1B"/>
                </a:solidFill>
                <a:latin typeface="Tahoma"/>
                <a:ea typeface="Tahoma"/>
                <a:cs typeface="Tahoma"/>
                <a:sym typeface="Tahoma"/>
              </a:defRPr>
            </a:lvl4pPr>
            <a:lvl5pPr marL="16934" marR="0" lvl="4" indent="0" algn="l">
              <a:spcBef>
                <a:spcPts val="0"/>
              </a:spcBef>
              <a:buNone/>
              <a:defRPr sz="1200" b="1" i="0">
                <a:solidFill>
                  <a:srgbClr val="1B1B1B"/>
                </a:solidFill>
                <a:latin typeface="Tahoma"/>
                <a:ea typeface="Tahoma"/>
                <a:cs typeface="Tahoma"/>
                <a:sym typeface="Tahoma"/>
              </a:defRPr>
            </a:lvl5pPr>
            <a:lvl6pPr marL="16934" marR="0" lvl="5" indent="0" algn="l">
              <a:spcBef>
                <a:spcPts val="0"/>
              </a:spcBef>
              <a:buNone/>
              <a:defRPr sz="1200" b="1" i="0">
                <a:solidFill>
                  <a:srgbClr val="1B1B1B"/>
                </a:solidFill>
                <a:latin typeface="Tahoma"/>
                <a:ea typeface="Tahoma"/>
                <a:cs typeface="Tahoma"/>
                <a:sym typeface="Tahoma"/>
              </a:defRPr>
            </a:lvl6pPr>
            <a:lvl7pPr marL="16934" marR="0" lvl="6" indent="0" algn="l">
              <a:spcBef>
                <a:spcPts val="0"/>
              </a:spcBef>
              <a:buNone/>
              <a:defRPr sz="1200" b="1" i="0">
                <a:solidFill>
                  <a:srgbClr val="1B1B1B"/>
                </a:solidFill>
                <a:latin typeface="Tahoma"/>
                <a:ea typeface="Tahoma"/>
                <a:cs typeface="Tahoma"/>
                <a:sym typeface="Tahoma"/>
              </a:defRPr>
            </a:lvl7pPr>
            <a:lvl8pPr marL="16934" marR="0" lvl="7" indent="0" algn="l">
              <a:spcBef>
                <a:spcPts val="0"/>
              </a:spcBef>
              <a:buNone/>
              <a:defRPr sz="1200" b="1" i="0">
                <a:solidFill>
                  <a:srgbClr val="1B1B1B"/>
                </a:solidFill>
                <a:latin typeface="Tahoma"/>
                <a:ea typeface="Tahoma"/>
                <a:cs typeface="Tahoma"/>
                <a:sym typeface="Tahoma"/>
              </a:defRPr>
            </a:lvl8pPr>
            <a:lvl9pPr marL="16934" marR="0" lvl="8" indent="0" algn="l">
              <a:spcBef>
                <a:spcPts val="0"/>
              </a:spcBef>
              <a:buNone/>
              <a:defRPr sz="1200" b="1" i="0">
                <a:solidFill>
                  <a:srgbClr val="1B1B1B"/>
                </a:solidFill>
                <a:latin typeface="Tahoma"/>
                <a:ea typeface="Tahoma"/>
                <a:cs typeface="Tahoma"/>
                <a:sym typeface="Tahoma"/>
              </a:defRPr>
            </a:lvl9pPr>
          </a:lstStyle>
          <a:p>
            <a:pPr marL="16934" lvl="0" indent="0" algn="l" rtl="0">
              <a:spcBef>
                <a:spcPts val="0"/>
              </a:spcBef>
              <a:spcAft>
                <a:spcPts val="0"/>
              </a:spcAft>
              <a:buNone/>
            </a:pPr>
            <a:fld id="{00000000-1234-1234-1234-123412341234}" type="slidenum">
              <a:rPr lang="id-ID"/>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552"/>
        <p:cNvGrpSpPr/>
        <p:nvPr/>
      </p:nvGrpSpPr>
      <p:grpSpPr>
        <a:xfrm>
          <a:off x="0" y="0"/>
          <a:ext cx="0" cy="0"/>
          <a:chOff x="0" y="0"/>
          <a:chExt cx="0" cy="0"/>
        </a:xfrm>
      </p:grpSpPr>
      <p:sp>
        <p:nvSpPr>
          <p:cNvPr id="553" name="Google Shape;553;p44"/>
          <p:cNvSpPr txBox="1">
            <a:spLocks noGrp="1"/>
          </p:cNvSpPr>
          <p:nvPr>
            <p:ph type="title"/>
          </p:nvPr>
        </p:nvSpPr>
        <p:spPr>
          <a:xfrm>
            <a:off x="3609954" y="937842"/>
            <a:ext cx="4972091" cy="615553"/>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4000" b="1" i="0">
                <a:solidFill>
                  <a:srgbClr val="1B1B1B"/>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4" name="Google Shape;554;p44"/>
          <p:cNvSpPr txBox="1">
            <a:spLocks noGrp="1"/>
          </p:cNvSpPr>
          <p:nvPr>
            <p:ph type="body" idx="1"/>
          </p:nvPr>
        </p:nvSpPr>
        <p:spPr>
          <a:xfrm>
            <a:off x="609600" y="1577340"/>
            <a:ext cx="5303520" cy="276999"/>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55" name="Google Shape;555;p44"/>
          <p:cNvSpPr txBox="1">
            <a:spLocks noGrp="1"/>
          </p:cNvSpPr>
          <p:nvPr>
            <p:ph type="body" idx="2"/>
          </p:nvPr>
        </p:nvSpPr>
        <p:spPr>
          <a:xfrm>
            <a:off x="6354468" y="1412907"/>
            <a:ext cx="5028777" cy="215444"/>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sz="1400" b="0" i="0">
                <a:solidFill>
                  <a:srgbClr val="1B1B1B"/>
                </a:solidFill>
                <a:latin typeface="Verdana"/>
                <a:ea typeface="Verdana"/>
                <a:cs typeface="Verdana"/>
                <a:sym typeface="Verdana"/>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56" name="Google Shape;556;p44"/>
          <p:cNvSpPr txBox="1">
            <a:spLocks noGrp="1"/>
          </p:cNvSpPr>
          <p:nvPr>
            <p:ph type="ftr" idx="11"/>
          </p:nvPr>
        </p:nvSpPr>
        <p:spPr>
          <a:xfrm>
            <a:off x="4145280" y="6377940"/>
            <a:ext cx="3901440" cy="276999"/>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7" name="Google Shape;557;p44"/>
          <p:cNvSpPr txBox="1">
            <a:spLocks noGrp="1"/>
          </p:cNvSpPr>
          <p:nvPr>
            <p:ph type="dt" idx="10"/>
          </p:nvPr>
        </p:nvSpPr>
        <p:spPr>
          <a:xfrm>
            <a:off x="609600" y="6377940"/>
            <a:ext cx="2804160" cy="27699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8" name="Google Shape;558;p44"/>
          <p:cNvSpPr txBox="1">
            <a:spLocks noGrp="1"/>
          </p:cNvSpPr>
          <p:nvPr>
            <p:ph type="sldNum" idx="12"/>
          </p:nvPr>
        </p:nvSpPr>
        <p:spPr>
          <a:xfrm>
            <a:off x="668867" y="6349117"/>
            <a:ext cx="212937" cy="369332"/>
          </a:xfrm>
          <a:prstGeom prst="rect">
            <a:avLst/>
          </a:prstGeom>
          <a:noFill/>
          <a:ln>
            <a:noFill/>
          </a:ln>
        </p:spPr>
        <p:txBody>
          <a:bodyPr spcFirstLastPara="1" wrap="square" lIns="0" tIns="0" rIns="0" bIns="0" anchor="t" anchorCtr="0">
            <a:spAutoFit/>
          </a:bodyPr>
          <a:lstStyle>
            <a:lvl1pPr marL="16934" marR="0" lvl="0" indent="0" algn="l">
              <a:spcBef>
                <a:spcPts val="0"/>
              </a:spcBef>
              <a:buNone/>
              <a:defRPr sz="1200" b="1" i="0">
                <a:solidFill>
                  <a:srgbClr val="1B1B1B"/>
                </a:solidFill>
                <a:latin typeface="Tahoma"/>
                <a:ea typeface="Tahoma"/>
                <a:cs typeface="Tahoma"/>
                <a:sym typeface="Tahoma"/>
              </a:defRPr>
            </a:lvl1pPr>
            <a:lvl2pPr marL="16934" marR="0" lvl="1" indent="0" algn="l">
              <a:spcBef>
                <a:spcPts val="0"/>
              </a:spcBef>
              <a:buNone/>
              <a:defRPr sz="1200" b="1" i="0">
                <a:solidFill>
                  <a:srgbClr val="1B1B1B"/>
                </a:solidFill>
                <a:latin typeface="Tahoma"/>
                <a:ea typeface="Tahoma"/>
                <a:cs typeface="Tahoma"/>
                <a:sym typeface="Tahoma"/>
              </a:defRPr>
            </a:lvl2pPr>
            <a:lvl3pPr marL="16934" marR="0" lvl="2" indent="0" algn="l">
              <a:spcBef>
                <a:spcPts val="0"/>
              </a:spcBef>
              <a:buNone/>
              <a:defRPr sz="1200" b="1" i="0">
                <a:solidFill>
                  <a:srgbClr val="1B1B1B"/>
                </a:solidFill>
                <a:latin typeface="Tahoma"/>
                <a:ea typeface="Tahoma"/>
                <a:cs typeface="Tahoma"/>
                <a:sym typeface="Tahoma"/>
              </a:defRPr>
            </a:lvl3pPr>
            <a:lvl4pPr marL="16934" marR="0" lvl="3" indent="0" algn="l">
              <a:spcBef>
                <a:spcPts val="0"/>
              </a:spcBef>
              <a:buNone/>
              <a:defRPr sz="1200" b="1" i="0">
                <a:solidFill>
                  <a:srgbClr val="1B1B1B"/>
                </a:solidFill>
                <a:latin typeface="Tahoma"/>
                <a:ea typeface="Tahoma"/>
                <a:cs typeface="Tahoma"/>
                <a:sym typeface="Tahoma"/>
              </a:defRPr>
            </a:lvl4pPr>
            <a:lvl5pPr marL="16934" marR="0" lvl="4" indent="0" algn="l">
              <a:spcBef>
                <a:spcPts val="0"/>
              </a:spcBef>
              <a:buNone/>
              <a:defRPr sz="1200" b="1" i="0">
                <a:solidFill>
                  <a:srgbClr val="1B1B1B"/>
                </a:solidFill>
                <a:latin typeface="Tahoma"/>
                <a:ea typeface="Tahoma"/>
                <a:cs typeface="Tahoma"/>
                <a:sym typeface="Tahoma"/>
              </a:defRPr>
            </a:lvl5pPr>
            <a:lvl6pPr marL="16934" marR="0" lvl="5" indent="0" algn="l">
              <a:spcBef>
                <a:spcPts val="0"/>
              </a:spcBef>
              <a:buNone/>
              <a:defRPr sz="1200" b="1" i="0">
                <a:solidFill>
                  <a:srgbClr val="1B1B1B"/>
                </a:solidFill>
                <a:latin typeface="Tahoma"/>
                <a:ea typeface="Tahoma"/>
                <a:cs typeface="Tahoma"/>
                <a:sym typeface="Tahoma"/>
              </a:defRPr>
            </a:lvl6pPr>
            <a:lvl7pPr marL="16934" marR="0" lvl="6" indent="0" algn="l">
              <a:spcBef>
                <a:spcPts val="0"/>
              </a:spcBef>
              <a:buNone/>
              <a:defRPr sz="1200" b="1" i="0">
                <a:solidFill>
                  <a:srgbClr val="1B1B1B"/>
                </a:solidFill>
                <a:latin typeface="Tahoma"/>
                <a:ea typeface="Tahoma"/>
                <a:cs typeface="Tahoma"/>
                <a:sym typeface="Tahoma"/>
              </a:defRPr>
            </a:lvl7pPr>
            <a:lvl8pPr marL="16934" marR="0" lvl="7" indent="0" algn="l">
              <a:spcBef>
                <a:spcPts val="0"/>
              </a:spcBef>
              <a:buNone/>
              <a:defRPr sz="1200" b="1" i="0">
                <a:solidFill>
                  <a:srgbClr val="1B1B1B"/>
                </a:solidFill>
                <a:latin typeface="Tahoma"/>
                <a:ea typeface="Tahoma"/>
                <a:cs typeface="Tahoma"/>
                <a:sym typeface="Tahoma"/>
              </a:defRPr>
            </a:lvl8pPr>
            <a:lvl9pPr marL="16934" marR="0" lvl="8" indent="0" algn="l">
              <a:spcBef>
                <a:spcPts val="0"/>
              </a:spcBef>
              <a:buNone/>
              <a:defRPr sz="1200" b="1" i="0">
                <a:solidFill>
                  <a:srgbClr val="1B1B1B"/>
                </a:solidFill>
                <a:latin typeface="Tahoma"/>
                <a:ea typeface="Tahoma"/>
                <a:cs typeface="Tahoma"/>
                <a:sym typeface="Tahoma"/>
              </a:defRPr>
            </a:lvl9pPr>
          </a:lstStyle>
          <a:p>
            <a:pPr marL="16934" lvl="0" indent="0" algn="l" rtl="0">
              <a:spcBef>
                <a:spcPts val="0"/>
              </a:spcBef>
              <a:spcAft>
                <a:spcPts val="0"/>
              </a:spcAft>
              <a:buNone/>
            </a:pPr>
            <a:fld id="{00000000-1234-1234-1234-123412341234}" type="slidenum">
              <a:rPr lang="id-ID"/>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
        <p:cNvGrpSpPr/>
        <p:nvPr/>
      </p:nvGrpSpPr>
      <p:grpSpPr>
        <a:xfrm>
          <a:off x="0" y="0"/>
          <a:ext cx="0" cy="0"/>
          <a:chOff x="0" y="0"/>
          <a:chExt cx="0" cy="0"/>
        </a:xfrm>
      </p:grpSpPr>
      <p:sp>
        <p:nvSpPr>
          <p:cNvPr id="30" name="Google Shape;30;p5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2" name="Google Shape;32;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d-ID"/>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559"/>
        <p:cNvGrpSpPr/>
        <p:nvPr/>
      </p:nvGrpSpPr>
      <p:grpSpPr>
        <a:xfrm>
          <a:off x="0" y="0"/>
          <a:ext cx="0" cy="0"/>
          <a:chOff x="0" y="0"/>
          <a:chExt cx="0" cy="0"/>
        </a:xfrm>
      </p:grpSpPr>
      <p:sp>
        <p:nvSpPr>
          <p:cNvPr id="560" name="Google Shape;560;p45"/>
          <p:cNvSpPr/>
          <p:nvPr/>
        </p:nvSpPr>
        <p:spPr>
          <a:xfrm>
            <a:off x="0" y="0"/>
            <a:ext cx="12192000" cy="6051127"/>
          </a:xfrm>
          <a:custGeom>
            <a:avLst/>
            <a:gdLst/>
            <a:ahLst/>
            <a:cxnLst/>
            <a:rect l="l" t="t" r="r" b="b"/>
            <a:pathLst>
              <a:path w="18288000" h="9076690" extrusionOk="0">
                <a:moveTo>
                  <a:pt x="0" y="9076080"/>
                </a:moveTo>
                <a:lnTo>
                  <a:pt x="18287999" y="9076080"/>
                </a:lnTo>
                <a:lnTo>
                  <a:pt x="18287999" y="0"/>
                </a:lnTo>
                <a:lnTo>
                  <a:pt x="0" y="0"/>
                </a:lnTo>
                <a:lnTo>
                  <a:pt x="0" y="9076080"/>
                </a:lnTo>
                <a:close/>
              </a:path>
            </a:pathLst>
          </a:custGeom>
          <a:solidFill>
            <a:srgbClr val="F6F6F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561" name="Google Shape;561;p45"/>
          <p:cNvSpPr/>
          <p:nvPr/>
        </p:nvSpPr>
        <p:spPr>
          <a:xfrm>
            <a:off x="6648609" y="507854"/>
            <a:ext cx="4786611" cy="6350145"/>
          </a:xfrm>
          <a:prstGeom prst="rect">
            <a:avLst/>
          </a:prstGeom>
          <a:blipFill rotWithShape="1">
            <a:blip r:embed="rId2">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562" name="Google Shape;562;p45"/>
          <p:cNvSpPr/>
          <p:nvPr/>
        </p:nvSpPr>
        <p:spPr>
          <a:xfrm>
            <a:off x="0" y="6050720"/>
            <a:ext cx="12192000" cy="807297"/>
          </a:xfrm>
          <a:custGeom>
            <a:avLst/>
            <a:gdLst/>
            <a:ahLst/>
            <a:cxnLst/>
            <a:rect l="l" t="t" r="r" b="b"/>
            <a:pathLst>
              <a:path w="18288000" h="1210945" extrusionOk="0">
                <a:moveTo>
                  <a:pt x="0" y="1210919"/>
                </a:moveTo>
                <a:lnTo>
                  <a:pt x="18287999" y="1210919"/>
                </a:lnTo>
                <a:lnTo>
                  <a:pt x="18287999" y="0"/>
                </a:lnTo>
                <a:lnTo>
                  <a:pt x="0" y="0"/>
                </a:lnTo>
                <a:lnTo>
                  <a:pt x="0" y="1210919"/>
                </a:lnTo>
                <a:close/>
              </a:path>
            </a:pathLst>
          </a:custGeom>
          <a:solidFill>
            <a:srgbClr val="F6F6F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563" name="Google Shape;563;p45"/>
          <p:cNvSpPr/>
          <p:nvPr/>
        </p:nvSpPr>
        <p:spPr>
          <a:xfrm>
            <a:off x="0" y="6035607"/>
            <a:ext cx="12192000" cy="12700"/>
          </a:xfrm>
          <a:custGeom>
            <a:avLst/>
            <a:gdLst/>
            <a:ahLst/>
            <a:cxnLst/>
            <a:rect l="l" t="t" r="r" b="b"/>
            <a:pathLst>
              <a:path w="18288000" h="19050" extrusionOk="0">
                <a:moveTo>
                  <a:pt x="0" y="19049"/>
                </a:moveTo>
                <a:lnTo>
                  <a:pt x="18287999" y="19049"/>
                </a:lnTo>
                <a:lnTo>
                  <a:pt x="18287999" y="0"/>
                </a:lnTo>
                <a:lnTo>
                  <a:pt x="0" y="0"/>
                </a:lnTo>
                <a:lnTo>
                  <a:pt x="0" y="19049"/>
                </a:lnTo>
                <a:close/>
              </a:path>
            </a:pathLst>
          </a:custGeom>
          <a:solidFill>
            <a:srgbClr val="1B1B1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564" name="Google Shape;564;p45"/>
          <p:cNvSpPr txBox="1">
            <a:spLocks noGrp="1"/>
          </p:cNvSpPr>
          <p:nvPr>
            <p:ph type="title"/>
          </p:nvPr>
        </p:nvSpPr>
        <p:spPr>
          <a:xfrm>
            <a:off x="3609954" y="937842"/>
            <a:ext cx="4972091" cy="615553"/>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4000" b="1" i="0">
                <a:solidFill>
                  <a:srgbClr val="1B1B1B"/>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5" name="Google Shape;565;p45"/>
          <p:cNvSpPr txBox="1">
            <a:spLocks noGrp="1"/>
          </p:cNvSpPr>
          <p:nvPr>
            <p:ph type="ftr" idx="11"/>
          </p:nvPr>
        </p:nvSpPr>
        <p:spPr>
          <a:xfrm>
            <a:off x="4145280" y="6377940"/>
            <a:ext cx="3901440" cy="276999"/>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6" name="Google Shape;566;p45"/>
          <p:cNvSpPr txBox="1">
            <a:spLocks noGrp="1"/>
          </p:cNvSpPr>
          <p:nvPr>
            <p:ph type="dt" idx="10"/>
          </p:nvPr>
        </p:nvSpPr>
        <p:spPr>
          <a:xfrm>
            <a:off x="609600" y="6377940"/>
            <a:ext cx="2804160" cy="27699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7" name="Google Shape;567;p45"/>
          <p:cNvSpPr txBox="1">
            <a:spLocks noGrp="1"/>
          </p:cNvSpPr>
          <p:nvPr>
            <p:ph type="sldNum" idx="12"/>
          </p:nvPr>
        </p:nvSpPr>
        <p:spPr>
          <a:xfrm>
            <a:off x="668867" y="6349117"/>
            <a:ext cx="212937" cy="369332"/>
          </a:xfrm>
          <a:prstGeom prst="rect">
            <a:avLst/>
          </a:prstGeom>
          <a:noFill/>
          <a:ln>
            <a:noFill/>
          </a:ln>
        </p:spPr>
        <p:txBody>
          <a:bodyPr spcFirstLastPara="1" wrap="square" lIns="0" tIns="0" rIns="0" bIns="0" anchor="t" anchorCtr="0">
            <a:spAutoFit/>
          </a:bodyPr>
          <a:lstStyle>
            <a:lvl1pPr marL="16934" marR="0" lvl="0" indent="0" algn="l">
              <a:spcBef>
                <a:spcPts val="0"/>
              </a:spcBef>
              <a:buNone/>
              <a:defRPr sz="1200" b="1" i="0">
                <a:solidFill>
                  <a:srgbClr val="1B1B1B"/>
                </a:solidFill>
                <a:latin typeface="Tahoma"/>
                <a:ea typeface="Tahoma"/>
                <a:cs typeface="Tahoma"/>
                <a:sym typeface="Tahoma"/>
              </a:defRPr>
            </a:lvl1pPr>
            <a:lvl2pPr marL="16934" marR="0" lvl="1" indent="0" algn="l">
              <a:spcBef>
                <a:spcPts val="0"/>
              </a:spcBef>
              <a:buNone/>
              <a:defRPr sz="1200" b="1" i="0">
                <a:solidFill>
                  <a:srgbClr val="1B1B1B"/>
                </a:solidFill>
                <a:latin typeface="Tahoma"/>
                <a:ea typeface="Tahoma"/>
                <a:cs typeface="Tahoma"/>
                <a:sym typeface="Tahoma"/>
              </a:defRPr>
            </a:lvl2pPr>
            <a:lvl3pPr marL="16934" marR="0" lvl="2" indent="0" algn="l">
              <a:spcBef>
                <a:spcPts val="0"/>
              </a:spcBef>
              <a:buNone/>
              <a:defRPr sz="1200" b="1" i="0">
                <a:solidFill>
                  <a:srgbClr val="1B1B1B"/>
                </a:solidFill>
                <a:latin typeface="Tahoma"/>
                <a:ea typeface="Tahoma"/>
                <a:cs typeface="Tahoma"/>
                <a:sym typeface="Tahoma"/>
              </a:defRPr>
            </a:lvl3pPr>
            <a:lvl4pPr marL="16934" marR="0" lvl="3" indent="0" algn="l">
              <a:spcBef>
                <a:spcPts val="0"/>
              </a:spcBef>
              <a:buNone/>
              <a:defRPr sz="1200" b="1" i="0">
                <a:solidFill>
                  <a:srgbClr val="1B1B1B"/>
                </a:solidFill>
                <a:latin typeface="Tahoma"/>
                <a:ea typeface="Tahoma"/>
                <a:cs typeface="Tahoma"/>
                <a:sym typeface="Tahoma"/>
              </a:defRPr>
            </a:lvl4pPr>
            <a:lvl5pPr marL="16934" marR="0" lvl="4" indent="0" algn="l">
              <a:spcBef>
                <a:spcPts val="0"/>
              </a:spcBef>
              <a:buNone/>
              <a:defRPr sz="1200" b="1" i="0">
                <a:solidFill>
                  <a:srgbClr val="1B1B1B"/>
                </a:solidFill>
                <a:latin typeface="Tahoma"/>
                <a:ea typeface="Tahoma"/>
                <a:cs typeface="Tahoma"/>
                <a:sym typeface="Tahoma"/>
              </a:defRPr>
            </a:lvl5pPr>
            <a:lvl6pPr marL="16934" marR="0" lvl="5" indent="0" algn="l">
              <a:spcBef>
                <a:spcPts val="0"/>
              </a:spcBef>
              <a:buNone/>
              <a:defRPr sz="1200" b="1" i="0">
                <a:solidFill>
                  <a:srgbClr val="1B1B1B"/>
                </a:solidFill>
                <a:latin typeface="Tahoma"/>
                <a:ea typeface="Tahoma"/>
                <a:cs typeface="Tahoma"/>
                <a:sym typeface="Tahoma"/>
              </a:defRPr>
            </a:lvl6pPr>
            <a:lvl7pPr marL="16934" marR="0" lvl="6" indent="0" algn="l">
              <a:spcBef>
                <a:spcPts val="0"/>
              </a:spcBef>
              <a:buNone/>
              <a:defRPr sz="1200" b="1" i="0">
                <a:solidFill>
                  <a:srgbClr val="1B1B1B"/>
                </a:solidFill>
                <a:latin typeface="Tahoma"/>
                <a:ea typeface="Tahoma"/>
                <a:cs typeface="Tahoma"/>
                <a:sym typeface="Tahoma"/>
              </a:defRPr>
            </a:lvl7pPr>
            <a:lvl8pPr marL="16934" marR="0" lvl="7" indent="0" algn="l">
              <a:spcBef>
                <a:spcPts val="0"/>
              </a:spcBef>
              <a:buNone/>
              <a:defRPr sz="1200" b="1" i="0">
                <a:solidFill>
                  <a:srgbClr val="1B1B1B"/>
                </a:solidFill>
                <a:latin typeface="Tahoma"/>
                <a:ea typeface="Tahoma"/>
                <a:cs typeface="Tahoma"/>
                <a:sym typeface="Tahoma"/>
              </a:defRPr>
            </a:lvl8pPr>
            <a:lvl9pPr marL="16934" marR="0" lvl="8" indent="0" algn="l">
              <a:spcBef>
                <a:spcPts val="0"/>
              </a:spcBef>
              <a:buNone/>
              <a:defRPr sz="1200" b="1" i="0">
                <a:solidFill>
                  <a:srgbClr val="1B1B1B"/>
                </a:solidFill>
                <a:latin typeface="Tahoma"/>
                <a:ea typeface="Tahoma"/>
                <a:cs typeface="Tahoma"/>
                <a:sym typeface="Tahoma"/>
              </a:defRPr>
            </a:lvl9pPr>
          </a:lstStyle>
          <a:p>
            <a:pPr marL="16934" lvl="0" indent="0" algn="l" rtl="0">
              <a:spcBef>
                <a:spcPts val="0"/>
              </a:spcBef>
              <a:spcAft>
                <a:spcPts val="0"/>
              </a:spcAft>
              <a:buNone/>
            </a:pPr>
            <a:fld id="{00000000-1234-1234-1234-123412341234}" type="slidenum">
              <a:rPr lang="id-ID"/>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wo Content" type="obj">
  <p:cSld name="OBJECT">
    <p:spTree>
      <p:nvGrpSpPr>
        <p:cNvPr id="1" name="Shape 575"/>
        <p:cNvGrpSpPr/>
        <p:nvPr/>
      </p:nvGrpSpPr>
      <p:grpSpPr>
        <a:xfrm>
          <a:off x="0" y="0"/>
          <a:ext cx="0" cy="0"/>
          <a:chOff x="0" y="0"/>
          <a:chExt cx="0" cy="0"/>
        </a:xfrm>
      </p:grpSpPr>
      <p:sp>
        <p:nvSpPr>
          <p:cNvPr id="576" name="Google Shape;576;p31"/>
          <p:cNvSpPr txBox="1">
            <a:spLocks noGrp="1"/>
          </p:cNvSpPr>
          <p:nvPr>
            <p:ph type="title"/>
          </p:nvPr>
        </p:nvSpPr>
        <p:spPr>
          <a:xfrm>
            <a:off x="3609954" y="937842"/>
            <a:ext cx="4972091" cy="615553"/>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4000" b="1" i="0">
                <a:solidFill>
                  <a:srgbClr val="1B1B1B"/>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7" name="Google Shape;577;p31"/>
          <p:cNvSpPr txBox="1">
            <a:spLocks noGrp="1"/>
          </p:cNvSpPr>
          <p:nvPr>
            <p:ph type="body" idx="1"/>
          </p:nvPr>
        </p:nvSpPr>
        <p:spPr>
          <a:xfrm>
            <a:off x="609600" y="1577340"/>
            <a:ext cx="5303520" cy="276999"/>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78" name="Google Shape;578;p31"/>
          <p:cNvSpPr txBox="1">
            <a:spLocks noGrp="1"/>
          </p:cNvSpPr>
          <p:nvPr>
            <p:ph type="body" idx="2"/>
          </p:nvPr>
        </p:nvSpPr>
        <p:spPr>
          <a:xfrm>
            <a:off x="6354468" y="1412907"/>
            <a:ext cx="5028777" cy="215444"/>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sz="1400" b="0" i="0">
                <a:solidFill>
                  <a:srgbClr val="1B1B1B"/>
                </a:solidFill>
                <a:latin typeface="Verdana"/>
                <a:ea typeface="Verdana"/>
                <a:cs typeface="Verdana"/>
                <a:sym typeface="Verdana"/>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79" name="Google Shape;579;p31"/>
          <p:cNvSpPr txBox="1">
            <a:spLocks noGrp="1"/>
          </p:cNvSpPr>
          <p:nvPr>
            <p:ph type="ftr" idx="11"/>
          </p:nvPr>
        </p:nvSpPr>
        <p:spPr>
          <a:xfrm>
            <a:off x="4145280" y="6377940"/>
            <a:ext cx="3901440" cy="276999"/>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0" name="Google Shape;580;p31"/>
          <p:cNvSpPr txBox="1">
            <a:spLocks noGrp="1"/>
          </p:cNvSpPr>
          <p:nvPr>
            <p:ph type="dt" idx="10"/>
          </p:nvPr>
        </p:nvSpPr>
        <p:spPr>
          <a:xfrm>
            <a:off x="609600" y="6377940"/>
            <a:ext cx="2804160" cy="27699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1" name="Google Shape;581;p31"/>
          <p:cNvSpPr txBox="1">
            <a:spLocks noGrp="1"/>
          </p:cNvSpPr>
          <p:nvPr>
            <p:ph type="sldNum" idx="12"/>
          </p:nvPr>
        </p:nvSpPr>
        <p:spPr>
          <a:xfrm>
            <a:off x="668867" y="6349117"/>
            <a:ext cx="212937" cy="369332"/>
          </a:xfrm>
          <a:prstGeom prst="rect">
            <a:avLst/>
          </a:prstGeom>
          <a:noFill/>
          <a:ln>
            <a:noFill/>
          </a:ln>
        </p:spPr>
        <p:txBody>
          <a:bodyPr spcFirstLastPara="1" wrap="square" lIns="0" tIns="0" rIns="0" bIns="0" anchor="t" anchorCtr="0">
            <a:spAutoFit/>
          </a:bodyPr>
          <a:lstStyle>
            <a:lvl1pPr marL="16934" marR="0" lvl="0" indent="0" algn="l">
              <a:spcBef>
                <a:spcPts val="0"/>
              </a:spcBef>
              <a:buNone/>
              <a:defRPr sz="1200" b="1" i="0">
                <a:solidFill>
                  <a:srgbClr val="1B1B1B"/>
                </a:solidFill>
                <a:latin typeface="Tahoma"/>
                <a:ea typeface="Tahoma"/>
                <a:cs typeface="Tahoma"/>
                <a:sym typeface="Tahoma"/>
              </a:defRPr>
            </a:lvl1pPr>
            <a:lvl2pPr marL="16934" marR="0" lvl="1" indent="0" algn="l">
              <a:spcBef>
                <a:spcPts val="0"/>
              </a:spcBef>
              <a:buNone/>
              <a:defRPr sz="1200" b="1" i="0">
                <a:solidFill>
                  <a:srgbClr val="1B1B1B"/>
                </a:solidFill>
                <a:latin typeface="Tahoma"/>
                <a:ea typeface="Tahoma"/>
                <a:cs typeface="Tahoma"/>
                <a:sym typeface="Tahoma"/>
              </a:defRPr>
            </a:lvl2pPr>
            <a:lvl3pPr marL="16934" marR="0" lvl="2" indent="0" algn="l">
              <a:spcBef>
                <a:spcPts val="0"/>
              </a:spcBef>
              <a:buNone/>
              <a:defRPr sz="1200" b="1" i="0">
                <a:solidFill>
                  <a:srgbClr val="1B1B1B"/>
                </a:solidFill>
                <a:latin typeface="Tahoma"/>
                <a:ea typeface="Tahoma"/>
                <a:cs typeface="Tahoma"/>
                <a:sym typeface="Tahoma"/>
              </a:defRPr>
            </a:lvl3pPr>
            <a:lvl4pPr marL="16934" marR="0" lvl="3" indent="0" algn="l">
              <a:spcBef>
                <a:spcPts val="0"/>
              </a:spcBef>
              <a:buNone/>
              <a:defRPr sz="1200" b="1" i="0">
                <a:solidFill>
                  <a:srgbClr val="1B1B1B"/>
                </a:solidFill>
                <a:latin typeface="Tahoma"/>
                <a:ea typeface="Tahoma"/>
                <a:cs typeface="Tahoma"/>
                <a:sym typeface="Tahoma"/>
              </a:defRPr>
            </a:lvl4pPr>
            <a:lvl5pPr marL="16934" marR="0" lvl="4" indent="0" algn="l">
              <a:spcBef>
                <a:spcPts val="0"/>
              </a:spcBef>
              <a:buNone/>
              <a:defRPr sz="1200" b="1" i="0">
                <a:solidFill>
                  <a:srgbClr val="1B1B1B"/>
                </a:solidFill>
                <a:latin typeface="Tahoma"/>
                <a:ea typeface="Tahoma"/>
                <a:cs typeface="Tahoma"/>
                <a:sym typeface="Tahoma"/>
              </a:defRPr>
            </a:lvl5pPr>
            <a:lvl6pPr marL="16934" marR="0" lvl="5" indent="0" algn="l">
              <a:spcBef>
                <a:spcPts val="0"/>
              </a:spcBef>
              <a:buNone/>
              <a:defRPr sz="1200" b="1" i="0">
                <a:solidFill>
                  <a:srgbClr val="1B1B1B"/>
                </a:solidFill>
                <a:latin typeface="Tahoma"/>
                <a:ea typeface="Tahoma"/>
                <a:cs typeface="Tahoma"/>
                <a:sym typeface="Tahoma"/>
              </a:defRPr>
            </a:lvl6pPr>
            <a:lvl7pPr marL="16934" marR="0" lvl="6" indent="0" algn="l">
              <a:spcBef>
                <a:spcPts val="0"/>
              </a:spcBef>
              <a:buNone/>
              <a:defRPr sz="1200" b="1" i="0">
                <a:solidFill>
                  <a:srgbClr val="1B1B1B"/>
                </a:solidFill>
                <a:latin typeface="Tahoma"/>
                <a:ea typeface="Tahoma"/>
                <a:cs typeface="Tahoma"/>
                <a:sym typeface="Tahoma"/>
              </a:defRPr>
            </a:lvl7pPr>
            <a:lvl8pPr marL="16934" marR="0" lvl="7" indent="0" algn="l">
              <a:spcBef>
                <a:spcPts val="0"/>
              </a:spcBef>
              <a:buNone/>
              <a:defRPr sz="1200" b="1" i="0">
                <a:solidFill>
                  <a:srgbClr val="1B1B1B"/>
                </a:solidFill>
                <a:latin typeface="Tahoma"/>
                <a:ea typeface="Tahoma"/>
                <a:cs typeface="Tahoma"/>
                <a:sym typeface="Tahoma"/>
              </a:defRPr>
            </a:lvl8pPr>
            <a:lvl9pPr marL="16934" marR="0" lvl="8" indent="0" algn="l">
              <a:spcBef>
                <a:spcPts val="0"/>
              </a:spcBef>
              <a:buNone/>
              <a:defRPr sz="1200" b="1" i="0">
                <a:solidFill>
                  <a:srgbClr val="1B1B1B"/>
                </a:solidFill>
                <a:latin typeface="Tahoma"/>
                <a:ea typeface="Tahoma"/>
                <a:cs typeface="Tahoma"/>
                <a:sym typeface="Tahoma"/>
              </a:defRPr>
            </a:lvl9pPr>
          </a:lstStyle>
          <a:p>
            <a:pPr marL="16934" lvl="0" indent="0" algn="l" rtl="0">
              <a:spcBef>
                <a:spcPts val="0"/>
              </a:spcBef>
              <a:spcAft>
                <a:spcPts val="0"/>
              </a:spcAft>
              <a:buNone/>
            </a:pPr>
            <a:fld id="{00000000-1234-1234-1234-123412341234}" type="slidenum">
              <a:rPr lang="id-ID"/>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582"/>
        <p:cNvGrpSpPr/>
        <p:nvPr/>
      </p:nvGrpSpPr>
      <p:grpSpPr>
        <a:xfrm>
          <a:off x="0" y="0"/>
          <a:ext cx="0" cy="0"/>
          <a:chOff x="0" y="0"/>
          <a:chExt cx="0" cy="0"/>
        </a:xfrm>
      </p:grpSpPr>
      <p:sp>
        <p:nvSpPr>
          <p:cNvPr id="583" name="Google Shape;583;p46"/>
          <p:cNvSpPr txBox="1">
            <a:spLocks noGrp="1"/>
          </p:cNvSpPr>
          <p:nvPr>
            <p:ph type="ctrTitle"/>
          </p:nvPr>
        </p:nvSpPr>
        <p:spPr>
          <a:xfrm>
            <a:off x="3528766" y="1312800"/>
            <a:ext cx="5134467" cy="90287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5867" b="1" i="0">
                <a:solidFill>
                  <a:srgbClr val="1B1B1B"/>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4" name="Google Shape;584;p46"/>
          <p:cNvSpPr txBox="1">
            <a:spLocks noGrp="1"/>
          </p:cNvSpPr>
          <p:nvPr>
            <p:ph type="subTitle" idx="1"/>
          </p:nvPr>
        </p:nvSpPr>
        <p:spPr>
          <a:xfrm>
            <a:off x="3033984" y="3532072"/>
            <a:ext cx="6124031" cy="246221"/>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600" b="0" i="0">
                <a:solidFill>
                  <a:srgbClr val="1B1B1B"/>
                </a:solidFill>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5" name="Google Shape;585;p46"/>
          <p:cNvSpPr txBox="1">
            <a:spLocks noGrp="1"/>
          </p:cNvSpPr>
          <p:nvPr>
            <p:ph type="ftr" idx="11"/>
          </p:nvPr>
        </p:nvSpPr>
        <p:spPr>
          <a:xfrm>
            <a:off x="4145280" y="6377940"/>
            <a:ext cx="3901440" cy="276999"/>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6" name="Google Shape;586;p46"/>
          <p:cNvSpPr txBox="1">
            <a:spLocks noGrp="1"/>
          </p:cNvSpPr>
          <p:nvPr>
            <p:ph type="dt" idx="10"/>
          </p:nvPr>
        </p:nvSpPr>
        <p:spPr>
          <a:xfrm>
            <a:off x="609600" y="6377940"/>
            <a:ext cx="2804160" cy="27699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7" name="Google Shape;587;p46"/>
          <p:cNvSpPr txBox="1">
            <a:spLocks noGrp="1"/>
          </p:cNvSpPr>
          <p:nvPr>
            <p:ph type="sldNum" idx="12"/>
          </p:nvPr>
        </p:nvSpPr>
        <p:spPr>
          <a:xfrm>
            <a:off x="668867" y="6349117"/>
            <a:ext cx="212937" cy="369332"/>
          </a:xfrm>
          <a:prstGeom prst="rect">
            <a:avLst/>
          </a:prstGeom>
          <a:noFill/>
          <a:ln>
            <a:noFill/>
          </a:ln>
        </p:spPr>
        <p:txBody>
          <a:bodyPr spcFirstLastPara="1" wrap="square" lIns="0" tIns="0" rIns="0" bIns="0" anchor="t" anchorCtr="0">
            <a:spAutoFit/>
          </a:bodyPr>
          <a:lstStyle>
            <a:lvl1pPr marL="16934" marR="0" lvl="0" indent="0" algn="l">
              <a:spcBef>
                <a:spcPts val="0"/>
              </a:spcBef>
              <a:buNone/>
              <a:defRPr sz="1200" b="1" i="0">
                <a:solidFill>
                  <a:srgbClr val="1B1B1B"/>
                </a:solidFill>
                <a:latin typeface="Tahoma"/>
                <a:ea typeface="Tahoma"/>
                <a:cs typeface="Tahoma"/>
                <a:sym typeface="Tahoma"/>
              </a:defRPr>
            </a:lvl1pPr>
            <a:lvl2pPr marL="16934" marR="0" lvl="1" indent="0" algn="l">
              <a:spcBef>
                <a:spcPts val="0"/>
              </a:spcBef>
              <a:buNone/>
              <a:defRPr sz="1200" b="1" i="0">
                <a:solidFill>
                  <a:srgbClr val="1B1B1B"/>
                </a:solidFill>
                <a:latin typeface="Tahoma"/>
                <a:ea typeface="Tahoma"/>
                <a:cs typeface="Tahoma"/>
                <a:sym typeface="Tahoma"/>
              </a:defRPr>
            </a:lvl2pPr>
            <a:lvl3pPr marL="16934" marR="0" lvl="2" indent="0" algn="l">
              <a:spcBef>
                <a:spcPts val="0"/>
              </a:spcBef>
              <a:buNone/>
              <a:defRPr sz="1200" b="1" i="0">
                <a:solidFill>
                  <a:srgbClr val="1B1B1B"/>
                </a:solidFill>
                <a:latin typeface="Tahoma"/>
                <a:ea typeface="Tahoma"/>
                <a:cs typeface="Tahoma"/>
                <a:sym typeface="Tahoma"/>
              </a:defRPr>
            </a:lvl3pPr>
            <a:lvl4pPr marL="16934" marR="0" lvl="3" indent="0" algn="l">
              <a:spcBef>
                <a:spcPts val="0"/>
              </a:spcBef>
              <a:buNone/>
              <a:defRPr sz="1200" b="1" i="0">
                <a:solidFill>
                  <a:srgbClr val="1B1B1B"/>
                </a:solidFill>
                <a:latin typeface="Tahoma"/>
                <a:ea typeface="Tahoma"/>
                <a:cs typeface="Tahoma"/>
                <a:sym typeface="Tahoma"/>
              </a:defRPr>
            </a:lvl4pPr>
            <a:lvl5pPr marL="16934" marR="0" lvl="4" indent="0" algn="l">
              <a:spcBef>
                <a:spcPts val="0"/>
              </a:spcBef>
              <a:buNone/>
              <a:defRPr sz="1200" b="1" i="0">
                <a:solidFill>
                  <a:srgbClr val="1B1B1B"/>
                </a:solidFill>
                <a:latin typeface="Tahoma"/>
                <a:ea typeface="Tahoma"/>
                <a:cs typeface="Tahoma"/>
                <a:sym typeface="Tahoma"/>
              </a:defRPr>
            </a:lvl5pPr>
            <a:lvl6pPr marL="16934" marR="0" lvl="5" indent="0" algn="l">
              <a:spcBef>
                <a:spcPts val="0"/>
              </a:spcBef>
              <a:buNone/>
              <a:defRPr sz="1200" b="1" i="0">
                <a:solidFill>
                  <a:srgbClr val="1B1B1B"/>
                </a:solidFill>
                <a:latin typeface="Tahoma"/>
                <a:ea typeface="Tahoma"/>
                <a:cs typeface="Tahoma"/>
                <a:sym typeface="Tahoma"/>
              </a:defRPr>
            </a:lvl6pPr>
            <a:lvl7pPr marL="16934" marR="0" lvl="6" indent="0" algn="l">
              <a:spcBef>
                <a:spcPts val="0"/>
              </a:spcBef>
              <a:buNone/>
              <a:defRPr sz="1200" b="1" i="0">
                <a:solidFill>
                  <a:srgbClr val="1B1B1B"/>
                </a:solidFill>
                <a:latin typeface="Tahoma"/>
                <a:ea typeface="Tahoma"/>
                <a:cs typeface="Tahoma"/>
                <a:sym typeface="Tahoma"/>
              </a:defRPr>
            </a:lvl7pPr>
            <a:lvl8pPr marL="16934" marR="0" lvl="7" indent="0" algn="l">
              <a:spcBef>
                <a:spcPts val="0"/>
              </a:spcBef>
              <a:buNone/>
              <a:defRPr sz="1200" b="1" i="0">
                <a:solidFill>
                  <a:srgbClr val="1B1B1B"/>
                </a:solidFill>
                <a:latin typeface="Tahoma"/>
                <a:ea typeface="Tahoma"/>
                <a:cs typeface="Tahoma"/>
                <a:sym typeface="Tahoma"/>
              </a:defRPr>
            </a:lvl8pPr>
            <a:lvl9pPr marL="16934" marR="0" lvl="8" indent="0" algn="l">
              <a:spcBef>
                <a:spcPts val="0"/>
              </a:spcBef>
              <a:buNone/>
              <a:defRPr sz="1200" b="1" i="0">
                <a:solidFill>
                  <a:srgbClr val="1B1B1B"/>
                </a:solidFill>
                <a:latin typeface="Tahoma"/>
                <a:ea typeface="Tahoma"/>
                <a:cs typeface="Tahoma"/>
                <a:sym typeface="Tahoma"/>
              </a:defRPr>
            </a:lvl9pPr>
          </a:lstStyle>
          <a:p>
            <a:pPr marL="16934" lvl="0" indent="0" algn="l" rtl="0">
              <a:spcBef>
                <a:spcPts val="0"/>
              </a:spcBef>
              <a:spcAft>
                <a:spcPts val="0"/>
              </a:spcAft>
              <a:buNone/>
            </a:pPr>
            <a:fld id="{00000000-1234-1234-1234-123412341234}" type="slidenum">
              <a:rPr lang="id-ID"/>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588"/>
        <p:cNvGrpSpPr/>
        <p:nvPr/>
      </p:nvGrpSpPr>
      <p:grpSpPr>
        <a:xfrm>
          <a:off x="0" y="0"/>
          <a:ext cx="0" cy="0"/>
          <a:chOff x="0" y="0"/>
          <a:chExt cx="0" cy="0"/>
        </a:xfrm>
      </p:grpSpPr>
      <p:sp>
        <p:nvSpPr>
          <p:cNvPr id="589" name="Google Shape;589;p47"/>
          <p:cNvSpPr txBox="1">
            <a:spLocks noGrp="1"/>
          </p:cNvSpPr>
          <p:nvPr>
            <p:ph type="title"/>
          </p:nvPr>
        </p:nvSpPr>
        <p:spPr>
          <a:xfrm>
            <a:off x="3609954" y="937842"/>
            <a:ext cx="4972091" cy="615553"/>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4000" b="1" i="0">
                <a:solidFill>
                  <a:srgbClr val="1B1B1B"/>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0" name="Google Shape;590;p47"/>
          <p:cNvSpPr txBox="1">
            <a:spLocks noGrp="1"/>
          </p:cNvSpPr>
          <p:nvPr>
            <p:ph type="body" idx="1"/>
          </p:nvPr>
        </p:nvSpPr>
        <p:spPr>
          <a:xfrm>
            <a:off x="677334" y="3073109"/>
            <a:ext cx="10837333" cy="276999"/>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b="0" i="0">
                <a:solidFill>
                  <a:schemeClr val="dk1"/>
                </a:solidFill>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91" name="Google Shape;591;p47"/>
          <p:cNvSpPr txBox="1">
            <a:spLocks noGrp="1"/>
          </p:cNvSpPr>
          <p:nvPr>
            <p:ph type="ftr" idx="11"/>
          </p:nvPr>
        </p:nvSpPr>
        <p:spPr>
          <a:xfrm>
            <a:off x="4145280" y="6377940"/>
            <a:ext cx="3901440" cy="276999"/>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2" name="Google Shape;592;p47"/>
          <p:cNvSpPr txBox="1">
            <a:spLocks noGrp="1"/>
          </p:cNvSpPr>
          <p:nvPr>
            <p:ph type="dt" idx="10"/>
          </p:nvPr>
        </p:nvSpPr>
        <p:spPr>
          <a:xfrm>
            <a:off x="609600" y="6377940"/>
            <a:ext cx="2804160" cy="27699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3" name="Google Shape;593;p47"/>
          <p:cNvSpPr txBox="1">
            <a:spLocks noGrp="1"/>
          </p:cNvSpPr>
          <p:nvPr>
            <p:ph type="sldNum" idx="12"/>
          </p:nvPr>
        </p:nvSpPr>
        <p:spPr>
          <a:xfrm>
            <a:off x="668867" y="6349117"/>
            <a:ext cx="212937" cy="369332"/>
          </a:xfrm>
          <a:prstGeom prst="rect">
            <a:avLst/>
          </a:prstGeom>
          <a:noFill/>
          <a:ln>
            <a:noFill/>
          </a:ln>
        </p:spPr>
        <p:txBody>
          <a:bodyPr spcFirstLastPara="1" wrap="square" lIns="0" tIns="0" rIns="0" bIns="0" anchor="t" anchorCtr="0">
            <a:spAutoFit/>
          </a:bodyPr>
          <a:lstStyle>
            <a:lvl1pPr marL="16934" marR="0" lvl="0" indent="0" algn="l">
              <a:spcBef>
                <a:spcPts val="0"/>
              </a:spcBef>
              <a:buNone/>
              <a:defRPr sz="1200" b="1" i="0">
                <a:solidFill>
                  <a:srgbClr val="1B1B1B"/>
                </a:solidFill>
                <a:latin typeface="Tahoma"/>
                <a:ea typeface="Tahoma"/>
                <a:cs typeface="Tahoma"/>
                <a:sym typeface="Tahoma"/>
              </a:defRPr>
            </a:lvl1pPr>
            <a:lvl2pPr marL="16934" marR="0" lvl="1" indent="0" algn="l">
              <a:spcBef>
                <a:spcPts val="0"/>
              </a:spcBef>
              <a:buNone/>
              <a:defRPr sz="1200" b="1" i="0">
                <a:solidFill>
                  <a:srgbClr val="1B1B1B"/>
                </a:solidFill>
                <a:latin typeface="Tahoma"/>
                <a:ea typeface="Tahoma"/>
                <a:cs typeface="Tahoma"/>
                <a:sym typeface="Tahoma"/>
              </a:defRPr>
            </a:lvl2pPr>
            <a:lvl3pPr marL="16934" marR="0" lvl="2" indent="0" algn="l">
              <a:spcBef>
                <a:spcPts val="0"/>
              </a:spcBef>
              <a:buNone/>
              <a:defRPr sz="1200" b="1" i="0">
                <a:solidFill>
                  <a:srgbClr val="1B1B1B"/>
                </a:solidFill>
                <a:latin typeface="Tahoma"/>
                <a:ea typeface="Tahoma"/>
                <a:cs typeface="Tahoma"/>
                <a:sym typeface="Tahoma"/>
              </a:defRPr>
            </a:lvl3pPr>
            <a:lvl4pPr marL="16934" marR="0" lvl="3" indent="0" algn="l">
              <a:spcBef>
                <a:spcPts val="0"/>
              </a:spcBef>
              <a:buNone/>
              <a:defRPr sz="1200" b="1" i="0">
                <a:solidFill>
                  <a:srgbClr val="1B1B1B"/>
                </a:solidFill>
                <a:latin typeface="Tahoma"/>
                <a:ea typeface="Tahoma"/>
                <a:cs typeface="Tahoma"/>
                <a:sym typeface="Tahoma"/>
              </a:defRPr>
            </a:lvl4pPr>
            <a:lvl5pPr marL="16934" marR="0" lvl="4" indent="0" algn="l">
              <a:spcBef>
                <a:spcPts val="0"/>
              </a:spcBef>
              <a:buNone/>
              <a:defRPr sz="1200" b="1" i="0">
                <a:solidFill>
                  <a:srgbClr val="1B1B1B"/>
                </a:solidFill>
                <a:latin typeface="Tahoma"/>
                <a:ea typeface="Tahoma"/>
                <a:cs typeface="Tahoma"/>
                <a:sym typeface="Tahoma"/>
              </a:defRPr>
            </a:lvl5pPr>
            <a:lvl6pPr marL="16934" marR="0" lvl="5" indent="0" algn="l">
              <a:spcBef>
                <a:spcPts val="0"/>
              </a:spcBef>
              <a:buNone/>
              <a:defRPr sz="1200" b="1" i="0">
                <a:solidFill>
                  <a:srgbClr val="1B1B1B"/>
                </a:solidFill>
                <a:latin typeface="Tahoma"/>
                <a:ea typeface="Tahoma"/>
                <a:cs typeface="Tahoma"/>
                <a:sym typeface="Tahoma"/>
              </a:defRPr>
            </a:lvl6pPr>
            <a:lvl7pPr marL="16934" marR="0" lvl="6" indent="0" algn="l">
              <a:spcBef>
                <a:spcPts val="0"/>
              </a:spcBef>
              <a:buNone/>
              <a:defRPr sz="1200" b="1" i="0">
                <a:solidFill>
                  <a:srgbClr val="1B1B1B"/>
                </a:solidFill>
                <a:latin typeface="Tahoma"/>
                <a:ea typeface="Tahoma"/>
                <a:cs typeface="Tahoma"/>
                <a:sym typeface="Tahoma"/>
              </a:defRPr>
            </a:lvl7pPr>
            <a:lvl8pPr marL="16934" marR="0" lvl="7" indent="0" algn="l">
              <a:spcBef>
                <a:spcPts val="0"/>
              </a:spcBef>
              <a:buNone/>
              <a:defRPr sz="1200" b="1" i="0">
                <a:solidFill>
                  <a:srgbClr val="1B1B1B"/>
                </a:solidFill>
                <a:latin typeface="Tahoma"/>
                <a:ea typeface="Tahoma"/>
                <a:cs typeface="Tahoma"/>
                <a:sym typeface="Tahoma"/>
              </a:defRPr>
            </a:lvl8pPr>
            <a:lvl9pPr marL="16934" marR="0" lvl="8" indent="0" algn="l">
              <a:spcBef>
                <a:spcPts val="0"/>
              </a:spcBef>
              <a:buNone/>
              <a:defRPr sz="1200" b="1" i="0">
                <a:solidFill>
                  <a:srgbClr val="1B1B1B"/>
                </a:solidFill>
                <a:latin typeface="Tahoma"/>
                <a:ea typeface="Tahoma"/>
                <a:cs typeface="Tahoma"/>
                <a:sym typeface="Tahoma"/>
              </a:defRPr>
            </a:lvl9pPr>
          </a:lstStyle>
          <a:p>
            <a:pPr marL="16934" lvl="0" indent="0" algn="l" rtl="0">
              <a:spcBef>
                <a:spcPts val="0"/>
              </a:spcBef>
              <a:spcAft>
                <a:spcPts val="0"/>
              </a:spcAft>
              <a:buNone/>
            </a:pPr>
            <a:fld id="{00000000-1234-1234-1234-123412341234}" type="slidenum">
              <a:rPr lang="id-ID"/>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Title Only">
  <p:cSld name="Title Only">
    <p:bg>
      <p:bgPr>
        <a:solidFill>
          <a:schemeClr val="lt1"/>
        </a:solidFill>
        <a:effectLst/>
      </p:bgPr>
    </p:bg>
    <p:spTree>
      <p:nvGrpSpPr>
        <p:cNvPr id="1" name="Shape 594"/>
        <p:cNvGrpSpPr/>
        <p:nvPr/>
      </p:nvGrpSpPr>
      <p:grpSpPr>
        <a:xfrm>
          <a:off x="0" y="0"/>
          <a:ext cx="0" cy="0"/>
          <a:chOff x="0" y="0"/>
          <a:chExt cx="0" cy="0"/>
        </a:xfrm>
      </p:grpSpPr>
      <p:sp>
        <p:nvSpPr>
          <p:cNvPr id="595" name="Google Shape;595;p48"/>
          <p:cNvSpPr/>
          <p:nvPr/>
        </p:nvSpPr>
        <p:spPr>
          <a:xfrm>
            <a:off x="0" y="0"/>
            <a:ext cx="12192000" cy="6051127"/>
          </a:xfrm>
          <a:custGeom>
            <a:avLst/>
            <a:gdLst/>
            <a:ahLst/>
            <a:cxnLst/>
            <a:rect l="l" t="t" r="r" b="b"/>
            <a:pathLst>
              <a:path w="18288000" h="9076690" extrusionOk="0">
                <a:moveTo>
                  <a:pt x="0" y="9076080"/>
                </a:moveTo>
                <a:lnTo>
                  <a:pt x="18287999" y="9076080"/>
                </a:lnTo>
                <a:lnTo>
                  <a:pt x="18287999" y="0"/>
                </a:lnTo>
                <a:lnTo>
                  <a:pt x="0" y="0"/>
                </a:lnTo>
                <a:lnTo>
                  <a:pt x="0" y="9076080"/>
                </a:lnTo>
                <a:close/>
              </a:path>
            </a:pathLst>
          </a:custGeom>
          <a:solidFill>
            <a:srgbClr val="F6F6F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596" name="Google Shape;596;p48"/>
          <p:cNvSpPr/>
          <p:nvPr/>
        </p:nvSpPr>
        <p:spPr>
          <a:xfrm>
            <a:off x="6648609" y="507854"/>
            <a:ext cx="4786611" cy="6350145"/>
          </a:xfrm>
          <a:prstGeom prst="rect">
            <a:avLst/>
          </a:prstGeom>
          <a:blipFill rotWithShape="1">
            <a:blip r:embed="rId2">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597" name="Google Shape;597;p48"/>
          <p:cNvSpPr/>
          <p:nvPr/>
        </p:nvSpPr>
        <p:spPr>
          <a:xfrm>
            <a:off x="0" y="6050720"/>
            <a:ext cx="12192000" cy="807297"/>
          </a:xfrm>
          <a:custGeom>
            <a:avLst/>
            <a:gdLst/>
            <a:ahLst/>
            <a:cxnLst/>
            <a:rect l="l" t="t" r="r" b="b"/>
            <a:pathLst>
              <a:path w="18288000" h="1210945" extrusionOk="0">
                <a:moveTo>
                  <a:pt x="0" y="1210919"/>
                </a:moveTo>
                <a:lnTo>
                  <a:pt x="18287999" y="1210919"/>
                </a:lnTo>
                <a:lnTo>
                  <a:pt x="18287999" y="0"/>
                </a:lnTo>
                <a:lnTo>
                  <a:pt x="0" y="0"/>
                </a:lnTo>
                <a:lnTo>
                  <a:pt x="0" y="1210919"/>
                </a:lnTo>
                <a:close/>
              </a:path>
            </a:pathLst>
          </a:custGeom>
          <a:solidFill>
            <a:srgbClr val="F6F6F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598" name="Google Shape;598;p48"/>
          <p:cNvSpPr/>
          <p:nvPr/>
        </p:nvSpPr>
        <p:spPr>
          <a:xfrm>
            <a:off x="0" y="6035607"/>
            <a:ext cx="12192000" cy="12700"/>
          </a:xfrm>
          <a:custGeom>
            <a:avLst/>
            <a:gdLst/>
            <a:ahLst/>
            <a:cxnLst/>
            <a:rect l="l" t="t" r="r" b="b"/>
            <a:pathLst>
              <a:path w="18288000" h="19050" extrusionOk="0">
                <a:moveTo>
                  <a:pt x="0" y="19049"/>
                </a:moveTo>
                <a:lnTo>
                  <a:pt x="18287999" y="19049"/>
                </a:lnTo>
                <a:lnTo>
                  <a:pt x="18287999" y="0"/>
                </a:lnTo>
                <a:lnTo>
                  <a:pt x="0" y="0"/>
                </a:lnTo>
                <a:lnTo>
                  <a:pt x="0" y="19049"/>
                </a:lnTo>
                <a:close/>
              </a:path>
            </a:pathLst>
          </a:custGeom>
          <a:solidFill>
            <a:srgbClr val="1B1B1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599" name="Google Shape;599;p48"/>
          <p:cNvSpPr txBox="1">
            <a:spLocks noGrp="1"/>
          </p:cNvSpPr>
          <p:nvPr>
            <p:ph type="title"/>
          </p:nvPr>
        </p:nvSpPr>
        <p:spPr>
          <a:xfrm>
            <a:off x="3609954" y="937842"/>
            <a:ext cx="4972091" cy="615553"/>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4000" b="1" i="0">
                <a:solidFill>
                  <a:srgbClr val="1B1B1B"/>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0" name="Google Shape;600;p48"/>
          <p:cNvSpPr txBox="1">
            <a:spLocks noGrp="1"/>
          </p:cNvSpPr>
          <p:nvPr>
            <p:ph type="ftr" idx="11"/>
          </p:nvPr>
        </p:nvSpPr>
        <p:spPr>
          <a:xfrm>
            <a:off x="4145280" y="6377940"/>
            <a:ext cx="3901440" cy="276999"/>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1" name="Google Shape;601;p48"/>
          <p:cNvSpPr txBox="1">
            <a:spLocks noGrp="1"/>
          </p:cNvSpPr>
          <p:nvPr>
            <p:ph type="dt" idx="10"/>
          </p:nvPr>
        </p:nvSpPr>
        <p:spPr>
          <a:xfrm>
            <a:off x="609600" y="6377940"/>
            <a:ext cx="2804160" cy="27699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2" name="Google Shape;602;p48"/>
          <p:cNvSpPr txBox="1">
            <a:spLocks noGrp="1"/>
          </p:cNvSpPr>
          <p:nvPr>
            <p:ph type="sldNum" idx="12"/>
          </p:nvPr>
        </p:nvSpPr>
        <p:spPr>
          <a:xfrm>
            <a:off x="668867" y="6349117"/>
            <a:ext cx="212937" cy="369332"/>
          </a:xfrm>
          <a:prstGeom prst="rect">
            <a:avLst/>
          </a:prstGeom>
          <a:noFill/>
          <a:ln>
            <a:noFill/>
          </a:ln>
        </p:spPr>
        <p:txBody>
          <a:bodyPr spcFirstLastPara="1" wrap="square" lIns="0" tIns="0" rIns="0" bIns="0" anchor="t" anchorCtr="0">
            <a:spAutoFit/>
          </a:bodyPr>
          <a:lstStyle>
            <a:lvl1pPr marL="16934" marR="0" lvl="0" indent="0" algn="l">
              <a:spcBef>
                <a:spcPts val="0"/>
              </a:spcBef>
              <a:buNone/>
              <a:defRPr sz="1200" b="1" i="0">
                <a:solidFill>
                  <a:srgbClr val="1B1B1B"/>
                </a:solidFill>
                <a:latin typeface="Tahoma"/>
                <a:ea typeface="Tahoma"/>
                <a:cs typeface="Tahoma"/>
                <a:sym typeface="Tahoma"/>
              </a:defRPr>
            </a:lvl1pPr>
            <a:lvl2pPr marL="16934" marR="0" lvl="1" indent="0" algn="l">
              <a:spcBef>
                <a:spcPts val="0"/>
              </a:spcBef>
              <a:buNone/>
              <a:defRPr sz="1200" b="1" i="0">
                <a:solidFill>
                  <a:srgbClr val="1B1B1B"/>
                </a:solidFill>
                <a:latin typeface="Tahoma"/>
                <a:ea typeface="Tahoma"/>
                <a:cs typeface="Tahoma"/>
                <a:sym typeface="Tahoma"/>
              </a:defRPr>
            </a:lvl2pPr>
            <a:lvl3pPr marL="16934" marR="0" lvl="2" indent="0" algn="l">
              <a:spcBef>
                <a:spcPts val="0"/>
              </a:spcBef>
              <a:buNone/>
              <a:defRPr sz="1200" b="1" i="0">
                <a:solidFill>
                  <a:srgbClr val="1B1B1B"/>
                </a:solidFill>
                <a:latin typeface="Tahoma"/>
                <a:ea typeface="Tahoma"/>
                <a:cs typeface="Tahoma"/>
                <a:sym typeface="Tahoma"/>
              </a:defRPr>
            </a:lvl3pPr>
            <a:lvl4pPr marL="16934" marR="0" lvl="3" indent="0" algn="l">
              <a:spcBef>
                <a:spcPts val="0"/>
              </a:spcBef>
              <a:buNone/>
              <a:defRPr sz="1200" b="1" i="0">
                <a:solidFill>
                  <a:srgbClr val="1B1B1B"/>
                </a:solidFill>
                <a:latin typeface="Tahoma"/>
                <a:ea typeface="Tahoma"/>
                <a:cs typeface="Tahoma"/>
                <a:sym typeface="Tahoma"/>
              </a:defRPr>
            </a:lvl4pPr>
            <a:lvl5pPr marL="16934" marR="0" lvl="4" indent="0" algn="l">
              <a:spcBef>
                <a:spcPts val="0"/>
              </a:spcBef>
              <a:buNone/>
              <a:defRPr sz="1200" b="1" i="0">
                <a:solidFill>
                  <a:srgbClr val="1B1B1B"/>
                </a:solidFill>
                <a:latin typeface="Tahoma"/>
                <a:ea typeface="Tahoma"/>
                <a:cs typeface="Tahoma"/>
                <a:sym typeface="Tahoma"/>
              </a:defRPr>
            </a:lvl5pPr>
            <a:lvl6pPr marL="16934" marR="0" lvl="5" indent="0" algn="l">
              <a:spcBef>
                <a:spcPts val="0"/>
              </a:spcBef>
              <a:buNone/>
              <a:defRPr sz="1200" b="1" i="0">
                <a:solidFill>
                  <a:srgbClr val="1B1B1B"/>
                </a:solidFill>
                <a:latin typeface="Tahoma"/>
                <a:ea typeface="Tahoma"/>
                <a:cs typeface="Tahoma"/>
                <a:sym typeface="Tahoma"/>
              </a:defRPr>
            </a:lvl6pPr>
            <a:lvl7pPr marL="16934" marR="0" lvl="6" indent="0" algn="l">
              <a:spcBef>
                <a:spcPts val="0"/>
              </a:spcBef>
              <a:buNone/>
              <a:defRPr sz="1200" b="1" i="0">
                <a:solidFill>
                  <a:srgbClr val="1B1B1B"/>
                </a:solidFill>
                <a:latin typeface="Tahoma"/>
                <a:ea typeface="Tahoma"/>
                <a:cs typeface="Tahoma"/>
                <a:sym typeface="Tahoma"/>
              </a:defRPr>
            </a:lvl7pPr>
            <a:lvl8pPr marL="16934" marR="0" lvl="7" indent="0" algn="l">
              <a:spcBef>
                <a:spcPts val="0"/>
              </a:spcBef>
              <a:buNone/>
              <a:defRPr sz="1200" b="1" i="0">
                <a:solidFill>
                  <a:srgbClr val="1B1B1B"/>
                </a:solidFill>
                <a:latin typeface="Tahoma"/>
                <a:ea typeface="Tahoma"/>
                <a:cs typeface="Tahoma"/>
                <a:sym typeface="Tahoma"/>
              </a:defRPr>
            </a:lvl8pPr>
            <a:lvl9pPr marL="16934" marR="0" lvl="8" indent="0" algn="l">
              <a:spcBef>
                <a:spcPts val="0"/>
              </a:spcBef>
              <a:buNone/>
              <a:defRPr sz="1200" b="1" i="0">
                <a:solidFill>
                  <a:srgbClr val="1B1B1B"/>
                </a:solidFill>
                <a:latin typeface="Tahoma"/>
                <a:ea typeface="Tahoma"/>
                <a:cs typeface="Tahoma"/>
                <a:sym typeface="Tahoma"/>
              </a:defRPr>
            </a:lvl9pPr>
          </a:lstStyle>
          <a:p>
            <a:pPr marL="16934" lvl="0" indent="0" algn="l" rtl="0">
              <a:spcBef>
                <a:spcPts val="0"/>
              </a:spcBef>
              <a:spcAft>
                <a:spcPts val="0"/>
              </a:spcAft>
              <a:buNone/>
            </a:pPr>
            <a:fld id="{00000000-1234-1234-1234-123412341234}" type="slidenum">
              <a:rPr lang="id-ID"/>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Blank">
  <p:cSld name="Blank">
    <p:bg>
      <p:bgPr>
        <a:solidFill>
          <a:schemeClr val="lt1"/>
        </a:solidFill>
        <a:effectLst/>
      </p:bgPr>
    </p:bg>
    <p:spTree>
      <p:nvGrpSpPr>
        <p:cNvPr id="1" name="Shape 603"/>
        <p:cNvGrpSpPr/>
        <p:nvPr/>
      </p:nvGrpSpPr>
      <p:grpSpPr>
        <a:xfrm>
          <a:off x="0" y="0"/>
          <a:ext cx="0" cy="0"/>
          <a:chOff x="0" y="0"/>
          <a:chExt cx="0" cy="0"/>
        </a:xfrm>
      </p:grpSpPr>
      <p:sp>
        <p:nvSpPr>
          <p:cNvPr id="604" name="Google Shape;604;p49"/>
          <p:cNvSpPr/>
          <p:nvPr/>
        </p:nvSpPr>
        <p:spPr>
          <a:xfrm>
            <a:off x="0" y="0"/>
            <a:ext cx="12193442" cy="6858000"/>
          </a:xfrm>
          <a:prstGeom prst="rect">
            <a:avLst/>
          </a:prstGeom>
          <a:blipFill rotWithShape="1">
            <a:blip r:embed="rId2">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605" name="Google Shape;605;p49"/>
          <p:cNvSpPr txBox="1">
            <a:spLocks noGrp="1"/>
          </p:cNvSpPr>
          <p:nvPr>
            <p:ph type="ftr" idx="11"/>
          </p:nvPr>
        </p:nvSpPr>
        <p:spPr>
          <a:xfrm>
            <a:off x="4145280" y="6377940"/>
            <a:ext cx="3901440" cy="276999"/>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6" name="Google Shape;606;p49"/>
          <p:cNvSpPr txBox="1">
            <a:spLocks noGrp="1"/>
          </p:cNvSpPr>
          <p:nvPr>
            <p:ph type="dt" idx="10"/>
          </p:nvPr>
        </p:nvSpPr>
        <p:spPr>
          <a:xfrm>
            <a:off x="609600" y="6377940"/>
            <a:ext cx="2804160" cy="27699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7" name="Google Shape;607;p49"/>
          <p:cNvSpPr txBox="1">
            <a:spLocks noGrp="1"/>
          </p:cNvSpPr>
          <p:nvPr>
            <p:ph type="sldNum" idx="12"/>
          </p:nvPr>
        </p:nvSpPr>
        <p:spPr>
          <a:xfrm>
            <a:off x="668867" y="6349117"/>
            <a:ext cx="212937" cy="369332"/>
          </a:xfrm>
          <a:prstGeom prst="rect">
            <a:avLst/>
          </a:prstGeom>
          <a:noFill/>
          <a:ln>
            <a:noFill/>
          </a:ln>
        </p:spPr>
        <p:txBody>
          <a:bodyPr spcFirstLastPara="1" wrap="square" lIns="0" tIns="0" rIns="0" bIns="0" anchor="t" anchorCtr="0">
            <a:spAutoFit/>
          </a:bodyPr>
          <a:lstStyle>
            <a:lvl1pPr marL="16934" marR="0" lvl="0" indent="0" algn="l">
              <a:spcBef>
                <a:spcPts val="0"/>
              </a:spcBef>
              <a:buNone/>
              <a:defRPr sz="1200" b="1" i="0">
                <a:solidFill>
                  <a:srgbClr val="1B1B1B"/>
                </a:solidFill>
                <a:latin typeface="Tahoma"/>
                <a:ea typeface="Tahoma"/>
                <a:cs typeface="Tahoma"/>
                <a:sym typeface="Tahoma"/>
              </a:defRPr>
            </a:lvl1pPr>
            <a:lvl2pPr marL="16934" marR="0" lvl="1" indent="0" algn="l">
              <a:spcBef>
                <a:spcPts val="0"/>
              </a:spcBef>
              <a:buNone/>
              <a:defRPr sz="1200" b="1" i="0">
                <a:solidFill>
                  <a:srgbClr val="1B1B1B"/>
                </a:solidFill>
                <a:latin typeface="Tahoma"/>
                <a:ea typeface="Tahoma"/>
                <a:cs typeface="Tahoma"/>
                <a:sym typeface="Tahoma"/>
              </a:defRPr>
            </a:lvl2pPr>
            <a:lvl3pPr marL="16934" marR="0" lvl="2" indent="0" algn="l">
              <a:spcBef>
                <a:spcPts val="0"/>
              </a:spcBef>
              <a:buNone/>
              <a:defRPr sz="1200" b="1" i="0">
                <a:solidFill>
                  <a:srgbClr val="1B1B1B"/>
                </a:solidFill>
                <a:latin typeface="Tahoma"/>
                <a:ea typeface="Tahoma"/>
                <a:cs typeface="Tahoma"/>
                <a:sym typeface="Tahoma"/>
              </a:defRPr>
            </a:lvl3pPr>
            <a:lvl4pPr marL="16934" marR="0" lvl="3" indent="0" algn="l">
              <a:spcBef>
                <a:spcPts val="0"/>
              </a:spcBef>
              <a:buNone/>
              <a:defRPr sz="1200" b="1" i="0">
                <a:solidFill>
                  <a:srgbClr val="1B1B1B"/>
                </a:solidFill>
                <a:latin typeface="Tahoma"/>
                <a:ea typeface="Tahoma"/>
                <a:cs typeface="Tahoma"/>
                <a:sym typeface="Tahoma"/>
              </a:defRPr>
            </a:lvl4pPr>
            <a:lvl5pPr marL="16934" marR="0" lvl="4" indent="0" algn="l">
              <a:spcBef>
                <a:spcPts val="0"/>
              </a:spcBef>
              <a:buNone/>
              <a:defRPr sz="1200" b="1" i="0">
                <a:solidFill>
                  <a:srgbClr val="1B1B1B"/>
                </a:solidFill>
                <a:latin typeface="Tahoma"/>
                <a:ea typeface="Tahoma"/>
                <a:cs typeface="Tahoma"/>
                <a:sym typeface="Tahoma"/>
              </a:defRPr>
            </a:lvl5pPr>
            <a:lvl6pPr marL="16934" marR="0" lvl="5" indent="0" algn="l">
              <a:spcBef>
                <a:spcPts val="0"/>
              </a:spcBef>
              <a:buNone/>
              <a:defRPr sz="1200" b="1" i="0">
                <a:solidFill>
                  <a:srgbClr val="1B1B1B"/>
                </a:solidFill>
                <a:latin typeface="Tahoma"/>
                <a:ea typeface="Tahoma"/>
                <a:cs typeface="Tahoma"/>
                <a:sym typeface="Tahoma"/>
              </a:defRPr>
            </a:lvl6pPr>
            <a:lvl7pPr marL="16934" marR="0" lvl="6" indent="0" algn="l">
              <a:spcBef>
                <a:spcPts val="0"/>
              </a:spcBef>
              <a:buNone/>
              <a:defRPr sz="1200" b="1" i="0">
                <a:solidFill>
                  <a:srgbClr val="1B1B1B"/>
                </a:solidFill>
                <a:latin typeface="Tahoma"/>
                <a:ea typeface="Tahoma"/>
                <a:cs typeface="Tahoma"/>
                <a:sym typeface="Tahoma"/>
              </a:defRPr>
            </a:lvl7pPr>
            <a:lvl8pPr marL="16934" marR="0" lvl="7" indent="0" algn="l">
              <a:spcBef>
                <a:spcPts val="0"/>
              </a:spcBef>
              <a:buNone/>
              <a:defRPr sz="1200" b="1" i="0">
                <a:solidFill>
                  <a:srgbClr val="1B1B1B"/>
                </a:solidFill>
                <a:latin typeface="Tahoma"/>
                <a:ea typeface="Tahoma"/>
                <a:cs typeface="Tahoma"/>
                <a:sym typeface="Tahoma"/>
              </a:defRPr>
            </a:lvl8pPr>
            <a:lvl9pPr marL="16934" marR="0" lvl="8" indent="0" algn="l">
              <a:spcBef>
                <a:spcPts val="0"/>
              </a:spcBef>
              <a:buNone/>
              <a:defRPr sz="1200" b="1" i="0">
                <a:solidFill>
                  <a:srgbClr val="1B1B1B"/>
                </a:solidFill>
                <a:latin typeface="Tahoma"/>
                <a:ea typeface="Tahoma"/>
                <a:cs typeface="Tahoma"/>
                <a:sym typeface="Tahoma"/>
              </a:defRPr>
            </a:lvl9pPr>
          </a:lstStyle>
          <a:p>
            <a:pPr marL="16934" lvl="0" indent="0" algn="l" rtl="0">
              <a:spcBef>
                <a:spcPts val="0"/>
              </a:spcBef>
              <a:spcAft>
                <a:spcPts val="0"/>
              </a:spcAft>
              <a:buNone/>
            </a:pPr>
            <a:fld id="{00000000-1234-1234-1234-123412341234}" type="slidenum">
              <a:rPr lang="id-ID"/>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5"/>
        <p:cNvGrpSpPr/>
        <p:nvPr/>
      </p:nvGrpSpPr>
      <p:grpSpPr>
        <a:xfrm>
          <a:off x="0" y="0"/>
          <a:ext cx="0" cy="0"/>
          <a:chOff x="0" y="0"/>
          <a:chExt cx="0" cy="0"/>
        </a:xfrm>
      </p:grpSpPr>
      <p:sp>
        <p:nvSpPr>
          <p:cNvPr id="36" name="Google Shape;36;p5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5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5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d-ID"/>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2"/>
        <p:cNvGrpSpPr/>
        <p:nvPr/>
      </p:nvGrpSpPr>
      <p:grpSpPr>
        <a:xfrm>
          <a:off x="0" y="0"/>
          <a:ext cx="0" cy="0"/>
          <a:chOff x="0" y="0"/>
          <a:chExt cx="0" cy="0"/>
        </a:xfrm>
      </p:grpSpPr>
      <p:sp>
        <p:nvSpPr>
          <p:cNvPr id="43" name="Google Shape;43;p5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5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5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5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5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d-ID"/>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1"/>
        <p:cNvGrpSpPr/>
        <p:nvPr/>
      </p:nvGrpSpPr>
      <p:grpSpPr>
        <a:xfrm>
          <a:off x="0" y="0"/>
          <a:ext cx="0" cy="0"/>
          <a:chOff x="0" y="0"/>
          <a:chExt cx="0" cy="0"/>
        </a:xfrm>
      </p:grpSpPr>
      <p:sp>
        <p:nvSpPr>
          <p:cNvPr id="52" name="Google Shape;52;p5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d-ID"/>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d-ID"/>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5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5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3" name="Google Shape;63;p5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4" name="Google Shape;64;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d-ID"/>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theme" Target="../theme/theme5.xml"/><Relationship Id="rId5" Type="http://schemas.openxmlformats.org/officeDocument/2006/relationships/slideLayout" Target="../slideLayouts/slideLayout40.xml"/><Relationship Id="rId4" Type="http://schemas.openxmlformats.org/officeDocument/2006/relationships/slideLayout" Target="../slideLayouts/slideLayout39.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theme" Target="../theme/theme6.xml"/><Relationship Id="rId5" Type="http://schemas.openxmlformats.org/officeDocument/2006/relationships/slideLayout" Target="../slideLayouts/slideLayout45.xml"/><Relationship Id="rId4"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Shape 5"/>
        <p:cNvGrpSpPr/>
        <p:nvPr/>
      </p:nvGrpSpPr>
      <p:grpSpPr>
        <a:xfrm>
          <a:off x="0" y="0"/>
          <a:ext cx="0" cy="0"/>
          <a:chOff x="0" y="0"/>
          <a:chExt cx="0" cy="0"/>
        </a:xfrm>
      </p:grpSpPr>
      <p:sp>
        <p:nvSpPr>
          <p:cNvPr id="6" name="Google Shape;6;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d-ID"/>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6"/>
        <p:cNvGrpSpPr/>
        <p:nvPr/>
      </p:nvGrpSpPr>
      <p:grpSpPr>
        <a:xfrm>
          <a:off x="0" y="0"/>
          <a:ext cx="0" cy="0"/>
          <a:chOff x="0" y="0"/>
          <a:chExt cx="0" cy="0"/>
        </a:xfrm>
      </p:grpSpPr>
      <p:sp>
        <p:nvSpPr>
          <p:cNvPr id="87" name="Google Shape;87;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8" name="Google Shape;88;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 name="Google Shape;89;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0" name="Google Shape;90;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1" name="Google Shape;91;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d-ID"/>
              <a:t>‹#›</a:t>
            </a:fld>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1"/>
        <p:cNvGrpSpPr/>
        <p:nvPr/>
      </p:nvGrpSpPr>
      <p:grpSpPr>
        <a:xfrm>
          <a:off x="0" y="0"/>
          <a:ext cx="0" cy="0"/>
          <a:chOff x="0" y="0"/>
          <a:chExt cx="0" cy="0"/>
        </a:xfrm>
      </p:grpSpPr>
      <p:sp>
        <p:nvSpPr>
          <p:cNvPr id="162" name="Google Shape;162;p24"/>
          <p:cNvSpPr txBox="1">
            <a:spLocks noGrp="1"/>
          </p:cNvSpPr>
          <p:nvPr>
            <p:ph type="title"/>
          </p:nvPr>
        </p:nvSpPr>
        <p:spPr>
          <a:xfrm>
            <a:off x="891161" y="2358391"/>
            <a:ext cx="3498667" cy="2456485"/>
          </a:xfrm>
          <a:prstGeom prst="rect">
            <a:avLst/>
          </a:prstGeom>
          <a:noFill/>
          <a:ln>
            <a:noFill/>
          </a:ln>
        </p:spPr>
        <p:txBody>
          <a:bodyPr spcFirstLastPara="1" wrap="square" lIns="228600" tIns="228600" rIns="228600" bIns="228600" anchor="ctr" anchorCtr="0">
            <a:normAutofit/>
          </a:bodyPr>
          <a:lstStyle>
            <a:lvl1pPr marR="0" lvl="0" algn="ctr" rtl="0">
              <a:lnSpc>
                <a:spcPct val="85000"/>
              </a:lnSpc>
              <a:spcBef>
                <a:spcPts val="0"/>
              </a:spcBef>
              <a:spcAft>
                <a:spcPts val="0"/>
              </a:spcAft>
              <a:buClr>
                <a:schemeClr val="dk1"/>
              </a:buClr>
              <a:buSzPts val="4000"/>
              <a:buFont typeface="Calibri"/>
              <a:buNone/>
              <a:defRPr sz="4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3" name="Google Shape;163;p24"/>
          <p:cNvSpPr txBox="1">
            <a:spLocks noGrp="1"/>
          </p:cNvSpPr>
          <p:nvPr>
            <p:ph type="body" idx="1"/>
          </p:nvPr>
        </p:nvSpPr>
        <p:spPr>
          <a:xfrm>
            <a:off x="5434982" y="794719"/>
            <a:ext cx="5950036" cy="5257090"/>
          </a:xfrm>
          <a:prstGeom prst="rect">
            <a:avLst/>
          </a:prstGeom>
          <a:noFill/>
          <a:ln>
            <a:noFill/>
          </a:ln>
        </p:spPr>
        <p:txBody>
          <a:bodyPr spcFirstLastPara="1" wrap="square" lIns="91425" tIns="45700" rIns="91425" bIns="45700" anchor="t" anchorCtr="0">
            <a:normAutofit/>
          </a:bodyPr>
          <a:lstStyle>
            <a:lvl1pPr marL="457200" marR="0" lvl="0" indent="-354330" algn="l" rtl="0">
              <a:lnSpc>
                <a:spcPct val="120000"/>
              </a:lnSpc>
              <a:spcBef>
                <a:spcPts val="1000"/>
              </a:spcBef>
              <a:spcAft>
                <a:spcPts val="0"/>
              </a:spcAft>
              <a:buClr>
                <a:schemeClr val="accent1"/>
              </a:buClr>
              <a:buSzPts val="1980"/>
              <a:buFont typeface="Noto Sans Symbols"/>
              <a:buChar char="▪"/>
              <a:defRPr sz="1800" b="0" i="0" u="none" strike="noStrike" cap="none">
                <a:solidFill>
                  <a:schemeClr val="dk1"/>
                </a:solidFill>
                <a:latin typeface="Rockwell"/>
                <a:ea typeface="Rockwell"/>
                <a:cs typeface="Rockwell"/>
                <a:sym typeface="Rockwell"/>
              </a:defRPr>
            </a:lvl1pPr>
            <a:lvl2pPr marL="914400" marR="0" lvl="1" indent="-340360" algn="l" rtl="0">
              <a:lnSpc>
                <a:spcPct val="120000"/>
              </a:lnSpc>
              <a:spcBef>
                <a:spcPts val="500"/>
              </a:spcBef>
              <a:spcAft>
                <a:spcPts val="0"/>
              </a:spcAft>
              <a:buClr>
                <a:schemeClr val="accent1"/>
              </a:buClr>
              <a:buSzPts val="1760"/>
              <a:buFont typeface="Noto Sans Symbols"/>
              <a:buChar char="▪"/>
              <a:defRPr sz="1600" b="0" i="0" u="none" strike="noStrike" cap="none">
                <a:solidFill>
                  <a:schemeClr val="dk1"/>
                </a:solidFill>
                <a:latin typeface="Rockwell"/>
                <a:ea typeface="Rockwell"/>
                <a:cs typeface="Rockwell"/>
                <a:sym typeface="Rockwell"/>
              </a:defRPr>
            </a:lvl2pPr>
            <a:lvl3pPr marL="1371600" marR="0" lvl="2" indent="-326389" algn="l" rtl="0">
              <a:lnSpc>
                <a:spcPct val="120000"/>
              </a:lnSpc>
              <a:spcBef>
                <a:spcPts val="500"/>
              </a:spcBef>
              <a:spcAft>
                <a:spcPts val="0"/>
              </a:spcAft>
              <a:buClr>
                <a:schemeClr val="accent1"/>
              </a:buClr>
              <a:buSzPts val="1540"/>
              <a:buFont typeface="Noto Sans Symbols"/>
              <a:buChar char="▪"/>
              <a:defRPr sz="1400" b="0" i="0" u="none" strike="noStrike" cap="none">
                <a:solidFill>
                  <a:schemeClr val="dk1"/>
                </a:solidFill>
                <a:latin typeface="Rockwell"/>
                <a:ea typeface="Rockwell"/>
                <a:cs typeface="Rockwell"/>
                <a:sym typeface="Rockwell"/>
              </a:defRPr>
            </a:lvl3pPr>
            <a:lvl4pPr marL="1828800" marR="0" lvl="3" indent="-312419" algn="l" rtl="0">
              <a:lnSpc>
                <a:spcPct val="120000"/>
              </a:lnSpc>
              <a:spcBef>
                <a:spcPts val="500"/>
              </a:spcBef>
              <a:spcAft>
                <a:spcPts val="0"/>
              </a:spcAft>
              <a:buClr>
                <a:schemeClr val="accent1"/>
              </a:buClr>
              <a:buSzPts val="1320"/>
              <a:buFont typeface="Noto Sans Symbols"/>
              <a:buChar char="▪"/>
              <a:defRPr sz="1200" b="0" i="0" u="none" strike="noStrike" cap="none">
                <a:solidFill>
                  <a:schemeClr val="dk1"/>
                </a:solidFill>
                <a:latin typeface="Rockwell"/>
                <a:ea typeface="Rockwell"/>
                <a:cs typeface="Rockwell"/>
                <a:sym typeface="Rockwell"/>
              </a:defRPr>
            </a:lvl4pPr>
            <a:lvl5pPr marL="2286000" marR="0" lvl="4" indent="-312420" algn="l" rtl="0">
              <a:lnSpc>
                <a:spcPct val="120000"/>
              </a:lnSpc>
              <a:spcBef>
                <a:spcPts val="500"/>
              </a:spcBef>
              <a:spcAft>
                <a:spcPts val="0"/>
              </a:spcAft>
              <a:buClr>
                <a:schemeClr val="accent1"/>
              </a:buClr>
              <a:buSzPts val="1320"/>
              <a:buFont typeface="Noto Sans Symbols"/>
              <a:buChar char="▪"/>
              <a:defRPr sz="1200" b="0" i="0" u="none" strike="noStrike" cap="none">
                <a:solidFill>
                  <a:schemeClr val="dk1"/>
                </a:solidFill>
                <a:latin typeface="Rockwell"/>
                <a:ea typeface="Rockwell"/>
                <a:cs typeface="Rockwell"/>
                <a:sym typeface="Rockwell"/>
              </a:defRPr>
            </a:lvl5pPr>
            <a:lvl6pPr marL="2743200" marR="0" lvl="5" indent="-312420" algn="l" rtl="0">
              <a:lnSpc>
                <a:spcPct val="120000"/>
              </a:lnSpc>
              <a:spcBef>
                <a:spcPts val="500"/>
              </a:spcBef>
              <a:spcAft>
                <a:spcPts val="0"/>
              </a:spcAft>
              <a:buClr>
                <a:schemeClr val="accent1"/>
              </a:buClr>
              <a:buSzPts val="1320"/>
              <a:buFont typeface="Noto Sans Symbols"/>
              <a:buChar char="▪"/>
              <a:defRPr sz="1200" b="0" i="0" u="none" strike="noStrike" cap="none">
                <a:solidFill>
                  <a:schemeClr val="dk1"/>
                </a:solidFill>
                <a:latin typeface="Rockwell"/>
                <a:ea typeface="Rockwell"/>
                <a:cs typeface="Rockwell"/>
                <a:sym typeface="Rockwell"/>
              </a:defRPr>
            </a:lvl6pPr>
            <a:lvl7pPr marL="3200400" marR="0" lvl="6" indent="-312420" algn="l" rtl="0">
              <a:lnSpc>
                <a:spcPct val="120000"/>
              </a:lnSpc>
              <a:spcBef>
                <a:spcPts val="500"/>
              </a:spcBef>
              <a:spcAft>
                <a:spcPts val="0"/>
              </a:spcAft>
              <a:buClr>
                <a:schemeClr val="accent1"/>
              </a:buClr>
              <a:buSzPts val="1320"/>
              <a:buFont typeface="Noto Sans Symbols"/>
              <a:buChar char="▪"/>
              <a:defRPr sz="1200" b="0" i="0" u="none" strike="noStrike" cap="none">
                <a:solidFill>
                  <a:schemeClr val="dk1"/>
                </a:solidFill>
                <a:latin typeface="Rockwell"/>
                <a:ea typeface="Rockwell"/>
                <a:cs typeface="Rockwell"/>
                <a:sym typeface="Rockwell"/>
              </a:defRPr>
            </a:lvl7pPr>
            <a:lvl8pPr marL="3657600" marR="0" lvl="7" indent="-312420" algn="l" rtl="0">
              <a:lnSpc>
                <a:spcPct val="120000"/>
              </a:lnSpc>
              <a:spcBef>
                <a:spcPts val="500"/>
              </a:spcBef>
              <a:spcAft>
                <a:spcPts val="0"/>
              </a:spcAft>
              <a:buClr>
                <a:schemeClr val="accent1"/>
              </a:buClr>
              <a:buSzPts val="1320"/>
              <a:buFont typeface="Noto Sans Symbols"/>
              <a:buChar char="▪"/>
              <a:defRPr sz="1200" b="0" i="0" u="none" strike="noStrike" cap="none">
                <a:solidFill>
                  <a:schemeClr val="dk1"/>
                </a:solidFill>
                <a:latin typeface="Rockwell"/>
                <a:ea typeface="Rockwell"/>
                <a:cs typeface="Rockwell"/>
                <a:sym typeface="Rockwell"/>
              </a:defRPr>
            </a:lvl8pPr>
            <a:lvl9pPr marL="4114800" marR="0" lvl="8" indent="-312420" algn="l" rtl="0">
              <a:lnSpc>
                <a:spcPct val="120000"/>
              </a:lnSpc>
              <a:spcBef>
                <a:spcPts val="500"/>
              </a:spcBef>
              <a:spcAft>
                <a:spcPts val="0"/>
              </a:spcAft>
              <a:buClr>
                <a:schemeClr val="accent1"/>
              </a:buClr>
              <a:buSzPts val="1320"/>
              <a:buFont typeface="Noto Sans Symbols"/>
              <a:buChar char="▪"/>
              <a:defRPr sz="1200" b="0" i="0" u="none" strike="noStrike" cap="none">
                <a:solidFill>
                  <a:schemeClr val="dk1"/>
                </a:solidFill>
                <a:latin typeface="Rockwell"/>
                <a:ea typeface="Rockwell"/>
                <a:cs typeface="Rockwell"/>
                <a:sym typeface="Rockwell"/>
              </a:defRPr>
            </a:lvl9pPr>
          </a:lstStyle>
          <a:p>
            <a:endParaRPr/>
          </a:p>
        </p:txBody>
      </p:sp>
      <p:sp>
        <p:nvSpPr>
          <p:cNvPr id="164" name="Google Shape;164;p24"/>
          <p:cNvSpPr txBox="1">
            <a:spLocks noGrp="1"/>
          </p:cNvSpPr>
          <p:nvPr>
            <p:ph type="dt" idx="10"/>
          </p:nvPr>
        </p:nvSpPr>
        <p:spPr>
          <a:xfrm>
            <a:off x="804672" y="320040"/>
            <a:ext cx="3657600" cy="32004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a:solidFill>
                  <a:srgbClr val="888888"/>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165" name="Google Shape;165;p24"/>
          <p:cNvSpPr txBox="1">
            <a:spLocks noGrp="1"/>
          </p:cNvSpPr>
          <p:nvPr>
            <p:ph type="ftr" idx="11"/>
          </p:nvPr>
        </p:nvSpPr>
        <p:spPr>
          <a:xfrm>
            <a:off x="804672" y="6227064"/>
            <a:ext cx="10588752" cy="32004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a:solidFill>
                  <a:srgbClr val="888888"/>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166" name="Google Shape;166;p24"/>
          <p:cNvSpPr txBox="1">
            <a:spLocks noGrp="1"/>
          </p:cNvSpPr>
          <p:nvPr>
            <p:ph type="sldNum" idx="12"/>
          </p:nvPr>
        </p:nvSpPr>
        <p:spPr>
          <a:xfrm>
            <a:off x="10469880" y="320040"/>
            <a:ext cx="914400" cy="32004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a:solidFill>
                  <a:srgbClr val="888888"/>
                </a:solidFill>
                <a:latin typeface="Rockwell"/>
                <a:ea typeface="Rockwell"/>
                <a:cs typeface="Rockwell"/>
                <a:sym typeface="Rockwell"/>
              </a:defRPr>
            </a:lvl1pPr>
            <a:lvl2pPr marL="0" marR="0" lvl="1" indent="0" algn="r" rtl="0">
              <a:spcBef>
                <a:spcPts val="0"/>
              </a:spcBef>
              <a:buNone/>
              <a:defRPr sz="1000">
                <a:solidFill>
                  <a:srgbClr val="888888"/>
                </a:solidFill>
                <a:latin typeface="Rockwell"/>
                <a:ea typeface="Rockwell"/>
                <a:cs typeface="Rockwell"/>
                <a:sym typeface="Rockwell"/>
              </a:defRPr>
            </a:lvl2pPr>
            <a:lvl3pPr marL="0" marR="0" lvl="2" indent="0" algn="r" rtl="0">
              <a:spcBef>
                <a:spcPts val="0"/>
              </a:spcBef>
              <a:buNone/>
              <a:defRPr sz="1000">
                <a:solidFill>
                  <a:srgbClr val="888888"/>
                </a:solidFill>
                <a:latin typeface="Rockwell"/>
                <a:ea typeface="Rockwell"/>
                <a:cs typeface="Rockwell"/>
                <a:sym typeface="Rockwell"/>
              </a:defRPr>
            </a:lvl3pPr>
            <a:lvl4pPr marL="0" marR="0" lvl="3" indent="0" algn="r" rtl="0">
              <a:spcBef>
                <a:spcPts val="0"/>
              </a:spcBef>
              <a:buNone/>
              <a:defRPr sz="1000">
                <a:solidFill>
                  <a:srgbClr val="888888"/>
                </a:solidFill>
                <a:latin typeface="Rockwell"/>
                <a:ea typeface="Rockwell"/>
                <a:cs typeface="Rockwell"/>
                <a:sym typeface="Rockwell"/>
              </a:defRPr>
            </a:lvl4pPr>
            <a:lvl5pPr marL="0" marR="0" lvl="4" indent="0" algn="r" rtl="0">
              <a:spcBef>
                <a:spcPts val="0"/>
              </a:spcBef>
              <a:buNone/>
              <a:defRPr sz="1000">
                <a:solidFill>
                  <a:srgbClr val="888888"/>
                </a:solidFill>
                <a:latin typeface="Rockwell"/>
                <a:ea typeface="Rockwell"/>
                <a:cs typeface="Rockwell"/>
                <a:sym typeface="Rockwell"/>
              </a:defRPr>
            </a:lvl5pPr>
            <a:lvl6pPr marL="0" marR="0" lvl="5" indent="0" algn="r" rtl="0">
              <a:spcBef>
                <a:spcPts val="0"/>
              </a:spcBef>
              <a:buNone/>
              <a:defRPr sz="1000">
                <a:solidFill>
                  <a:srgbClr val="888888"/>
                </a:solidFill>
                <a:latin typeface="Rockwell"/>
                <a:ea typeface="Rockwell"/>
                <a:cs typeface="Rockwell"/>
                <a:sym typeface="Rockwell"/>
              </a:defRPr>
            </a:lvl6pPr>
            <a:lvl7pPr marL="0" marR="0" lvl="6" indent="0" algn="r" rtl="0">
              <a:spcBef>
                <a:spcPts val="0"/>
              </a:spcBef>
              <a:buNone/>
              <a:defRPr sz="1000">
                <a:solidFill>
                  <a:srgbClr val="888888"/>
                </a:solidFill>
                <a:latin typeface="Rockwell"/>
                <a:ea typeface="Rockwell"/>
                <a:cs typeface="Rockwell"/>
                <a:sym typeface="Rockwell"/>
              </a:defRPr>
            </a:lvl7pPr>
            <a:lvl8pPr marL="0" marR="0" lvl="7" indent="0" algn="r" rtl="0">
              <a:spcBef>
                <a:spcPts val="0"/>
              </a:spcBef>
              <a:buNone/>
              <a:defRPr sz="1000">
                <a:solidFill>
                  <a:srgbClr val="888888"/>
                </a:solidFill>
                <a:latin typeface="Rockwell"/>
                <a:ea typeface="Rockwell"/>
                <a:cs typeface="Rockwell"/>
                <a:sym typeface="Rockwell"/>
              </a:defRPr>
            </a:lvl8pPr>
            <a:lvl9pPr marL="0" marR="0" lvl="8" indent="0" algn="r" rtl="0">
              <a:spcBef>
                <a:spcPts val="0"/>
              </a:spcBef>
              <a:buNone/>
              <a:defRPr sz="1000">
                <a:solidFill>
                  <a:srgbClr val="888888"/>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id-ID"/>
              <a:t>‹#›</a:t>
            </a:fld>
            <a:endParaRPr/>
          </a:p>
        </p:txBody>
      </p:sp>
    </p:spTree>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90"/>
        <p:cNvGrpSpPr/>
        <p:nvPr/>
      </p:nvGrpSpPr>
      <p:grpSpPr>
        <a:xfrm>
          <a:off x="0" y="0"/>
          <a:ext cx="0" cy="0"/>
          <a:chOff x="0" y="0"/>
          <a:chExt cx="0" cy="0"/>
        </a:xfrm>
      </p:grpSpPr>
      <p:sp>
        <p:nvSpPr>
          <p:cNvPr id="491" name="Google Shape;491;p26"/>
          <p:cNvSpPr txBox="1">
            <a:spLocks noGrp="1"/>
          </p:cNvSpPr>
          <p:nvPr>
            <p:ph type="title"/>
          </p:nvPr>
        </p:nvSpPr>
        <p:spPr>
          <a:xfrm>
            <a:off x="891161" y="2358391"/>
            <a:ext cx="3498667" cy="2456485"/>
          </a:xfrm>
          <a:prstGeom prst="rect">
            <a:avLst/>
          </a:prstGeom>
          <a:noFill/>
          <a:ln>
            <a:noFill/>
          </a:ln>
        </p:spPr>
        <p:txBody>
          <a:bodyPr spcFirstLastPara="1" wrap="square" lIns="228600" tIns="228600" rIns="228600" bIns="228600" anchor="ctr" anchorCtr="0">
            <a:normAutofit/>
          </a:bodyPr>
          <a:lstStyle>
            <a:lvl1pPr marR="0" lvl="0" algn="ctr" rtl="0">
              <a:lnSpc>
                <a:spcPct val="85000"/>
              </a:lnSpc>
              <a:spcBef>
                <a:spcPts val="0"/>
              </a:spcBef>
              <a:spcAft>
                <a:spcPts val="0"/>
              </a:spcAft>
              <a:buClr>
                <a:schemeClr val="lt1"/>
              </a:buClr>
              <a:buSzPts val="4000"/>
              <a:buFont typeface="Calibri"/>
              <a:buNone/>
              <a:defRPr sz="40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92" name="Google Shape;492;p26"/>
          <p:cNvSpPr txBox="1">
            <a:spLocks noGrp="1"/>
          </p:cNvSpPr>
          <p:nvPr>
            <p:ph type="body" idx="1"/>
          </p:nvPr>
        </p:nvSpPr>
        <p:spPr>
          <a:xfrm>
            <a:off x="5434982" y="794719"/>
            <a:ext cx="5950036" cy="5257090"/>
          </a:xfrm>
          <a:prstGeom prst="rect">
            <a:avLst/>
          </a:prstGeom>
          <a:noFill/>
          <a:ln>
            <a:noFill/>
          </a:ln>
        </p:spPr>
        <p:txBody>
          <a:bodyPr spcFirstLastPara="1" wrap="square" lIns="91425" tIns="45700" rIns="91425" bIns="45700" anchor="t" anchorCtr="0">
            <a:normAutofit/>
          </a:bodyPr>
          <a:lstStyle>
            <a:lvl1pPr marL="457200" marR="0" lvl="0" indent="-354330" algn="l" rtl="0">
              <a:lnSpc>
                <a:spcPct val="120000"/>
              </a:lnSpc>
              <a:spcBef>
                <a:spcPts val="1000"/>
              </a:spcBef>
              <a:spcAft>
                <a:spcPts val="0"/>
              </a:spcAft>
              <a:buClr>
                <a:schemeClr val="accent1"/>
              </a:buClr>
              <a:buSzPts val="1980"/>
              <a:buFont typeface="Noto Sans Symbols"/>
              <a:buChar char="▪"/>
              <a:defRPr sz="1800" b="0" i="0" u="none" strike="noStrike" cap="none">
                <a:solidFill>
                  <a:schemeClr val="lt1"/>
                </a:solidFill>
                <a:latin typeface="Rockwell"/>
                <a:ea typeface="Rockwell"/>
                <a:cs typeface="Rockwell"/>
                <a:sym typeface="Rockwell"/>
              </a:defRPr>
            </a:lvl1pPr>
            <a:lvl2pPr marL="914400" marR="0" lvl="1" indent="-340360" algn="l" rtl="0">
              <a:lnSpc>
                <a:spcPct val="120000"/>
              </a:lnSpc>
              <a:spcBef>
                <a:spcPts val="500"/>
              </a:spcBef>
              <a:spcAft>
                <a:spcPts val="0"/>
              </a:spcAft>
              <a:buClr>
                <a:schemeClr val="accent1"/>
              </a:buClr>
              <a:buSzPts val="1760"/>
              <a:buFont typeface="Noto Sans Symbols"/>
              <a:buChar char="▪"/>
              <a:defRPr sz="1600" b="0" i="0" u="none" strike="noStrike" cap="none">
                <a:solidFill>
                  <a:schemeClr val="lt1"/>
                </a:solidFill>
                <a:latin typeface="Rockwell"/>
                <a:ea typeface="Rockwell"/>
                <a:cs typeface="Rockwell"/>
                <a:sym typeface="Rockwell"/>
              </a:defRPr>
            </a:lvl2pPr>
            <a:lvl3pPr marL="1371600" marR="0" lvl="2" indent="-326389" algn="l" rtl="0">
              <a:lnSpc>
                <a:spcPct val="120000"/>
              </a:lnSpc>
              <a:spcBef>
                <a:spcPts val="500"/>
              </a:spcBef>
              <a:spcAft>
                <a:spcPts val="0"/>
              </a:spcAft>
              <a:buClr>
                <a:schemeClr val="accent1"/>
              </a:buClr>
              <a:buSzPts val="1540"/>
              <a:buFont typeface="Noto Sans Symbols"/>
              <a:buChar char="▪"/>
              <a:defRPr sz="1400" b="0" i="0" u="none" strike="noStrike" cap="none">
                <a:solidFill>
                  <a:schemeClr val="lt1"/>
                </a:solidFill>
                <a:latin typeface="Rockwell"/>
                <a:ea typeface="Rockwell"/>
                <a:cs typeface="Rockwell"/>
                <a:sym typeface="Rockwell"/>
              </a:defRPr>
            </a:lvl3pPr>
            <a:lvl4pPr marL="1828800" marR="0" lvl="3" indent="-312419" algn="l" rtl="0">
              <a:lnSpc>
                <a:spcPct val="120000"/>
              </a:lnSpc>
              <a:spcBef>
                <a:spcPts val="500"/>
              </a:spcBef>
              <a:spcAft>
                <a:spcPts val="0"/>
              </a:spcAft>
              <a:buClr>
                <a:schemeClr val="accent1"/>
              </a:buClr>
              <a:buSzPts val="1320"/>
              <a:buFont typeface="Noto Sans Symbols"/>
              <a:buChar char="▪"/>
              <a:defRPr sz="1200" b="0" i="0" u="none" strike="noStrike" cap="none">
                <a:solidFill>
                  <a:schemeClr val="lt1"/>
                </a:solidFill>
                <a:latin typeface="Rockwell"/>
                <a:ea typeface="Rockwell"/>
                <a:cs typeface="Rockwell"/>
                <a:sym typeface="Rockwell"/>
              </a:defRPr>
            </a:lvl4pPr>
            <a:lvl5pPr marL="2286000" marR="0" lvl="4" indent="-312420" algn="l" rtl="0">
              <a:lnSpc>
                <a:spcPct val="120000"/>
              </a:lnSpc>
              <a:spcBef>
                <a:spcPts val="500"/>
              </a:spcBef>
              <a:spcAft>
                <a:spcPts val="0"/>
              </a:spcAft>
              <a:buClr>
                <a:schemeClr val="accent1"/>
              </a:buClr>
              <a:buSzPts val="1320"/>
              <a:buFont typeface="Noto Sans Symbols"/>
              <a:buChar char="▪"/>
              <a:defRPr sz="1200" b="0" i="0" u="none" strike="noStrike" cap="none">
                <a:solidFill>
                  <a:schemeClr val="lt1"/>
                </a:solidFill>
                <a:latin typeface="Rockwell"/>
                <a:ea typeface="Rockwell"/>
                <a:cs typeface="Rockwell"/>
                <a:sym typeface="Rockwell"/>
              </a:defRPr>
            </a:lvl5pPr>
            <a:lvl6pPr marL="2743200" marR="0" lvl="5" indent="-312420" algn="l" rtl="0">
              <a:lnSpc>
                <a:spcPct val="120000"/>
              </a:lnSpc>
              <a:spcBef>
                <a:spcPts val="500"/>
              </a:spcBef>
              <a:spcAft>
                <a:spcPts val="0"/>
              </a:spcAft>
              <a:buClr>
                <a:schemeClr val="accent1"/>
              </a:buClr>
              <a:buSzPts val="1320"/>
              <a:buFont typeface="Noto Sans Symbols"/>
              <a:buChar char="▪"/>
              <a:defRPr sz="1200" b="0" i="0" u="none" strike="noStrike" cap="none">
                <a:solidFill>
                  <a:schemeClr val="lt1"/>
                </a:solidFill>
                <a:latin typeface="Rockwell"/>
                <a:ea typeface="Rockwell"/>
                <a:cs typeface="Rockwell"/>
                <a:sym typeface="Rockwell"/>
              </a:defRPr>
            </a:lvl6pPr>
            <a:lvl7pPr marL="3200400" marR="0" lvl="6" indent="-312420" algn="l" rtl="0">
              <a:lnSpc>
                <a:spcPct val="120000"/>
              </a:lnSpc>
              <a:spcBef>
                <a:spcPts val="500"/>
              </a:spcBef>
              <a:spcAft>
                <a:spcPts val="0"/>
              </a:spcAft>
              <a:buClr>
                <a:schemeClr val="accent1"/>
              </a:buClr>
              <a:buSzPts val="1320"/>
              <a:buFont typeface="Noto Sans Symbols"/>
              <a:buChar char="▪"/>
              <a:defRPr sz="1200" b="0" i="0" u="none" strike="noStrike" cap="none">
                <a:solidFill>
                  <a:schemeClr val="lt1"/>
                </a:solidFill>
                <a:latin typeface="Rockwell"/>
                <a:ea typeface="Rockwell"/>
                <a:cs typeface="Rockwell"/>
                <a:sym typeface="Rockwell"/>
              </a:defRPr>
            </a:lvl7pPr>
            <a:lvl8pPr marL="3657600" marR="0" lvl="7" indent="-312420" algn="l" rtl="0">
              <a:lnSpc>
                <a:spcPct val="120000"/>
              </a:lnSpc>
              <a:spcBef>
                <a:spcPts val="500"/>
              </a:spcBef>
              <a:spcAft>
                <a:spcPts val="0"/>
              </a:spcAft>
              <a:buClr>
                <a:schemeClr val="accent1"/>
              </a:buClr>
              <a:buSzPts val="1320"/>
              <a:buFont typeface="Noto Sans Symbols"/>
              <a:buChar char="▪"/>
              <a:defRPr sz="1200" b="0" i="0" u="none" strike="noStrike" cap="none">
                <a:solidFill>
                  <a:schemeClr val="lt1"/>
                </a:solidFill>
                <a:latin typeface="Rockwell"/>
                <a:ea typeface="Rockwell"/>
                <a:cs typeface="Rockwell"/>
                <a:sym typeface="Rockwell"/>
              </a:defRPr>
            </a:lvl8pPr>
            <a:lvl9pPr marL="4114800" marR="0" lvl="8" indent="-312420" algn="l" rtl="0">
              <a:lnSpc>
                <a:spcPct val="120000"/>
              </a:lnSpc>
              <a:spcBef>
                <a:spcPts val="500"/>
              </a:spcBef>
              <a:spcAft>
                <a:spcPts val="0"/>
              </a:spcAft>
              <a:buClr>
                <a:schemeClr val="accent1"/>
              </a:buClr>
              <a:buSzPts val="1320"/>
              <a:buFont typeface="Noto Sans Symbols"/>
              <a:buChar char="▪"/>
              <a:defRPr sz="1200" b="0" i="0" u="none" strike="noStrike" cap="none">
                <a:solidFill>
                  <a:schemeClr val="lt1"/>
                </a:solidFill>
                <a:latin typeface="Rockwell"/>
                <a:ea typeface="Rockwell"/>
                <a:cs typeface="Rockwell"/>
                <a:sym typeface="Rockwell"/>
              </a:defRPr>
            </a:lvl9pPr>
          </a:lstStyle>
          <a:p>
            <a:endParaRPr/>
          </a:p>
        </p:txBody>
      </p:sp>
      <p:sp>
        <p:nvSpPr>
          <p:cNvPr id="493" name="Google Shape;493;p26"/>
          <p:cNvSpPr txBox="1">
            <a:spLocks noGrp="1"/>
          </p:cNvSpPr>
          <p:nvPr>
            <p:ph type="dt" idx="10"/>
          </p:nvPr>
        </p:nvSpPr>
        <p:spPr>
          <a:xfrm>
            <a:off x="804672" y="320040"/>
            <a:ext cx="3657600" cy="32004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a:solidFill>
                  <a:schemeClr val="lt1"/>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9pPr>
          </a:lstStyle>
          <a:p>
            <a:endParaRPr/>
          </a:p>
        </p:txBody>
      </p:sp>
      <p:sp>
        <p:nvSpPr>
          <p:cNvPr id="494" name="Google Shape;494;p26"/>
          <p:cNvSpPr txBox="1">
            <a:spLocks noGrp="1"/>
          </p:cNvSpPr>
          <p:nvPr>
            <p:ph type="ftr" idx="11"/>
          </p:nvPr>
        </p:nvSpPr>
        <p:spPr>
          <a:xfrm>
            <a:off x="804672" y="6227064"/>
            <a:ext cx="10588752" cy="32004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a:solidFill>
                  <a:schemeClr val="lt1"/>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9pPr>
          </a:lstStyle>
          <a:p>
            <a:endParaRPr/>
          </a:p>
        </p:txBody>
      </p:sp>
      <p:sp>
        <p:nvSpPr>
          <p:cNvPr id="495" name="Google Shape;495;p26"/>
          <p:cNvSpPr txBox="1">
            <a:spLocks noGrp="1"/>
          </p:cNvSpPr>
          <p:nvPr>
            <p:ph type="sldNum" idx="12"/>
          </p:nvPr>
        </p:nvSpPr>
        <p:spPr>
          <a:xfrm>
            <a:off x="10469880" y="320040"/>
            <a:ext cx="914400" cy="32004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a:solidFill>
                  <a:schemeClr val="lt1"/>
                </a:solidFill>
                <a:latin typeface="Rockwell"/>
                <a:ea typeface="Rockwell"/>
                <a:cs typeface="Rockwell"/>
                <a:sym typeface="Rockwell"/>
              </a:defRPr>
            </a:lvl1pPr>
            <a:lvl2pPr marL="0" marR="0" lvl="1" indent="0" algn="r" rtl="0">
              <a:spcBef>
                <a:spcPts val="0"/>
              </a:spcBef>
              <a:buNone/>
              <a:defRPr sz="1000">
                <a:solidFill>
                  <a:schemeClr val="lt1"/>
                </a:solidFill>
                <a:latin typeface="Rockwell"/>
                <a:ea typeface="Rockwell"/>
                <a:cs typeface="Rockwell"/>
                <a:sym typeface="Rockwell"/>
              </a:defRPr>
            </a:lvl2pPr>
            <a:lvl3pPr marL="0" marR="0" lvl="2" indent="0" algn="r" rtl="0">
              <a:spcBef>
                <a:spcPts val="0"/>
              </a:spcBef>
              <a:buNone/>
              <a:defRPr sz="1000">
                <a:solidFill>
                  <a:schemeClr val="lt1"/>
                </a:solidFill>
                <a:latin typeface="Rockwell"/>
                <a:ea typeface="Rockwell"/>
                <a:cs typeface="Rockwell"/>
                <a:sym typeface="Rockwell"/>
              </a:defRPr>
            </a:lvl3pPr>
            <a:lvl4pPr marL="0" marR="0" lvl="3" indent="0" algn="r" rtl="0">
              <a:spcBef>
                <a:spcPts val="0"/>
              </a:spcBef>
              <a:buNone/>
              <a:defRPr sz="1000">
                <a:solidFill>
                  <a:schemeClr val="lt1"/>
                </a:solidFill>
                <a:latin typeface="Rockwell"/>
                <a:ea typeface="Rockwell"/>
                <a:cs typeface="Rockwell"/>
                <a:sym typeface="Rockwell"/>
              </a:defRPr>
            </a:lvl4pPr>
            <a:lvl5pPr marL="0" marR="0" lvl="4" indent="0" algn="r" rtl="0">
              <a:spcBef>
                <a:spcPts val="0"/>
              </a:spcBef>
              <a:buNone/>
              <a:defRPr sz="1000">
                <a:solidFill>
                  <a:schemeClr val="lt1"/>
                </a:solidFill>
                <a:latin typeface="Rockwell"/>
                <a:ea typeface="Rockwell"/>
                <a:cs typeface="Rockwell"/>
                <a:sym typeface="Rockwell"/>
              </a:defRPr>
            </a:lvl5pPr>
            <a:lvl6pPr marL="0" marR="0" lvl="5" indent="0" algn="r" rtl="0">
              <a:spcBef>
                <a:spcPts val="0"/>
              </a:spcBef>
              <a:buNone/>
              <a:defRPr sz="1000">
                <a:solidFill>
                  <a:schemeClr val="lt1"/>
                </a:solidFill>
                <a:latin typeface="Rockwell"/>
                <a:ea typeface="Rockwell"/>
                <a:cs typeface="Rockwell"/>
                <a:sym typeface="Rockwell"/>
              </a:defRPr>
            </a:lvl6pPr>
            <a:lvl7pPr marL="0" marR="0" lvl="6" indent="0" algn="r" rtl="0">
              <a:spcBef>
                <a:spcPts val="0"/>
              </a:spcBef>
              <a:buNone/>
              <a:defRPr sz="1000">
                <a:solidFill>
                  <a:schemeClr val="lt1"/>
                </a:solidFill>
                <a:latin typeface="Rockwell"/>
                <a:ea typeface="Rockwell"/>
                <a:cs typeface="Rockwell"/>
                <a:sym typeface="Rockwell"/>
              </a:defRPr>
            </a:lvl7pPr>
            <a:lvl8pPr marL="0" marR="0" lvl="7" indent="0" algn="r" rtl="0">
              <a:spcBef>
                <a:spcPts val="0"/>
              </a:spcBef>
              <a:buNone/>
              <a:defRPr sz="1000">
                <a:solidFill>
                  <a:schemeClr val="lt1"/>
                </a:solidFill>
                <a:latin typeface="Rockwell"/>
                <a:ea typeface="Rockwell"/>
                <a:cs typeface="Rockwell"/>
                <a:sym typeface="Rockwell"/>
              </a:defRPr>
            </a:lvl8pPr>
            <a:lvl9pPr marL="0" marR="0" lvl="8" indent="0" algn="r" rtl="0">
              <a:spcBef>
                <a:spcPts val="0"/>
              </a:spcBef>
              <a:buNone/>
              <a:defRPr sz="1000">
                <a:solidFill>
                  <a:schemeClr val="lt1"/>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id-ID"/>
              <a:t>‹#›</a:t>
            </a:fld>
            <a:endParaRPr/>
          </a:p>
        </p:txBody>
      </p:sp>
    </p:spTree>
  </p:cSld>
  <p:clrMap bg1="lt1" tx1="dk1" bg2="dk2" tx2="lt2" accent1="accent1" accent2="accent2" accent3="accent3" accent4="accent4" accent5="accent5" accent6="accent6" hlink="hlink" folHlink="folHlink"/>
  <p:sldLayoutIdLst>
    <p:sldLayoutId id="214748368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Shape 528"/>
        <p:cNvGrpSpPr/>
        <p:nvPr/>
      </p:nvGrpSpPr>
      <p:grpSpPr>
        <a:xfrm>
          <a:off x="0" y="0"/>
          <a:ext cx="0" cy="0"/>
          <a:chOff x="0" y="0"/>
          <a:chExt cx="0" cy="0"/>
        </a:xfrm>
      </p:grpSpPr>
      <p:sp>
        <p:nvSpPr>
          <p:cNvPr id="529" name="Google Shape;529;p28"/>
          <p:cNvSpPr/>
          <p:nvPr/>
        </p:nvSpPr>
        <p:spPr>
          <a:xfrm>
            <a:off x="0" y="0"/>
            <a:ext cx="12192000" cy="6858000"/>
          </a:xfrm>
          <a:custGeom>
            <a:avLst/>
            <a:gdLst/>
            <a:ahLst/>
            <a:cxnLst/>
            <a:rect l="l" t="t" r="r" b="b"/>
            <a:pathLst>
              <a:path w="18288000" h="10287000" extrusionOk="0">
                <a:moveTo>
                  <a:pt x="0" y="0"/>
                </a:moveTo>
                <a:lnTo>
                  <a:pt x="18287999" y="0"/>
                </a:lnTo>
                <a:lnTo>
                  <a:pt x="18287999" y="10286999"/>
                </a:lnTo>
                <a:lnTo>
                  <a:pt x="0" y="10286999"/>
                </a:lnTo>
                <a:lnTo>
                  <a:pt x="0" y="0"/>
                </a:lnTo>
                <a:close/>
              </a:path>
            </a:pathLst>
          </a:custGeom>
          <a:solidFill>
            <a:srgbClr val="F6F6F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530" name="Google Shape;530;p28"/>
          <p:cNvSpPr txBox="1">
            <a:spLocks noGrp="1"/>
          </p:cNvSpPr>
          <p:nvPr>
            <p:ph type="title"/>
          </p:nvPr>
        </p:nvSpPr>
        <p:spPr>
          <a:xfrm>
            <a:off x="3609954" y="937842"/>
            <a:ext cx="4972091" cy="92333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6000" b="1" i="0" u="none" strike="noStrike" cap="none">
                <a:solidFill>
                  <a:srgbClr val="1B1B1B"/>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31" name="Google Shape;531;p28"/>
          <p:cNvSpPr txBox="1">
            <a:spLocks noGrp="1"/>
          </p:cNvSpPr>
          <p:nvPr>
            <p:ph type="body" idx="1"/>
          </p:nvPr>
        </p:nvSpPr>
        <p:spPr>
          <a:xfrm>
            <a:off x="677334" y="3073109"/>
            <a:ext cx="10837333" cy="276999"/>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532" name="Google Shape;532;p28"/>
          <p:cNvSpPr txBox="1">
            <a:spLocks noGrp="1"/>
          </p:cNvSpPr>
          <p:nvPr>
            <p:ph type="ftr" idx="11"/>
          </p:nvPr>
        </p:nvSpPr>
        <p:spPr>
          <a:xfrm>
            <a:off x="4145280" y="6377940"/>
            <a:ext cx="3901440" cy="276999"/>
          </a:xfrm>
          <a:prstGeom prst="rect">
            <a:avLst/>
          </a:prstGeom>
          <a:noFill/>
          <a:ln>
            <a:noFill/>
          </a:ln>
        </p:spPr>
        <p:txBody>
          <a:bodyPr spcFirstLastPara="1" wrap="square" lIns="0" tIns="0" rIns="0" bIns="0" anchor="t" anchorCtr="0">
            <a:spAutoFit/>
          </a:bodyPr>
          <a:lstStyle>
            <a:lvl1pPr marR="0" lvl="0" algn="ctr"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3" name="Google Shape;533;p28"/>
          <p:cNvSpPr txBox="1">
            <a:spLocks noGrp="1"/>
          </p:cNvSpPr>
          <p:nvPr>
            <p:ph type="dt" idx="10"/>
          </p:nvPr>
        </p:nvSpPr>
        <p:spPr>
          <a:xfrm>
            <a:off x="609600" y="6377940"/>
            <a:ext cx="2804160" cy="276999"/>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4" name="Google Shape;534;p28"/>
          <p:cNvSpPr txBox="1">
            <a:spLocks noGrp="1"/>
          </p:cNvSpPr>
          <p:nvPr>
            <p:ph type="sldNum" idx="12"/>
          </p:nvPr>
        </p:nvSpPr>
        <p:spPr>
          <a:xfrm>
            <a:off x="668867" y="6349117"/>
            <a:ext cx="212937" cy="369332"/>
          </a:xfrm>
          <a:prstGeom prst="rect">
            <a:avLst/>
          </a:prstGeom>
          <a:noFill/>
          <a:ln>
            <a:noFill/>
          </a:ln>
        </p:spPr>
        <p:txBody>
          <a:bodyPr spcFirstLastPara="1" wrap="square" lIns="0" tIns="0" rIns="0" bIns="0" anchor="t" anchorCtr="0">
            <a:spAutoFit/>
          </a:bodyPr>
          <a:lstStyle>
            <a:lvl1pPr marL="16934" marR="0" lvl="0" indent="0" algn="l" rtl="0">
              <a:spcBef>
                <a:spcPts val="0"/>
              </a:spcBef>
              <a:buNone/>
              <a:defRPr sz="1200" b="1" i="0">
                <a:solidFill>
                  <a:srgbClr val="1B1B1B"/>
                </a:solidFill>
                <a:latin typeface="Tahoma"/>
                <a:ea typeface="Tahoma"/>
                <a:cs typeface="Tahoma"/>
                <a:sym typeface="Tahoma"/>
              </a:defRPr>
            </a:lvl1pPr>
            <a:lvl2pPr marL="16934" marR="0" lvl="1" indent="0" algn="l" rtl="0">
              <a:spcBef>
                <a:spcPts val="0"/>
              </a:spcBef>
              <a:buNone/>
              <a:defRPr sz="1200" b="1" i="0">
                <a:solidFill>
                  <a:srgbClr val="1B1B1B"/>
                </a:solidFill>
                <a:latin typeface="Tahoma"/>
                <a:ea typeface="Tahoma"/>
                <a:cs typeface="Tahoma"/>
                <a:sym typeface="Tahoma"/>
              </a:defRPr>
            </a:lvl2pPr>
            <a:lvl3pPr marL="16934" marR="0" lvl="2" indent="0" algn="l" rtl="0">
              <a:spcBef>
                <a:spcPts val="0"/>
              </a:spcBef>
              <a:buNone/>
              <a:defRPr sz="1200" b="1" i="0">
                <a:solidFill>
                  <a:srgbClr val="1B1B1B"/>
                </a:solidFill>
                <a:latin typeface="Tahoma"/>
                <a:ea typeface="Tahoma"/>
                <a:cs typeface="Tahoma"/>
                <a:sym typeface="Tahoma"/>
              </a:defRPr>
            </a:lvl3pPr>
            <a:lvl4pPr marL="16934" marR="0" lvl="3" indent="0" algn="l" rtl="0">
              <a:spcBef>
                <a:spcPts val="0"/>
              </a:spcBef>
              <a:buNone/>
              <a:defRPr sz="1200" b="1" i="0">
                <a:solidFill>
                  <a:srgbClr val="1B1B1B"/>
                </a:solidFill>
                <a:latin typeface="Tahoma"/>
                <a:ea typeface="Tahoma"/>
                <a:cs typeface="Tahoma"/>
                <a:sym typeface="Tahoma"/>
              </a:defRPr>
            </a:lvl4pPr>
            <a:lvl5pPr marL="16934" marR="0" lvl="4" indent="0" algn="l" rtl="0">
              <a:spcBef>
                <a:spcPts val="0"/>
              </a:spcBef>
              <a:buNone/>
              <a:defRPr sz="1200" b="1" i="0">
                <a:solidFill>
                  <a:srgbClr val="1B1B1B"/>
                </a:solidFill>
                <a:latin typeface="Tahoma"/>
                <a:ea typeface="Tahoma"/>
                <a:cs typeface="Tahoma"/>
                <a:sym typeface="Tahoma"/>
              </a:defRPr>
            </a:lvl5pPr>
            <a:lvl6pPr marL="16934" marR="0" lvl="5" indent="0" algn="l" rtl="0">
              <a:spcBef>
                <a:spcPts val="0"/>
              </a:spcBef>
              <a:buNone/>
              <a:defRPr sz="1200" b="1" i="0">
                <a:solidFill>
                  <a:srgbClr val="1B1B1B"/>
                </a:solidFill>
                <a:latin typeface="Tahoma"/>
                <a:ea typeface="Tahoma"/>
                <a:cs typeface="Tahoma"/>
                <a:sym typeface="Tahoma"/>
              </a:defRPr>
            </a:lvl6pPr>
            <a:lvl7pPr marL="16934" marR="0" lvl="6" indent="0" algn="l" rtl="0">
              <a:spcBef>
                <a:spcPts val="0"/>
              </a:spcBef>
              <a:buNone/>
              <a:defRPr sz="1200" b="1" i="0">
                <a:solidFill>
                  <a:srgbClr val="1B1B1B"/>
                </a:solidFill>
                <a:latin typeface="Tahoma"/>
                <a:ea typeface="Tahoma"/>
                <a:cs typeface="Tahoma"/>
                <a:sym typeface="Tahoma"/>
              </a:defRPr>
            </a:lvl7pPr>
            <a:lvl8pPr marL="16934" marR="0" lvl="7" indent="0" algn="l" rtl="0">
              <a:spcBef>
                <a:spcPts val="0"/>
              </a:spcBef>
              <a:buNone/>
              <a:defRPr sz="1200" b="1" i="0">
                <a:solidFill>
                  <a:srgbClr val="1B1B1B"/>
                </a:solidFill>
                <a:latin typeface="Tahoma"/>
                <a:ea typeface="Tahoma"/>
                <a:cs typeface="Tahoma"/>
                <a:sym typeface="Tahoma"/>
              </a:defRPr>
            </a:lvl8pPr>
            <a:lvl9pPr marL="16934" marR="0" lvl="8" indent="0" algn="l" rtl="0">
              <a:spcBef>
                <a:spcPts val="0"/>
              </a:spcBef>
              <a:buNone/>
              <a:defRPr sz="1200" b="1" i="0">
                <a:solidFill>
                  <a:srgbClr val="1B1B1B"/>
                </a:solidFill>
                <a:latin typeface="Tahoma"/>
                <a:ea typeface="Tahoma"/>
                <a:cs typeface="Tahoma"/>
                <a:sym typeface="Tahoma"/>
              </a:defRPr>
            </a:lvl9pPr>
          </a:lstStyle>
          <a:p>
            <a:pPr marL="16934" lvl="0" indent="0" algn="l" rtl="0">
              <a:spcBef>
                <a:spcPts val="0"/>
              </a:spcBef>
              <a:spcAft>
                <a:spcPts val="0"/>
              </a:spcAft>
              <a:buNone/>
            </a:pPr>
            <a:fld id="{00000000-1234-1234-1234-123412341234}" type="slidenum">
              <a:rPr lang="id-ID"/>
              <a:t>‹#›</a:t>
            </a:fld>
            <a:endParaRPr/>
          </a:p>
        </p:txBody>
      </p:sp>
    </p:spTree>
  </p:cSld>
  <p:clrMap bg1="lt1" tx1="dk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68"/>
        <p:cNvGrpSpPr/>
        <p:nvPr/>
      </p:nvGrpSpPr>
      <p:grpSpPr>
        <a:xfrm>
          <a:off x="0" y="0"/>
          <a:ext cx="0" cy="0"/>
          <a:chOff x="0" y="0"/>
          <a:chExt cx="0" cy="0"/>
        </a:xfrm>
      </p:grpSpPr>
      <p:sp>
        <p:nvSpPr>
          <p:cNvPr id="569" name="Google Shape;569;p30"/>
          <p:cNvSpPr/>
          <p:nvPr/>
        </p:nvSpPr>
        <p:spPr>
          <a:xfrm>
            <a:off x="0" y="0"/>
            <a:ext cx="12192000" cy="6858000"/>
          </a:xfrm>
          <a:custGeom>
            <a:avLst/>
            <a:gdLst/>
            <a:ahLst/>
            <a:cxnLst/>
            <a:rect l="l" t="t" r="r" b="b"/>
            <a:pathLst>
              <a:path w="18288000" h="10287000" extrusionOk="0">
                <a:moveTo>
                  <a:pt x="0" y="0"/>
                </a:moveTo>
                <a:lnTo>
                  <a:pt x="18287999" y="0"/>
                </a:lnTo>
                <a:lnTo>
                  <a:pt x="18287999" y="10286999"/>
                </a:lnTo>
                <a:lnTo>
                  <a:pt x="0" y="10286999"/>
                </a:lnTo>
                <a:lnTo>
                  <a:pt x="0" y="0"/>
                </a:lnTo>
                <a:close/>
              </a:path>
            </a:pathLst>
          </a:custGeom>
          <a:solidFill>
            <a:srgbClr val="F6F6F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570" name="Google Shape;570;p30"/>
          <p:cNvSpPr txBox="1">
            <a:spLocks noGrp="1"/>
          </p:cNvSpPr>
          <p:nvPr>
            <p:ph type="title"/>
          </p:nvPr>
        </p:nvSpPr>
        <p:spPr>
          <a:xfrm>
            <a:off x="3609954" y="937842"/>
            <a:ext cx="4972091" cy="92333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6000" b="1" i="0" u="none" strike="noStrike" cap="none">
                <a:solidFill>
                  <a:srgbClr val="1B1B1B"/>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71" name="Google Shape;571;p30"/>
          <p:cNvSpPr txBox="1">
            <a:spLocks noGrp="1"/>
          </p:cNvSpPr>
          <p:nvPr>
            <p:ph type="body" idx="1"/>
          </p:nvPr>
        </p:nvSpPr>
        <p:spPr>
          <a:xfrm>
            <a:off x="677334" y="3073109"/>
            <a:ext cx="10837333" cy="276999"/>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572" name="Google Shape;572;p30"/>
          <p:cNvSpPr txBox="1">
            <a:spLocks noGrp="1"/>
          </p:cNvSpPr>
          <p:nvPr>
            <p:ph type="ftr" idx="11"/>
          </p:nvPr>
        </p:nvSpPr>
        <p:spPr>
          <a:xfrm>
            <a:off x="4145280" y="6377940"/>
            <a:ext cx="3901440" cy="276999"/>
          </a:xfrm>
          <a:prstGeom prst="rect">
            <a:avLst/>
          </a:prstGeom>
          <a:noFill/>
          <a:ln>
            <a:noFill/>
          </a:ln>
        </p:spPr>
        <p:txBody>
          <a:bodyPr spcFirstLastPara="1" wrap="square" lIns="0" tIns="0" rIns="0" bIns="0" anchor="t" anchorCtr="0">
            <a:spAutoFit/>
          </a:bodyPr>
          <a:lstStyle>
            <a:lvl1pPr marR="0" lvl="0" algn="ctr"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3" name="Google Shape;573;p30"/>
          <p:cNvSpPr txBox="1">
            <a:spLocks noGrp="1"/>
          </p:cNvSpPr>
          <p:nvPr>
            <p:ph type="dt" idx="10"/>
          </p:nvPr>
        </p:nvSpPr>
        <p:spPr>
          <a:xfrm>
            <a:off x="609600" y="6377940"/>
            <a:ext cx="2804160" cy="276999"/>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4" name="Google Shape;574;p30"/>
          <p:cNvSpPr txBox="1">
            <a:spLocks noGrp="1"/>
          </p:cNvSpPr>
          <p:nvPr>
            <p:ph type="sldNum" idx="12"/>
          </p:nvPr>
        </p:nvSpPr>
        <p:spPr>
          <a:xfrm>
            <a:off x="668867" y="6349117"/>
            <a:ext cx="212937" cy="369332"/>
          </a:xfrm>
          <a:prstGeom prst="rect">
            <a:avLst/>
          </a:prstGeom>
          <a:noFill/>
          <a:ln>
            <a:noFill/>
          </a:ln>
        </p:spPr>
        <p:txBody>
          <a:bodyPr spcFirstLastPara="1" wrap="square" lIns="0" tIns="0" rIns="0" bIns="0" anchor="t" anchorCtr="0">
            <a:spAutoFit/>
          </a:bodyPr>
          <a:lstStyle>
            <a:lvl1pPr marL="16934" marR="0" lvl="0" indent="0" algn="l" rtl="0">
              <a:spcBef>
                <a:spcPts val="0"/>
              </a:spcBef>
              <a:buNone/>
              <a:defRPr sz="1200" b="1" i="0">
                <a:solidFill>
                  <a:srgbClr val="1B1B1B"/>
                </a:solidFill>
                <a:latin typeface="Tahoma"/>
                <a:ea typeface="Tahoma"/>
                <a:cs typeface="Tahoma"/>
                <a:sym typeface="Tahoma"/>
              </a:defRPr>
            </a:lvl1pPr>
            <a:lvl2pPr marL="16934" marR="0" lvl="1" indent="0" algn="l" rtl="0">
              <a:spcBef>
                <a:spcPts val="0"/>
              </a:spcBef>
              <a:buNone/>
              <a:defRPr sz="1200" b="1" i="0">
                <a:solidFill>
                  <a:srgbClr val="1B1B1B"/>
                </a:solidFill>
                <a:latin typeface="Tahoma"/>
                <a:ea typeface="Tahoma"/>
                <a:cs typeface="Tahoma"/>
                <a:sym typeface="Tahoma"/>
              </a:defRPr>
            </a:lvl2pPr>
            <a:lvl3pPr marL="16934" marR="0" lvl="2" indent="0" algn="l" rtl="0">
              <a:spcBef>
                <a:spcPts val="0"/>
              </a:spcBef>
              <a:buNone/>
              <a:defRPr sz="1200" b="1" i="0">
                <a:solidFill>
                  <a:srgbClr val="1B1B1B"/>
                </a:solidFill>
                <a:latin typeface="Tahoma"/>
                <a:ea typeface="Tahoma"/>
                <a:cs typeface="Tahoma"/>
                <a:sym typeface="Tahoma"/>
              </a:defRPr>
            </a:lvl3pPr>
            <a:lvl4pPr marL="16934" marR="0" lvl="3" indent="0" algn="l" rtl="0">
              <a:spcBef>
                <a:spcPts val="0"/>
              </a:spcBef>
              <a:buNone/>
              <a:defRPr sz="1200" b="1" i="0">
                <a:solidFill>
                  <a:srgbClr val="1B1B1B"/>
                </a:solidFill>
                <a:latin typeface="Tahoma"/>
                <a:ea typeface="Tahoma"/>
                <a:cs typeface="Tahoma"/>
                <a:sym typeface="Tahoma"/>
              </a:defRPr>
            </a:lvl4pPr>
            <a:lvl5pPr marL="16934" marR="0" lvl="4" indent="0" algn="l" rtl="0">
              <a:spcBef>
                <a:spcPts val="0"/>
              </a:spcBef>
              <a:buNone/>
              <a:defRPr sz="1200" b="1" i="0">
                <a:solidFill>
                  <a:srgbClr val="1B1B1B"/>
                </a:solidFill>
                <a:latin typeface="Tahoma"/>
                <a:ea typeface="Tahoma"/>
                <a:cs typeface="Tahoma"/>
                <a:sym typeface="Tahoma"/>
              </a:defRPr>
            </a:lvl5pPr>
            <a:lvl6pPr marL="16934" marR="0" lvl="5" indent="0" algn="l" rtl="0">
              <a:spcBef>
                <a:spcPts val="0"/>
              </a:spcBef>
              <a:buNone/>
              <a:defRPr sz="1200" b="1" i="0">
                <a:solidFill>
                  <a:srgbClr val="1B1B1B"/>
                </a:solidFill>
                <a:latin typeface="Tahoma"/>
                <a:ea typeface="Tahoma"/>
                <a:cs typeface="Tahoma"/>
                <a:sym typeface="Tahoma"/>
              </a:defRPr>
            </a:lvl6pPr>
            <a:lvl7pPr marL="16934" marR="0" lvl="6" indent="0" algn="l" rtl="0">
              <a:spcBef>
                <a:spcPts val="0"/>
              </a:spcBef>
              <a:buNone/>
              <a:defRPr sz="1200" b="1" i="0">
                <a:solidFill>
                  <a:srgbClr val="1B1B1B"/>
                </a:solidFill>
                <a:latin typeface="Tahoma"/>
                <a:ea typeface="Tahoma"/>
                <a:cs typeface="Tahoma"/>
                <a:sym typeface="Tahoma"/>
              </a:defRPr>
            </a:lvl7pPr>
            <a:lvl8pPr marL="16934" marR="0" lvl="7" indent="0" algn="l" rtl="0">
              <a:spcBef>
                <a:spcPts val="0"/>
              </a:spcBef>
              <a:buNone/>
              <a:defRPr sz="1200" b="1" i="0">
                <a:solidFill>
                  <a:srgbClr val="1B1B1B"/>
                </a:solidFill>
                <a:latin typeface="Tahoma"/>
                <a:ea typeface="Tahoma"/>
                <a:cs typeface="Tahoma"/>
                <a:sym typeface="Tahoma"/>
              </a:defRPr>
            </a:lvl8pPr>
            <a:lvl9pPr marL="16934" marR="0" lvl="8" indent="0" algn="l" rtl="0">
              <a:spcBef>
                <a:spcPts val="0"/>
              </a:spcBef>
              <a:buNone/>
              <a:defRPr sz="1200" b="1" i="0">
                <a:solidFill>
                  <a:srgbClr val="1B1B1B"/>
                </a:solidFill>
                <a:latin typeface="Tahoma"/>
                <a:ea typeface="Tahoma"/>
                <a:cs typeface="Tahoma"/>
                <a:sym typeface="Tahoma"/>
              </a:defRPr>
            </a:lvl9pPr>
          </a:lstStyle>
          <a:p>
            <a:pPr marL="16934" lvl="0" indent="0" algn="l" rtl="0">
              <a:spcBef>
                <a:spcPts val="0"/>
              </a:spcBef>
              <a:spcAft>
                <a:spcPts val="0"/>
              </a:spcAft>
              <a:buNone/>
            </a:pPr>
            <a:fld id="{00000000-1234-1234-1234-123412341234}" type="slidenum">
              <a:rPr lang="id-ID"/>
              <a:t>‹#›</a:t>
            </a:fld>
            <a:endParaRPr/>
          </a:p>
        </p:txBody>
      </p:sp>
    </p:spTree>
  </p:cSld>
  <p:clrMap bg1="lt1" tx1="dk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4.xml"/><Relationship Id="rId5" Type="http://schemas.openxmlformats.org/officeDocument/2006/relationships/image" Target="../media/image4.jpe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4.xml"/><Relationship Id="rId5" Type="http://schemas.openxmlformats.org/officeDocument/2006/relationships/image" Target="../media/image4.jpe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4.xml"/><Relationship Id="rId5" Type="http://schemas.openxmlformats.org/officeDocument/2006/relationships/image" Target="../media/image4.jpe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4.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4.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4.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4.xml"/><Relationship Id="rId5" Type="http://schemas.openxmlformats.org/officeDocument/2006/relationships/image" Target="../media/image4.jpe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4.jpeg"/><Relationship Id="rId5" Type="http://schemas.openxmlformats.org/officeDocument/2006/relationships/image" Target="../media/image8.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jpe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41.xml"/><Relationship Id="rId5" Type="http://schemas.openxmlformats.org/officeDocument/2006/relationships/image" Target="../media/image4.jpe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41.xml"/><Relationship Id="rId6" Type="http://schemas.openxmlformats.org/officeDocument/2006/relationships/image" Target="../media/image4.jpe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jpe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4.jpe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4.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4.jpe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image" Target="../media/image4.jpe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4.jpeg"/><Relationship Id="rId5" Type="http://schemas.openxmlformats.org/officeDocument/2006/relationships/hyperlink" Target="https://drive.google.com/drive/folders/1EyqJv_hLu2sRRBpIu_DKedRGIBLivfDj" TargetMode="Externa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image" Target="../media/image4.jpe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p1"/>
          <p:cNvSpPr/>
          <p:nvPr/>
        </p:nvSpPr>
        <p:spPr>
          <a:xfrm>
            <a:off x="89525" y="5230902"/>
            <a:ext cx="12207240" cy="0"/>
          </a:xfrm>
          <a:custGeom>
            <a:avLst/>
            <a:gdLst/>
            <a:ahLst/>
            <a:cxnLst/>
            <a:rect l="l" t="t" r="r" b="b"/>
            <a:pathLst>
              <a:path w="18288000" h="120000" extrusionOk="0">
                <a:moveTo>
                  <a:pt x="0" y="0"/>
                </a:moveTo>
                <a:lnTo>
                  <a:pt x="18287999" y="0"/>
                </a:lnTo>
              </a:path>
            </a:pathLst>
          </a:custGeom>
          <a:noFill/>
          <a:ln w="19025" cap="flat" cmpd="sng">
            <a:solidFill>
              <a:srgbClr val="1B1B1B"/>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613" name="Google Shape;613;p1"/>
          <p:cNvSpPr txBox="1"/>
          <p:nvPr/>
        </p:nvSpPr>
        <p:spPr>
          <a:xfrm>
            <a:off x="501374" y="1330975"/>
            <a:ext cx="10380600" cy="747300"/>
          </a:xfrm>
          <a:prstGeom prst="rect">
            <a:avLst/>
          </a:prstGeom>
          <a:noFill/>
          <a:ln>
            <a:noFill/>
          </a:ln>
        </p:spPr>
        <p:txBody>
          <a:bodyPr spcFirstLastPara="1" wrap="square" lIns="0" tIns="8450" rIns="0" bIns="0" anchor="t" anchorCtr="0">
            <a:spAutoFit/>
          </a:bodyPr>
          <a:lstStyle/>
          <a:p>
            <a:pPr marL="8255" marR="0" lvl="0" indent="0" algn="ctr" rtl="0">
              <a:spcBef>
                <a:spcPts val="0"/>
              </a:spcBef>
              <a:spcAft>
                <a:spcPts val="0"/>
              </a:spcAft>
              <a:buNone/>
            </a:pPr>
            <a:r>
              <a:rPr lang="id-ID" sz="4800" b="1">
                <a:solidFill>
                  <a:srgbClr val="1B1B1B"/>
                </a:solidFill>
                <a:latin typeface="Tahoma"/>
                <a:ea typeface="Tahoma"/>
                <a:cs typeface="Tahoma"/>
                <a:sym typeface="Tahoma"/>
              </a:rPr>
              <a:t>Lindungi Dirimu dan Orang Lain</a:t>
            </a:r>
            <a:endParaRPr sz="1800">
              <a:solidFill>
                <a:schemeClr val="dk1"/>
              </a:solidFill>
              <a:latin typeface="Calibri"/>
              <a:ea typeface="Calibri"/>
              <a:cs typeface="Calibri"/>
              <a:sym typeface="Calibri"/>
            </a:endParaRPr>
          </a:p>
        </p:txBody>
      </p:sp>
      <p:sp>
        <p:nvSpPr>
          <p:cNvPr id="616" name="Google Shape;616;p1"/>
          <p:cNvSpPr txBox="1"/>
          <p:nvPr/>
        </p:nvSpPr>
        <p:spPr>
          <a:xfrm>
            <a:off x="762200" y="575268"/>
            <a:ext cx="1049700" cy="378000"/>
          </a:xfrm>
          <a:prstGeom prst="rect">
            <a:avLst/>
          </a:prstGeom>
          <a:noFill/>
          <a:ln>
            <a:noFill/>
          </a:ln>
        </p:spPr>
        <p:txBody>
          <a:bodyPr spcFirstLastPara="1" wrap="square" lIns="0" tIns="8450" rIns="0" bIns="0" anchor="t" anchorCtr="0">
            <a:spAutoFit/>
          </a:bodyPr>
          <a:lstStyle/>
          <a:p>
            <a:pPr marL="8255" marR="0" lvl="0" indent="0" algn="ctr" rtl="0">
              <a:spcBef>
                <a:spcPts val="0"/>
              </a:spcBef>
              <a:spcAft>
                <a:spcPts val="0"/>
              </a:spcAft>
              <a:buNone/>
            </a:pPr>
            <a:r>
              <a:rPr lang="id-ID" sz="2400" b="1">
                <a:solidFill>
                  <a:srgbClr val="1B1B1B"/>
                </a:solidFill>
                <a:latin typeface="Tahoma"/>
                <a:ea typeface="Tahoma"/>
                <a:cs typeface="Tahoma"/>
                <a:sym typeface="Tahoma"/>
              </a:rPr>
              <a:t>Sesi 5</a:t>
            </a:r>
            <a:endParaRPr sz="1800">
              <a:solidFill>
                <a:schemeClr val="dk1"/>
              </a:solidFill>
              <a:latin typeface="Calibri"/>
              <a:ea typeface="Calibri"/>
              <a:cs typeface="Calibri"/>
              <a:sym typeface="Calibri"/>
            </a:endParaRPr>
          </a:p>
        </p:txBody>
      </p:sp>
      <p:pic>
        <p:nvPicPr>
          <p:cNvPr id="617" name="Google Shape;617;p1"/>
          <p:cNvPicPr preferRelativeResize="0"/>
          <p:nvPr/>
        </p:nvPicPr>
        <p:blipFill rotWithShape="1">
          <a:blip r:embed="rId3">
            <a:alphaModFix/>
          </a:blip>
          <a:srcRect l="54077" r="5312" b="11747"/>
          <a:stretch/>
        </p:blipFill>
        <p:spPr>
          <a:xfrm>
            <a:off x="8880024" y="2078176"/>
            <a:ext cx="2579200" cy="3152725"/>
          </a:xfrm>
          <a:prstGeom prst="rect">
            <a:avLst/>
          </a:prstGeom>
          <a:noFill/>
          <a:ln>
            <a:noFill/>
          </a:ln>
        </p:spPr>
      </p:pic>
      <p:pic>
        <p:nvPicPr>
          <p:cNvPr id="2" name="Picture 1" descr="A picture containing logo&#10;&#10;Description automatically generated">
            <a:extLst>
              <a:ext uri="{FF2B5EF4-FFF2-40B4-BE49-F238E27FC236}">
                <a16:creationId xmlns:a16="http://schemas.microsoft.com/office/drawing/2014/main" id="{659B433D-7851-5781-70AF-7616E6D61C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9784114" y="88401"/>
            <a:ext cx="1863928" cy="50733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sp>
        <p:nvSpPr>
          <p:cNvPr id="709" name="Google Shape;709;g13a0a3b638a_0_20"/>
          <p:cNvSpPr/>
          <p:nvPr/>
        </p:nvSpPr>
        <p:spPr>
          <a:xfrm>
            <a:off x="2284644" y="3433891"/>
            <a:ext cx="1532700" cy="31872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710" name="Google Shape;710;g13a0a3b638a_0_20"/>
          <p:cNvSpPr/>
          <p:nvPr/>
        </p:nvSpPr>
        <p:spPr>
          <a:xfrm>
            <a:off x="835863" y="3400294"/>
            <a:ext cx="1654800" cy="32004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711" name="Google Shape;711;g13a0a3b638a_0_20"/>
          <p:cNvSpPr txBox="1"/>
          <p:nvPr/>
        </p:nvSpPr>
        <p:spPr>
          <a:xfrm>
            <a:off x="838200" y="206825"/>
            <a:ext cx="8079000" cy="3693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sz="1800">
              <a:solidFill>
                <a:schemeClr val="dk1"/>
              </a:solidFill>
              <a:latin typeface="Calibri"/>
              <a:ea typeface="Calibri"/>
              <a:cs typeface="Calibri"/>
              <a:sym typeface="Calibri"/>
            </a:endParaRPr>
          </a:p>
        </p:txBody>
      </p:sp>
      <p:sp>
        <p:nvSpPr>
          <p:cNvPr id="712" name="Google Shape;712;g13a0a3b638a_0_20"/>
          <p:cNvSpPr txBox="1"/>
          <p:nvPr/>
        </p:nvSpPr>
        <p:spPr>
          <a:xfrm>
            <a:off x="4226097" y="836232"/>
            <a:ext cx="7467600" cy="45252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d-ID" sz="1800" b="1">
                <a:solidFill>
                  <a:srgbClr val="000000"/>
                </a:solidFill>
                <a:latin typeface="Verdana"/>
                <a:ea typeface="Verdana"/>
                <a:cs typeface="Verdana"/>
                <a:sym typeface="Verdana"/>
              </a:rPr>
              <a:t>Skenario </a:t>
            </a:r>
            <a:r>
              <a:rPr lang="id-ID" sz="1800" b="1">
                <a:latin typeface="Verdana"/>
                <a:ea typeface="Verdana"/>
                <a:cs typeface="Verdana"/>
                <a:sym typeface="Verdana"/>
              </a:rPr>
              <a:t>2 </a:t>
            </a:r>
            <a:r>
              <a:rPr lang="id-ID" sz="1800" b="1">
                <a:solidFill>
                  <a:srgbClr val="000000"/>
                </a:solidFill>
                <a:latin typeface="Verdana"/>
                <a:ea typeface="Verdana"/>
                <a:cs typeface="Verdana"/>
                <a:sym typeface="Verdana"/>
              </a:rPr>
              <a:t>:</a:t>
            </a:r>
            <a:r>
              <a:rPr lang="id-ID" sz="1800">
                <a:solidFill>
                  <a:srgbClr val="000000"/>
                </a:solidFill>
                <a:latin typeface="Verdana"/>
                <a:ea typeface="Verdana"/>
                <a:cs typeface="Verdana"/>
                <a:sym typeface="Verdana"/>
              </a:rPr>
              <a:t> </a:t>
            </a:r>
            <a:r>
              <a:rPr lang="id-ID" sz="1800">
                <a:latin typeface="Verdana"/>
                <a:ea typeface="Verdana"/>
                <a:cs typeface="Verdana"/>
                <a:sym typeface="Verdana"/>
              </a:rPr>
              <a:t>riki seorang siswa klas 8, teman sekelasnya mulai mngejek dan menggodanya sambil mengatakan bahhwa riki seperti perempuan. pada saat jam olahraga teman teman lelakinya tidak ada yang mau menemani riki bermain. riki bertanya kenapa mereka menjauhi nya. teman-teman menjawab, bahwa mereka meihat  foto palsu riki yang sedang menggunakan baju perempuan.</a:t>
            </a:r>
            <a:endParaRPr/>
          </a:p>
          <a:p>
            <a:pPr marL="457200" marR="0" lvl="0" indent="-342900" algn="just" rtl="0">
              <a:spcBef>
                <a:spcPts val="0"/>
              </a:spcBef>
              <a:spcAft>
                <a:spcPts val="0"/>
              </a:spcAft>
              <a:buSzPts val="1800"/>
              <a:buFont typeface="Verdana"/>
              <a:buChar char="-"/>
            </a:pPr>
            <a:r>
              <a:rPr lang="id-ID" sz="1800">
                <a:latin typeface="Verdana"/>
                <a:ea typeface="Verdana"/>
                <a:cs typeface="Verdana"/>
                <a:sym typeface="Verdana"/>
              </a:rPr>
              <a:t>termasuk dalam tipe kekerasan apa skenario diatas?</a:t>
            </a:r>
            <a:endParaRPr sz="1800">
              <a:latin typeface="Verdana"/>
              <a:ea typeface="Verdana"/>
              <a:cs typeface="Verdana"/>
              <a:sym typeface="Verdana"/>
            </a:endParaRPr>
          </a:p>
          <a:p>
            <a:pPr marL="457200" marR="0" lvl="0" indent="-342900" algn="just" rtl="0">
              <a:spcBef>
                <a:spcPts val="0"/>
              </a:spcBef>
              <a:spcAft>
                <a:spcPts val="0"/>
              </a:spcAft>
              <a:buSzPts val="1800"/>
              <a:buFont typeface="Verdana"/>
              <a:buChar char="-"/>
            </a:pPr>
            <a:r>
              <a:rPr lang="id-ID" sz="1800">
                <a:latin typeface="Verdana"/>
                <a:ea typeface="Verdana"/>
                <a:cs typeface="Verdana"/>
                <a:sym typeface="Verdana"/>
              </a:rPr>
              <a:t>jenis kekerasan apa saja yang dapat muncul dari perbuatan tersebut?</a:t>
            </a:r>
            <a:endParaRPr sz="1800">
              <a:latin typeface="Verdana"/>
              <a:ea typeface="Verdana"/>
              <a:cs typeface="Verdana"/>
              <a:sym typeface="Verdana"/>
            </a:endParaRPr>
          </a:p>
          <a:p>
            <a:pPr marL="0" marR="0" lvl="0" indent="0" algn="just" rtl="0">
              <a:spcBef>
                <a:spcPts val="0"/>
              </a:spcBef>
              <a:spcAft>
                <a:spcPts val="0"/>
              </a:spcAft>
              <a:buNone/>
            </a:pPr>
            <a:r>
              <a:rPr lang="id-ID" sz="1800">
                <a:latin typeface="Verdana"/>
                <a:ea typeface="Verdana"/>
                <a:cs typeface="Verdana"/>
                <a:sym typeface="Verdana"/>
              </a:rPr>
              <a:t> dengarkan para peserta ketika menjawab pertanyaan diatas, berikan penguatan dan umpan balik bahwa anak laki-laki bisa saja membuat cerita bohong dan menyebarkan omentar negatif dalam skenario ini. hal ini akan mengarah kepada kekerasan terutama kekerasan psikologis</a:t>
            </a:r>
            <a:endParaRPr sz="1800">
              <a:latin typeface="Verdana"/>
              <a:ea typeface="Verdana"/>
              <a:cs typeface="Verdana"/>
              <a:sym typeface="Verdana"/>
            </a:endParaRPr>
          </a:p>
          <a:p>
            <a:pPr marL="0" marR="0" lvl="0" indent="0" algn="just" rtl="0">
              <a:spcBef>
                <a:spcPts val="0"/>
              </a:spcBef>
              <a:spcAft>
                <a:spcPts val="0"/>
              </a:spcAft>
              <a:buNone/>
            </a:pPr>
            <a:endParaRPr sz="1800" b="1">
              <a:solidFill>
                <a:srgbClr val="000000"/>
              </a:solidFill>
              <a:latin typeface="Verdana"/>
              <a:ea typeface="Verdana"/>
              <a:cs typeface="Verdana"/>
              <a:sym typeface="Verdana"/>
            </a:endParaRPr>
          </a:p>
        </p:txBody>
      </p:sp>
      <p:sp>
        <p:nvSpPr>
          <p:cNvPr id="713" name="Google Shape;713;g13a0a3b638a_0_20"/>
          <p:cNvSpPr txBox="1"/>
          <p:nvPr/>
        </p:nvSpPr>
        <p:spPr>
          <a:xfrm>
            <a:off x="4136571" y="5007429"/>
            <a:ext cx="73806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i="1">
              <a:solidFill>
                <a:schemeClr val="dk1"/>
              </a:solidFill>
              <a:latin typeface="Verdana"/>
              <a:ea typeface="Verdana"/>
              <a:cs typeface="Verdana"/>
              <a:sym typeface="Verdana"/>
            </a:endParaRPr>
          </a:p>
        </p:txBody>
      </p:sp>
      <p:pic>
        <p:nvPicPr>
          <p:cNvPr id="2" name="Picture 1" descr="A picture containing logo&#10;&#10;Description automatically generated">
            <a:extLst>
              <a:ext uri="{FF2B5EF4-FFF2-40B4-BE49-F238E27FC236}">
                <a16:creationId xmlns:a16="http://schemas.microsoft.com/office/drawing/2014/main" id="{F44436DC-47CD-3027-F4D5-3993A1701F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9743017" y="201426"/>
            <a:ext cx="1863928" cy="6223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sp>
        <p:nvSpPr>
          <p:cNvPr id="720" name="Google Shape;720;g13a0a3b638a_0_30"/>
          <p:cNvSpPr/>
          <p:nvPr/>
        </p:nvSpPr>
        <p:spPr>
          <a:xfrm>
            <a:off x="2284644" y="3433891"/>
            <a:ext cx="1532700" cy="31872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721" name="Google Shape;721;g13a0a3b638a_0_30"/>
          <p:cNvSpPr/>
          <p:nvPr/>
        </p:nvSpPr>
        <p:spPr>
          <a:xfrm>
            <a:off x="835863" y="3400294"/>
            <a:ext cx="1654800" cy="32004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722" name="Google Shape;722;g13a0a3b638a_0_30"/>
          <p:cNvSpPr txBox="1"/>
          <p:nvPr/>
        </p:nvSpPr>
        <p:spPr>
          <a:xfrm>
            <a:off x="838200" y="206825"/>
            <a:ext cx="8079000" cy="3693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sz="1800">
              <a:solidFill>
                <a:schemeClr val="dk1"/>
              </a:solidFill>
              <a:latin typeface="Calibri"/>
              <a:ea typeface="Calibri"/>
              <a:cs typeface="Calibri"/>
              <a:sym typeface="Calibri"/>
            </a:endParaRPr>
          </a:p>
        </p:txBody>
      </p:sp>
      <p:sp>
        <p:nvSpPr>
          <p:cNvPr id="723" name="Google Shape;723;g13a0a3b638a_0_30"/>
          <p:cNvSpPr txBox="1"/>
          <p:nvPr/>
        </p:nvSpPr>
        <p:spPr>
          <a:xfrm>
            <a:off x="4226097" y="836232"/>
            <a:ext cx="7467600" cy="50796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d-ID" sz="1800" b="1">
                <a:solidFill>
                  <a:srgbClr val="000000"/>
                </a:solidFill>
                <a:latin typeface="Verdana"/>
                <a:ea typeface="Verdana"/>
                <a:cs typeface="Verdana"/>
                <a:sym typeface="Verdana"/>
              </a:rPr>
              <a:t>Skenario </a:t>
            </a:r>
            <a:r>
              <a:rPr lang="id-ID" sz="1800" b="1">
                <a:latin typeface="Verdana"/>
                <a:ea typeface="Verdana"/>
                <a:cs typeface="Verdana"/>
                <a:sym typeface="Verdana"/>
              </a:rPr>
              <a:t>3 </a:t>
            </a:r>
            <a:r>
              <a:rPr lang="id-ID" sz="1800" b="1">
                <a:solidFill>
                  <a:srgbClr val="000000"/>
                </a:solidFill>
                <a:latin typeface="Verdana"/>
                <a:ea typeface="Verdana"/>
                <a:cs typeface="Verdana"/>
                <a:sym typeface="Verdana"/>
              </a:rPr>
              <a:t>:</a:t>
            </a:r>
            <a:r>
              <a:rPr lang="id-ID" sz="1800">
                <a:solidFill>
                  <a:srgbClr val="000000"/>
                </a:solidFill>
                <a:latin typeface="Verdana"/>
                <a:ea typeface="Verdana"/>
                <a:cs typeface="Verdana"/>
                <a:sym typeface="Verdana"/>
              </a:rPr>
              <a:t> </a:t>
            </a:r>
            <a:r>
              <a:rPr lang="id-ID" sz="1800">
                <a:latin typeface="Verdana"/>
                <a:ea typeface="Verdana"/>
                <a:cs typeface="Verdana"/>
                <a:sym typeface="Verdana"/>
              </a:rPr>
              <a:t>fani adalah seorang siswi perempuan berumur 3 tahun, selama libur panjang dia mengamati bahwa tubuhnya banyak mengalami perubahan. hari perama sekolah anak laki-laki disekolah mengolok-oloh fani, bahkan beberapa mulai iseng, sengaja bertubrukan dengan fani. bahkan ada anak laki-laki yang dengan jelas menunjuk bagian dada fani sambil mengolok-olok fani sambil berkata bahwa dada fani besar. tean-teman lainnya pun ikut menertawakan fani. fani malu hingga akhirnya tidak mau kesekola lagi.</a:t>
            </a:r>
            <a:endParaRPr/>
          </a:p>
          <a:p>
            <a:pPr marL="457200" marR="0" lvl="0" indent="-342900" algn="just" rtl="0">
              <a:spcBef>
                <a:spcPts val="0"/>
              </a:spcBef>
              <a:spcAft>
                <a:spcPts val="0"/>
              </a:spcAft>
              <a:buSzPts val="1800"/>
              <a:buFont typeface="Verdana"/>
              <a:buChar char="-"/>
            </a:pPr>
            <a:r>
              <a:rPr lang="id-ID" sz="1800">
                <a:latin typeface="Verdana"/>
                <a:ea typeface="Verdana"/>
                <a:cs typeface="Verdana"/>
                <a:sym typeface="Verdana"/>
              </a:rPr>
              <a:t>termasuk dalam tipe kekerasan apa skenario diatas?</a:t>
            </a:r>
            <a:endParaRPr sz="1800">
              <a:latin typeface="Verdana"/>
              <a:ea typeface="Verdana"/>
              <a:cs typeface="Verdana"/>
              <a:sym typeface="Verdana"/>
            </a:endParaRPr>
          </a:p>
          <a:p>
            <a:pPr marL="457200" marR="0" lvl="0" indent="-342900" algn="just" rtl="0">
              <a:spcBef>
                <a:spcPts val="0"/>
              </a:spcBef>
              <a:spcAft>
                <a:spcPts val="0"/>
              </a:spcAft>
              <a:buSzPts val="1800"/>
              <a:buFont typeface="Verdana"/>
              <a:buChar char="-"/>
            </a:pPr>
            <a:r>
              <a:rPr lang="id-ID" sz="1800">
                <a:latin typeface="Verdana"/>
                <a:ea typeface="Verdana"/>
                <a:cs typeface="Verdana"/>
                <a:sym typeface="Verdana"/>
              </a:rPr>
              <a:t>jenis kekerasan apa saja yang dapat muncul dari perbuatan tersebut?</a:t>
            </a:r>
            <a:endParaRPr sz="1800">
              <a:latin typeface="Verdana"/>
              <a:ea typeface="Verdana"/>
              <a:cs typeface="Verdana"/>
              <a:sym typeface="Verdana"/>
            </a:endParaRPr>
          </a:p>
          <a:p>
            <a:pPr marL="0" marR="0" lvl="0" indent="0" algn="just" rtl="0">
              <a:spcBef>
                <a:spcPts val="0"/>
              </a:spcBef>
              <a:spcAft>
                <a:spcPts val="0"/>
              </a:spcAft>
              <a:buNone/>
            </a:pPr>
            <a:r>
              <a:rPr lang="id-ID" sz="1800">
                <a:latin typeface="Verdana"/>
                <a:ea typeface="Verdana"/>
                <a:cs typeface="Verdana"/>
                <a:sym typeface="Verdana"/>
              </a:rPr>
              <a:t> dengarkan para peserta ketika menjawab pertanyaan diatas, berikan penguatan dan umpan balik bahwa anak laki-laki melakukan hal yang tidak sopan dengan mengolok-olok. hal ini akan mengarah kepada kekerasan terutama kekerasan psikologis dan fisik</a:t>
            </a:r>
            <a:endParaRPr sz="1800">
              <a:latin typeface="Verdana"/>
              <a:ea typeface="Verdana"/>
              <a:cs typeface="Verdana"/>
              <a:sym typeface="Verdana"/>
            </a:endParaRPr>
          </a:p>
          <a:p>
            <a:pPr marL="0" marR="0" lvl="0" indent="0" algn="just" rtl="0">
              <a:spcBef>
                <a:spcPts val="0"/>
              </a:spcBef>
              <a:spcAft>
                <a:spcPts val="0"/>
              </a:spcAft>
              <a:buNone/>
            </a:pPr>
            <a:endParaRPr sz="1800" b="1">
              <a:solidFill>
                <a:srgbClr val="000000"/>
              </a:solidFill>
              <a:latin typeface="Verdana"/>
              <a:ea typeface="Verdana"/>
              <a:cs typeface="Verdana"/>
              <a:sym typeface="Verdana"/>
            </a:endParaRPr>
          </a:p>
        </p:txBody>
      </p:sp>
      <p:sp>
        <p:nvSpPr>
          <p:cNvPr id="724" name="Google Shape;724;g13a0a3b638a_0_30"/>
          <p:cNvSpPr txBox="1"/>
          <p:nvPr/>
        </p:nvSpPr>
        <p:spPr>
          <a:xfrm>
            <a:off x="4136571" y="5007429"/>
            <a:ext cx="73806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i="1">
              <a:solidFill>
                <a:schemeClr val="dk1"/>
              </a:solidFill>
              <a:latin typeface="Verdana"/>
              <a:ea typeface="Verdana"/>
              <a:cs typeface="Verdana"/>
              <a:sym typeface="Verdana"/>
            </a:endParaRPr>
          </a:p>
        </p:txBody>
      </p:sp>
      <p:pic>
        <p:nvPicPr>
          <p:cNvPr id="3" name="Picture 2" descr="A picture containing logo&#10;&#10;Description automatically generated">
            <a:extLst>
              <a:ext uri="{FF2B5EF4-FFF2-40B4-BE49-F238E27FC236}">
                <a16:creationId xmlns:a16="http://schemas.microsoft.com/office/drawing/2014/main" id="{5C4BD213-F5B7-BAFC-0EDE-A8D12C46A4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9187975" y="208495"/>
            <a:ext cx="2324003" cy="63672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28"/>
        <p:cNvGrpSpPr/>
        <p:nvPr/>
      </p:nvGrpSpPr>
      <p:grpSpPr>
        <a:xfrm>
          <a:off x="0" y="0"/>
          <a:ext cx="0" cy="0"/>
          <a:chOff x="0" y="0"/>
          <a:chExt cx="0" cy="0"/>
        </a:xfrm>
      </p:grpSpPr>
      <p:sp>
        <p:nvSpPr>
          <p:cNvPr id="731" name="Google Shape;731;p9"/>
          <p:cNvSpPr/>
          <p:nvPr/>
        </p:nvSpPr>
        <p:spPr>
          <a:xfrm>
            <a:off x="1684894" y="3433766"/>
            <a:ext cx="1532700" cy="31872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732" name="Google Shape;732;p9"/>
          <p:cNvSpPr/>
          <p:nvPr/>
        </p:nvSpPr>
        <p:spPr>
          <a:xfrm>
            <a:off x="227063" y="3427182"/>
            <a:ext cx="1654800" cy="32004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733" name="Google Shape;733;p9"/>
          <p:cNvSpPr txBox="1"/>
          <p:nvPr/>
        </p:nvSpPr>
        <p:spPr>
          <a:xfrm>
            <a:off x="835875" y="581025"/>
            <a:ext cx="8278800" cy="6465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d-ID" sz="1800" b="1">
                <a:solidFill>
                  <a:schemeClr val="dk1"/>
                </a:solidFill>
                <a:latin typeface="Verdana"/>
                <a:ea typeface="Verdana"/>
                <a:cs typeface="Verdana"/>
                <a:sym typeface="Verdana"/>
              </a:rPr>
              <a:t>AKTIVITAS LINDUNGI DIRIMU &amp; ORANG LAIN (20 menit)</a:t>
            </a:r>
            <a:endParaRPr sz="1800">
              <a:solidFill>
                <a:schemeClr val="dk1"/>
              </a:solidFill>
              <a:latin typeface="Calibri"/>
              <a:ea typeface="Calibri"/>
              <a:cs typeface="Calibri"/>
              <a:sym typeface="Calibri"/>
            </a:endParaRPr>
          </a:p>
          <a:p>
            <a:pPr marL="0" marR="0" lvl="0" indent="0" algn="just" rtl="0">
              <a:spcBef>
                <a:spcPts val="0"/>
              </a:spcBef>
              <a:spcAft>
                <a:spcPts val="0"/>
              </a:spcAft>
              <a:buNone/>
            </a:pPr>
            <a:endParaRPr sz="1800" b="1">
              <a:solidFill>
                <a:schemeClr val="dk1"/>
              </a:solidFill>
              <a:latin typeface="Verdana"/>
              <a:ea typeface="Verdana"/>
              <a:cs typeface="Verdana"/>
              <a:sym typeface="Verdana"/>
            </a:endParaRPr>
          </a:p>
        </p:txBody>
      </p:sp>
      <p:sp>
        <p:nvSpPr>
          <p:cNvPr id="734" name="Google Shape;734;p9"/>
          <p:cNvSpPr txBox="1"/>
          <p:nvPr/>
        </p:nvSpPr>
        <p:spPr>
          <a:xfrm>
            <a:off x="3026125" y="1159650"/>
            <a:ext cx="8580000" cy="45252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d-ID" sz="1800" b="1">
                <a:solidFill>
                  <a:schemeClr val="dk1"/>
                </a:solidFill>
                <a:latin typeface="Verdana"/>
                <a:ea typeface="Verdana"/>
                <a:cs typeface="Verdana"/>
                <a:sym typeface="Verdana"/>
              </a:rPr>
              <a:t>Aktivitas kelompok membentuk mind map</a:t>
            </a:r>
            <a:endParaRPr sz="1800" b="1">
              <a:solidFill>
                <a:srgbClr val="000000"/>
              </a:solidFill>
              <a:latin typeface="Verdana"/>
              <a:ea typeface="Verdana"/>
              <a:cs typeface="Verdana"/>
              <a:sym typeface="Verdana"/>
            </a:endParaRPr>
          </a:p>
          <a:p>
            <a:pPr marL="0" marR="0" lvl="0" indent="0" algn="just" rtl="0">
              <a:spcBef>
                <a:spcPts val="0"/>
              </a:spcBef>
              <a:spcAft>
                <a:spcPts val="0"/>
              </a:spcAft>
              <a:buNone/>
            </a:pPr>
            <a:r>
              <a:rPr lang="id-ID" sz="1800" b="1">
                <a:solidFill>
                  <a:schemeClr val="dk1"/>
                </a:solidFill>
                <a:latin typeface="Verdana"/>
                <a:ea typeface="Verdana"/>
                <a:cs typeface="Verdana"/>
                <a:sym typeface="Verdana"/>
              </a:rPr>
              <a:t> "PEMETAAN KEKERASAN GENDER"</a:t>
            </a:r>
            <a:endParaRPr sz="1800" b="1">
              <a:solidFill>
                <a:srgbClr val="FF0000"/>
              </a:solidFill>
              <a:latin typeface="Verdana"/>
              <a:ea typeface="Verdana"/>
              <a:cs typeface="Verdana"/>
              <a:sym typeface="Verdana"/>
            </a:endParaRPr>
          </a:p>
          <a:p>
            <a:pPr marL="0" marR="0" lvl="0" indent="0" algn="just" rtl="0">
              <a:spcBef>
                <a:spcPts val="0"/>
              </a:spcBef>
              <a:spcAft>
                <a:spcPts val="0"/>
              </a:spcAft>
              <a:buNone/>
            </a:pPr>
            <a:endParaRPr sz="1800">
              <a:solidFill>
                <a:schemeClr val="dk1"/>
              </a:solidFill>
              <a:latin typeface="Verdana"/>
              <a:ea typeface="Verdana"/>
              <a:cs typeface="Verdana"/>
              <a:sym typeface="Verdana"/>
            </a:endParaRPr>
          </a:p>
          <a:p>
            <a:pPr marL="457200" marR="0" lvl="0" indent="-342900" algn="just" rtl="0">
              <a:spcBef>
                <a:spcPts val="0"/>
              </a:spcBef>
              <a:spcAft>
                <a:spcPts val="0"/>
              </a:spcAft>
              <a:buClr>
                <a:schemeClr val="dk1"/>
              </a:buClr>
              <a:buSzPts val="1800"/>
              <a:buFont typeface="Verdana"/>
              <a:buChar char="-"/>
            </a:pPr>
            <a:r>
              <a:rPr lang="id-ID" sz="1800">
                <a:solidFill>
                  <a:schemeClr val="dk1"/>
                </a:solidFill>
                <a:latin typeface="Verdana"/>
                <a:ea typeface="Verdana"/>
                <a:cs typeface="Verdana"/>
                <a:sym typeface="Verdana"/>
              </a:rPr>
              <a:t>murid dibagi menjadi 4 kelompokdengan jumlah yang sama</a:t>
            </a:r>
            <a:endParaRPr sz="1800">
              <a:solidFill>
                <a:schemeClr val="dk1"/>
              </a:solidFill>
              <a:latin typeface="Verdana"/>
              <a:ea typeface="Verdana"/>
              <a:cs typeface="Verdana"/>
              <a:sym typeface="Verdana"/>
            </a:endParaRPr>
          </a:p>
          <a:p>
            <a:pPr marL="457200" marR="0" lvl="0" indent="-342900" algn="just" rtl="0">
              <a:spcBef>
                <a:spcPts val="0"/>
              </a:spcBef>
              <a:spcAft>
                <a:spcPts val="0"/>
              </a:spcAft>
              <a:buClr>
                <a:schemeClr val="dk1"/>
              </a:buClr>
              <a:buSzPts val="1800"/>
              <a:buFont typeface="Verdana"/>
              <a:buChar char="-"/>
            </a:pPr>
            <a:r>
              <a:rPr lang="id-ID" sz="1800">
                <a:solidFill>
                  <a:schemeClr val="dk1"/>
                </a:solidFill>
                <a:latin typeface="Verdana"/>
                <a:ea typeface="Verdana"/>
                <a:cs typeface="Verdana"/>
                <a:sym typeface="Verdana"/>
              </a:rPr>
              <a:t>setiap kelompok melakukan pemetaan kekerasan yang bisa terjadi di sekolah, rumah dan sekitar</a:t>
            </a:r>
            <a:endParaRPr sz="1800">
              <a:solidFill>
                <a:schemeClr val="dk1"/>
              </a:solidFill>
              <a:latin typeface="Verdana"/>
              <a:ea typeface="Verdana"/>
              <a:cs typeface="Verdana"/>
              <a:sym typeface="Verdana"/>
            </a:endParaRPr>
          </a:p>
          <a:p>
            <a:pPr marL="457200" marR="0" lvl="0" indent="-342900" algn="just" rtl="0">
              <a:spcBef>
                <a:spcPts val="0"/>
              </a:spcBef>
              <a:spcAft>
                <a:spcPts val="0"/>
              </a:spcAft>
              <a:buClr>
                <a:schemeClr val="dk1"/>
              </a:buClr>
              <a:buSzPts val="1800"/>
              <a:buFont typeface="Verdana"/>
              <a:buChar char="-"/>
            </a:pPr>
            <a:r>
              <a:rPr lang="id-ID" sz="1800">
                <a:solidFill>
                  <a:schemeClr val="dk1"/>
                </a:solidFill>
                <a:latin typeface="Verdana"/>
                <a:ea typeface="Verdana"/>
                <a:cs typeface="Verdana"/>
                <a:sym typeface="Verdana"/>
              </a:rPr>
              <a:t>minta peserta membuat peta pikir (mind map) terkait apa saja jenis-jenis kekerasan yang mungkin terjadi dan bagaimana respon efektif terhadap tindakan kekerasan tersebut</a:t>
            </a:r>
            <a:endParaRPr sz="1800">
              <a:solidFill>
                <a:schemeClr val="dk1"/>
              </a:solidFill>
              <a:latin typeface="Verdana"/>
              <a:ea typeface="Verdana"/>
              <a:cs typeface="Verdana"/>
              <a:sym typeface="Verdana"/>
            </a:endParaRPr>
          </a:p>
          <a:p>
            <a:pPr marL="457200" marR="0" lvl="0" indent="-342900" algn="just" rtl="0">
              <a:spcBef>
                <a:spcPts val="0"/>
              </a:spcBef>
              <a:spcAft>
                <a:spcPts val="0"/>
              </a:spcAft>
              <a:buClr>
                <a:schemeClr val="dk1"/>
              </a:buClr>
              <a:buSzPts val="1800"/>
              <a:buFont typeface="Verdana"/>
              <a:buChar char="-"/>
            </a:pPr>
            <a:r>
              <a:rPr lang="id-ID" sz="1800">
                <a:solidFill>
                  <a:schemeClr val="dk1"/>
                </a:solidFill>
                <a:latin typeface="Verdana"/>
                <a:ea typeface="Verdana"/>
                <a:cs typeface="Verdana"/>
                <a:sym typeface="Verdana"/>
              </a:rPr>
              <a:t>minta peserta menjelaskan hasil mind map yang sudah dibuat</a:t>
            </a:r>
            <a:endParaRPr sz="1800">
              <a:solidFill>
                <a:schemeClr val="dk1"/>
              </a:solidFill>
              <a:latin typeface="Verdana"/>
              <a:ea typeface="Verdana"/>
              <a:cs typeface="Verdana"/>
              <a:sym typeface="Verdana"/>
            </a:endParaRPr>
          </a:p>
          <a:p>
            <a:pPr marL="457200" marR="0" lvl="0" indent="-342900" algn="just" rtl="0">
              <a:spcBef>
                <a:spcPts val="0"/>
              </a:spcBef>
              <a:spcAft>
                <a:spcPts val="0"/>
              </a:spcAft>
              <a:buClr>
                <a:schemeClr val="dk1"/>
              </a:buClr>
              <a:buSzPts val="1800"/>
              <a:buFont typeface="Verdana"/>
              <a:buChar char="-"/>
            </a:pPr>
            <a:r>
              <a:rPr lang="id-ID" sz="1800">
                <a:solidFill>
                  <a:schemeClr val="dk1"/>
                </a:solidFill>
                <a:latin typeface="Verdana"/>
                <a:ea typeface="Verdana"/>
                <a:cs typeface="Verdana"/>
                <a:sym typeface="Verdana"/>
              </a:rPr>
              <a:t>diskusikan bersama peserta</a:t>
            </a:r>
            <a:endParaRPr sz="1800">
              <a:solidFill>
                <a:schemeClr val="dk1"/>
              </a:solidFill>
              <a:latin typeface="Verdana"/>
              <a:ea typeface="Verdana"/>
              <a:cs typeface="Verdana"/>
              <a:sym typeface="Verdana"/>
            </a:endParaRPr>
          </a:p>
          <a:p>
            <a:pPr marL="457200" lvl="0" indent="-342900" algn="just" rtl="0">
              <a:spcBef>
                <a:spcPts val="0"/>
              </a:spcBef>
              <a:spcAft>
                <a:spcPts val="0"/>
              </a:spcAft>
              <a:buClr>
                <a:schemeClr val="dk1"/>
              </a:buClr>
              <a:buSzPts val="1800"/>
              <a:buFont typeface="Verdana"/>
              <a:buChar char="-"/>
            </a:pPr>
            <a:r>
              <a:rPr lang="id-ID" sz="1800">
                <a:solidFill>
                  <a:schemeClr val="dk1"/>
                </a:solidFill>
                <a:latin typeface="Verdana"/>
                <a:ea typeface="Verdana"/>
                <a:cs typeface="Verdana"/>
                <a:sym typeface="Verdana"/>
              </a:rPr>
              <a:t>aktifitas diatas diakhiri dengan menyebutkan beberapa contoh dari anak-anak mengenai perlakuan/tindakan kekerasan yanag sering terjadi disekolah, rumah maupun sekitar mereka. dan tanyakan :</a:t>
            </a:r>
            <a:endParaRPr sz="1800">
              <a:solidFill>
                <a:schemeClr val="dk1"/>
              </a:solidFill>
              <a:latin typeface="Verdana"/>
              <a:ea typeface="Verdana"/>
              <a:cs typeface="Verdana"/>
              <a:sym typeface="Verdana"/>
            </a:endParaRPr>
          </a:p>
          <a:p>
            <a:pPr marL="457200" lvl="0" indent="-211499" algn="just" rtl="0">
              <a:spcBef>
                <a:spcPts val="0"/>
              </a:spcBef>
              <a:spcAft>
                <a:spcPts val="0"/>
              </a:spcAft>
              <a:buClr>
                <a:schemeClr val="dk1"/>
              </a:buClr>
              <a:buSzPts val="1800"/>
              <a:buFont typeface="Verdana"/>
              <a:buAutoNum type="arabicPeriod"/>
            </a:pPr>
            <a:r>
              <a:rPr lang="id-ID" sz="1800">
                <a:solidFill>
                  <a:schemeClr val="dk1"/>
                </a:solidFill>
                <a:latin typeface="Verdana"/>
                <a:ea typeface="Verdana"/>
                <a:cs typeface="Verdana"/>
                <a:sym typeface="Verdana"/>
              </a:rPr>
              <a:t>bagaimana respon mereka terhadap kejadian kekerasan tersebut?</a:t>
            </a:r>
            <a:endParaRPr sz="1800">
              <a:solidFill>
                <a:schemeClr val="dk1"/>
              </a:solidFill>
              <a:latin typeface="Verdana"/>
              <a:ea typeface="Verdana"/>
              <a:cs typeface="Verdana"/>
              <a:sym typeface="Verdana"/>
            </a:endParaRPr>
          </a:p>
          <a:p>
            <a:pPr marL="457200" lvl="0" indent="-211499" algn="just" rtl="0">
              <a:spcBef>
                <a:spcPts val="0"/>
              </a:spcBef>
              <a:spcAft>
                <a:spcPts val="0"/>
              </a:spcAft>
              <a:buClr>
                <a:schemeClr val="dk1"/>
              </a:buClr>
              <a:buSzPts val="1800"/>
              <a:buFont typeface="Verdana"/>
              <a:buAutoNum type="arabicPeriod"/>
            </a:pPr>
            <a:r>
              <a:rPr lang="id-ID" sz="1800">
                <a:solidFill>
                  <a:schemeClr val="dk1"/>
                </a:solidFill>
                <a:latin typeface="Verdana"/>
                <a:ea typeface="Verdana"/>
                <a:cs typeface="Verdana"/>
                <a:sym typeface="Verdana"/>
              </a:rPr>
              <a:t>bagaimana cara mengatasi atau menghindari kekerasan tersebut?</a:t>
            </a:r>
            <a:endParaRPr sz="1800">
              <a:solidFill>
                <a:schemeClr val="dk1"/>
              </a:solidFill>
              <a:latin typeface="Verdana"/>
              <a:ea typeface="Verdana"/>
              <a:cs typeface="Verdana"/>
              <a:sym typeface="Verdana"/>
            </a:endParaRPr>
          </a:p>
        </p:txBody>
      </p:sp>
      <p:pic>
        <p:nvPicPr>
          <p:cNvPr id="3" name="Picture 2" descr="A picture containing logo&#10;&#10;Description automatically generated">
            <a:extLst>
              <a:ext uri="{FF2B5EF4-FFF2-40B4-BE49-F238E27FC236}">
                <a16:creationId xmlns:a16="http://schemas.microsoft.com/office/drawing/2014/main" id="{EFC83545-73F5-AD16-6EF5-F3F8676DA4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9187975" y="208495"/>
            <a:ext cx="2324003" cy="63672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38"/>
        <p:cNvGrpSpPr/>
        <p:nvPr/>
      </p:nvGrpSpPr>
      <p:grpSpPr>
        <a:xfrm>
          <a:off x="0" y="0"/>
          <a:ext cx="0" cy="0"/>
          <a:chOff x="0" y="0"/>
          <a:chExt cx="0" cy="0"/>
        </a:xfrm>
      </p:grpSpPr>
      <p:sp>
        <p:nvSpPr>
          <p:cNvPr id="739" name="Google Shape;739;p10"/>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grpSp>
        <p:nvGrpSpPr>
          <p:cNvPr id="740" name="Google Shape;740;p10"/>
          <p:cNvGrpSpPr/>
          <p:nvPr/>
        </p:nvGrpSpPr>
        <p:grpSpPr>
          <a:xfrm>
            <a:off x="-417513" y="0"/>
            <a:ext cx="12584114" cy="6853238"/>
            <a:chOff x="-417513" y="0"/>
            <a:chExt cx="12584114" cy="6853238"/>
          </a:xfrm>
        </p:grpSpPr>
        <p:sp>
          <p:nvSpPr>
            <p:cNvPr id="741" name="Google Shape;741;p10"/>
            <p:cNvSpPr/>
            <p:nvPr/>
          </p:nvSpPr>
          <p:spPr>
            <a:xfrm>
              <a:off x="1306513" y="0"/>
              <a:ext cx="3862388" cy="6843713"/>
            </a:xfrm>
            <a:custGeom>
              <a:avLst/>
              <a:gdLst/>
              <a:ahLst/>
              <a:cxnLst/>
              <a:rect l="l" t="t" r="r" b="b"/>
              <a:pathLst>
                <a:path w="813" h="1440" extrusionOk="0">
                  <a:moveTo>
                    <a:pt x="813" y="0"/>
                  </a:moveTo>
                  <a:cubicBezTo>
                    <a:pt x="331" y="221"/>
                    <a:pt x="0" y="1039"/>
                    <a:pt x="435" y="1440"/>
                  </a:cubicBezTo>
                </a:path>
              </a:pathLst>
            </a:custGeom>
            <a:noFill/>
            <a:ln w="9525" cap="flat" cmpd="sng">
              <a:solidFill>
                <a:schemeClr val="accent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742" name="Google Shape;742;p10"/>
            <p:cNvSpPr/>
            <p:nvPr/>
          </p:nvSpPr>
          <p:spPr>
            <a:xfrm>
              <a:off x="10626725" y="9525"/>
              <a:ext cx="1539875" cy="555625"/>
            </a:xfrm>
            <a:custGeom>
              <a:avLst/>
              <a:gdLst/>
              <a:ahLst/>
              <a:cxnLst/>
              <a:rect l="l" t="t" r="r" b="b"/>
              <a:pathLst>
                <a:path w="324" h="117" extrusionOk="0">
                  <a:moveTo>
                    <a:pt x="324" y="117"/>
                  </a:moveTo>
                  <a:cubicBezTo>
                    <a:pt x="223" y="64"/>
                    <a:pt x="107" y="28"/>
                    <a:pt x="0" y="0"/>
                  </a:cubicBezTo>
                </a:path>
              </a:pathLst>
            </a:custGeom>
            <a:noFill/>
            <a:ln w="9525" cap="flat" cmpd="sng">
              <a:solidFill>
                <a:schemeClr val="accent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10"/>
            <p:cNvSpPr/>
            <p:nvPr/>
          </p:nvSpPr>
          <p:spPr>
            <a:xfrm>
              <a:off x="10247313" y="5013325"/>
              <a:ext cx="1919288" cy="1830388"/>
            </a:xfrm>
            <a:custGeom>
              <a:avLst/>
              <a:gdLst/>
              <a:ahLst/>
              <a:cxnLst/>
              <a:rect l="l" t="t" r="r" b="b"/>
              <a:pathLst>
                <a:path w="404" h="385" extrusionOk="0">
                  <a:moveTo>
                    <a:pt x="0" y="385"/>
                  </a:moveTo>
                  <a:cubicBezTo>
                    <a:pt x="146" y="272"/>
                    <a:pt x="285" y="142"/>
                    <a:pt x="404" y="0"/>
                  </a:cubicBezTo>
                </a:path>
              </a:pathLst>
            </a:custGeom>
            <a:noFill/>
            <a:ln w="9525" cap="flat" cmpd="sng">
              <a:solidFill>
                <a:schemeClr val="accent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10"/>
            <p:cNvSpPr/>
            <p:nvPr/>
          </p:nvSpPr>
          <p:spPr>
            <a:xfrm>
              <a:off x="1120775" y="0"/>
              <a:ext cx="3676650" cy="6843713"/>
            </a:xfrm>
            <a:custGeom>
              <a:avLst/>
              <a:gdLst/>
              <a:ahLst/>
              <a:cxnLst/>
              <a:rect l="l" t="t" r="r" b="b"/>
              <a:pathLst>
                <a:path w="774" h="1440" extrusionOk="0">
                  <a:moveTo>
                    <a:pt x="774" y="0"/>
                  </a:moveTo>
                  <a:cubicBezTo>
                    <a:pt x="312" y="240"/>
                    <a:pt x="0" y="1034"/>
                    <a:pt x="411" y="1440"/>
                  </a:cubicBezTo>
                </a:path>
              </a:pathLst>
            </a:custGeom>
            <a:noFill/>
            <a:ln w="9525" cap="flat" cmpd="sng">
              <a:solidFill>
                <a:schemeClr val="accent1">
                  <a:alpha val="17647"/>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10"/>
            <p:cNvSpPr/>
            <p:nvPr/>
          </p:nvSpPr>
          <p:spPr>
            <a:xfrm>
              <a:off x="11202988" y="9525"/>
              <a:ext cx="963613" cy="366713"/>
            </a:xfrm>
            <a:custGeom>
              <a:avLst/>
              <a:gdLst/>
              <a:ahLst/>
              <a:cxnLst/>
              <a:rect l="l" t="t" r="r" b="b"/>
              <a:pathLst>
                <a:path w="203" h="77" extrusionOk="0">
                  <a:moveTo>
                    <a:pt x="203" y="77"/>
                  </a:moveTo>
                  <a:cubicBezTo>
                    <a:pt x="138" y="46"/>
                    <a:pt x="68" y="21"/>
                    <a:pt x="0" y="0"/>
                  </a:cubicBezTo>
                </a:path>
              </a:pathLst>
            </a:custGeom>
            <a:noFill/>
            <a:ln w="9525" cap="flat" cmpd="sng">
              <a:solidFill>
                <a:schemeClr val="accent1">
                  <a:alpha val="17647"/>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10"/>
            <p:cNvSpPr/>
            <p:nvPr/>
          </p:nvSpPr>
          <p:spPr>
            <a:xfrm>
              <a:off x="10494963" y="5275263"/>
              <a:ext cx="1666875" cy="1577975"/>
            </a:xfrm>
            <a:custGeom>
              <a:avLst/>
              <a:gdLst/>
              <a:ahLst/>
              <a:cxnLst/>
              <a:rect l="l" t="t" r="r" b="b"/>
              <a:pathLst>
                <a:path w="351" h="332" extrusionOk="0">
                  <a:moveTo>
                    <a:pt x="0" y="332"/>
                  </a:moveTo>
                  <a:cubicBezTo>
                    <a:pt x="125" y="232"/>
                    <a:pt x="245" y="121"/>
                    <a:pt x="351" y="0"/>
                  </a:cubicBezTo>
                </a:path>
              </a:pathLst>
            </a:custGeom>
            <a:noFill/>
            <a:ln w="9525" cap="flat" cmpd="sng">
              <a:solidFill>
                <a:schemeClr val="accent1">
                  <a:alpha val="17647"/>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0"/>
            <p:cNvSpPr/>
            <p:nvPr/>
          </p:nvSpPr>
          <p:spPr>
            <a:xfrm>
              <a:off x="1001713" y="0"/>
              <a:ext cx="3621088" cy="6843713"/>
            </a:xfrm>
            <a:custGeom>
              <a:avLst/>
              <a:gdLst/>
              <a:ahLst/>
              <a:cxnLst/>
              <a:rect l="l" t="t" r="r" b="b"/>
              <a:pathLst>
                <a:path w="762" h="1440" extrusionOk="0">
                  <a:moveTo>
                    <a:pt x="762" y="0"/>
                  </a:moveTo>
                  <a:cubicBezTo>
                    <a:pt x="308" y="245"/>
                    <a:pt x="0" y="1033"/>
                    <a:pt x="403" y="1440"/>
                  </a:cubicBezTo>
                </a:path>
              </a:pathLst>
            </a:custGeom>
            <a:noFill/>
            <a:ln w="9525" cap="flat" cmpd="sng">
              <a:solidFill>
                <a:schemeClr val="accent1">
                  <a:alpha val="14901"/>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10"/>
            <p:cNvSpPr/>
            <p:nvPr/>
          </p:nvSpPr>
          <p:spPr>
            <a:xfrm>
              <a:off x="11501438" y="9525"/>
              <a:ext cx="665163" cy="257175"/>
            </a:xfrm>
            <a:custGeom>
              <a:avLst/>
              <a:gdLst/>
              <a:ahLst/>
              <a:cxnLst/>
              <a:rect l="l" t="t" r="r" b="b"/>
              <a:pathLst>
                <a:path w="140" h="54" extrusionOk="0">
                  <a:moveTo>
                    <a:pt x="140" y="54"/>
                  </a:moveTo>
                  <a:cubicBezTo>
                    <a:pt x="95" y="34"/>
                    <a:pt x="48" y="16"/>
                    <a:pt x="0" y="0"/>
                  </a:cubicBezTo>
                </a:path>
              </a:pathLst>
            </a:custGeom>
            <a:noFill/>
            <a:ln w="9525" cap="flat" cmpd="sng">
              <a:solidFill>
                <a:schemeClr val="accent1">
                  <a:alpha val="14901"/>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0"/>
            <p:cNvSpPr/>
            <p:nvPr/>
          </p:nvSpPr>
          <p:spPr>
            <a:xfrm>
              <a:off x="10641013" y="5408613"/>
              <a:ext cx="1525588" cy="1435100"/>
            </a:xfrm>
            <a:custGeom>
              <a:avLst/>
              <a:gdLst/>
              <a:ahLst/>
              <a:cxnLst/>
              <a:rect l="l" t="t" r="r" b="b"/>
              <a:pathLst>
                <a:path w="321" h="302" extrusionOk="0">
                  <a:moveTo>
                    <a:pt x="0" y="302"/>
                  </a:moveTo>
                  <a:cubicBezTo>
                    <a:pt x="114" y="210"/>
                    <a:pt x="223" y="109"/>
                    <a:pt x="321" y="0"/>
                  </a:cubicBezTo>
                </a:path>
              </a:pathLst>
            </a:custGeom>
            <a:noFill/>
            <a:ln w="9525" cap="flat" cmpd="sng">
              <a:solidFill>
                <a:schemeClr val="accent1">
                  <a:alpha val="14901"/>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10"/>
            <p:cNvSpPr/>
            <p:nvPr/>
          </p:nvSpPr>
          <p:spPr>
            <a:xfrm>
              <a:off x="1001713" y="0"/>
              <a:ext cx="3244850" cy="6843713"/>
            </a:xfrm>
            <a:custGeom>
              <a:avLst/>
              <a:gdLst/>
              <a:ahLst/>
              <a:cxnLst/>
              <a:rect l="l" t="t" r="r" b="b"/>
              <a:pathLst>
                <a:path w="683" h="1440" extrusionOk="0">
                  <a:moveTo>
                    <a:pt x="683" y="0"/>
                  </a:moveTo>
                  <a:cubicBezTo>
                    <a:pt x="258" y="256"/>
                    <a:pt x="0" y="1041"/>
                    <a:pt x="355" y="1440"/>
                  </a:cubicBezTo>
                </a:path>
              </a:pathLst>
            </a:custGeom>
            <a:noFill/>
            <a:ln w="9525" cap="flat" cmpd="sng">
              <a:solidFill>
                <a:schemeClr val="accent1">
                  <a:alpha val="12941"/>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10"/>
            <p:cNvSpPr/>
            <p:nvPr/>
          </p:nvSpPr>
          <p:spPr>
            <a:xfrm>
              <a:off x="10802938" y="5518150"/>
              <a:ext cx="1363663" cy="1325563"/>
            </a:xfrm>
            <a:custGeom>
              <a:avLst/>
              <a:gdLst/>
              <a:ahLst/>
              <a:cxnLst/>
              <a:rect l="l" t="t" r="r" b="b"/>
              <a:pathLst>
                <a:path w="287" h="279" extrusionOk="0">
                  <a:moveTo>
                    <a:pt x="0" y="279"/>
                  </a:moveTo>
                  <a:cubicBezTo>
                    <a:pt x="101" y="193"/>
                    <a:pt x="198" y="100"/>
                    <a:pt x="287" y="0"/>
                  </a:cubicBezTo>
                </a:path>
              </a:pathLst>
            </a:custGeom>
            <a:noFill/>
            <a:ln w="9525" cap="flat" cmpd="sng">
              <a:solidFill>
                <a:schemeClr val="accent1">
                  <a:alpha val="11764"/>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0"/>
            <p:cNvSpPr/>
            <p:nvPr/>
          </p:nvSpPr>
          <p:spPr>
            <a:xfrm>
              <a:off x="889000" y="0"/>
              <a:ext cx="3230563" cy="6843713"/>
            </a:xfrm>
            <a:custGeom>
              <a:avLst/>
              <a:gdLst/>
              <a:ahLst/>
              <a:cxnLst/>
              <a:rect l="l" t="t" r="r" b="b"/>
              <a:pathLst>
                <a:path w="680" h="1440" extrusionOk="0">
                  <a:moveTo>
                    <a:pt x="680" y="0"/>
                  </a:moveTo>
                  <a:cubicBezTo>
                    <a:pt x="257" y="265"/>
                    <a:pt x="0" y="1026"/>
                    <a:pt x="337" y="1440"/>
                  </a:cubicBezTo>
                </a:path>
              </a:pathLst>
            </a:custGeom>
            <a:noFill/>
            <a:ln w="9525" cap="flat" cmpd="sng">
              <a:solidFill>
                <a:schemeClr val="accent1">
                  <a:alpha val="12941"/>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0"/>
            <p:cNvSpPr/>
            <p:nvPr/>
          </p:nvSpPr>
          <p:spPr>
            <a:xfrm>
              <a:off x="10979150" y="5694363"/>
              <a:ext cx="1187450" cy="1149350"/>
            </a:xfrm>
            <a:custGeom>
              <a:avLst/>
              <a:gdLst/>
              <a:ahLst/>
              <a:cxnLst/>
              <a:rect l="l" t="t" r="r" b="b"/>
              <a:pathLst>
                <a:path w="250" h="242" extrusionOk="0">
                  <a:moveTo>
                    <a:pt x="0" y="242"/>
                  </a:moveTo>
                  <a:cubicBezTo>
                    <a:pt x="88" y="166"/>
                    <a:pt x="172" y="85"/>
                    <a:pt x="250" y="0"/>
                  </a:cubicBezTo>
                </a:path>
              </a:pathLst>
            </a:custGeom>
            <a:noFill/>
            <a:ln w="9525" cap="flat" cmpd="sng">
              <a:solidFill>
                <a:schemeClr val="accent1">
                  <a:alpha val="9803"/>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10"/>
            <p:cNvSpPr/>
            <p:nvPr/>
          </p:nvSpPr>
          <p:spPr>
            <a:xfrm>
              <a:off x="484188" y="0"/>
              <a:ext cx="3421063" cy="6843713"/>
            </a:xfrm>
            <a:custGeom>
              <a:avLst/>
              <a:gdLst/>
              <a:ahLst/>
              <a:cxnLst/>
              <a:rect l="l" t="t" r="r" b="b"/>
              <a:pathLst>
                <a:path w="720" h="1440" extrusionOk="0">
                  <a:moveTo>
                    <a:pt x="720" y="0"/>
                  </a:moveTo>
                  <a:cubicBezTo>
                    <a:pt x="316" y="282"/>
                    <a:pt x="0" y="1018"/>
                    <a:pt x="362" y="1440"/>
                  </a:cubicBezTo>
                </a:path>
              </a:pathLst>
            </a:custGeom>
            <a:noFill/>
            <a:ln w="9525" cap="flat" cmpd="sng">
              <a:solidFill>
                <a:schemeClr val="accent1">
                  <a:alpha val="11764"/>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10"/>
            <p:cNvSpPr/>
            <p:nvPr/>
          </p:nvSpPr>
          <p:spPr>
            <a:xfrm>
              <a:off x="11287125" y="6049963"/>
              <a:ext cx="879475" cy="793750"/>
            </a:xfrm>
            <a:custGeom>
              <a:avLst/>
              <a:gdLst/>
              <a:ahLst/>
              <a:cxnLst/>
              <a:rect l="l" t="t" r="r" b="b"/>
              <a:pathLst>
                <a:path w="185" h="167" extrusionOk="0">
                  <a:moveTo>
                    <a:pt x="0" y="167"/>
                  </a:moveTo>
                  <a:cubicBezTo>
                    <a:pt x="63" y="114"/>
                    <a:pt x="125" y="58"/>
                    <a:pt x="185" y="0"/>
                  </a:cubicBezTo>
                </a:path>
              </a:pathLst>
            </a:custGeom>
            <a:noFill/>
            <a:ln w="9525" cap="flat" cmpd="sng">
              <a:solidFill>
                <a:schemeClr val="accent1">
                  <a:alpha val="7843"/>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0"/>
            <p:cNvSpPr/>
            <p:nvPr/>
          </p:nvSpPr>
          <p:spPr>
            <a:xfrm>
              <a:off x="598488" y="0"/>
              <a:ext cx="2717800" cy="6843713"/>
            </a:xfrm>
            <a:custGeom>
              <a:avLst/>
              <a:gdLst/>
              <a:ahLst/>
              <a:cxnLst/>
              <a:rect l="l" t="t" r="r" b="b"/>
              <a:pathLst>
                <a:path w="572" h="1440" extrusionOk="0">
                  <a:moveTo>
                    <a:pt x="572" y="0"/>
                  </a:moveTo>
                  <a:cubicBezTo>
                    <a:pt x="213" y="320"/>
                    <a:pt x="0" y="979"/>
                    <a:pt x="164" y="1440"/>
                  </a:cubicBezTo>
                </a:path>
              </a:pathLst>
            </a:custGeom>
            <a:noFill/>
            <a:ln w="12700" cap="flat" cmpd="sng">
              <a:solidFill>
                <a:schemeClr val="accent1">
                  <a:alpha val="11764"/>
                </a:schemeClr>
              </a:solidFill>
              <a:prstDash val="dashDot"/>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10"/>
            <p:cNvSpPr/>
            <p:nvPr/>
          </p:nvSpPr>
          <p:spPr>
            <a:xfrm>
              <a:off x="261938" y="0"/>
              <a:ext cx="2944813" cy="6843713"/>
            </a:xfrm>
            <a:custGeom>
              <a:avLst/>
              <a:gdLst/>
              <a:ahLst/>
              <a:cxnLst/>
              <a:rect l="l" t="t" r="r" b="b"/>
              <a:pathLst>
                <a:path w="620" h="1440" extrusionOk="0">
                  <a:moveTo>
                    <a:pt x="620" y="0"/>
                  </a:moveTo>
                  <a:cubicBezTo>
                    <a:pt x="248" y="325"/>
                    <a:pt x="0" y="960"/>
                    <a:pt x="186" y="1440"/>
                  </a:cubicBezTo>
                </a:path>
              </a:pathLst>
            </a:custGeom>
            <a:noFill/>
            <a:ln w="9525" cap="flat" cmpd="sng">
              <a:solidFill>
                <a:schemeClr val="accent1">
                  <a:alpha val="11764"/>
                </a:schemeClr>
              </a:solidFill>
              <a:prstDash val="lg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10"/>
            <p:cNvSpPr/>
            <p:nvPr/>
          </p:nvSpPr>
          <p:spPr>
            <a:xfrm>
              <a:off x="-417513" y="0"/>
              <a:ext cx="2403475" cy="6843713"/>
            </a:xfrm>
            <a:custGeom>
              <a:avLst/>
              <a:gdLst/>
              <a:ahLst/>
              <a:cxnLst/>
              <a:rect l="l" t="t" r="r" b="b"/>
              <a:pathLst>
                <a:path w="506" h="1440" extrusionOk="0">
                  <a:moveTo>
                    <a:pt x="506" y="0"/>
                  </a:moveTo>
                  <a:cubicBezTo>
                    <a:pt x="109" y="356"/>
                    <a:pt x="0" y="943"/>
                    <a:pt x="171" y="1440"/>
                  </a:cubicBezTo>
                </a:path>
              </a:pathLst>
            </a:custGeom>
            <a:noFill/>
            <a:ln w="9525" cap="flat" cmpd="sng">
              <a:solidFill>
                <a:schemeClr val="accent1">
                  <a:alpha val="1098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0"/>
            <p:cNvSpPr/>
            <p:nvPr/>
          </p:nvSpPr>
          <p:spPr>
            <a:xfrm>
              <a:off x="14288" y="9525"/>
              <a:ext cx="1771650" cy="3198813"/>
            </a:xfrm>
            <a:custGeom>
              <a:avLst/>
              <a:gdLst/>
              <a:ahLst/>
              <a:cxnLst/>
              <a:rect l="l" t="t" r="r" b="b"/>
              <a:pathLst>
                <a:path w="373" h="673" extrusionOk="0">
                  <a:moveTo>
                    <a:pt x="373" y="0"/>
                  </a:moveTo>
                  <a:cubicBezTo>
                    <a:pt x="175" y="183"/>
                    <a:pt x="51" y="409"/>
                    <a:pt x="0" y="673"/>
                  </a:cubicBezTo>
                </a:path>
              </a:pathLst>
            </a:custGeom>
            <a:noFill/>
            <a:ln w="9525" cap="flat" cmpd="sng">
              <a:solidFill>
                <a:schemeClr val="accent1">
                  <a:alpha val="9803"/>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0"/>
            <p:cNvSpPr/>
            <p:nvPr/>
          </p:nvSpPr>
          <p:spPr>
            <a:xfrm>
              <a:off x="4763" y="6016625"/>
              <a:ext cx="214313" cy="827088"/>
            </a:xfrm>
            <a:custGeom>
              <a:avLst/>
              <a:gdLst/>
              <a:ahLst/>
              <a:cxnLst/>
              <a:rect l="l" t="t" r="r" b="b"/>
              <a:pathLst>
                <a:path w="45" h="174" extrusionOk="0">
                  <a:moveTo>
                    <a:pt x="0" y="0"/>
                  </a:moveTo>
                  <a:cubicBezTo>
                    <a:pt x="11" y="59"/>
                    <a:pt x="26" y="118"/>
                    <a:pt x="45" y="174"/>
                  </a:cubicBezTo>
                </a:path>
              </a:pathLst>
            </a:custGeom>
            <a:noFill/>
            <a:ln w="9525" cap="flat" cmpd="sng">
              <a:solidFill>
                <a:schemeClr val="accent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0"/>
            <p:cNvSpPr/>
            <p:nvPr/>
          </p:nvSpPr>
          <p:spPr>
            <a:xfrm>
              <a:off x="14288" y="0"/>
              <a:ext cx="1562100" cy="2228850"/>
            </a:xfrm>
            <a:custGeom>
              <a:avLst/>
              <a:gdLst/>
              <a:ahLst/>
              <a:cxnLst/>
              <a:rect l="l" t="t" r="r" b="b"/>
              <a:pathLst>
                <a:path w="329" h="469" extrusionOk="0">
                  <a:moveTo>
                    <a:pt x="329" y="0"/>
                  </a:moveTo>
                  <a:cubicBezTo>
                    <a:pt x="189" y="133"/>
                    <a:pt x="69" y="288"/>
                    <a:pt x="0" y="469"/>
                  </a:cubicBezTo>
                </a:path>
              </a:pathLst>
            </a:custGeom>
            <a:noFill/>
            <a:ln w="9525" cap="flat" cmpd="sng">
              <a:solidFill>
                <a:schemeClr val="accent1">
                  <a:alpha val="7843"/>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762" name="Google Shape;762;p10"/>
          <p:cNvGraphicFramePr/>
          <p:nvPr/>
        </p:nvGraphicFramePr>
        <p:xfrm>
          <a:off x="772319" y="1886744"/>
          <a:ext cx="10639400" cy="3474740"/>
        </p:xfrm>
        <a:graphic>
          <a:graphicData uri="http://schemas.openxmlformats.org/drawingml/2006/table">
            <a:tbl>
              <a:tblPr firstRow="1" bandRow="1">
                <a:noFill/>
                <a:tableStyleId>{874F05FE-2F2A-457C-8C2E-B471F7D59516}</a:tableStyleId>
              </a:tblPr>
              <a:tblGrid>
                <a:gridCol w="2659850">
                  <a:extLst>
                    <a:ext uri="{9D8B030D-6E8A-4147-A177-3AD203B41FA5}">
                      <a16:colId xmlns:a16="http://schemas.microsoft.com/office/drawing/2014/main" val="20000"/>
                    </a:ext>
                  </a:extLst>
                </a:gridCol>
                <a:gridCol w="2659850">
                  <a:extLst>
                    <a:ext uri="{9D8B030D-6E8A-4147-A177-3AD203B41FA5}">
                      <a16:colId xmlns:a16="http://schemas.microsoft.com/office/drawing/2014/main" val="20001"/>
                    </a:ext>
                  </a:extLst>
                </a:gridCol>
                <a:gridCol w="2659850">
                  <a:extLst>
                    <a:ext uri="{9D8B030D-6E8A-4147-A177-3AD203B41FA5}">
                      <a16:colId xmlns:a16="http://schemas.microsoft.com/office/drawing/2014/main" val="20002"/>
                    </a:ext>
                  </a:extLst>
                </a:gridCol>
                <a:gridCol w="2659850">
                  <a:extLst>
                    <a:ext uri="{9D8B030D-6E8A-4147-A177-3AD203B41FA5}">
                      <a16:colId xmlns:a16="http://schemas.microsoft.com/office/drawing/2014/main" val="20003"/>
                    </a:ext>
                  </a:extLst>
                </a:gridCol>
              </a:tblGrid>
              <a:tr h="870200">
                <a:tc>
                  <a:txBody>
                    <a:bodyPr/>
                    <a:lstStyle/>
                    <a:p>
                      <a:pPr marL="0" marR="0" lvl="0" indent="0" algn="l" rtl="0">
                        <a:spcBef>
                          <a:spcPts val="0"/>
                        </a:spcBef>
                        <a:spcAft>
                          <a:spcPts val="0"/>
                        </a:spcAft>
                        <a:buClr>
                          <a:schemeClr val="dk1"/>
                        </a:buClr>
                        <a:buSzPts val="1800"/>
                        <a:buFont typeface="Rockwell"/>
                        <a:buNone/>
                      </a:pPr>
                      <a:r>
                        <a:rPr lang="id-ID" sz="1800" b="1" i="0" u="none" strike="noStrike" cap="none">
                          <a:latin typeface="Rockwell"/>
                          <a:ea typeface="Rockwell"/>
                          <a:cs typeface="Rockwell"/>
                          <a:sym typeface="Rockwell"/>
                        </a:rPr>
                        <a:t>Jenis Kekerasan</a:t>
                      </a:r>
                      <a:r>
                        <a:rPr lang="id-ID" sz="1800" b="0" i="0" u="none" strike="noStrike" cap="none">
                          <a:latin typeface="Rockwell"/>
                          <a:ea typeface="Rockwell"/>
                          <a:cs typeface="Rockwell"/>
                          <a:sym typeface="Rockwell"/>
                        </a:rPr>
                        <a:t> </a:t>
                      </a:r>
                      <a:endParaRPr sz="1800" u="none" strike="noStrike" cap="none"/>
                    </a:p>
                  </a:txBody>
                  <a:tcPr marL="91450" marR="91450" marT="45725" marB="45725"/>
                </a:tc>
                <a:tc>
                  <a:txBody>
                    <a:bodyPr/>
                    <a:lstStyle/>
                    <a:p>
                      <a:pPr marL="0" marR="0" lvl="0" indent="0" algn="l" rtl="0">
                        <a:spcBef>
                          <a:spcPts val="0"/>
                        </a:spcBef>
                        <a:spcAft>
                          <a:spcPts val="0"/>
                        </a:spcAft>
                        <a:buClr>
                          <a:schemeClr val="dk1"/>
                        </a:buClr>
                        <a:buSzPts val="1800"/>
                        <a:buFont typeface="Rockwell"/>
                        <a:buNone/>
                      </a:pPr>
                      <a:r>
                        <a:rPr lang="id-ID" sz="1800" b="1" i="0" u="none" strike="noStrike" cap="none">
                          <a:latin typeface="Rockwell"/>
                          <a:ea typeface="Rockwell"/>
                          <a:cs typeface="Rockwell"/>
                          <a:sym typeface="Rockwell"/>
                        </a:rPr>
                        <a:t>Contoh</a:t>
                      </a:r>
                      <a:endParaRPr sz="1800" u="none" strike="noStrike" cap="none"/>
                    </a:p>
                  </a:txBody>
                  <a:tcPr marL="91450" marR="91450" marT="45725" marB="45725"/>
                </a:tc>
                <a:tc>
                  <a:txBody>
                    <a:bodyPr/>
                    <a:lstStyle/>
                    <a:p>
                      <a:pPr marL="0" marR="0" lvl="0" indent="0" algn="ctr" rtl="0">
                        <a:lnSpc>
                          <a:spcPct val="100000"/>
                        </a:lnSpc>
                        <a:spcBef>
                          <a:spcPts val="0"/>
                        </a:spcBef>
                        <a:spcAft>
                          <a:spcPts val="0"/>
                        </a:spcAft>
                        <a:buClr>
                          <a:schemeClr val="dk1"/>
                        </a:buClr>
                        <a:buSzPts val="1800"/>
                        <a:buFont typeface="Rockwell"/>
                        <a:buNone/>
                      </a:pPr>
                      <a:r>
                        <a:rPr lang="id-ID" sz="1800" b="1" i="0" u="none" strike="noStrike" cap="none">
                          <a:latin typeface="Rockwell"/>
                          <a:ea typeface="Rockwell"/>
                          <a:cs typeface="Rockwell"/>
                          <a:sym typeface="Rockwell"/>
                        </a:rPr>
                        <a:t>Tempat</a:t>
                      </a:r>
                      <a:r>
                        <a:rPr lang="id-ID" sz="1800" b="0" i="0" u="none" strike="noStrike" cap="none">
                          <a:latin typeface="Rockwell"/>
                          <a:ea typeface="Rockwell"/>
                          <a:cs typeface="Rockwell"/>
                          <a:sym typeface="Rockwell"/>
                        </a:rPr>
                        <a:t> </a:t>
                      </a:r>
                      <a:endParaRPr sz="1800" b="0" i="0" u="none" strike="noStrike" cap="none">
                        <a:latin typeface="Rockwell"/>
                        <a:ea typeface="Rockwell"/>
                        <a:cs typeface="Rockwell"/>
                        <a:sym typeface="Rockwell"/>
                      </a:endParaRPr>
                    </a:p>
                    <a:p>
                      <a:pPr marL="0" marR="0" lvl="0" indent="0" algn="ctr" rtl="0">
                        <a:lnSpc>
                          <a:spcPct val="100000"/>
                        </a:lnSpc>
                        <a:spcBef>
                          <a:spcPts val="0"/>
                        </a:spcBef>
                        <a:spcAft>
                          <a:spcPts val="0"/>
                        </a:spcAft>
                        <a:buClr>
                          <a:schemeClr val="dk1"/>
                        </a:buClr>
                        <a:buSzPts val="1800"/>
                        <a:buFont typeface="Rockwell"/>
                        <a:buNone/>
                      </a:pPr>
                      <a:r>
                        <a:rPr lang="id-ID" sz="1800" b="1" i="0" u="none" strike="noStrike" cap="none">
                          <a:latin typeface="Rockwell"/>
                          <a:ea typeface="Rockwell"/>
                          <a:cs typeface="Rockwell"/>
                          <a:sym typeface="Rockwell"/>
                        </a:rPr>
                        <a:t>Terjadi</a:t>
                      </a:r>
                      <a:endParaRPr sz="1800" u="none" strike="noStrike" cap="none"/>
                    </a:p>
                    <a:p>
                      <a:pPr marL="0" marR="0" lvl="0" indent="0" algn="l" rtl="0">
                        <a:spcBef>
                          <a:spcPts val="0"/>
                        </a:spcBef>
                        <a:spcAft>
                          <a:spcPts val="0"/>
                        </a:spcAft>
                        <a:buClr>
                          <a:schemeClr val="dk1"/>
                        </a:buClr>
                        <a:buSzPts val="1800"/>
                        <a:buFont typeface="Rockwell"/>
                        <a:buNone/>
                      </a:pPr>
                      <a:endParaRPr sz="1800" u="none" strike="noStrike" cap="none"/>
                    </a:p>
                  </a:txBody>
                  <a:tcPr marL="91450" marR="91450" marT="45725" marB="45725"/>
                </a:tc>
                <a:tc>
                  <a:txBody>
                    <a:bodyPr/>
                    <a:lstStyle/>
                    <a:p>
                      <a:pPr marL="0" marR="0" lvl="0" indent="0" algn="l" rtl="0">
                        <a:spcBef>
                          <a:spcPts val="0"/>
                        </a:spcBef>
                        <a:spcAft>
                          <a:spcPts val="0"/>
                        </a:spcAft>
                        <a:buClr>
                          <a:schemeClr val="dk1"/>
                        </a:buClr>
                        <a:buSzPts val="1800"/>
                        <a:buFont typeface="Rockwell"/>
                        <a:buNone/>
                      </a:pPr>
                      <a:r>
                        <a:rPr lang="id-ID" sz="1800" b="1" i="0" u="none" strike="noStrike" cap="none">
                          <a:latin typeface="Rockwell"/>
                          <a:ea typeface="Rockwell"/>
                          <a:cs typeface="Rockwell"/>
                          <a:sym typeface="Rockwell"/>
                        </a:rPr>
                        <a:t>Respon Korban atau Saksi</a:t>
                      </a:r>
                      <a:r>
                        <a:rPr lang="id-ID" sz="1800" b="0" i="0" u="none" strike="noStrike" cap="none">
                          <a:latin typeface="Rockwell"/>
                          <a:ea typeface="Rockwell"/>
                          <a:cs typeface="Rockwell"/>
                          <a:sym typeface="Rockwell"/>
                        </a:rPr>
                        <a:t> </a:t>
                      </a:r>
                      <a:endParaRPr sz="1800" u="none" strike="noStrike" cap="none"/>
                    </a:p>
                  </a:txBody>
                  <a:tcPr marL="91450" marR="91450" marT="45725" marB="45725"/>
                </a:tc>
                <a:extLst>
                  <a:ext uri="{0D108BD9-81ED-4DB2-BD59-A6C34878D82A}">
                    <a16:rowId xmlns:a16="http://schemas.microsoft.com/office/drawing/2014/main" val="10000"/>
                  </a:ext>
                </a:extLst>
              </a:tr>
              <a:tr h="2184000">
                <a:tc>
                  <a:txBody>
                    <a:bodyPr/>
                    <a:lstStyle/>
                    <a:p>
                      <a:pPr marL="0" marR="0" lvl="0" indent="0" algn="l" rtl="0">
                        <a:spcBef>
                          <a:spcPts val="0"/>
                        </a:spcBef>
                        <a:spcAft>
                          <a:spcPts val="0"/>
                        </a:spcAft>
                        <a:buClr>
                          <a:schemeClr val="dk1"/>
                        </a:buClr>
                        <a:buSzPts val="1800"/>
                        <a:buFont typeface="Rockwell"/>
                        <a:buNone/>
                      </a:pPr>
                      <a:r>
                        <a:rPr lang="id-ID" sz="1800" b="0" i="0" u="none" strike="noStrike" cap="none">
                          <a:latin typeface="Rockwell"/>
                          <a:ea typeface="Rockwell"/>
                          <a:cs typeface="Rockwell"/>
                          <a:sym typeface="Rockwell"/>
                        </a:rPr>
                        <a:t>Kekerasan Fisik </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Rockwell"/>
                        <a:buNone/>
                      </a:pPr>
                      <a:r>
                        <a:rPr lang="id-ID" sz="1800" b="0" i="0" u="none" strike="noStrike" cap="none">
                          <a:latin typeface="Rockwell"/>
                          <a:ea typeface="Rockwell"/>
                          <a:cs typeface="Rockwell"/>
                          <a:sym typeface="Rockwell"/>
                        </a:rPr>
                        <a:t>Pemukulan atau jenis lain dari kekerasan fisik (berbasis gender) </a:t>
                      </a:r>
                      <a:endParaRPr sz="1800" b="0" i="0" u="none" strike="noStrike" cap="none">
                        <a:latin typeface="Rockwell"/>
                        <a:ea typeface="Rockwell"/>
                        <a:cs typeface="Rockwell"/>
                        <a:sym typeface="Rockwell"/>
                      </a:endParaRPr>
                    </a:p>
                    <a:p>
                      <a:pPr marL="0" marR="0" lvl="0" indent="0" algn="l" rtl="0">
                        <a:lnSpc>
                          <a:spcPct val="100000"/>
                        </a:lnSpc>
                        <a:spcBef>
                          <a:spcPts val="0"/>
                        </a:spcBef>
                        <a:spcAft>
                          <a:spcPts val="0"/>
                        </a:spcAft>
                        <a:buClr>
                          <a:schemeClr val="dk1"/>
                        </a:buClr>
                        <a:buSzPts val="1800"/>
                        <a:buFont typeface="Rockwell"/>
                        <a:buNone/>
                      </a:pPr>
                      <a:r>
                        <a:rPr lang="id-ID" sz="1800" b="0" i="0" u="none" strike="noStrike" cap="none">
                          <a:latin typeface="Rockwell"/>
                          <a:ea typeface="Rockwell"/>
                          <a:cs typeface="Rockwell"/>
                          <a:sym typeface="Rockwell"/>
                        </a:rPr>
                        <a:t>  </a:t>
                      </a:r>
                      <a:endParaRPr sz="1800" b="0" i="0" u="none" strike="noStrike" cap="none">
                        <a:latin typeface="Rockwell"/>
                        <a:ea typeface="Rockwell"/>
                        <a:cs typeface="Rockwell"/>
                        <a:sym typeface="Rockwell"/>
                      </a:endParaRPr>
                    </a:p>
                    <a:p>
                      <a:pPr marL="0" marR="0" lvl="0" indent="0" algn="l" rtl="0">
                        <a:lnSpc>
                          <a:spcPct val="100000"/>
                        </a:lnSpc>
                        <a:spcBef>
                          <a:spcPts val="0"/>
                        </a:spcBef>
                        <a:spcAft>
                          <a:spcPts val="0"/>
                        </a:spcAft>
                        <a:buClr>
                          <a:schemeClr val="dk1"/>
                        </a:buClr>
                        <a:buSzPts val="1800"/>
                        <a:buFont typeface="Rockwell"/>
                        <a:buNone/>
                      </a:pPr>
                      <a:r>
                        <a:rPr lang="id-ID" sz="1800" b="0" i="0" u="none" strike="noStrike" cap="none">
                          <a:latin typeface="Rockwell"/>
                          <a:ea typeface="Rockwell"/>
                          <a:cs typeface="Rockwell"/>
                          <a:sym typeface="Rockwell"/>
                        </a:rPr>
                        <a:t>Hukuman: Hukuman </a:t>
                      </a:r>
                      <a:endParaRPr sz="1800" b="0" i="0" u="none" strike="noStrike" cap="none">
                        <a:latin typeface="Rockwell"/>
                        <a:ea typeface="Rockwell"/>
                        <a:cs typeface="Rockwell"/>
                        <a:sym typeface="Rockwell"/>
                      </a:endParaRPr>
                    </a:p>
                    <a:p>
                      <a:pPr marL="0" marR="0" lvl="0" indent="0" algn="l" rtl="0">
                        <a:lnSpc>
                          <a:spcPct val="100000"/>
                        </a:lnSpc>
                        <a:spcBef>
                          <a:spcPts val="0"/>
                        </a:spcBef>
                        <a:spcAft>
                          <a:spcPts val="0"/>
                        </a:spcAft>
                        <a:buClr>
                          <a:schemeClr val="dk1"/>
                        </a:buClr>
                        <a:buSzPts val="1800"/>
                        <a:buFont typeface="Rockwell"/>
                        <a:buNone/>
                      </a:pPr>
                      <a:r>
                        <a:rPr lang="id-ID" sz="1800" b="0" i="0" u="none" strike="noStrike" cap="none">
                          <a:latin typeface="Rockwell"/>
                          <a:ea typeface="Rockwell"/>
                          <a:cs typeface="Rockwell"/>
                          <a:sym typeface="Rockwell"/>
                        </a:rPr>
                        <a:t>oleh institusi/guru di sekolah yang melukai fisik</a:t>
                      </a:r>
                      <a:endParaRPr sz="1800" b="0" i="0" u="none" strike="noStrike" cap="none">
                        <a:latin typeface="Rockwell"/>
                        <a:ea typeface="Rockwell"/>
                        <a:cs typeface="Rockwell"/>
                        <a:sym typeface="Rockwell"/>
                      </a:endParaRPr>
                    </a:p>
                    <a:p>
                      <a:pPr marL="0" marR="0" lvl="0" indent="0" algn="l" rtl="0">
                        <a:spcBef>
                          <a:spcPts val="0"/>
                        </a:spcBef>
                        <a:spcAft>
                          <a:spcPts val="0"/>
                        </a:spcAft>
                        <a:buClr>
                          <a:schemeClr val="dk1"/>
                        </a:buClr>
                        <a:buSzPts val="1800"/>
                        <a:buFont typeface="Rockwel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Rockwell"/>
                        <a:buNone/>
                      </a:pPr>
                      <a:r>
                        <a:rPr lang="id-ID" sz="1800" b="0" i="0" u="none" strike="noStrike" cap="none">
                          <a:latin typeface="Rockwell"/>
                          <a:ea typeface="Rockwell"/>
                          <a:cs typeface="Rockwell"/>
                          <a:sym typeface="Rockwell"/>
                        </a:rPr>
                        <a:t>Sekolah, jalan menuju sekolah, rumah, komunitas  </a:t>
                      </a:r>
                      <a:endParaRPr sz="1800" b="0" i="0" u="none" strike="noStrike" cap="none">
                        <a:latin typeface="Rockwell"/>
                        <a:ea typeface="Rockwell"/>
                        <a:cs typeface="Rockwell"/>
                        <a:sym typeface="Rockwell"/>
                      </a:endParaRPr>
                    </a:p>
                    <a:p>
                      <a:pPr marL="0" marR="0" lvl="0" indent="0" algn="l" rtl="0">
                        <a:spcBef>
                          <a:spcPts val="0"/>
                        </a:spcBef>
                        <a:spcAft>
                          <a:spcPts val="0"/>
                        </a:spcAft>
                        <a:buClr>
                          <a:schemeClr val="dk1"/>
                        </a:buClr>
                        <a:buSzPts val="1800"/>
                        <a:buFont typeface="Rockwel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Rockwell"/>
                        <a:buNone/>
                      </a:pPr>
                      <a:r>
                        <a:rPr lang="id-ID" sz="1800" b="0" i="0" u="none" strike="noStrike" cap="none">
                          <a:latin typeface="Rockwell"/>
                          <a:ea typeface="Rockwell"/>
                          <a:cs typeface="Rockwell"/>
                          <a:sym typeface="Rockwell"/>
                        </a:rPr>
                        <a:t>Bercerita kepada orang yang lebih tua dan dipercaya, baik di sekolah ataupun di rumah.   </a:t>
                      </a:r>
                      <a:endParaRPr sz="1800" b="0" i="0" u="none" strike="noStrike" cap="none">
                        <a:latin typeface="Rockwell"/>
                        <a:ea typeface="Rockwell"/>
                        <a:cs typeface="Rockwell"/>
                        <a:sym typeface="Rockwell"/>
                      </a:endParaRPr>
                    </a:p>
                    <a:p>
                      <a:pPr marL="0" marR="0" lvl="0" indent="0" algn="l" rtl="0">
                        <a:spcBef>
                          <a:spcPts val="0"/>
                        </a:spcBef>
                        <a:spcAft>
                          <a:spcPts val="0"/>
                        </a:spcAft>
                        <a:buClr>
                          <a:schemeClr val="dk1"/>
                        </a:buClr>
                        <a:buSzPts val="1800"/>
                        <a:buFont typeface="Rockwell"/>
                        <a:buNone/>
                      </a:pPr>
                      <a:endParaRPr sz="1800" u="none" strike="noStrike" cap="none"/>
                    </a:p>
                  </a:txBody>
                  <a:tcPr marL="91450" marR="91450" marT="45725" marB="45725"/>
                </a:tc>
                <a:extLst>
                  <a:ext uri="{0D108BD9-81ED-4DB2-BD59-A6C34878D82A}">
                    <a16:rowId xmlns:a16="http://schemas.microsoft.com/office/drawing/2014/main" val="10001"/>
                  </a:ext>
                </a:extLst>
              </a:tr>
            </a:tbl>
          </a:graphicData>
        </a:graphic>
      </p:graphicFrame>
      <p:sp>
        <p:nvSpPr>
          <p:cNvPr id="763" name="Google Shape;763;p10"/>
          <p:cNvSpPr txBox="1"/>
          <p:nvPr/>
        </p:nvSpPr>
        <p:spPr>
          <a:xfrm>
            <a:off x="1747838" y="878682"/>
            <a:ext cx="8708230"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d-ID" sz="2400" b="1">
                <a:solidFill>
                  <a:schemeClr val="dk1"/>
                </a:solidFill>
                <a:latin typeface="Gill Sans"/>
                <a:ea typeface="Gill Sans"/>
                <a:cs typeface="Gill Sans"/>
                <a:sym typeface="Gill Sans"/>
              </a:rPr>
              <a:t>Pembagian Kekerasan Berbasis Gender Berdasarkan Jenis Kekerasan, Tempat, dan Respon yang Diharapkan</a:t>
            </a:r>
            <a:endParaRPr sz="2400">
              <a:solidFill>
                <a:schemeClr val="dk1"/>
              </a:solidFill>
              <a:latin typeface="Rockwell"/>
              <a:ea typeface="Rockwell"/>
              <a:cs typeface="Rockwell"/>
              <a:sym typeface="Rockwell"/>
            </a:endParaRPr>
          </a:p>
        </p:txBody>
      </p:sp>
      <p:pic>
        <p:nvPicPr>
          <p:cNvPr id="766" name="Google Shape;766;p10"/>
          <p:cNvPicPr preferRelativeResize="0"/>
          <p:nvPr/>
        </p:nvPicPr>
        <p:blipFill rotWithShape="1">
          <a:blip r:embed="rId3">
            <a:alphaModFix/>
          </a:blip>
          <a:srcRect l="54077" r="5312" b="11747"/>
          <a:stretch/>
        </p:blipFill>
        <p:spPr>
          <a:xfrm>
            <a:off x="10977619" y="5361117"/>
            <a:ext cx="1218130" cy="1498988"/>
          </a:xfrm>
          <a:prstGeom prst="rect">
            <a:avLst/>
          </a:prstGeom>
          <a:noFill/>
          <a:ln>
            <a:noFill/>
          </a:ln>
        </p:spPr>
      </p:pic>
      <p:sp>
        <p:nvSpPr>
          <p:cNvPr id="767" name="Google Shape;767;p10"/>
          <p:cNvSpPr txBox="1"/>
          <p:nvPr/>
        </p:nvSpPr>
        <p:spPr>
          <a:xfrm>
            <a:off x="838200" y="206825"/>
            <a:ext cx="7792500" cy="9234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d-ID" sz="1800" b="1">
                <a:solidFill>
                  <a:schemeClr val="dk1"/>
                </a:solidFill>
                <a:latin typeface="Verdana"/>
                <a:ea typeface="Verdana"/>
                <a:cs typeface="Verdana"/>
                <a:sym typeface="Verdana"/>
              </a:rPr>
              <a:t>f</a:t>
            </a:r>
            <a:r>
              <a:rPr lang="id-ID" sz="1800" b="1" i="1">
                <a:solidFill>
                  <a:schemeClr val="dk1"/>
                </a:solidFill>
                <a:latin typeface="Verdana"/>
                <a:ea typeface="Verdana"/>
                <a:cs typeface="Verdana"/>
                <a:sym typeface="Verdana"/>
              </a:rPr>
              <a:t>asilitator dapat membantu dengan menyebutkan dan menuliskan contoh-contohnya di flipchart</a:t>
            </a:r>
            <a:endParaRPr sz="1800" b="1" i="1">
              <a:solidFill>
                <a:schemeClr val="dk1"/>
              </a:solidFill>
              <a:latin typeface="Verdana"/>
              <a:ea typeface="Verdana"/>
              <a:cs typeface="Verdana"/>
              <a:sym typeface="Verdana"/>
            </a:endParaRPr>
          </a:p>
          <a:p>
            <a:pPr marL="0" marR="0" lvl="0" indent="0" algn="just" rtl="0">
              <a:spcBef>
                <a:spcPts val="0"/>
              </a:spcBef>
              <a:spcAft>
                <a:spcPts val="0"/>
              </a:spcAft>
              <a:buNone/>
            </a:pPr>
            <a:endParaRPr sz="1800" b="1">
              <a:solidFill>
                <a:schemeClr val="dk1"/>
              </a:solidFill>
              <a:latin typeface="Verdana"/>
              <a:ea typeface="Verdana"/>
              <a:cs typeface="Verdana"/>
              <a:sym typeface="Verdana"/>
            </a:endParaRPr>
          </a:p>
        </p:txBody>
      </p:sp>
      <p:pic>
        <p:nvPicPr>
          <p:cNvPr id="2" name="Picture 1" descr="A picture containing logo&#10;&#10;Description automatically generated">
            <a:extLst>
              <a:ext uri="{FF2B5EF4-FFF2-40B4-BE49-F238E27FC236}">
                <a16:creationId xmlns:a16="http://schemas.microsoft.com/office/drawing/2014/main" id="{EF9731C8-7E2C-3A48-98DF-AC0BCCC839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9843884" y="98888"/>
            <a:ext cx="1863928" cy="50733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71"/>
        <p:cNvGrpSpPr/>
        <p:nvPr/>
      </p:nvGrpSpPr>
      <p:grpSpPr>
        <a:xfrm>
          <a:off x="0" y="0"/>
          <a:ext cx="0" cy="0"/>
          <a:chOff x="0" y="0"/>
          <a:chExt cx="0" cy="0"/>
        </a:xfrm>
      </p:grpSpPr>
      <p:sp>
        <p:nvSpPr>
          <p:cNvPr id="772" name="Google Shape;772;p11"/>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grpSp>
        <p:nvGrpSpPr>
          <p:cNvPr id="773" name="Google Shape;773;p11"/>
          <p:cNvGrpSpPr/>
          <p:nvPr/>
        </p:nvGrpSpPr>
        <p:grpSpPr>
          <a:xfrm>
            <a:off x="-417513" y="0"/>
            <a:ext cx="12584114" cy="6853238"/>
            <a:chOff x="-417513" y="0"/>
            <a:chExt cx="12584114" cy="6853238"/>
          </a:xfrm>
        </p:grpSpPr>
        <p:sp>
          <p:nvSpPr>
            <p:cNvPr id="774" name="Google Shape;774;p11"/>
            <p:cNvSpPr/>
            <p:nvPr/>
          </p:nvSpPr>
          <p:spPr>
            <a:xfrm>
              <a:off x="1306513" y="0"/>
              <a:ext cx="3862388" cy="6843713"/>
            </a:xfrm>
            <a:custGeom>
              <a:avLst/>
              <a:gdLst/>
              <a:ahLst/>
              <a:cxnLst/>
              <a:rect l="l" t="t" r="r" b="b"/>
              <a:pathLst>
                <a:path w="813" h="1440" extrusionOk="0">
                  <a:moveTo>
                    <a:pt x="813" y="0"/>
                  </a:moveTo>
                  <a:cubicBezTo>
                    <a:pt x="331" y="221"/>
                    <a:pt x="0" y="1039"/>
                    <a:pt x="435" y="1440"/>
                  </a:cubicBezTo>
                </a:path>
              </a:pathLst>
            </a:custGeom>
            <a:noFill/>
            <a:ln w="9525" cap="flat" cmpd="sng">
              <a:solidFill>
                <a:schemeClr val="accent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775" name="Google Shape;775;p11"/>
            <p:cNvSpPr/>
            <p:nvPr/>
          </p:nvSpPr>
          <p:spPr>
            <a:xfrm>
              <a:off x="10626725" y="9525"/>
              <a:ext cx="1539875" cy="555625"/>
            </a:xfrm>
            <a:custGeom>
              <a:avLst/>
              <a:gdLst/>
              <a:ahLst/>
              <a:cxnLst/>
              <a:rect l="l" t="t" r="r" b="b"/>
              <a:pathLst>
                <a:path w="324" h="117" extrusionOk="0">
                  <a:moveTo>
                    <a:pt x="324" y="117"/>
                  </a:moveTo>
                  <a:cubicBezTo>
                    <a:pt x="223" y="64"/>
                    <a:pt x="107" y="28"/>
                    <a:pt x="0" y="0"/>
                  </a:cubicBezTo>
                </a:path>
              </a:pathLst>
            </a:custGeom>
            <a:noFill/>
            <a:ln w="9525" cap="flat" cmpd="sng">
              <a:solidFill>
                <a:schemeClr val="accent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11"/>
            <p:cNvSpPr/>
            <p:nvPr/>
          </p:nvSpPr>
          <p:spPr>
            <a:xfrm>
              <a:off x="10247313" y="5013325"/>
              <a:ext cx="1919288" cy="1830388"/>
            </a:xfrm>
            <a:custGeom>
              <a:avLst/>
              <a:gdLst/>
              <a:ahLst/>
              <a:cxnLst/>
              <a:rect l="l" t="t" r="r" b="b"/>
              <a:pathLst>
                <a:path w="404" h="385" extrusionOk="0">
                  <a:moveTo>
                    <a:pt x="0" y="385"/>
                  </a:moveTo>
                  <a:cubicBezTo>
                    <a:pt x="146" y="272"/>
                    <a:pt x="285" y="142"/>
                    <a:pt x="404" y="0"/>
                  </a:cubicBezTo>
                </a:path>
              </a:pathLst>
            </a:custGeom>
            <a:noFill/>
            <a:ln w="9525" cap="flat" cmpd="sng">
              <a:solidFill>
                <a:schemeClr val="accent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11"/>
            <p:cNvSpPr/>
            <p:nvPr/>
          </p:nvSpPr>
          <p:spPr>
            <a:xfrm>
              <a:off x="1120775" y="0"/>
              <a:ext cx="3676650" cy="6843713"/>
            </a:xfrm>
            <a:custGeom>
              <a:avLst/>
              <a:gdLst/>
              <a:ahLst/>
              <a:cxnLst/>
              <a:rect l="l" t="t" r="r" b="b"/>
              <a:pathLst>
                <a:path w="774" h="1440" extrusionOk="0">
                  <a:moveTo>
                    <a:pt x="774" y="0"/>
                  </a:moveTo>
                  <a:cubicBezTo>
                    <a:pt x="312" y="240"/>
                    <a:pt x="0" y="1034"/>
                    <a:pt x="411" y="1440"/>
                  </a:cubicBezTo>
                </a:path>
              </a:pathLst>
            </a:custGeom>
            <a:noFill/>
            <a:ln w="9525" cap="flat" cmpd="sng">
              <a:solidFill>
                <a:schemeClr val="accent1">
                  <a:alpha val="17647"/>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11"/>
            <p:cNvSpPr/>
            <p:nvPr/>
          </p:nvSpPr>
          <p:spPr>
            <a:xfrm>
              <a:off x="11202988" y="9525"/>
              <a:ext cx="963613" cy="366713"/>
            </a:xfrm>
            <a:custGeom>
              <a:avLst/>
              <a:gdLst/>
              <a:ahLst/>
              <a:cxnLst/>
              <a:rect l="l" t="t" r="r" b="b"/>
              <a:pathLst>
                <a:path w="203" h="77" extrusionOk="0">
                  <a:moveTo>
                    <a:pt x="203" y="77"/>
                  </a:moveTo>
                  <a:cubicBezTo>
                    <a:pt x="138" y="46"/>
                    <a:pt x="68" y="21"/>
                    <a:pt x="0" y="0"/>
                  </a:cubicBezTo>
                </a:path>
              </a:pathLst>
            </a:custGeom>
            <a:noFill/>
            <a:ln w="9525" cap="flat" cmpd="sng">
              <a:solidFill>
                <a:schemeClr val="accent1">
                  <a:alpha val="17647"/>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11"/>
            <p:cNvSpPr/>
            <p:nvPr/>
          </p:nvSpPr>
          <p:spPr>
            <a:xfrm>
              <a:off x="10494963" y="5275263"/>
              <a:ext cx="1666875" cy="1577975"/>
            </a:xfrm>
            <a:custGeom>
              <a:avLst/>
              <a:gdLst/>
              <a:ahLst/>
              <a:cxnLst/>
              <a:rect l="l" t="t" r="r" b="b"/>
              <a:pathLst>
                <a:path w="351" h="332" extrusionOk="0">
                  <a:moveTo>
                    <a:pt x="0" y="332"/>
                  </a:moveTo>
                  <a:cubicBezTo>
                    <a:pt x="125" y="232"/>
                    <a:pt x="245" y="121"/>
                    <a:pt x="351" y="0"/>
                  </a:cubicBezTo>
                </a:path>
              </a:pathLst>
            </a:custGeom>
            <a:noFill/>
            <a:ln w="9525" cap="flat" cmpd="sng">
              <a:solidFill>
                <a:schemeClr val="accent1">
                  <a:alpha val="17647"/>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11"/>
            <p:cNvSpPr/>
            <p:nvPr/>
          </p:nvSpPr>
          <p:spPr>
            <a:xfrm>
              <a:off x="1001713" y="0"/>
              <a:ext cx="3621088" cy="6843713"/>
            </a:xfrm>
            <a:custGeom>
              <a:avLst/>
              <a:gdLst/>
              <a:ahLst/>
              <a:cxnLst/>
              <a:rect l="l" t="t" r="r" b="b"/>
              <a:pathLst>
                <a:path w="762" h="1440" extrusionOk="0">
                  <a:moveTo>
                    <a:pt x="762" y="0"/>
                  </a:moveTo>
                  <a:cubicBezTo>
                    <a:pt x="308" y="245"/>
                    <a:pt x="0" y="1033"/>
                    <a:pt x="403" y="1440"/>
                  </a:cubicBezTo>
                </a:path>
              </a:pathLst>
            </a:custGeom>
            <a:noFill/>
            <a:ln w="9525" cap="flat" cmpd="sng">
              <a:solidFill>
                <a:schemeClr val="accent1">
                  <a:alpha val="14901"/>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1"/>
            <p:cNvSpPr/>
            <p:nvPr/>
          </p:nvSpPr>
          <p:spPr>
            <a:xfrm>
              <a:off x="11501438" y="9525"/>
              <a:ext cx="665163" cy="257175"/>
            </a:xfrm>
            <a:custGeom>
              <a:avLst/>
              <a:gdLst/>
              <a:ahLst/>
              <a:cxnLst/>
              <a:rect l="l" t="t" r="r" b="b"/>
              <a:pathLst>
                <a:path w="140" h="54" extrusionOk="0">
                  <a:moveTo>
                    <a:pt x="140" y="54"/>
                  </a:moveTo>
                  <a:cubicBezTo>
                    <a:pt x="95" y="34"/>
                    <a:pt x="48" y="16"/>
                    <a:pt x="0" y="0"/>
                  </a:cubicBezTo>
                </a:path>
              </a:pathLst>
            </a:custGeom>
            <a:noFill/>
            <a:ln w="9525" cap="flat" cmpd="sng">
              <a:solidFill>
                <a:schemeClr val="accent1">
                  <a:alpha val="14901"/>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1"/>
            <p:cNvSpPr/>
            <p:nvPr/>
          </p:nvSpPr>
          <p:spPr>
            <a:xfrm>
              <a:off x="10641013" y="5408613"/>
              <a:ext cx="1525588" cy="1435100"/>
            </a:xfrm>
            <a:custGeom>
              <a:avLst/>
              <a:gdLst/>
              <a:ahLst/>
              <a:cxnLst/>
              <a:rect l="l" t="t" r="r" b="b"/>
              <a:pathLst>
                <a:path w="321" h="302" extrusionOk="0">
                  <a:moveTo>
                    <a:pt x="0" y="302"/>
                  </a:moveTo>
                  <a:cubicBezTo>
                    <a:pt x="114" y="210"/>
                    <a:pt x="223" y="109"/>
                    <a:pt x="321" y="0"/>
                  </a:cubicBezTo>
                </a:path>
              </a:pathLst>
            </a:custGeom>
            <a:noFill/>
            <a:ln w="9525" cap="flat" cmpd="sng">
              <a:solidFill>
                <a:schemeClr val="accent1">
                  <a:alpha val="14901"/>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1"/>
            <p:cNvSpPr/>
            <p:nvPr/>
          </p:nvSpPr>
          <p:spPr>
            <a:xfrm>
              <a:off x="1001713" y="0"/>
              <a:ext cx="3244850" cy="6843713"/>
            </a:xfrm>
            <a:custGeom>
              <a:avLst/>
              <a:gdLst/>
              <a:ahLst/>
              <a:cxnLst/>
              <a:rect l="l" t="t" r="r" b="b"/>
              <a:pathLst>
                <a:path w="683" h="1440" extrusionOk="0">
                  <a:moveTo>
                    <a:pt x="683" y="0"/>
                  </a:moveTo>
                  <a:cubicBezTo>
                    <a:pt x="258" y="256"/>
                    <a:pt x="0" y="1041"/>
                    <a:pt x="355" y="1440"/>
                  </a:cubicBezTo>
                </a:path>
              </a:pathLst>
            </a:custGeom>
            <a:noFill/>
            <a:ln w="9525" cap="flat" cmpd="sng">
              <a:solidFill>
                <a:schemeClr val="accent1">
                  <a:alpha val="12941"/>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1"/>
            <p:cNvSpPr/>
            <p:nvPr/>
          </p:nvSpPr>
          <p:spPr>
            <a:xfrm>
              <a:off x="10802938" y="5518150"/>
              <a:ext cx="1363663" cy="1325563"/>
            </a:xfrm>
            <a:custGeom>
              <a:avLst/>
              <a:gdLst/>
              <a:ahLst/>
              <a:cxnLst/>
              <a:rect l="l" t="t" r="r" b="b"/>
              <a:pathLst>
                <a:path w="287" h="279" extrusionOk="0">
                  <a:moveTo>
                    <a:pt x="0" y="279"/>
                  </a:moveTo>
                  <a:cubicBezTo>
                    <a:pt x="101" y="193"/>
                    <a:pt x="198" y="100"/>
                    <a:pt x="287" y="0"/>
                  </a:cubicBezTo>
                </a:path>
              </a:pathLst>
            </a:custGeom>
            <a:noFill/>
            <a:ln w="9525" cap="flat" cmpd="sng">
              <a:solidFill>
                <a:schemeClr val="accent1">
                  <a:alpha val="11764"/>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11"/>
            <p:cNvSpPr/>
            <p:nvPr/>
          </p:nvSpPr>
          <p:spPr>
            <a:xfrm>
              <a:off x="889000" y="0"/>
              <a:ext cx="3230563" cy="6843713"/>
            </a:xfrm>
            <a:custGeom>
              <a:avLst/>
              <a:gdLst/>
              <a:ahLst/>
              <a:cxnLst/>
              <a:rect l="l" t="t" r="r" b="b"/>
              <a:pathLst>
                <a:path w="680" h="1440" extrusionOk="0">
                  <a:moveTo>
                    <a:pt x="680" y="0"/>
                  </a:moveTo>
                  <a:cubicBezTo>
                    <a:pt x="257" y="265"/>
                    <a:pt x="0" y="1026"/>
                    <a:pt x="337" y="1440"/>
                  </a:cubicBezTo>
                </a:path>
              </a:pathLst>
            </a:custGeom>
            <a:noFill/>
            <a:ln w="9525" cap="flat" cmpd="sng">
              <a:solidFill>
                <a:schemeClr val="accent1">
                  <a:alpha val="12941"/>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11"/>
            <p:cNvSpPr/>
            <p:nvPr/>
          </p:nvSpPr>
          <p:spPr>
            <a:xfrm>
              <a:off x="10979150" y="5694363"/>
              <a:ext cx="1187450" cy="1149350"/>
            </a:xfrm>
            <a:custGeom>
              <a:avLst/>
              <a:gdLst/>
              <a:ahLst/>
              <a:cxnLst/>
              <a:rect l="l" t="t" r="r" b="b"/>
              <a:pathLst>
                <a:path w="250" h="242" extrusionOk="0">
                  <a:moveTo>
                    <a:pt x="0" y="242"/>
                  </a:moveTo>
                  <a:cubicBezTo>
                    <a:pt x="88" y="166"/>
                    <a:pt x="172" y="85"/>
                    <a:pt x="250" y="0"/>
                  </a:cubicBezTo>
                </a:path>
              </a:pathLst>
            </a:custGeom>
            <a:noFill/>
            <a:ln w="9525" cap="flat" cmpd="sng">
              <a:solidFill>
                <a:schemeClr val="accent1">
                  <a:alpha val="9803"/>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1"/>
            <p:cNvSpPr/>
            <p:nvPr/>
          </p:nvSpPr>
          <p:spPr>
            <a:xfrm>
              <a:off x="484188" y="0"/>
              <a:ext cx="3421063" cy="6843713"/>
            </a:xfrm>
            <a:custGeom>
              <a:avLst/>
              <a:gdLst/>
              <a:ahLst/>
              <a:cxnLst/>
              <a:rect l="l" t="t" r="r" b="b"/>
              <a:pathLst>
                <a:path w="720" h="1440" extrusionOk="0">
                  <a:moveTo>
                    <a:pt x="720" y="0"/>
                  </a:moveTo>
                  <a:cubicBezTo>
                    <a:pt x="316" y="282"/>
                    <a:pt x="0" y="1018"/>
                    <a:pt x="362" y="1440"/>
                  </a:cubicBezTo>
                </a:path>
              </a:pathLst>
            </a:custGeom>
            <a:noFill/>
            <a:ln w="9525" cap="flat" cmpd="sng">
              <a:solidFill>
                <a:schemeClr val="accent1">
                  <a:alpha val="11764"/>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1"/>
            <p:cNvSpPr/>
            <p:nvPr/>
          </p:nvSpPr>
          <p:spPr>
            <a:xfrm>
              <a:off x="11287125" y="6049963"/>
              <a:ext cx="879475" cy="793750"/>
            </a:xfrm>
            <a:custGeom>
              <a:avLst/>
              <a:gdLst/>
              <a:ahLst/>
              <a:cxnLst/>
              <a:rect l="l" t="t" r="r" b="b"/>
              <a:pathLst>
                <a:path w="185" h="167" extrusionOk="0">
                  <a:moveTo>
                    <a:pt x="0" y="167"/>
                  </a:moveTo>
                  <a:cubicBezTo>
                    <a:pt x="63" y="114"/>
                    <a:pt x="125" y="58"/>
                    <a:pt x="185" y="0"/>
                  </a:cubicBezTo>
                </a:path>
              </a:pathLst>
            </a:custGeom>
            <a:noFill/>
            <a:ln w="9525" cap="flat" cmpd="sng">
              <a:solidFill>
                <a:schemeClr val="accent1">
                  <a:alpha val="7843"/>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1"/>
            <p:cNvSpPr/>
            <p:nvPr/>
          </p:nvSpPr>
          <p:spPr>
            <a:xfrm>
              <a:off x="598488" y="0"/>
              <a:ext cx="2717800" cy="6843713"/>
            </a:xfrm>
            <a:custGeom>
              <a:avLst/>
              <a:gdLst/>
              <a:ahLst/>
              <a:cxnLst/>
              <a:rect l="l" t="t" r="r" b="b"/>
              <a:pathLst>
                <a:path w="572" h="1440" extrusionOk="0">
                  <a:moveTo>
                    <a:pt x="572" y="0"/>
                  </a:moveTo>
                  <a:cubicBezTo>
                    <a:pt x="213" y="320"/>
                    <a:pt x="0" y="979"/>
                    <a:pt x="164" y="1440"/>
                  </a:cubicBezTo>
                </a:path>
              </a:pathLst>
            </a:custGeom>
            <a:noFill/>
            <a:ln w="12700" cap="flat" cmpd="sng">
              <a:solidFill>
                <a:schemeClr val="accent1">
                  <a:alpha val="11764"/>
                </a:schemeClr>
              </a:solidFill>
              <a:prstDash val="dashDot"/>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1"/>
            <p:cNvSpPr/>
            <p:nvPr/>
          </p:nvSpPr>
          <p:spPr>
            <a:xfrm>
              <a:off x="261938" y="0"/>
              <a:ext cx="2944813" cy="6843713"/>
            </a:xfrm>
            <a:custGeom>
              <a:avLst/>
              <a:gdLst/>
              <a:ahLst/>
              <a:cxnLst/>
              <a:rect l="l" t="t" r="r" b="b"/>
              <a:pathLst>
                <a:path w="620" h="1440" extrusionOk="0">
                  <a:moveTo>
                    <a:pt x="620" y="0"/>
                  </a:moveTo>
                  <a:cubicBezTo>
                    <a:pt x="248" y="325"/>
                    <a:pt x="0" y="960"/>
                    <a:pt x="186" y="1440"/>
                  </a:cubicBezTo>
                </a:path>
              </a:pathLst>
            </a:custGeom>
            <a:noFill/>
            <a:ln w="9525" cap="flat" cmpd="sng">
              <a:solidFill>
                <a:schemeClr val="accent1">
                  <a:alpha val="11764"/>
                </a:schemeClr>
              </a:solidFill>
              <a:prstDash val="lg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1"/>
            <p:cNvSpPr/>
            <p:nvPr/>
          </p:nvSpPr>
          <p:spPr>
            <a:xfrm>
              <a:off x="-417513" y="0"/>
              <a:ext cx="2403475" cy="6843713"/>
            </a:xfrm>
            <a:custGeom>
              <a:avLst/>
              <a:gdLst/>
              <a:ahLst/>
              <a:cxnLst/>
              <a:rect l="l" t="t" r="r" b="b"/>
              <a:pathLst>
                <a:path w="506" h="1440" extrusionOk="0">
                  <a:moveTo>
                    <a:pt x="506" y="0"/>
                  </a:moveTo>
                  <a:cubicBezTo>
                    <a:pt x="109" y="356"/>
                    <a:pt x="0" y="943"/>
                    <a:pt x="171" y="1440"/>
                  </a:cubicBezTo>
                </a:path>
              </a:pathLst>
            </a:custGeom>
            <a:noFill/>
            <a:ln w="9525" cap="flat" cmpd="sng">
              <a:solidFill>
                <a:schemeClr val="accent1">
                  <a:alpha val="1098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1"/>
            <p:cNvSpPr/>
            <p:nvPr/>
          </p:nvSpPr>
          <p:spPr>
            <a:xfrm>
              <a:off x="14288" y="9525"/>
              <a:ext cx="1771650" cy="3198813"/>
            </a:xfrm>
            <a:custGeom>
              <a:avLst/>
              <a:gdLst/>
              <a:ahLst/>
              <a:cxnLst/>
              <a:rect l="l" t="t" r="r" b="b"/>
              <a:pathLst>
                <a:path w="373" h="673" extrusionOk="0">
                  <a:moveTo>
                    <a:pt x="373" y="0"/>
                  </a:moveTo>
                  <a:cubicBezTo>
                    <a:pt x="175" y="183"/>
                    <a:pt x="51" y="409"/>
                    <a:pt x="0" y="673"/>
                  </a:cubicBezTo>
                </a:path>
              </a:pathLst>
            </a:custGeom>
            <a:noFill/>
            <a:ln w="9525" cap="flat" cmpd="sng">
              <a:solidFill>
                <a:schemeClr val="accent1">
                  <a:alpha val="9803"/>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1"/>
            <p:cNvSpPr/>
            <p:nvPr/>
          </p:nvSpPr>
          <p:spPr>
            <a:xfrm>
              <a:off x="4763" y="6016625"/>
              <a:ext cx="214313" cy="827088"/>
            </a:xfrm>
            <a:custGeom>
              <a:avLst/>
              <a:gdLst/>
              <a:ahLst/>
              <a:cxnLst/>
              <a:rect l="l" t="t" r="r" b="b"/>
              <a:pathLst>
                <a:path w="45" h="174" extrusionOk="0">
                  <a:moveTo>
                    <a:pt x="0" y="0"/>
                  </a:moveTo>
                  <a:cubicBezTo>
                    <a:pt x="11" y="59"/>
                    <a:pt x="26" y="118"/>
                    <a:pt x="45" y="174"/>
                  </a:cubicBezTo>
                </a:path>
              </a:pathLst>
            </a:custGeom>
            <a:noFill/>
            <a:ln w="9525" cap="flat" cmpd="sng">
              <a:solidFill>
                <a:schemeClr val="accent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11"/>
            <p:cNvSpPr/>
            <p:nvPr/>
          </p:nvSpPr>
          <p:spPr>
            <a:xfrm>
              <a:off x="14288" y="0"/>
              <a:ext cx="1562100" cy="2228850"/>
            </a:xfrm>
            <a:custGeom>
              <a:avLst/>
              <a:gdLst/>
              <a:ahLst/>
              <a:cxnLst/>
              <a:rect l="l" t="t" r="r" b="b"/>
              <a:pathLst>
                <a:path w="329" h="469" extrusionOk="0">
                  <a:moveTo>
                    <a:pt x="329" y="0"/>
                  </a:moveTo>
                  <a:cubicBezTo>
                    <a:pt x="189" y="133"/>
                    <a:pt x="69" y="288"/>
                    <a:pt x="0" y="469"/>
                  </a:cubicBezTo>
                </a:path>
              </a:pathLst>
            </a:custGeom>
            <a:noFill/>
            <a:ln w="9525" cap="flat" cmpd="sng">
              <a:solidFill>
                <a:schemeClr val="accent1">
                  <a:alpha val="7843"/>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795" name="Google Shape;795;p11"/>
          <p:cNvGraphicFramePr/>
          <p:nvPr/>
        </p:nvGraphicFramePr>
        <p:xfrm>
          <a:off x="772319" y="1886744"/>
          <a:ext cx="10639400" cy="3200420"/>
        </p:xfrm>
        <a:graphic>
          <a:graphicData uri="http://schemas.openxmlformats.org/drawingml/2006/table">
            <a:tbl>
              <a:tblPr firstRow="1" bandRow="1">
                <a:noFill/>
                <a:tableStyleId>{874F05FE-2F2A-457C-8C2E-B471F7D59516}</a:tableStyleId>
              </a:tblPr>
              <a:tblGrid>
                <a:gridCol w="2659850">
                  <a:extLst>
                    <a:ext uri="{9D8B030D-6E8A-4147-A177-3AD203B41FA5}">
                      <a16:colId xmlns:a16="http://schemas.microsoft.com/office/drawing/2014/main" val="20000"/>
                    </a:ext>
                  </a:extLst>
                </a:gridCol>
                <a:gridCol w="2659850">
                  <a:extLst>
                    <a:ext uri="{9D8B030D-6E8A-4147-A177-3AD203B41FA5}">
                      <a16:colId xmlns:a16="http://schemas.microsoft.com/office/drawing/2014/main" val="20001"/>
                    </a:ext>
                  </a:extLst>
                </a:gridCol>
                <a:gridCol w="2659850">
                  <a:extLst>
                    <a:ext uri="{9D8B030D-6E8A-4147-A177-3AD203B41FA5}">
                      <a16:colId xmlns:a16="http://schemas.microsoft.com/office/drawing/2014/main" val="20002"/>
                    </a:ext>
                  </a:extLst>
                </a:gridCol>
                <a:gridCol w="2659850">
                  <a:extLst>
                    <a:ext uri="{9D8B030D-6E8A-4147-A177-3AD203B41FA5}">
                      <a16:colId xmlns:a16="http://schemas.microsoft.com/office/drawing/2014/main" val="20003"/>
                    </a:ext>
                  </a:extLst>
                </a:gridCol>
              </a:tblGrid>
              <a:tr h="870200">
                <a:tc>
                  <a:txBody>
                    <a:bodyPr/>
                    <a:lstStyle/>
                    <a:p>
                      <a:pPr marL="0" marR="0" lvl="0" indent="0" algn="l" rtl="0">
                        <a:spcBef>
                          <a:spcPts val="0"/>
                        </a:spcBef>
                        <a:spcAft>
                          <a:spcPts val="0"/>
                        </a:spcAft>
                        <a:buClr>
                          <a:schemeClr val="dk1"/>
                        </a:buClr>
                        <a:buSzPts val="1800"/>
                        <a:buFont typeface="Rockwell"/>
                        <a:buNone/>
                      </a:pPr>
                      <a:r>
                        <a:rPr lang="id-ID" sz="1800" b="1" i="0" u="none" strike="noStrike" cap="none">
                          <a:latin typeface="Rockwell"/>
                          <a:ea typeface="Rockwell"/>
                          <a:cs typeface="Rockwell"/>
                          <a:sym typeface="Rockwell"/>
                        </a:rPr>
                        <a:t>Jenis Kekerasan</a:t>
                      </a:r>
                      <a:r>
                        <a:rPr lang="id-ID" sz="1800" b="0" i="0" u="none" strike="noStrike" cap="none">
                          <a:latin typeface="Rockwell"/>
                          <a:ea typeface="Rockwell"/>
                          <a:cs typeface="Rockwell"/>
                          <a:sym typeface="Rockwell"/>
                        </a:rPr>
                        <a:t> </a:t>
                      </a:r>
                      <a:endParaRPr sz="1800" u="none" strike="noStrike" cap="none"/>
                    </a:p>
                  </a:txBody>
                  <a:tcPr marL="91450" marR="91450" marT="45725" marB="45725"/>
                </a:tc>
                <a:tc>
                  <a:txBody>
                    <a:bodyPr/>
                    <a:lstStyle/>
                    <a:p>
                      <a:pPr marL="0" marR="0" lvl="0" indent="0" algn="l" rtl="0">
                        <a:spcBef>
                          <a:spcPts val="0"/>
                        </a:spcBef>
                        <a:spcAft>
                          <a:spcPts val="0"/>
                        </a:spcAft>
                        <a:buClr>
                          <a:schemeClr val="dk1"/>
                        </a:buClr>
                        <a:buSzPts val="1800"/>
                        <a:buFont typeface="Rockwell"/>
                        <a:buNone/>
                      </a:pPr>
                      <a:r>
                        <a:rPr lang="id-ID" sz="1800" b="1" i="0" u="none" strike="noStrike" cap="none">
                          <a:latin typeface="Rockwell"/>
                          <a:ea typeface="Rockwell"/>
                          <a:cs typeface="Rockwell"/>
                          <a:sym typeface="Rockwell"/>
                        </a:rPr>
                        <a:t>Contoh</a:t>
                      </a:r>
                      <a:endParaRPr sz="1800" u="none" strike="noStrike" cap="none"/>
                    </a:p>
                  </a:txBody>
                  <a:tcPr marL="91450" marR="91450" marT="45725" marB="45725"/>
                </a:tc>
                <a:tc>
                  <a:txBody>
                    <a:bodyPr/>
                    <a:lstStyle/>
                    <a:p>
                      <a:pPr marL="0" marR="0" lvl="0" indent="0" algn="ctr" rtl="0">
                        <a:lnSpc>
                          <a:spcPct val="100000"/>
                        </a:lnSpc>
                        <a:spcBef>
                          <a:spcPts val="0"/>
                        </a:spcBef>
                        <a:spcAft>
                          <a:spcPts val="0"/>
                        </a:spcAft>
                        <a:buClr>
                          <a:schemeClr val="dk1"/>
                        </a:buClr>
                        <a:buSzPts val="1800"/>
                        <a:buFont typeface="Rockwell"/>
                        <a:buNone/>
                      </a:pPr>
                      <a:r>
                        <a:rPr lang="id-ID" sz="1800" b="1" i="0" u="none" strike="noStrike" cap="none">
                          <a:latin typeface="Rockwell"/>
                          <a:ea typeface="Rockwell"/>
                          <a:cs typeface="Rockwell"/>
                          <a:sym typeface="Rockwell"/>
                        </a:rPr>
                        <a:t>Tempat</a:t>
                      </a:r>
                      <a:r>
                        <a:rPr lang="id-ID" sz="1800" b="0" i="0" u="none" strike="noStrike" cap="none">
                          <a:latin typeface="Rockwell"/>
                          <a:ea typeface="Rockwell"/>
                          <a:cs typeface="Rockwell"/>
                          <a:sym typeface="Rockwell"/>
                        </a:rPr>
                        <a:t> </a:t>
                      </a:r>
                      <a:endParaRPr sz="1800" b="0" i="0" u="none" strike="noStrike" cap="none">
                        <a:latin typeface="Rockwell"/>
                        <a:ea typeface="Rockwell"/>
                        <a:cs typeface="Rockwell"/>
                        <a:sym typeface="Rockwell"/>
                      </a:endParaRPr>
                    </a:p>
                    <a:p>
                      <a:pPr marL="0" marR="0" lvl="0" indent="0" algn="ctr" rtl="0">
                        <a:lnSpc>
                          <a:spcPct val="100000"/>
                        </a:lnSpc>
                        <a:spcBef>
                          <a:spcPts val="0"/>
                        </a:spcBef>
                        <a:spcAft>
                          <a:spcPts val="0"/>
                        </a:spcAft>
                        <a:buClr>
                          <a:schemeClr val="dk1"/>
                        </a:buClr>
                        <a:buSzPts val="1800"/>
                        <a:buFont typeface="Rockwell"/>
                        <a:buNone/>
                      </a:pPr>
                      <a:r>
                        <a:rPr lang="id-ID" sz="1800" b="1" i="0" u="none" strike="noStrike" cap="none">
                          <a:latin typeface="Rockwell"/>
                          <a:ea typeface="Rockwell"/>
                          <a:cs typeface="Rockwell"/>
                          <a:sym typeface="Rockwell"/>
                        </a:rPr>
                        <a:t>Terjadi</a:t>
                      </a:r>
                      <a:endParaRPr sz="1800" u="none" strike="noStrike" cap="none"/>
                    </a:p>
                    <a:p>
                      <a:pPr marL="0" marR="0" lvl="0" indent="0" algn="l" rtl="0">
                        <a:spcBef>
                          <a:spcPts val="0"/>
                        </a:spcBef>
                        <a:spcAft>
                          <a:spcPts val="0"/>
                        </a:spcAft>
                        <a:buClr>
                          <a:schemeClr val="dk1"/>
                        </a:buClr>
                        <a:buSzPts val="1800"/>
                        <a:buFont typeface="Rockwell"/>
                        <a:buNone/>
                      </a:pPr>
                      <a:endParaRPr sz="1800" u="none" strike="noStrike" cap="none"/>
                    </a:p>
                  </a:txBody>
                  <a:tcPr marL="91450" marR="91450" marT="45725" marB="45725"/>
                </a:tc>
                <a:tc>
                  <a:txBody>
                    <a:bodyPr/>
                    <a:lstStyle/>
                    <a:p>
                      <a:pPr marL="0" marR="0" lvl="0" indent="0" algn="l" rtl="0">
                        <a:spcBef>
                          <a:spcPts val="0"/>
                        </a:spcBef>
                        <a:spcAft>
                          <a:spcPts val="0"/>
                        </a:spcAft>
                        <a:buClr>
                          <a:schemeClr val="dk1"/>
                        </a:buClr>
                        <a:buSzPts val="1800"/>
                        <a:buFont typeface="Rockwell"/>
                        <a:buNone/>
                      </a:pPr>
                      <a:r>
                        <a:rPr lang="id-ID" sz="1800" b="1" i="0" u="none" strike="noStrike" cap="none">
                          <a:latin typeface="Rockwell"/>
                          <a:ea typeface="Rockwell"/>
                          <a:cs typeface="Rockwell"/>
                          <a:sym typeface="Rockwell"/>
                        </a:rPr>
                        <a:t>Respon Korban atau Saksi</a:t>
                      </a:r>
                      <a:r>
                        <a:rPr lang="id-ID" sz="1800" b="0" i="0" u="none" strike="noStrike" cap="none">
                          <a:latin typeface="Rockwell"/>
                          <a:ea typeface="Rockwell"/>
                          <a:cs typeface="Rockwell"/>
                          <a:sym typeface="Rockwell"/>
                        </a:rPr>
                        <a:t> </a:t>
                      </a:r>
                      <a:endParaRPr sz="1800" u="none" strike="noStrike" cap="none"/>
                    </a:p>
                  </a:txBody>
                  <a:tcPr marL="91450" marR="91450" marT="45725" marB="45725"/>
                </a:tc>
                <a:extLst>
                  <a:ext uri="{0D108BD9-81ED-4DB2-BD59-A6C34878D82A}">
                    <a16:rowId xmlns:a16="http://schemas.microsoft.com/office/drawing/2014/main" val="10000"/>
                  </a:ext>
                </a:extLst>
              </a:tr>
              <a:tr h="2184000">
                <a:tc>
                  <a:txBody>
                    <a:bodyPr/>
                    <a:lstStyle/>
                    <a:p>
                      <a:pPr marL="0" marR="0" lvl="0" indent="0" algn="l" rtl="0">
                        <a:spcBef>
                          <a:spcPts val="0"/>
                        </a:spcBef>
                        <a:spcAft>
                          <a:spcPts val="0"/>
                        </a:spcAft>
                        <a:buClr>
                          <a:schemeClr val="dk1"/>
                        </a:buClr>
                        <a:buSzPts val="1800"/>
                        <a:buFont typeface="Rockwell"/>
                        <a:buNone/>
                      </a:pPr>
                      <a:r>
                        <a:rPr lang="id-ID" sz="1800" b="0" i="0" u="none" strike="noStrike" cap="none"/>
                        <a:t>Kekerasan Psikologis atau Mental </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Rockwell"/>
                        <a:buNone/>
                      </a:pPr>
                      <a:r>
                        <a:rPr lang="id-ID" sz="1800" b="0" i="0" u="none" strike="noStrike" cap="none"/>
                        <a:t>Kekerasan Verbal  </a:t>
                      </a:r>
                      <a:endParaRPr/>
                    </a:p>
                    <a:p>
                      <a:pPr marL="0" marR="0" lvl="0" indent="0" algn="l" rtl="0">
                        <a:lnSpc>
                          <a:spcPct val="100000"/>
                        </a:lnSpc>
                        <a:spcBef>
                          <a:spcPts val="0"/>
                        </a:spcBef>
                        <a:spcAft>
                          <a:spcPts val="0"/>
                        </a:spcAft>
                        <a:buClr>
                          <a:schemeClr val="dk1"/>
                        </a:buClr>
                        <a:buSzPts val="1800"/>
                        <a:buFont typeface="Rockwell"/>
                        <a:buNone/>
                      </a:pPr>
                      <a:r>
                        <a:rPr lang="id-ID" sz="1800" b="0" i="0" u="none" strike="noStrike" cap="none"/>
                        <a:t>  </a:t>
                      </a:r>
                      <a:endParaRPr/>
                    </a:p>
                    <a:p>
                      <a:pPr marL="0" marR="0" lvl="0" indent="0" algn="l" rtl="0">
                        <a:lnSpc>
                          <a:spcPct val="100000"/>
                        </a:lnSpc>
                        <a:spcBef>
                          <a:spcPts val="0"/>
                        </a:spcBef>
                        <a:spcAft>
                          <a:spcPts val="0"/>
                        </a:spcAft>
                        <a:buClr>
                          <a:schemeClr val="dk1"/>
                        </a:buClr>
                        <a:buSzPts val="1800"/>
                        <a:buFont typeface="Rockwell"/>
                        <a:buNone/>
                      </a:pPr>
                      <a:r>
                        <a:rPr lang="id-ID" sz="1800" b="0" i="0" u="none" strike="noStrike" cap="none"/>
                        <a:t>Kekerasan  </a:t>
                      </a:r>
                      <a:endParaRPr/>
                    </a:p>
                    <a:p>
                      <a:pPr marL="0" marR="0" lvl="0" indent="0" algn="l" rtl="0">
                        <a:lnSpc>
                          <a:spcPct val="100000"/>
                        </a:lnSpc>
                        <a:spcBef>
                          <a:spcPts val="0"/>
                        </a:spcBef>
                        <a:spcAft>
                          <a:spcPts val="0"/>
                        </a:spcAft>
                        <a:buClr>
                          <a:schemeClr val="dk1"/>
                        </a:buClr>
                        <a:buSzPts val="1800"/>
                        <a:buFont typeface="Rockwell"/>
                        <a:buNone/>
                      </a:pPr>
                      <a:r>
                        <a:rPr lang="id-ID" sz="1800" b="0" i="0" u="none" strike="noStrike" cap="none"/>
                        <a:t>Emosional  </a:t>
                      </a:r>
                      <a:endParaRPr/>
                    </a:p>
                    <a:p>
                      <a:pPr marL="0" marR="0" lvl="0" indent="0" algn="l" rtl="0">
                        <a:lnSpc>
                          <a:spcPct val="100000"/>
                        </a:lnSpc>
                        <a:spcBef>
                          <a:spcPts val="0"/>
                        </a:spcBef>
                        <a:spcAft>
                          <a:spcPts val="0"/>
                        </a:spcAft>
                        <a:buClr>
                          <a:schemeClr val="dk1"/>
                        </a:buClr>
                        <a:buSzPts val="1800"/>
                        <a:buFont typeface="Rockwell"/>
                        <a:buNone/>
                      </a:pPr>
                      <a:r>
                        <a:rPr lang="id-ID" sz="1800" b="0" i="0" u="none" strike="noStrike" cap="none"/>
                        <a:t>  </a:t>
                      </a:r>
                      <a:endParaRPr/>
                    </a:p>
                    <a:p>
                      <a:pPr marL="0" marR="0" lvl="0" indent="0" algn="l" rtl="0">
                        <a:lnSpc>
                          <a:spcPct val="100000"/>
                        </a:lnSpc>
                        <a:spcBef>
                          <a:spcPts val="0"/>
                        </a:spcBef>
                        <a:spcAft>
                          <a:spcPts val="0"/>
                        </a:spcAft>
                        <a:buClr>
                          <a:schemeClr val="dk1"/>
                        </a:buClr>
                        <a:buSzPts val="1800"/>
                        <a:buFont typeface="Rockwell"/>
                        <a:buNone/>
                      </a:pPr>
                      <a:r>
                        <a:rPr lang="id-ID" sz="1800" b="0" i="1" u="none" strike="noStrike" cap="none"/>
                        <a:t>Bullying </a:t>
                      </a:r>
                      <a:r>
                        <a:rPr lang="id-ID" sz="1800" b="0" i="0" u="none" strike="noStrike" cap="none"/>
                        <a:t>(ejekan, mengolok-olok)</a:t>
                      </a:r>
                      <a:r>
                        <a:rPr lang="id-ID" sz="1800" b="0" i="1" u="none" strike="noStrike" cap="none"/>
                        <a:t> </a:t>
                      </a:r>
                      <a:r>
                        <a:rPr lang="id-ID" sz="1800" b="0" i="0" u="none" strike="noStrike" cap="none"/>
                        <a:t> </a:t>
                      </a:r>
                      <a:endParaRPr/>
                    </a:p>
                    <a:p>
                      <a:pPr marL="0" marR="0" lvl="0" indent="0" algn="l" rtl="0">
                        <a:lnSpc>
                          <a:spcPct val="100000"/>
                        </a:lnSpc>
                        <a:spcBef>
                          <a:spcPts val="0"/>
                        </a:spcBef>
                        <a:spcAft>
                          <a:spcPts val="0"/>
                        </a:spcAft>
                        <a:buClr>
                          <a:schemeClr val="dk1"/>
                        </a:buClr>
                        <a:buSzPts val="1800"/>
                        <a:buFont typeface="Rockwell"/>
                        <a:buNone/>
                      </a:pPr>
                      <a:endParaRPr sz="1800" b="0" i="0" u="none" strike="noStrike" cap="none">
                        <a:latin typeface="Rockwell"/>
                        <a:ea typeface="Rockwell"/>
                        <a:cs typeface="Rockwell"/>
                        <a:sym typeface="Rockwell"/>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Rockwell"/>
                        <a:buNone/>
                      </a:pPr>
                      <a:r>
                        <a:rPr lang="id-ID" sz="1800" b="0" i="0" u="none" strike="noStrike" cap="none"/>
                        <a:t>Sekolah, jalan menuju sekolah, rumah, komunitas, internet (dunia </a:t>
                      </a:r>
                      <a:endParaRPr/>
                    </a:p>
                    <a:p>
                      <a:pPr marL="0" marR="0" lvl="0" indent="0" algn="l" rtl="0">
                        <a:lnSpc>
                          <a:spcPct val="100000"/>
                        </a:lnSpc>
                        <a:spcBef>
                          <a:spcPts val="0"/>
                        </a:spcBef>
                        <a:spcAft>
                          <a:spcPts val="0"/>
                        </a:spcAft>
                        <a:buClr>
                          <a:schemeClr val="dk1"/>
                        </a:buClr>
                        <a:buSzPts val="1800"/>
                        <a:buFont typeface="Rockwell"/>
                        <a:buNone/>
                      </a:pPr>
                      <a:r>
                        <a:rPr lang="id-ID" sz="1800" b="0" i="0" u="none" strike="noStrike" cap="none"/>
                        <a:t>maya)  </a:t>
                      </a:r>
                      <a:endParaRPr sz="1800" u="none" strike="noStrike" cap="none"/>
                    </a:p>
                    <a:p>
                      <a:pPr marL="0" marR="0" lvl="0" indent="0" algn="l" rtl="0">
                        <a:lnSpc>
                          <a:spcPct val="100000"/>
                        </a:lnSpc>
                        <a:spcBef>
                          <a:spcPts val="0"/>
                        </a:spcBef>
                        <a:spcAft>
                          <a:spcPts val="0"/>
                        </a:spcAft>
                        <a:buClr>
                          <a:schemeClr val="dk1"/>
                        </a:buClr>
                        <a:buSzPts val="1800"/>
                        <a:buFont typeface="Rockwell"/>
                        <a:buNone/>
                      </a:pPr>
                      <a:endParaRPr sz="1800" b="0" i="0" u="none" strike="noStrike" cap="none">
                        <a:latin typeface="Rockwell"/>
                        <a:ea typeface="Rockwell"/>
                        <a:cs typeface="Rockwell"/>
                        <a:sym typeface="Rockwell"/>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Rockwell"/>
                        <a:buNone/>
                      </a:pPr>
                      <a:r>
                        <a:rPr lang="id-ID" sz="1800" b="0" i="0" u="none" strike="noStrike" cap="none"/>
                        <a:t>Bercerita kepada orang yang lebih tua dan dipercaya, baik di sekolah ataupun di rumah.  </a:t>
                      </a:r>
                      <a:endParaRPr/>
                    </a:p>
                    <a:p>
                      <a:pPr marL="0" marR="0" lvl="0" indent="0" algn="l" rtl="0">
                        <a:lnSpc>
                          <a:spcPct val="100000"/>
                        </a:lnSpc>
                        <a:spcBef>
                          <a:spcPts val="0"/>
                        </a:spcBef>
                        <a:spcAft>
                          <a:spcPts val="0"/>
                        </a:spcAft>
                        <a:buClr>
                          <a:schemeClr val="dk1"/>
                        </a:buClr>
                        <a:buSzPts val="1800"/>
                        <a:buFont typeface="Rockwell"/>
                        <a:buNone/>
                      </a:pPr>
                      <a:endParaRPr sz="1800" b="0" i="0" u="none" strike="noStrike" cap="none">
                        <a:latin typeface="Rockwell"/>
                        <a:ea typeface="Rockwell"/>
                        <a:cs typeface="Rockwell"/>
                        <a:sym typeface="Rockwell"/>
                      </a:endParaRPr>
                    </a:p>
                  </a:txBody>
                  <a:tcPr marL="91450" marR="91450" marT="45725" marB="45725"/>
                </a:tc>
                <a:extLst>
                  <a:ext uri="{0D108BD9-81ED-4DB2-BD59-A6C34878D82A}">
                    <a16:rowId xmlns:a16="http://schemas.microsoft.com/office/drawing/2014/main" val="10001"/>
                  </a:ext>
                </a:extLst>
              </a:tr>
            </a:tbl>
          </a:graphicData>
        </a:graphic>
      </p:graphicFrame>
      <p:sp>
        <p:nvSpPr>
          <p:cNvPr id="796" name="Google Shape;796;p11"/>
          <p:cNvSpPr txBox="1"/>
          <p:nvPr/>
        </p:nvSpPr>
        <p:spPr>
          <a:xfrm>
            <a:off x="1747838" y="878682"/>
            <a:ext cx="8708230"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d-ID" sz="2400" b="1">
                <a:solidFill>
                  <a:schemeClr val="dk1"/>
                </a:solidFill>
                <a:latin typeface="Gill Sans"/>
                <a:ea typeface="Gill Sans"/>
                <a:cs typeface="Gill Sans"/>
                <a:sym typeface="Gill Sans"/>
              </a:rPr>
              <a:t>Pembagian Kekerasan Berbasis Gender Berdasarkan Jenis Kekerasan, Tempat, dan Respon yang Diharapkan</a:t>
            </a:r>
            <a:endParaRPr sz="2400">
              <a:solidFill>
                <a:schemeClr val="dk1"/>
              </a:solidFill>
              <a:latin typeface="Rockwell"/>
              <a:ea typeface="Rockwell"/>
              <a:cs typeface="Rockwell"/>
              <a:sym typeface="Rockwell"/>
            </a:endParaRPr>
          </a:p>
        </p:txBody>
      </p:sp>
      <p:pic>
        <p:nvPicPr>
          <p:cNvPr id="799" name="Google Shape;799;p11" descr="A group of people posing for the camera&#10;&#10;Description automatically generated"/>
          <p:cNvPicPr preferRelativeResize="0"/>
          <p:nvPr/>
        </p:nvPicPr>
        <p:blipFill rotWithShape="1">
          <a:blip r:embed="rId3">
            <a:alphaModFix/>
          </a:blip>
          <a:srcRect l="54077" r="5312" b="11747"/>
          <a:stretch/>
        </p:blipFill>
        <p:spPr>
          <a:xfrm>
            <a:off x="10749019" y="5088975"/>
            <a:ext cx="1446730" cy="1771130"/>
          </a:xfrm>
          <a:prstGeom prst="rect">
            <a:avLst/>
          </a:prstGeom>
          <a:noFill/>
          <a:ln>
            <a:noFill/>
          </a:ln>
        </p:spPr>
      </p:pic>
      <p:pic>
        <p:nvPicPr>
          <p:cNvPr id="2" name="Picture 1" descr="A picture containing logo&#10;&#10;Description automatically generated">
            <a:extLst>
              <a:ext uri="{FF2B5EF4-FFF2-40B4-BE49-F238E27FC236}">
                <a16:creationId xmlns:a16="http://schemas.microsoft.com/office/drawing/2014/main" id="{18BD43A6-B20F-7FB8-6235-ABD356A9EF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9843884" y="224507"/>
            <a:ext cx="1863928" cy="50733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03"/>
        <p:cNvGrpSpPr/>
        <p:nvPr/>
      </p:nvGrpSpPr>
      <p:grpSpPr>
        <a:xfrm>
          <a:off x="0" y="0"/>
          <a:ext cx="0" cy="0"/>
          <a:chOff x="0" y="0"/>
          <a:chExt cx="0" cy="0"/>
        </a:xfrm>
      </p:grpSpPr>
      <p:sp>
        <p:nvSpPr>
          <p:cNvPr id="804" name="Google Shape;804;p12"/>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grpSp>
        <p:nvGrpSpPr>
          <p:cNvPr id="805" name="Google Shape;805;p12"/>
          <p:cNvGrpSpPr/>
          <p:nvPr/>
        </p:nvGrpSpPr>
        <p:grpSpPr>
          <a:xfrm>
            <a:off x="-417513" y="0"/>
            <a:ext cx="12584114" cy="6853238"/>
            <a:chOff x="-417513" y="0"/>
            <a:chExt cx="12584114" cy="6853238"/>
          </a:xfrm>
        </p:grpSpPr>
        <p:sp>
          <p:nvSpPr>
            <p:cNvPr id="806" name="Google Shape;806;p12"/>
            <p:cNvSpPr/>
            <p:nvPr/>
          </p:nvSpPr>
          <p:spPr>
            <a:xfrm>
              <a:off x="1306513" y="0"/>
              <a:ext cx="3862388" cy="6843713"/>
            </a:xfrm>
            <a:custGeom>
              <a:avLst/>
              <a:gdLst/>
              <a:ahLst/>
              <a:cxnLst/>
              <a:rect l="l" t="t" r="r" b="b"/>
              <a:pathLst>
                <a:path w="813" h="1440" extrusionOk="0">
                  <a:moveTo>
                    <a:pt x="813" y="0"/>
                  </a:moveTo>
                  <a:cubicBezTo>
                    <a:pt x="331" y="221"/>
                    <a:pt x="0" y="1039"/>
                    <a:pt x="435" y="1440"/>
                  </a:cubicBezTo>
                </a:path>
              </a:pathLst>
            </a:custGeom>
            <a:noFill/>
            <a:ln w="9525" cap="flat" cmpd="sng">
              <a:solidFill>
                <a:schemeClr val="accent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807" name="Google Shape;807;p12"/>
            <p:cNvSpPr/>
            <p:nvPr/>
          </p:nvSpPr>
          <p:spPr>
            <a:xfrm>
              <a:off x="10626725" y="9525"/>
              <a:ext cx="1539875" cy="555625"/>
            </a:xfrm>
            <a:custGeom>
              <a:avLst/>
              <a:gdLst/>
              <a:ahLst/>
              <a:cxnLst/>
              <a:rect l="l" t="t" r="r" b="b"/>
              <a:pathLst>
                <a:path w="324" h="117" extrusionOk="0">
                  <a:moveTo>
                    <a:pt x="324" y="117"/>
                  </a:moveTo>
                  <a:cubicBezTo>
                    <a:pt x="223" y="64"/>
                    <a:pt x="107" y="28"/>
                    <a:pt x="0" y="0"/>
                  </a:cubicBezTo>
                </a:path>
              </a:pathLst>
            </a:custGeom>
            <a:noFill/>
            <a:ln w="9525" cap="flat" cmpd="sng">
              <a:solidFill>
                <a:schemeClr val="accent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12"/>
            <p:cNvSpPr/>
            <p:nvPr/>
          </p:nvSpPr>
          <p:spPr>
            <a:xfrm>
              <a:off x="10247313" y="5013325"/>
              <a:ext cx="1919288" cy="1830388"/>
            </a:xfrm>
            <a:custGeom>
              <a:avLst/>
              <a:gdLst/>
              <a:ahLst/>
              <a:cxnLst/>
              <a:rect l="l" t="t" r="r" b="b"/>
              <a:pathLst>
                <a:path w="404" h="385" extrusionOk="0">
                  <a:moveTo>
                    <a:pt x="0" y="385"/>
                  </a:moveTo>
                  <a:cubicBezTo>
                    <a:pt x="146" y="272"/>
                    <a:pt x="285" y="142"/>
                    <a:pt x="404" y="0"/>
                  </a:cubicBezTo>
                </a:path>
              </a:pathLst>
            </a:custGeom>
            <a:noFill/>
            <a:ln w="9525" cap="flat" cmpd="sng">
              <a:solidFill>
                <a:schemeClr val="accent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12"/>
            <p:cNvSpPr/>
            <p:nvPr/>
          </p:nvSpPr>
          <p:spPr>
            <a:xfrm>
              <a:off x="1120775" y="0"/>
              <a:ext cx="3676650" cy="6843713"/>
            </a:xfrm>
            <a:custGeom>
              <a:avLst/>
              <a:gdLst/>
              <a:ahLst/>
              <a:cxnLst/>
              <a:rect l="l" t="t" r="r" b="b"/>
              <a:pathLst>
                <a:path w="774" h="1440" extrusionOk="0">
                  <a:moveTo>
                    <a:pt x="774" y="0"/>
                  </a:moveTo>
                  <a:cubicBezTo>
                    <a:pt x="312" y="240"/>
                    <a:pt x="0" y="1034"/>
                    <a:pt x="411" y="1440"/>
                  </a:cubicBezTo>
                </a:path>
              </a:pathLst>
            </a:custGeom>
            <a:noFill/>
            <a:ln w="9525" cap="flat" cmpd="sng">
              <a:solidFill>
                <a:schemeClr val="accent1">
                  <a:alpha val="17647"/>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12"/>
            <p:cNvSpPr/>
            <p:nvPr/>
          </p:nvSpPr>
          <p:spPr>
            <a:xfrm>
              <a:off x="11202988" y="9525"/>
              <a:ext cx="963613" cy="366713"/>
            </a:xfrm>
            <a:custGeom>
              <a:avLst/>
              <a:gdLst/>
              <a:ahLst/>
              <a:cxnLst/>
              <a:rect l="l" t="t" r="r" b="b"/>
              <a:pathLst>
                <a:path w="203" h="77" extrusionOk="0">
                  <a:moveTo>
                    <a:pt x="203" y="77"/>
                  </a:moveTo>
                  <a:cubicBezTo>
                    <a:pt x="138" y="46"/>
                    <a:pt x="68" y="21"/>
                    <a:pt x="0" y="0"/>
                  </a:cubicBezTo>
                </a:path>
              </a:pathLst>
            </a:custGeom>
            <a:noFill/>
            <a:ln w="9525" cap="flat" cmpd="sng">
              <a:solidFill>
                <a:schemeClr val="accent1">
                  <a:alpha val="17647"/>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12"/>
            <p:cNvSpPr/>
            <p:nvPr/>
          </p:nvSpPr>
          <p:spPr>
            <a:xfrm>
              <a:off x="10494963" y="5275263"/>
              <a:ext cx="1666875" cy="1577975"/>
            </a:xfrm>
            <a:custGeom>
              <a:avLst/>
              <a:gdLst/>
              <a:ahLst/>
              <a:cxnLst/>
              <a:rect l="l" t="t" r="r" b="b"/>
              <a:pathLst>
                <a:path w="351" h="332" extrusionOk="0">
                  <a:moveTo>
                    <a:pt x="0" y="332"/>
                  </a:moveTo>
                  <a:cubicBezTo>
                    <a:pt x="125" y="232"/>
                    <a:pt x="245" y="121"/>
                    <a:pt x="351" y="0"/>
                  </a:cubicBezTo>
                </a:path>
              </a:pathLst>
            </a:custGeom>
            <a:noFill/>
            <a:ln w="9525" cap="flat" cmpd="sng">
              <a:solidFill>
                <a:schemeClr val="accent1">
                  <a:alpha val="17647"/>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12"/>
            <p:cNvSpPr/>
            <p:nvPr/>
          </p:nvSpPr>
          <p:spPr>
            <a:xfrm>
              <a:off x="1001713" y="0"/>
              <a:ext cx="3621088" cy="6843713"/>
            </a:xfrm>
            <a:custGeom>
              <a:avLst/>
              <a:gdLst/>
              <a:ahLst/>
              <a:cxnLst/>
              <a:rect l="l" t="t" r="r" b="b"/>
              <a:pathLst>
                <a:path w="762" h="1440" extrusionOk="0">
                  <a:moveTo>
                    <a:pt x="762" y="0"/>
                  </a:moveTo>
                  <a:cubicBezTo>
                    <a:pt x="308" y="245"/>
                    <a:pt x="0" y="1033"/>
                    <a:pt x="403" y="1440"/>
                  </a:cubicBezTo>
                </a:path>
              </a:pathLst>
            </a:custGeom>
            <a:noFill/>
            <a:ln w="9525" cap="flat" cmpd="sng">
              <a:solidFill>
                <a:schemeClr val="accent1">
                  <a:alpha val="14901"/>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2"/>
            <p:cNvSpPr/>
            <p:nvPr/>
          </p:nvSpPr>
          <p:spPr>
            <a:xfrm>
              <a:off x="11501438" y="9525"/>
              <a:ext cx="665163" cy="257175"/>
            </a:xfrm>
            <a:custGeom>
              <a:avLst/>
              <a:gdLst/>
              <a:ahLst/>
              <a:cxnLst/>
              <a:rect l="l" t="t" r="r" b="b"/>
              <a:pathLst>
                <a:path w="140" h="54" extrusionOk="0">
                  <a:moveTo>
                    <a:pt x="140" y="54"/>
                  </a:moveTo>
                  <a:cubicBezTo>
                    <a:pt x="95" y="34"/>
                    <a:pt x="48" y="16"/>
                    <a:pt x="0" y="0"/>
                  </a:cubicBezTo>
                </a:path>
              </a:pathLst>
            </a:custGeom>
            <a:noFill/>
            <a:ln w="9525" cap="flat" cmpd="sng">
              <a:solidFill>
                <a:schemeClr val="accent1">
                  <a:alpha val="14901"/>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12"/>
            <p:cNvSpPr/>
            <p:nvPr/>
          </p:nvSpPr>
          <p:spPr>
            <a:xfrm>
              <a:off x="10641013" y="5408613"/>
              <a:ext cx="1525588" cy="1435100"/>
            </a:xfrm>
            <a:custGeom>
              <a:avLst/>
              <a:gdLst/>
              <a:ahLst/>
              <a:cxnLst/>
              <a:rect l="l" t="t" r="r" b="b"/>
              <a:pathLst>
                <a:path w="321" h="302" extrusionOk="0">
                  <a:moveTo>
                    <a:pt x="0" y="302"/>
                  </a:moveTo>
                  <a:cubicBezTo>
                    <a:pt x="114" y="210"/>
                    <a:pt x="223" y="109"/>
                    <a:pt x="321" y="0"/>
                  </a:cubicBezTo>
                </a:path>
              </a:pathLst>
            </a:custGeom>
            <a:noFill/>
            <a:ln w="9525" cap="flat" cmpd="sng">
              <a:solidFill>
                <a:schemeClr val="accent1">
                  <a:alpha val="14901"/>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12"/>
            <p:cNvSpPr/>
            <p:nvPr/>
          </p:nvSpPr>
          <p:spPr>
            <a:xfrm>
              <a:off x="1001713" y="0"/>
              <a:ext cx="3244850" cy="6843713"/>
            </a:xfrm>
            <a:custGeom>
              <a:avLst/>
              <a:gdLst/>
              <a:ahLst/>
              <a:cxnLst/>
              <a:rect l="l" t="t" r="r" b="b"/>
              <a:pathLst>
                <a:path w="683" h="1440" extrusionOk="0">
                  <a:moveTo>
                    <a:pt x="683" y="0"/>
                  </a:moveTo>
                  <a:cubicBezTo>
                    <a:pt x="258" y="256"/>
                    <a:pt x="0" y="1041"/>
                    <a:pt x="355" y="1440"/>
                  </a:cubicBezTo>
                </a:path>
              </a:pathLst>
            </a:custGeom>
            <a:noFill/>
            <a:ln w="9525" cap="flat" cmpd="sng">
              <a:solidFill>
                <a:schemeClr val="accent1">
                  <a:alpha val="12941"/>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12"/>
            <p:cNvSpPr/>
            <p:nvPr/>
          </p:nvSpPr>
          <p:spPr>
            <a:xfrm>
              <a:off x="10802938" y="5518150"/>
              <a:ext cx="1363663" cy="1325563"/>
            </a:xfrm>
            <a:custGeom>
              <a:avLst/>
              <a:gdLst/>
              <a:ahLst/>
              <a:cxnLst/>
              <a:rect l="l" t="t" r="r" b="b"/>
              <a:pathLst>
                <a:path w="287" h="279" extrusionOk="0">
                  <a:moveTo>
                    <a:pt x="0" y="279"/>
                  </a:moveTo>
                  <a:cubicBezTo>
                    <a:pt x="101" y="193"/>
                    <a:pt x="198" y="100"/>
                    <a:pt x="287" y="0"/>
                  </a:cubicBezTo>
                </a:path>
              </a:pathLst>
            </a:custGeom>
            <a:noFill/>
            <a:ln w="9525" cap="flat" cmpd="sng">
              <a:solidFill>
                <a:schemeClr val="accent1">
                  <a:alpha val="11764"/>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12"/>
            <p:cNvSpPr/>
            <p:nvPr/>
          </p:nvSpPr>
          <p:spPr>
            <a:xfrm>
              <a:off x="889000" y="0"/>
              <a:ext cx="3230563" cy="6843713"/>
            </a:xfrm>
            <a:custGeom>
              <a:avLst/>
              <a:gdLst/>
              <a:ahLst/>
              <a:cxnLst/>
              <a:rect l="l" t="t" r="r" b="b"/>
              <a:pathLst>
                <a:path w="680" h="1440" extrusionOk="0">
                  <a:moveTo>
                    <a:pt x="680" y="0"/>
                  </a:moveTo>
                  <a:cubicBezTo>
                    <a:pt x="257" y="265"/>
                    <a:pt x="0" y="1026"/>
                    <a:pt x="337" y="1440"/>
                  </a:cubicBezTo>
                </a:path>
              </a:pathLst>
            </a:custGeom>
            <a:noFill/>
            <a:ln w="9525" cap="flat" cmpd="sng">
              <a:solidFill>
                <a:schemeClr val="accent1">
                  <a:alpha val="12941"/>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12"/>
            <p:cNvSpPr/>
            <p:nvPr/>
          </p:nvSpPr>
          <p:spPr>
            <a:xfrm>
              <a:off x="10979150" y="5694363"/>
              <a:ext cx="1187450" cy="1149350"/>
            </a:xfrm>
            <a:custGeom>
              <a:avLst/>
              <a:gdLst/>
              <a:ahLst/>
              <a:cxnLst/>
              <a:rect l="l" t="t" r="r" b="b"/>
              <a:pathLst>
                <a:path w="250" h="242" extrusionOk="0">
                  <a:moveTo>
                    <a:pt x="0" y="242"/>
                  </a:moveTo>
                  <a:cubicBezTo>
                    <a:pt x="88" y="166"/>
                    <a:pt x="172" y="85"/>
                    <a:pt x="250" y="0"/>
                  </a:cubicBezTo>
                </a:path>
              </a:pathLst>
            </a:custGeom>
            <a:noFill/>
            <a:ln w="9525" cap="flat" cmpd="sng">
              <a:solidFill>
                <a:schemeClr val="accent1">
                  <a:alpha val="9803"/>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2"/>
            <p:cNvSpPr/>
            <p:nvPr/>
          </p:nvSpPr>
          <p:spPr>
            <a:xfrm>
              <a:off x="484188" y="0"/>
              <a:ext cx="3421063" cy="6843713"/>
            </a:xfrm>
            <a:custGeom>
              <a:avLst/>
              <a:gdLst/>
              <a:ahLst/>
              <a:cxnLst/>
              <a:rect l="l" t="t" r="r" b="b"/>
              <a:pathLst>
                <a:path w="720" h="1440" extrusionOk="0">
                  <a:moveTo>
                    <a:pt x="720" y="0"/>
                  </a:moveTo>
                  <a:cubicBezTo>
                    <a:pt x="316" y="282"/>
                    <a:pt x="0" y="1018"/>
                    <a:pt x="362" y="1440"/>
                  </a:cubicBezTo>
                </a:path>
              </a:pathLst>
            </a:custGeom>
            <a:noFill/>
            <a:ln w="9525" cap="flat" cmpd="sng">
              <a:solidFill>
                <a:schemeClr val="accent1">
                  <a:alpha val="11764"/>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12"/>
            <p:cNvSpPr/>
            <p:nvPr/>
          </p:nvSpPr>
          <p:spPr>
            <a:xfrm>
              <a:off x="11287125" y="6049963"/>
              <a:ext cx="879475" cy="793750"/>
            </a:xfrm>
            <a:custGeom>
              <a:avLst/>
              <a:gdLst/>
              <a:ahLst/>
              <a:cxnLst/>
              <a:rect l="l" t="t" r="r" b="b"/>
              <a:pathLst>
                <a:path w="185" h="167" extrusionOk="0">
                  <a:moveTo>
                    <a:pt x="0" y="167"/>
                  </a:moveTo>
                  <a:cubicBezTo>
                    <a:pt x="63" y="114"/>
                    <a:pt x="125" y="58"/>
                    <a:pt x="185" y="0"/>
                  </a:cubicBezTo>
                </a:path>
              </a:pathLst>
            </a:custGeom>
            <a:noFill/>
            <a:ln w="9525" cap="flat" cmpd="sng">
              <a:solidFill>
                <a:schemeClr val="accent1">
                  <a:alpha val="7843"/>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12"/>
            <p:cNvSpPr/>
            <p:nvPr/>
          </p:nvSpPr>
          <p:spPr>
            <a:xfrm>
              <a:off x="598488" y="0"/>
              <a:ext cx="2717800" cy="6843713"/>
            </a:xfrm>
            <a:custGeom>
              <a:avLst/>
              <a:gdLst/>
              <a:ahLst/>
              <a:cxnLst/>
              <a:rect l="l" t="t" r="r" b="b"/>
              <a:pathLst>
                <a:path w="572" h="1440" extrusionOk="0">
                  <a:moveTo>
                    <a:pt x="572" y="0"/>
                  </a:moveTo>
                  <a:cubicBezTo>
                    <a:pt x="213" y="320"/>
                    <a:pt x="0" y="979"/>
                    <a:pt x="164" y="1440"/>
                  </a:cubicBezTo>
                </a:path>
              </a:pathLst>
            </a:custGeom>
            <a:noFill/>
            <a:ln w="12700" cap="flat" cmpd="sng">
              <a:solidFill>
                <a:schemeClr val="accent1">
                  <a:alpha val="11764"/>
                </a:schemeClr>
              </a:solidFill>
              <a:prstDash val="dashDot"/>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12"/>
            <p:cNvSpPr/>
            <p:nvPr/>
          </p:nvSpPr>
          <p:spPr>
            <a:xfrm>
              <a:off x="261938" y="0"/>
              <a:ext cx="2944813" cy="6843713"/>
            </a:xfrm>
            <a:custGeom>
              <a:avLst/>
              <a:gdLst/>
              <a:ahLst/>
              <a:cxnLst/>
              <a:rect l="l" t="t" r="r" b="b"/>
              <a:pathLst>
                <a:path w="620" h="1440" extrusionOk="0">
                  <a:moveTo>
                    <a:pt x="620" y="0"/>
                  </a:moveTo>
                  <a:cubicBezTo>
                    <a:pt x="248" y="325"/>
                    <a:pt x="0" y="960"/>
                    <a:pt x="186" y="1440"/>
                  </a:cubicBezTo>
                </a:path>
              </a:pathLst>
            </a:custGeom>
            <a:noFill/>
            <a:ln w="9525" cap="flat" cmpd="sng">
              <a:solidFill>
                <a:schemeClr val="accent1">
                  <a:alpha val="11764"/>
                </a:schemeClr>
              </a:solidFill>
              <a:prstDash val="lg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12"/>
            <p:cNvSpPr/>
            <p:nvPr/>
          </p:nvSpPr>
          <p:spPr>
            <a:xfrm>
              <a:off x="-417513" y="0"/>
              <a:ext cx="2403475" cy="6843713"/>
            </a:xfrm>
            <a:custGeom>
              <a:avLst/>
              <a:gdLst/>
              <a:ahLst/>
              <a:cxnLst/>
              <a:rect l="l" t="t" r="r" b="b"/>
              <a:pathLst>
                <a:path w="506" h="1440" extrusionOk="0">
                  <a:moveTo>
                    <a:pt x="506" y="0"/>
                  </a:moveTo>
                  <a:cubicBezTo>
                    <a:pt x="109" y="356"/>
                    <a:pt x="0" y="943"/>
                    <a:pt x="171" y="1440"/>
                  </a:cubicBezTo>
                </a:path>
              </a:pathLst>
            </a:custGeom>
            <a:noFill/>
            <a:ln w="9525" cap="flat" cmpd="sng">
              <a:solidFill>
                <a:schemeClr val="accent1">
                  <a:alpha val="1098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2"/>
            <p:cNvSpPr/>
            <p:nvPr/>
          </p:nvSpPr>
          <p:spPr>
            <a:xfrm>
              <a:off x="14288" y="9525"/>
              <a:ext cx="1771650" cy="3198813"/>
            </a:xfrm>
            <a:custGeom>
              <a:avLst/>
              <a:gdLst/>
              <a:ahLst/>
              <a:cxnLst/>
              <a:rect l="l" t="t" r="r" b="b"/>
              <a:pathLst>
                <a:path w="373" h="673" extrusionOk="0">
                  <a:moveTo>
                    <a:pt x="373" y="0"/>
                  </a:moveTo>
                  <a:cubicBezTo>
                    <a:pt x="175" y="183"/>
                    <a:pt x="51" y="409"/>
                    <a:pt x="0" y="673"/>
                  </a:cubicBezTo>
                </a:path>
              </a:pathLst>
            </a:custGeom>
            <a:noFill/>
            <a:ln w="9525" cap="flat" cmpd="sng">
              <a:solidFill>
                <a:schemeClr val="accent1">
                  <a:alpha val="9803"/>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12"/>
            <p:cNvSpPr/>
            <p:nvPr/>
          </p:nvSpPr>
          <p:spPr>
            <a:xfrm>
              <a:off x="4763" y="6016625"/>
              <a:ext cx="214313" cy="827088"/>
            </a:xfrm>
            <a:custGeom>
              <a:avLst/>
              <a:gdLst/>
              <a:ahLst/>
              <a:cxnLst/>
              <a:rect l="l" t="t" r="r" b="b"/>
              <a:pathLst>
                <a:path w="45" h="174" extrusionOk="0">
                  <a:moveTo>
                    <a:pt x="0" y="0"/>
                  </a:moveTo>
                  <a:cubicBezTo>
                    <a:pt x="11" y="59"/>
                    <a:pt x="26" y="118"/>
                    <a:pt x="45" y="174"/>
                  </a:cubicBezTo>
                </a:path>
              </a:pathLst>
            </a:custGeom>
            <a:noFill/>
            <a:ln w="9525" cap="flat" cmpd="sng">
              <a:solidFill>
                <a:schemeClr val="accent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12"/>
            <p:cNvSpPr/>
            <p:nvPr/>
          </p:nvSpPr>
          <p:spPr>
            <a:xfrm>
              <a:off x="14288" y="0"/>
              <a:ext cx="1562100" cy="2228850"/>
            </a:xfrm>
            <a:custGeom>
              <a:avLst/>
              <a:gdLst/>
              <a:ahLst/>
              <a:cxnLst/>
              <a:rect l="l" t="t" r="r" b="b"/>
              <a:pathLst>
                <a:path w="329" h="469" extrusionOk="0">
                  <a:moveTo>
                    <a:pt x="329" y="0"/>
                  </a:moveTo>
                  <a:cubicBezTo>
                    <a:pt x="189" y="133"/>
                    <a:pt x="69" y="288"/>
                    <a:pt x="0" y="469"/>
                  </a:cubicBezTo>
                </a:path>
              </a:pathLst>
            </a:custGeom>
            <a:noFill/>
            <a:ln w="9525" cap="flat" cmpd="sng">
              <a:solidFill>
                <a:schemeClr val="accent1">
                  <a:alpha val="7843"/>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827" name="Google Shape;827;p12"/>
          <p:cNvGraphicFramePr/>
          <p:nvPr/>
        </p:nvGraphicFramePr>
        <p:xfrm>
          <a:off x="772319" y="1886744"/>
          <a:ext cx="10639400" cy="3383300"/>
        </p:xfrm>
        <a:graphic>
          <a:graphicData uri="http://schemas.openxmlformats.org/drawingml/2006/table">
            <a:tbl>
              <a:tblPr firstRow="1" bandRow="1">
                <a:noFill/>
                <a:tableStyleId>{874F05FE-2F2A-457C-8C2E-B471F7D59516}</a:tableStyleId>
              </a:tblPr>
              <a:tblGrid>
                <a:gridCol w="2659850">
                  <a:extLst>
                    <a:ext uri="{9D8B030D-6E8A-4147-A177-3AD203B41FA5}">
                      <a16:colId xmlns:a16="http://schemas.microsoft.com/office/drawing/2014/main" val="20000"/>
                    </a:ext>
                  </a:extLst>
                </a:gridCol>
                <a:gridCol w="2659850">
                  <a:extLst>
                    <a:ext uri="{9D8B030D-6E8A-4147-A177-3AD203B41FA5}">
                      <a16:colId xmlns:a16="http://schemas.microsoft.com/office/drawing/2014/main" val="20001"/>
                    </a:ext>
                  </a:extLst>
                </a:gridCol>
                <a:gridCol w="2659850">
                  <a:extLst>
                    <a:ext uri="{9D8B030D-6E8A-4147-A177-3AD203B41FA5}">
                      <a16:colId xmlns:a16="http://schemas.microsoft.com/office/drawing/2014/main" val="20002"/>
                    </a:ext>
                  </a:extLst>
                </a:gridCol>
                <a:gridCol w="2659850">
                  <a:extLst>
                    <a:ext uri="{9D8B030D-6E8A-4147-A177-3AD203B41FA5}">
                      <a16:colId xmlns:a16="http://schemas.microsoft.com/office/drawing/2014/main" val="20003"/>
                    </a:ext>
                  </a:extLst>
                </a:gridCol>
              </a:tblGrid>
              <a:tr h="870200">
                <a:tc>
                  <a:txBody>
                    <a:bodyPr/>
                    <a:lstStyle/>
                    <a:p>
                      <a:pPr marL="0" marR="0" lvl="0" indent="0" algn="l" rtl="0">
                        <a:spcBef>
                          <a:spcPts val="0"/>
                        </a:spcBef>
                        <a:spcAft>
                          <a:spcPts val="0"/>
                        </a:spcAft>
                        <a:buClr>
                          <a:schemeClr val="dk1"/>
                        </a:buClr>
                        <a:buSzPts val="1800"/>
                        <a:buFont typeface="Rockwell"/>
                        <a:buNone/>
                      </a:pPr>
                      <a:r>
                        <a:rPr lang="id-ID" sz="1800" b="1" i="0" u="none" strike="noStrike" cap="none">
                          <a:latin typeface="Rockwell"/>
                          <a:ea typeface="Rockwell"/>
                          <a:cs typeface="Rockwell"/>
                          <a:sym typeface="Rockwell"/>
                        </a:rPr>
                        <a:t>Jenis Kekerasan</a:t>
                      </a:r>
                      <a:r>
                        <a:rPr lang="id-ID" sz="1800" b="0" i="0" u="none" strike="noStrike" cap="none">
                          <a:latin typeface="Rockwell"/>
                          <a:ea typeface="Rockwell"/>
                          <a:cs typeface="Rockwell"/>
                          <a:sym typeface="Rockwell"/>
                        </a:rPr>
                        <a:t> </a:t>
                      </a:r>
                      <a:endParaRPr sz="1800" u="none" strike="noStrike" cap="none"/>
                    </a:p>
                  </a:txBody>
                  <a:tcPr marL="91450" marR="91450" marT="45725" marB="45725"/>
                </a:tc>
                <a:tc>
                  <a:txBody>
                    <a:bodyPr/>
                    <a:lstStyle/>
                    <a:p>
                      <a:pPr marL="0" marR="0" lvl="0" indent="0" algn="l" rtl="0">
                        <a:spcBef>
                          <a:spcPts val="0"/>
                        </a:spcBef>
                        <a:spcAft>
                          <a:spcPts val="0"/>
                        </a:spcAft>
                        <a:buClr>
                          <a:schemeClr val="dk1"/>
                        </a:buClr>
                        <a:buSzPts val="1800"/>
                        <a:buFont typeface="Rockwell"/>
                        <a:buNone/>
                      </a:pPr>
                      <a:r>
                        <a:rPr lang="id-ID" sz="1800" b="1" i="0" u="none" strike="noStrike" cap="none">
                          <a:latin typeface="Rockwell"/>
                          <a:ea typeface="Rockwell"/>
                          <a:cs typeface="Rockwell"/>
                          <a:sym typeface="Rockwell"/>
                        </a:rPr>
                        <a:t>Contoh</a:t>
                      </a:r>
                      <a:endParaRPr sz="1800" u="none" strike="noStrike" cap="none"/>
                    </a:p>
                  </a:txBody>
                  <a:tcPr marL="91450" marR="91450" marT="45725" marB="45725"/>
                </a:tc>
                <a:tc>
                  <a:txBody>
                    <a:bodyPr/>
                    <a:lstStyle/>
                    <a:p>
                      <a:pPr marL="0" marR="0" lvl="0" indent="0" algn="ctr" rtl="0">
                        <a:lnSpc>
                          <a:spcPct val="100000"/>
                        </a:lnSpc>
                        <a:spcBef>
                          <a:spcPts val="0"/>
                        </a:spcBef>
                        <a:spcAft>
                          <a:spcPts val="0"/>
                        </a:spcAft>
                        <a:buClr>
                          <a:schemeClr val="dk1"/>
                        </a:buClr>
                        <a:buSzPts val="1800"/>
                        <a:buFont typeface="Rockwell"/>
                        <a:buNone/>
                      </a:pPr>
                      <a:r>
                        <a:rPr lang="id-ID" sz="1800" b="1" i="0" u="none" strike="noStrike" cap="none">
                          <a:latin typeface="Rockwell"/>
                          <a:ea typeface="Rockwell"/>
                          <a:cs typeface="Rockwell"/>
                          <a:sym typeface="Rockwell"/>
                        </a:rPr>
                        <a:t>Tempat</a:t>
                      </a:r>
                      <a:r>
                        <a:rPr lang="id-ID" sz="1800" b="0" i="0" u="none" strike="noStrike" cap="none">
                          <a:latin typeface="Rockwell"/>
                          <a:ea typeface="Rockwell"/>
                          <a:cs typeface="Rockwell"/>
                          <a:sym typeface="Rockwell"/>
                        </a:rPr>
                        <a:t> </a:t>
                      </a:r>
                      <a:endParaRPr sz="1800" b="0" i="0" u="none" strike="noStrike" cap="none">
                        <a:latin typeface="Rockwell"/>
                        <a:ea typeface="Rockwell"/>
                        <a:cs typeface="Rockwell"/>
                        <a:sym typeface="Rockwell"/>
                      </a:endParaRPr>
                    </a:p>
                    <a:p>
                      <a:pPr marL="0" marR="0" lvl="0" indent="0" algn="ctr" rtl="0">
                        <a:lnSpc>
                          <a:spcPct val="100000"/>
                        </a:lnSpc>
                        <a:spcBef>
                          <a:spcPts val="0"/>
                        </a:spcBef>
                        <a:spcAft>
                          <a:spcPts val="0"/>
                        </a:spcAft>
                        <a:buClr>
                          <a:schemeClr val="dk1"/>
                        </a:buClr>
                        <a:buSzPts val="1800"/>
                        <a:buFont typeface="Rockwell"/>
                        <a:buNone/>
                      </a:pPr>
                      <a:r>
                        <a:rPr lang="id-ID" sz="1800" b="1" i="0" u="none" strike="noStrike" cap="none">
                          <a:latin typeface="Rockwell"/>
                          <a:ea typeface="Rockwell"/>
                          <a:cs typeface="Rockwell"/>
                          <a:sym typeface="Rockwell"/>
                        </a:rPr>
                        <a:t>Terjadi</a:t>
                      </a:r>
                      <a:endParaRPr sz="1800" u="none" strike="noStrike" cap="none"/>
                    </a:p>
                    <a:p>
                      <a:pPr marL="0" marR="0" lvl="0" indent="0" algn="l" rtl="0">
                        <a:spcBef>
                          <a:spcPts val="0"/>
                        </a:spcBef>
                        <a:spcAft>
                          <a:spcPts val="0"/>
                        </a:spcAft>
                        <a:buClr>
                          <a:schemeClr val="dk1"/>
                        </a:buClr>
                        <a:buSzPts val="1800"/>
                        <a:buFont typeface="Rockwell"/>
                        <a:buNone/>
                      </a:pPr>
                      <a:endParaRPr sz="1800" u="none" strike="noStrike" cap="none"/>
                    </a:p>
                  </a:txBody>
                  <a:tcPr marL="91450" marR="91450" marT="45725" marB="45725"/>
                </a:tc>
                <a:tc>
                  <a:txBody>
                    <a:bodyPr/>
                    <a:lstStyle/>
                    <a:p>
                      <a:pPr marL="0" marR="0" lvl="0" indent="0" algn="l" rtl="0">
                        <a:spcBef>
                          <a:spcPts val="0"/>
                        </a:spcBef>
                        <a:spcAft>
                          <a:spcPts val="0"/>
                        </a:spcAft>
                        <a:buClr>
                          <a:schemeClr val="dk1"/>
                        </a:buClr>
                        <a:buSzPts val="1800"/>
                        <a:buFont typeface="Rockwell"/>
                        <a:buNone/>
                      </a:pPr>
                      <a:r>
                        <a:rPr lang="id-ID" sz="1800" b="1" i="0" u="none" strike="noStrike" cap="none">
                          <a:latin typeface="Rockwell"/>
                          <a:ea typeface="Rockwell"/>
                          <a:cs typeface="Rockwell"/>
                          <a:sym typeface="Rockwell"/>
                        </a:rPr>
                        <a:t>Respon Korban atau Saksi</a:t>
                      </a:r>
                      <a:r>
                        <a:rPr lang="id-ID" sz="1800" b="0" i="0" u="none" strike="noStrike" cap="none">
                          <a:latin typeface="Rockwell"/>
                          <a:ea typeface="Rockwell"/>
                          <a:cs typeface="Rockwell"/>
                          <a:sym typeface="Rockwell"/>
                        </a:rPr>
                        <a:t> </a:t>
                      </a:r>
                      <a:endParaRPr sz="1800" u="none" strike="noStrike" cap="none"/>
                    </a:p>
                  </a:txBody>
                  <a:tcPr marL="91450" marR="91450" marT="45725" marB="45725"/>
                </a:tc>
                <a:extLst>
                  <a:ext uri="{0D108BD9-81ED-4DB2-BD59-A6C34878D82A}">
                    <a16:rowId xmlns:a16="http://schemas.microsoft.com/office/drawing/2014/main" val="10000"/>
                  </a:ext>
                </a:extLst>
              </a:tr>
              <a:tr h="2184000">
                <a:tc>
                  <a:txBody>
                    <a:bodyPr/>
                    <a:lstStyle/>
                    <a:p>
                      <a:pPr marL="0" marR="0" lvl="0" indent="0" algn="l" rtl="0">
                        <a:spcBef>
                          <a:spcPts val="0"/>
                        </a:spcBef>
                        <a:spcAft>
                          <a:spcPts val="0"/>
                        </a:spcAft>
                        <a:buClr>
                          <a:schemeClr val="dk1"/>
                        </a:buClr>
                        <a:buSzPts val="1600"/>
                        <a:buFont typeface="Rockwell"/>
                        <a:buNone/>
                      </a:pPr>
                      <a:r>
                        <a:rPr lang="id-ID" sz="1600" b="0" i="0" u="none" strike="noStrike" cap="none">
                          <a:latin typeface="Rockwell"/>
                          <a:ea typeface="Rockwell"/>
                          <a:cs typeface="Rockwell"/>
                          <a:sym typeface="Rockwell"/>
                        </a:rPr>
                        <a:t>Kekerasan Seksual</a:t>
                      </a:r>
                      <a:endParaRPr sz="1600" u="none" strike="noStrike" cap="none"/>
                    </a:p>
                  </a:txBody>
                  <a:tcPr marL="91450" marR="91450" marT="45725" marB="45725"/>
                </a:tc>
                <a:tc>
                  <a:txBody>
                    <a:bodyPr/>
                    <a:lstStyle/>
                    <a:p>
                      <a:pPr marL="0" marR="0" lvl="0" indent="0" algn="l" rtl="0">
                        <a:lnSpc>
                          <a:spcPct val="100000"/>
                        </a:lnSpc>
                        <a:spcBef>
                          <a:spcPts val="0"/>
                        </a:spcBef>
                        <a:spcAft>
                          <a:spcPts val="0"/>
                        </a:spcAft>
                        <a:buClr>
                          <a:schemeClr val="dk1"/>
                        </a:buClr>
                        <a:buSzPts val="1200"/>
                        <a:buFont typeface="Rockwell"/>
                        <a:buNone/>
                      </a:pPr>
                      <a:r>
                        <a:rPr lang="id-ID" sz="1200" b="0" i="0" u="none" strike="noStrike" cap="none">
                          <a:latin typeface="Rockwell"/>
                          <a:ea typeface="Rockwell"/>
                          <a:cs typeface="Rockwell"/>
                          <a:sym typeface="Rockwell"/>
                        </a:rPr>
                        <a:t>Perkosaan, pelecehan seksual secara verbal maupun fisik, prostitusi paksa, hukuman tidak manusiawi/bernuansa seksual, kontrol seksual (seperti aturan busana, jam malam, aturan diskriminatif lain beralasakan moralitas dan agama), intimidasi seksual di sekolah (misalnya seperti memperlihatkan gambar/video porno, mencolek bagian tubuh temannya, merekam teman berganti berpakaian, dll.)</a:t>
                      </a:r>
                      <a:endParaRPr sz="1200" b="0" i="0" u="none" strike="noStrike" cap="none">
                        <a:latin typeface="Rockwell"/>
                        <a:ea typeface="Rockwell"/>
                        <a:cs typeface="Rockwell"/>
                        <a:sym typeface="Rockwell"/>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600"/>
                        <a:buFont typeface="Rockwell"/>
                        <a:buNone/>
                      </a:pPr>
                      <a:r>
                        <a:rPr lang="id-ID" sz="1600" b="0" i="0" u="none" strike="noStrike" cap="none">
                          <a:latin typeface="Rockwell"/>
                          <a:ea typeface="Rockwell"/>
                          <a:cs typeface="Rockwell"/>
                          <a:sym typeface="Rockwell"/>
                        </a:rPr>
                        <a:t>Sekolah, jalan menuju sekolah, rumah, komunitas, internet (dunia maya) </a:t>
                      </a:r>
                      <a:endParaRPr/>
                    </a:p>
                    <a:p>
                      <a:pPr marL="0" marR="0" lvl="0" indent="0" algn="l" rtl="0">
                        <a:lnSpc>
                          <a:spcPct val="100000"/>
                        </a:lnSpc>
                        <a:spcBef>
                          <a:spcPts val="0"/>
                        </a:spcBef>
                        <a:spcAft>
                          <a:spcPts val="0"/>
                        </a:spcAft>
                        <a:buClr>
                          <a:schemeClr val="dk1"/>
                        </a:buClr>
                        <a:buSzPts val="1600"/>
                        <a:buFont typeface="Rockwell"/>
                        <a:buNone/>
                      </a:pPr>
                      <a:endParaRPr sz="1600" b="0" i="0" u="none" strike="noStrike" cap="none"/>
                    </a:p>
                    <a:p>
                      <a:pPr marL="0" marR="0" lvl="0" indent="0" algn="l" rtl="0">
                        <a:lnSpc>
                          <a:spcPct val="100000"/>
                        </a:lnSpc>
                        <a:spcBef>
                          <a:spcPts val="0"/>
                        </a:spcBef>
                        <a:spcAft>
                          <a:spcPts val="0"/>
                        </a:spcAft>
                        <a:buClr>
                          <a:schemeClr val="dk1"/>
                        </a:buClr>
                        <a:buSzPts val="1600"/>
                        <a:buFont typeface="Rockwell"/>
                        <a:buNone/>
                      </a:pPr>
                      <a:endParaRPr sz="1600" b="0" i="0" u="none" strike="noStrike" cap="none">
                        <a:latin typeface="Rockwell"/>
                        <a:ea typeface="Rockwell"/>
                        <a:cs typeface="Rockwell"/>
                        <a:sym typeface="Rockwell"/>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600"/>
                        <a:buFont typeface="Rockwell"/>
                        <a:buNone/>
                      </a:pPr>
                      <a:r>
                        <a:rPr lang="id-ID" sz="1600" b="0" i="0" u="none" strike="noStrike" cap="none">
                          <a:latin typeface="Rockwell"/>
                          <a:ea typeface="Rockwell"/>
                          <a:cs typeface="Rockwell"/>
                          <a:sym typeface="Rockwell"/>
                        </a:rPr>
                        <a:t>Lapor kepada pihak yang berwajib </a:t>
                      </a:r>
                      <a:endParaRPr sz="1600" u="none" strike="noStrike" cap="none">
                        <a:latin typeface="Rockwell"/>
                        <a:ea typeface="Rockwell"/>
                        <a:cs typeface="Rockwell"/>
                        <a:sym typeface="Rockwell"/>
                      </a:endParaRPr>
                    </a:p>
                    <a:p>
                      <a:pPr marL="0" marR="0" lvl="0" indent="0" algn="l" rtl="0">
                        <a:lnSpc>
                          <a:spcPct val="100000"/>
                        </a:lnSpc>
                        <a:spcBef>
                          <a:spcPts val="0"/>
                        </a:spcBef>
                        <a:spcAft>
                          <a:spcPts val="0"/>
                        </a:spcAft>
                        <a:buClr>
                          <a:schemeClr val="dk1"/>
                        </a:buClr>
                        <a:buSzPts val="1600"/>
                        <a:buFont typeface="Rockwell"/>
                        <a:buNone/>
                      </a:pPr>
                      <a:endParaRPr sz="1600" b="0" i="0" u="none" strike="noStrike" cap="none">
                        <a:latin typeface="Rockwell"/>
                        <a:ea typeface="Rockwell"/>
                        <a:cs typeface="Rockwell"/>
                        <a:sym typeface="Rockwell"/>
                      </a:endParaRPr>
                    </a:p>
                  </a:txBody>
                  <a:tcPr marL="91450" marR="91450" marT="45725" marB="45725"/>
                </a:tc>
                <a:extLst>
                  <a:ext uri="{0D108BD9-81ED-4DB2-BD59-A6C34878D82A}">
                    <a16:rowId xmlns:a16="http://schemas.microsoft.com/office/drawing/2014/main" val="10001"/>
                  </a:ext>
                </a:extLst>
              </a:tr>
            </a:tbl>
          </a:graphicData>
        </a:graphic>
      </p:graphicFrame>
      <p:sp>
        <p:nvSpPr>
          <p:cNvPr id="828" name="Google Shape;828;p12"/>
          <p:cNvSpPr txBox="1"/>
          <p:nvPr/>
        </p:nvSpPr>
        <p:spPr>
          <a:xfrm>
            <a:off x="1747838" y="878682"/>
            <a:ext cx="8708230"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d-ID" sz="2400" b="1">
                <a:solidFill>
                  <a:schemeClr val="dk1"/>
                </a:solidFill>
                <a:latin typeface="Gill Sans"/>
                <a:ea typeface="Gill Sans"/>
                <a:cs typeface="Gill Sans"/>
                <a:sym typeface="Gill Sans"/>
              </a:rPr>
              <a:t>Pembagian Kekerasan Berbasis Gender Berdasarkan Jenis Kekerasan, Tempat, dan Respon yang Diharapkan</a:t>
            </a:r>
            <a:endParaRPr sz="2400">
              <a:solidFill>
                <a:schemeClr val="dk1"/>
              </a:solidFill>
              <a:latin typeface="Rockwell"/>
              <a:ea typeface="Rockwell"/>
              <a:cs typeface="Rockwell"/>
              <a:sym typeface="Rockwell"/>
            </a:endParaRPr>
          </a:p>
        </p:txBody>
      </p:sp>
      <p:pic>
        <p:nvPicPr>
          <p:cNvPr id="831" name="Google Shape;831;p12" descr="A group of people posing for the camera&#10;&#10;Description automatically generated"/>
          <p:cNvPicPr preferRelativeResize="0"/>
          <p:nvPr/>
        </p:nvPicPr>
        <p:blipFill rotWithShape="1">
          <a:blip r:embed="rId3">
            <a:alphaModFix/>
          </a:blip>
          <a:srcRect l="54077" r="5312" b="11747"/>
          <a:stretch/>
        </p:blipFill>
        <p:spPr>
          <a:xfrm>
            <a:off x="10879648" y="5263146"/>
            <a:ext cx="1316101" cy="1596959"/>
          </a:xfrm>
          <a:prstGeom prst="rect">
            <a:avLst/>
          </a:prstGeom>
          <a:noFill/>
          <a:ln>
            <a:noFill/>
          </a:ln>
        </p:spPr>
      </p:pic>
      <p:pic>
        <p:nvPicPr>
          <p:cNvPr id="2" name="Picture 1" descr="A picture containing logo&#10;&#10;Description automatically generated">
            <a:extLst>
              <a:ext uri="{FF2B5EF4-FFF2-40B4-BE49-F238E27FC236}">
                <a16:creationId xmlns:a16="http://schemas.microsoft.com/office/drawing/2014/main" id="{64AD5769-B193-63A8-FB07-E6BA179713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9870974" y="158501"/>
            <a:ext cx="1863928" cy="50733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835"/>
        <p:cNvGrpSpPr/>
        <p:nvPr/>
      </p:nvGrpSpPr>
      <p:grpSpPr>
        <a:xfrm>
          <a:off x="0" y="0"/>
          <a:ext cx="0" cy="0"/>
          <a:chOff x="0" y="0"/>
          <a:chExt cx="0" cy="0"/>
        </a:xfrm>
      </p:grpSpPr>
      <p:sp>
        <p:nvSpPr>
          <p:cNvPr id="836" name="Google Shape;836;p13"/>
          <p:cNvSpPr/>
          <p:nvPr/>
        </p:nvSpPr>
        <p:spPr>
          <a:xfrm>
            <a:off x="0" y="0"/>
            <a:ext cx="12192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grpSp>
        <p:nvGrpSpPr>
          <p:cNvPr id="837" name="Google Shape;837;p13"/>
          <p:cNvGrpSpPr/>
          <p:nvPr/>
        </p:nvGrpSpPr>
        <p:grpSpPr>
          <a:xfrm>
            <a:off x="-420624" y="0"/>
            <a:ext cx="12584114" cy="6853238"/>
            <a:chOff x="-417513" y="0"/>
            <a:chExt cx="12584114" cy="6853238"/>
          </a:xfrm>
        </p:grpSpPr>
        <p:sp>
          <p:nvSpPr>
            <p:cNvPr id="838" name="Google Shape;838;p13"/>
            <p:cNvSpPr/>
            <p:nvPr/>
          </p:nvSpPr>
          <p:spPr>
            <a:xfrm>
              <a:off x="1306513" y="0"/>
              <a:ext cx="3862388" cy="6843713"/>
            </a:xfrm>
            <a:custGeom>
              <a:avLst/>
              <a:gdLst/>
              <a:ahLst/>
              <a:cxnLst/>
              <a:rect l="l" t="t" r="r" b="b"/>
              <a:pathLst>
                <a:path w="813" h="1440" extrusionOk="0">
                  <a:moveTo>
                    <a:pt x="813" y="0"/>
                  </a:moveTo>
                  <a:cubicBezTo>
                    <a:pt x="331" y="221"/>
                    <a:pt x="0" y="1039"/>
                    <a:pt x="435" y="1440"/>
                  </a:cubicBezTo>
                </a:path>
              </a:pathLst>
            </a:custGeom>
            <a:noFill/>
            <a:ln w="9525" cap="flat" cmpd="sng">
              <a:solidFill>
                <a:schemeClr val="lt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13"/>
            <p:cNvSpPr/>
            <p:nvPr/>
          </p:nvSpPr>
          <p:spPr>
            <a:xfrm>
              <a:off x="10626725" y="9525"/>
              <a:ext cx="1539875" cy="555625"/>
            </a:xfrm>
            <a:custGeom>
              <a:avLst/>
              <a:gdLst/>
              <a:ahLst/>
              <a:cxnLst/>
              <a:rect l="l" t="t" r="r" b="b"/>
              <a:pathLst>
                <a:path w="324" h="117" extrusionOk="0">
                  <a:moveTo>
                    <a:pt x="324" y="117"/>
                  </a:moveTo>
                  <a:cubicBezTo>
                    <a:pt x="223" y="64"/>
                    <a:pt x="107" y="28"/>
                    <a:pt x="0" y="0"/>
                  </a:cubicBezTo>
                </a:path>
              </a:pathLst>
            </a:custGeom>
            <a:noFill/>
            <a:ln w="9525" cap="flat" cmpd="sng">
              <a:solidFill>
                <a:schemeClr val="lt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13"/>
            <p:cNvSpPr/>
            <p:nvPr/>
          </p:nvSpPr>
          <p:spPr>
            <a:xfrm>
              <a:off x="10247313" y="5013325"/>
              <a:ext cx="1919288" cy="1830388"/>
            </a:xfrm>
            <a:custGeom>
              <a:avLst/>
              <a:gdLst/>
              <a:ahLst/>
              <a:cxnLst/>
              <a:rect l="l" t="t" r="r" b="b"/>
              <a:pathLst>
                <a:path w="404" h="385" extrusionOk="0">
                  <a:moveTo>
                    <a:pt x="0" y="385"/>
                  </a:moveTo>
                  <a:cubicBezTo>
                    <a:pt x="146" y="272"/>
                    <a:pt x="285" y="142"/>
                    <a:pt x="404" y="0"/>
                  </a:cubicBezTo>
                </a:path>
              </a:pathLst>
            </a:custGeom>
            <a:noFill/>
            <a:ln w="9525" cap="flat" cmpd="sng">
              <a:solidFill>
                <a:schemeClr val="lt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13"/>
            <p:cNvSpPr/>
            <p:nvPr/>
          </p:nvSpPr>
          <p:spPr>
            <a:xfrm>
              <a:off x="1120775" y="0"/>
              <a:ext cx="3676650" cy="6843713"/>
            </a:xfrm>
            <a:custGeom>
              <a:avLst/>
              <a:gdLst/>
              <a:ahLst/>
              <a:cxnLst/>
              <a:rect l="l" t="t" r="r" b="b"/>
              <a:pathLst>
                <a:path w="774" h="1440" extrusionOk="0">
                  <a:moveTo>
                    <a:pt x="774" y="0"/>
                  </a:moveTo>
                  <a:cubicBezTo>
                    <a:pt x="312" y="240"/>
                    <a:pt x="0" y="1034"/>
                    <a:pt x="411" y="1440"/>
                  </a:cubicBezTo>
                </a:path>
              </a:pathLst>
            </a:custGeom>
            <a:noFill/>
            <a:ln w="9525" cap="flat" cmpd="sng">
              <a:solidFill>
                <a:schemeClr val="lt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13"/>
            <p:cNvSpPr/>
            <p:nvPr/>
          </p:nvSpPr>
          <p:spPr>
            <a:xfrm>
              <a:off x="11202988" y="9525"/>
              <a:ext cx="963613" cy="366713"/>
            </a:xfrm>
            <a:custGeom>
              <a:avLst/>
              <a:gdLst/>
              <a:ahLst/>
              <a:cxnLst/>
              <a:rect l="l" t="t" r="r" b="b"/>
              <a:pathLst>
                <a:path w="203" h="77" extrusionOk="0">
                  <a:moveTo>
                    <a:pt x="203" y="77"/>
                  </a:moveTo>
                  <a:cubicBezTo>
                    <a:pt x="138" y="46"/>
                    <a:pt x="68" y="21"/>
                    <a:pt x="0" y="0"/>
                  </a:cubicBezTo>
                </a:path>
              </a:pathLst>
            </a:custGeom>
            <a:noFill/>
            <a:ln w="9525" cap="flat" cmpd="sng">
              <a:solidFill>
                <a:schemeClr val="lt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13"/>
            <p:cNvSpPr/>
            <p:nvPr/>
          </p:nvSpPr>
          <p:spPr>
            <a:xfrm>
              <a:off x="10494963" y="5275263"/>
              <a:ext cx="1666875" cy="1577975"/>
            </a:xfrm>
            <a:custGeom>
              <a:avLst/>
              <a:gdLst/>
              <a:ahLst/>
              <a:cxnLst/>
              <a:rect l="l" t="t" r="r" b="b"/>
              <a:pathLst>
                <a:path w="351" h="332" extrusionOk="0">
                  <a:moveTo>
                    <a:pt x="0" y="332"/>
                  </a:moveTo>
                  <a:cubicBezTo>
                    <a:pt x="125" y="232"/>
                    <a:pt x="245" y="121"/>
                    <a:pt x="351" y="0"/>
                  </a:cubicBezTo>
                </a:path>
              </a:pathLst>
            </a:custGeom>
            <a:noFill/>
            <a:ln w="9525" cap="flat" cmpd="sng">
              <a:solidFill>
                <a:schemeClr val="lt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13"/>
            <p:cNvSpPr/>
            <p:nvPr/>
          </p:nvSpPr>
          <p:spPr>
            <a:xfrm>
              <a:off x="1001713" y="0"/>
              <a:ext cx="3621088" cy="6843713"/>
            </a:xfrm>
            <a:custGeom>
              <a:avLst/>
              <a:gdLst/>
              <a:ahLst/>
              <a:cxnLst/>
              <a:rect l="l" t="t" r="r" b="b"/>
              <a:pathLst>
                <a:path w="762" h="1440" extrusionOk="0">
                  <a:moveTo>
                    <a:pt x="762" y="0"/>
                  </a:moveTo>
                  <a:cubicBezTo>
                    <a:pt x="308" y="245"/>
                    <a:pt x="0" y="1033"/>
                    <a:pt x="403" y="1440"/>
                  </a:cubicBezTo>
                </a:path>
              </a:pathLst>
            </a:custGeom>
            <a:noFill/>
            <a:ln w="9525" cap="flat" cmpd="sng">
              <a:solidFill>
                <a:schemeClr val="lt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13"/>
            <p:cNvSpPr/>
            <p:nvPr/>
          </p:nvSpPr>
          <p:spPr>
            <a:xfrm>
              <a:off x="11501438" y="9525"/>
              <a:ext cx="665163" cy="257175"/>
            </a:xfrm>
            <a:custGeom>
              <a:avLst/>
              <a:gdLst/>
              <a:ahLst/>
              <a:cxnLst/>
              <a:rect l="l" t="t" r="r" b="b"/>
              <a:pathLst>
                <a:path w="140" h="54" extrusionOk="0">
                  <a:moveTo>
                    <a:pt x="140" y="54"/>
                  </a:moveTo>
                  <a:cubicBezTo>
                    <a:pt x="95" y="34"/>
                    <a:pt x="48" y="16"/>
                    <a:pt x="0" y="0"/>
                  </a:cubicBezTo>
                </a:path>
              </a:pathLst>
            </a:custGeom>
            <a:noFill/>
            <a:ln w="9525" cap="flat" cmpd="sng">
              <a:solidFill>
                <a:schemeClr val="lt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13"/>
            <p:cNvSpPr/>
            <p:nvPr/>
          </p:nvSpPr>
          <p:spPr>
            <a:xfrm>
              <a:off x="10641013" y="5408613"/>
              <a:ext cx="1525588" cy="1435100"/>
            </a:xfrm>
            <a:custGeom>
              <a:avLst/>
              <a:gdLst/>
              <a:ahLst/>
              <a:cxnLst/>
              <a:rect l="l" t="t" r="r" b="b"/>
              <a:pathLst>
                <a:path w="321" h="302" extrusionOk="0">
                  <a:moveTo>
                    <a:pt x="0" y="302"/>
                  </a:moveTo>
                  <a:cubicBezTo>
                    <a:pt x="114" y="210"/>
                    <a:pt x="223" y="109"/>
                    <a:pt x="321" y="0"/>
                  </a:cubicBezTo>
                </a:path>
              </a:pathLst>
            </a:custGeom>
            <a:noFill/>
            <a:ln w="9525" cap="flat" cmpd="sng">
              <a:solidFill>
                <a:schemeClr val="lt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13"/>
            <p:cNvSpPr/>
            <p:nvPr/>
          </p:nvSpPr>
          <p:spPr>
            <a:xfrm>
              <a:off x="1001713" y="0"/>
              <a:ext cx="3244850" cy="6843713"/>
            </a:xfrm>
            <a:custGeom>
              <a:avLst/>
              <a:gdLst/>
              <a:ahLst/>
              <a:cxnLst/>
              <a:rect l="l" t="t" r="r" b="b"/>
              <a:pathLst>
                <a:path w="683" h="1440" extrusionOk="0">
                  <a:moveTo>
                    <a:pt x="683" y="0"/>
                  </a:moveTo>
                  <a:cubicBezTo>
                    <a:pt x="258" y="256"/>
                    <a:pt x="0" y="1041"/>
                    <a:pt x="355" y="1440"/>
                  </a:cubicBezTo>
                </a:path>
              </a:pathLst>
            </a:custGeom>
            <a:noFill/>
            <a:ln w="9525" cap="flat" cmpd="sng">
              <a:solidFill>
                <a:schemeClr val="lt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13"/>
            <p:cNvSpPr/>
            <p:nvPr/>
          </p:nvSpPr>
          <p:spPr>
            <a:xfrm>
              <a:off x="10802938" y="5518150"/>
              <a:ext cx="1363663" cy="1325563"/>
            </a:xfrm>
            <a:custGeom>
              <a:avLst/>
              <a:gdLst/>
              <a:ahLst/>
              <a:cxnLst/>
              <a:rect l="l" t="t" r="r" b="b"/>
              <a:pathLst>
                <a:path w="287" h="279" extrusionOk="0">
                  <a:moveTo>
                    <a:pt x="0" y="279"/>
                  </a:moveTo>
                  <a:cubicBezTo>
                    <a:pt x="101" y="193"/>
                    <a:pt x="198" y="100"/>
                    <a:pt x="287" y="0"/>
                  </a:cubicBezTo>
                </a:path>
              </a:pathLst>
            </a:custGeom>
            <a:noFill/>
            <a:ln w="9525" cap="flat" cmpd="sng">
              <a:solidFill>
                <a:schemeClr val="lt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13"/>
            <p:cNvSpPr/>
            <p:nvPr/>
          </p:nvSpPr>
          <p:spPr>
            <a:xfrm>
              <a:off x="889000" y="0"/>
              <a:ext cx="3230563" cy="6843713"/>
            </a:xfrm>
            <a:custGeom>
              <a:avLst/>
              <a:gdLst/>
              <a:ahLst/>
              <a:cxnLst/>
              <a:rect l="l" t="t" r="r" b="b"/>
              <a:pathLst>
                <a:path w="680" h="1440" extrusionOk="0">
                  <a:moveTo>
                    <a:pt x="680" y="0"/>
                  </a:moveTo>
                  <a:cubicBezTo>
                    <a:pt x="257" y="265"/>
                    <a:pt x="0" y="1026"/>
                    <a:pt x="337" y="1440"/>
                  </a:cubicBezTo>
                </a:path>
              </a:pathLst>
            </a:custGeom>
            <a:noFill/>
            <a:ln w="9525" cap="flat" cmpd="sng">
              <a:solidFill>
                <a:schemeClr val="lt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13"/>
            <p:cNvSpPr/>
            <p:nvPr/>
          </p:nvSpPr>
          <p:spPr>
            <a:xfrm>
              <a:off x="10979150" y="5694363"/>
              <a:ext cx="1187450" cy="1149350"/>
            </a:xfrm>
            <a:custGeom>
              <a:avLst/>
              <a:gdLst/>
              <a:ahLst/>
              <a:cxnLst/>
              <a:rect l="l" t="t" r="r" b="b"/>
              <a:pathLst>
                <a:path w="250" h="242" extrusionOk="0">
                  <a:moveTo>
                    <a:pt x="0" y="242"/>
                  </a:moveTo>
                  <a:cubicBezTo>
                    <a:pt x="88" y="166"/>
                    <a:pt x="172" y="85"/>
                    <a:pt x="250" y="0"/>
                  </a:cubicBezTo>
                </a:path>
              </a:pathLst>
            </a:custGeom>
            <a:noFill/>
            <a:ln w="9525" cap="flat" cmpd="sng">
              <a:solidFill>
                <a:schemeClr val="lt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13"/>
            <p:cNvSpPr/>
            <p:nvPr/>
          </p:nvSpPr>
          <p:spPr>
            <a:xfrm>
              <a:off x="484188" y="0"/>
              <a:ext cx="3421063" cy="6843713"/>
            </a:xfrm>
            <a:custGeom>
              <a:avLst/>
              <a:gdLst/>
              <a:ahLst/>
              <a:cxnLst/>
              <a:rect l="l" t="t" r="r" b="b"/>
              <a:pathLst>
                <a:path w="720" h="1440" extrusionOk="0">
                  <a:moveTo>
                    <a:pt x="720" y="0"/>
                  </a:moveTo>
                  <a:cubicBezTo>
                    <a:pt x="316" y="282"/>
                    <a:pt x="0" y="1018"/>
                    <a:pt x="362" y="1440"/>
                  </a:cubicBezTo>
                </a:path>
              </a:pathLst>
            </a:custGeom>
            <a:noFill/>
            <a:ln w="9525" cap="flat" cmpd="sng">
              <a:solidFill>
                <a:schemeClr val="lt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13"/>
            <p:cNvSpPr/>
            <p:nvPr/>
          </p:nvSpPr>
          <p:spPr>
            <a:xfrm>
              <a:off x="11287125" y="6049963"/>
              <a:ext cx="879475" cy="793750"/>
            </a:xfrm>
            <a:custGeom>
              <a:avLst/>
              <a:gdLst/>
              <a:ahLst/>
              <a:cxnLst/>
              <a:rect l="l" t="t" r="r" b="b"/>
              <a:pathLst>
                <a:path w="185" h="167" extrusionOk="0">
                  <a:moveTo>
                    <a:pt x="0" y="167"/>
                  </a:moveTo>
                  <a:cubicBezTo>
                    <a:pt x="63" y="114"/>
                    <a:pt x="125" y="58"/>
                    <a:pt x="185" y="0"/>
                  </a:cubicBezTo>
                </a:path>
              </a:pathLst>
            </a:custGeom>
            <a:noFill/>
            <a:ln w="9525" cap="flat" cmpd="sng">
              <a:solidFill>
                <a:schemeClr val="lt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13"/>
            <p:cNvSpPr/>
            <p:nvPr/>
          </p:nvSpPr>
          <p:spPr>
            <a:xfrm>
              <a:off x="598488" y="0"/>
              <a:ext cx="2717800" cy="6843713"/>
            </a:xfrm>
            <a:custGeom>
              <a:avLst/>
              <a:gdLst/>
              <a:ahLst/>
              <a:cxnLst/>
              <a:rect l="l" t="t" r="r" b="b"/>
              <a:pathLst>
                <a:path w="572" h="1440" extrusionOk="0">
                  <a:moveTo>
                    <a:pt x="572" y="0"/>
                  </a:moveTo>
                  <a:cubicBezTo>
                    <a:pt x="213" y="320"/>
                    <a:pt x="0" y="979"/>
                    <a:pt x="164" y="1440"/>
                  </a:cubicBezTo>
                </a:path>
              </a:pathLst>
            </a:custGeom>
            <a:noFill/>
            <a:ln w="12700" cap="flat" cmpd="sng">
              <a:solidFill>
                <a:schemeClr val="lt1">
                  <a:alpha val="20000"/>
                </a:schemeClr>
              </a:solidFill>
              <a:prstDash val="dashDot"/>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13"/>
            <p:cNvSpPr/>
            <p:nvPr/>
          </p:nvSpPr>
          <p:spPr>
            <a:xfrm>
              <a:off x="261938" y="0"/>
              <a:ext cx="2944813" cy="6843713"/>
            </a:xfrm>
            <a:custGeom>
              <a:avLst/>
              <a:gdLst/>
              <a:ahLst/>
              <a:cxnLst/>
              <a:rect l="l" t="t" r="r" b="b"/>
              <a:pathLst>
                <a:path w="620" h="1440" extrusionOk="0">
                  <a:moveTo>
                    <a:pt x="620" y="0"/>
                  </a:moveTo>
                  <a:cubicBezTo>
                    <a:pt x="248" y="325"/>
                    <a:pt x="0" y="960"/>
                    <a:pt x="186" y="1440"/>
                  </a:cubicBezTo>
                </a:path>
              </a:pathLst>
            </a:custGeom>
            <a:noFill/>
            <a:ln w="9525" cap="flat" cmpd="sng">
              <a:solidFill>
                <a:schemeClr val="lt1">
                  <a:alpha val="20000"/>
                </a:schemeClr>
              </a:solidFill>
              <a:prstDash val="lg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13"/>
            <p:cNvSpPr/>
            <p:nvPr/>
          </p:nvSpPr>
          <p:spPr>
            <a:xfrm>
              <a:off x="-417513" y="0"/>
              <a:ext cx="2403475" cy="6843713"/>
            </a:xfrm>
            <a:custGeom>
              <a:avLst/>
              <a:gdLst/>
              <a:ahLst/>
              <a:cxnLst/>
              <a:rect l="l" t="t" r="r" b="b"/>
              <a:pathLst>
                <a:path w="506" h="1440" extrusionOk="0">
                  <a:moveTo>
                    <a:pt x="506" y="0"/>
                  </a:moveTo>
                  <a:cubicBezTo>
                    <a:pt x="109" y="356"/>
                    <a:pt x="0" y="943"/>
                    <a:pt x="171" y="1440"/>
                  </a:cubicBezTo>
                </a:path>
              </a:pathLst>
            </a:custGeom>
            <a:noFill/>
            <a:ln w="9525" cap="flat" cmpd="sng">
              <a:solidFill>
                <a:schemeClr val="lt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13"/>
            <p:cNvSpPr/>
            <p:nvPr/>
          </p:nvSpPr>
          <p:spPr>
            <a:xfrm>
              <a:off x="14288" y="9525"/>
              <a:ext cx="1771650" cy="3198813"/>
            </a:xfrm>
            <a:custGeom>
              <a:avLst/>
              <a:gdLst/>
              <a:ahLst/>
              <a:cxnLst/>
              <a:rect l="l" t="t" r="r" b="b"/>
              <a:pathLst>
                <a:path w="373" h="673" extrusionOk="0">
                  <a:moveTo>
                    <a:pt x="373" y="0"/>
                  </a:moveTo>
                  <a:cubicBezTo>
                    <a:pt x="175" y="183"/>
                    <a:pt x="51" y="409"/>
                    <a:pt x="0" y="673"/>
                  </a:cubicBezTo>
                </a:path>
              </a:pathLst>
            </a:custGeom>
            <a:noFill/>
            <a:ln w="9525" cap="flat" cmpd="sng">
              <a:solidFill>
                <a:schemeClr val="lt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13"/>
            <p:cNvSpPr/>
            <p:nvPr/>
          </p:nvSpPr>
          <p:spPr>
            <a:xfrm>
              <a:off x="4763" y="6016625"/>
              <a:ext cx="214313" cy="827088"/>
            </a:xfrm>
            <a:custGeom>
              <a:avLst/>
              <a:gdLst/>
              <a:ahLst/>
              <a:cxnLst/>
              <a:rect l="l" t="t" r="r" b="b"/>
              <a:pathLst>
                <a:path w="45" h="174" extrusionOk="0">
                  <a:moveTo>
                    <a:pt x="0" y="0"/>
                  </a:moveTo>
                  <a:cubicBezTo>
                    <a:pt x="11" y="59"/>
                    <a:pt x="26" y="118"/>
                    <a:pt x="45" y="174"/>
                  </a:cubicBezTo>
                </a:path>
              </a:pathLst>
            </a:custGeom>
            <a:noFill/>
            <a:ln w="9525" cap="flat" cmpd="sng">
              <a:solidFill>
                <a:schemeClr val="lt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13"/>
            <p:cNvSpPr/>
            <p:nvPr/>
          </p:nvSpPr>
          <p:spPr>
            <a:xfrm>
              <a:off x="14288" y="0"/>
              <a:ext cx="1562100" cy="2228850"/>
            </a:xfrm>
            <a:custGeom>
              <a:avLst/>
              <a:gdLst/>
              <a:ahLst/>
              <a:cxnLst/>
              <a:rect l="l" t="t" r="r" b="b"/>
              <a:pathLst>
                <a:path w="329" h="469" extrusionOk="0">
                  <a:moveTo>
                    <a:pt x="329" y="0"/>
                  </a:moveTo>
                  <a:cubicBezTo>
                    <a:pt x="189" y="133"/>
                    <a:pt x="69" y="288"/>
                    <a:pt x="0" y="469"/>
                  </a:cubicBezTo>
                </a:path>
              </a:pathLst>
            </a:custGeom>
            <a:noFill/>
            <a:ln w="9525" cap="flat" cmpd="sng">
              <a:solidFill>
                <a:schemeClr val="lt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859" name="Google Shape;859;p13"/>
          <p:cNvGraphicFramePr/>
          <p:nvPr>
            <p:extLst>
              <p:ext uri="{D42A27DB-BD31-4B8C-83A1-F6EECF244321}">
                <p14:modId xmlns:p14="http://schemas.microsoft.com/office/powerpoint/2010/main" val="3901826012"/>
              </p:ext>
            </p:extLst>
          </p:nvPr>
        </p:nvGraphicFramePr>
        <p:xfrm>
          <a:off x="646981" y="920150"/>
          <a:ext cx="10905075" cy="5225407"/>
        </p:xfrm>
        <a:graphic>
          <a:graphicData uri="http://schemas.openxmlformats.org/drawingml/2006/table">
            <a:tbl>
              <a:tblPr firstRow="1" bandRow="1">
                <a:noFill/>
                <a:tableStyleId>{874F05FE-2F2A-457C-8C2E-B471F7D59516}</a:tableStyleId>
              </a:tblPr>
              <a:tblGrid>
                <a:gridCol w="5813950">
                  <a:extLst>
                    <a:ext uri="{9D8B030D-6E8A-4147-A177-3AD203B41FA5}">
                      <a16:colId xmlns:a16="http://schemas.microsoft.com/office/drawing/2014/main" val="20000"/>
                    </a:ext>
                  </a:extLst>
                </a:gridCol>
                <a:gridCol w="5091125">
                  <a:extLst>
                    <a:ext uri="{9D8B030D-6E8A-4147-A177-3AD203B41FA5}">
                      <a16:colId xmlns:a16="http://schemas.microsoft.com/office/drawing/2014/main" val="20001"/>
                    </a:ext>
                  </a:extLst>
                </a:gridCol>
              </a:tblGrid>
              <a:tr h="807563">
                <a:tc gridSpan="2">
                  <a:txBody>
                    <a:bodyPr/>
                    <a:lstStyle/>
                    <a:p>
                      <a:pPr marL="0" marR="0" lvl="0" indent="0" algn="ctr" rtl="0">
                        <a:lnSpc>
                          <a:spcPct val="100000"/>
                        </a:lnSpc>
                        <a:spcBef>
                          <a:spcPts val="0"/>
                        </a:spcBef>
                        <a:spcAft>
                          <a:spcPts val="0"/>
                        </a:spcAft>
                        <a:buClr>
                          <a:schemeClr val="lt1"/>
                        </a:buClr>
                        <a:buSzPts val="1700"/>
                        <a:buFont typeface="Rockwell"/>
                        <a:buNone/>
                      </a:pPr>
                      <a:r>
                        <a:rPr lang="id-ID" sz="1700" b="1" i="0" u="none" strike="noStrike" cap="none" dirty="0">
                          <a:latin typeface="Rockwell"/>
                          <a:ea typeface="Rockwell"/>
                          <a:cs typeface="Rockwell"/>
                          <a:sym typeface="Rockwell"/>
                        </a:rPr>
                        <a:t>PRAKTIK KEKERASAN LAINNYA &amp; RISIKO</a:t>
                      </a:r>
                      <a:endParaRPr dirty="0"/>
                    </a:p>
                    <a:p>
                      <a:pPr marL="0" marR="0" lvl="0" indent="0" algn="ctr" rtl="0">
                        <a:spcBef>
                          <a:spcPts val="0"/>
                        </a:spcBef>
                        <a:spcAft>
                          <a:spcPts val="0"/>
                        </a:spcAft>
                        <a:buClr>
                          <a:schemeClr val="lt1"/>
                        </a:buClr>
                        <a:buSzPts val="1700"/>
                        <a:buFont typeface="Rockwell"/>
                        <a:buNone/>
                      </a:pPr>
                      <a:endParaRPr sz="1700" u="none" strike="noStrike" cap="none"/>
                    </a:p>
                  </a:txBody>
                  <a:tcPr marL="132225" marR="132225" marT="66100" marB="66100"/>
                </a:tc>
                <a:tc hMerge="1">
                  <a:txBody>
                    <a:bodyPr/>
                    <a:lstStyle/>
                    <a:p>
                      <a:endParaRPr lang="en-US"/>
                    </a:p>
                  </a:txBody>
                  <a:tcPr/>
                </a:tc>
                <a:extLst>
                  <a:ext uri="{0D108BD9-81ED-4DB2-BD59-A6C34878D82A}">
                    <a16:rowId xmlns:a16="http://schemas.microsoft.com/office/drawing/2014/main" val="10000"/>
                  </a:ext>
                </a:extLst>
              </a:tr>
              <a:tr h="807563">
                <a:tc>
                  <a:txBody>
                    <a:bodyPr/>
                    <a:lstStyle/>
                    <a:p>
                      <a:pPr marL="0" marR="0" lvl="0" indent="0" algn="l" rtl="0">
                        <a:spcBef>
                          <a:spcPts val="0"/>
                        </a:spcBef>
                        <a:spcAft>
                          <a:spcPts val="0"/>
                        </a:spcAft>
                        <a:buNone/>
                      </a:pPr>
                      <a:r>
                        <a:rPr lang="id-ID" sz="1700" b="1" u="none" strike="noStrike" cap="none" dirty="0"/>
                        <a:t>Pemerasan (</a:t>
                      </a:r>
                      <a:r>
                        <a:rPr lang="id-ID" sz="1700" b="1" u="none" strike="noStrike" cap="none" dirty="0" err="1"/>
                        <a:t>definisi,dimana,oleh</a:t>
                      </a:r>
                      <a:r>
                        <a:rPr lang="id-ID" sz="1700" b="1" u="none" strike="noStrike" cap="none" dirty="0"/>
                        <a:t> siapa dan apa yang harus dilakukan)</a:t>
                      </a:r>
                      <a:endParaRPr dirty="0"/>
                    </a:p>
                  </a:txBody>
                  <a:tcPr marL="132225" marR="132225" marT="66100" marB="66100"/>
                </a:tc>
                <a:tc>
                  <a:txBody>
                    <a:bodyPr/>
                    <a:lstStyle/>
                    <a:p>
                      <a:pPr marL="0" marR="0" lvl="0" indent="0" algn="l" rtl="0">
                        <a:spcBef>
                          <a:spcPts val="0"/>
                        </a:spcBef>
                        <a:spcAft>
                          <a:spcPts val="0"/>
                        </a:spcAft>
                        <a:buNone/>
                      </a:pPr>
                      <a:r>
                        <a:rPr lang="id-ID" sz="1700" u="none" strike="noStrike" cap="none" dirty="0"/>
                        <a:t>Risiko gangguan psikis, ekonomi.</a:t>
                      </a:r>
                      <a:endParaRPr dirty="0"/>
                    </a:p>
                  </a:txBody>
                  <a:tcPr marL="132225" marR="132225" marT="66100" marB="66100"/>
                </a:tc>
                <a:extLst>
                  <a:ext uri="{0D108BD9-81ED-4DB2-BD59-A6C34878D82A}">
                    <a16:rowId xmlns:a16="http://schemas.microsoft.com/office/drawing/2014/main" val="10001"/>
                  </a:ext>
                </a:extLst>
              </a:tr>
              <a:tr h="1116337">
                <a:tc>
                  <a:txBody>
                    <a:bodyPr/>
                    <a:lstStyle/>
                    <a:p>
                      <a:pPr marL="0" marR="0" lvl="0" indent="0" algn="l" rtl="0">
                        <a:spcBef>
                          <a:spcPts val="0"/>
                        </a:spcBef>
                        <a:spcAft>
                          <a:spcPts val="0"/>
                        </a:spcAft>
                        <a:buNone/>
                      </a:pPr>
                      <a:r>
                        <a:rPr lang="id-ID" sz="1700" b="1" u="none" strike="noStrike" cap="none" dirty="0"/>
                        <a:t>Pernikahan anak/dini/paksa(</a:t>
                      </a:r>
                      <a:r>
                        <a:rPr lang="id-ID" sz="1700" b="1" u="none" strike="noStrike" cap="none" dirty="0" err="1"/>
                        <a:t>definisi,dimana</a:t>
                      </a:r>
                      <a:r>
                        <a:rPr lang="id-ID" sz="1700" b="1" u="none" strike="noStrike" cap="none" dirty="0"/>
                        <a:t>, apa yang harus dilakukan)</a:t>
                      </a:r>
                      <a:endParaRPr dirty="0"/>
                    </a:p>
                  </a:txBody>
                  <a:tcPr marL="132225" marR="132225" marT="66100" marB="66100"/>
                </a:tc>
                <a:tc>
                  <a:txBody>
                    <a:bodyPr/>
                    <a:lstStyle/>
                    <a:p>
                      <a:pPr marL="0" marR="0" lvl="0" indent="0" algn="just" rtl="0">
                        <a:spcBef>
                          <a:spcPts val="0"/>
                        </a:spcBef>
                        <a:spcAft>
                          <a:spcPts val="0"/>
                        </a:spcAft>
                        <a:buNone/>
                      </a:pPr>
                      <a:r>
                        <a:rPr lang="id-ID" sz="1700" u="none" strike="noStrike" cap="none" dirty="0"/>
                        <a:t>Risiko perceraian di usia muda, risiko keguguran, kematian ibu, risiko psikis/mental, risiko aspek sosial-ekonomi.</a:t>
                      </a:r>
                      <a:endParaRPr dirty="0"/>
                    </a:p>
                  </a:txBody>
                  <a:tcPr marL="132225" marR="132225" marT="66100" marB="66100"/>
                </a:tc>
                <a:extLst>
                  <a:ext uri="{0D108BD9-81ED-4DB2-BD59-A6C34878D82A}">
                    <a16:rowId xmlns:a16="http://schemas.microsoft.com/office/drawing/2014/main" val="10002"/>
                  </a:ext>
                </a:extLst>
              </a:tr>
              <a:tr h="807563">
                <a:tc>
                  <a:txBody>
                    <a:bodyPr/>
                    <a:lstStyle/>
                    <a:p>
                      <a:pPr marL="0" marR="0" lvl="0" indent="0" algn="l" rtl="0">
                        <a:spcBef>
                          <a:spcPts val="0"/>
                        </a:spcBef>
                        <a:spcAft>
                          <a:spcPts val="0"/>
                        </a:spcAft>
                        <a:buNone/>
                      </a:pPr>
                      <a:r>
                        <a:rPr lang="id-ID" sz="1700" b="1" u="none" strike="noStrike" cap="none" dirty="0"/>
                        <a:t>Kenakalan remaja di dunia maya </a:t>
                      </a:r>
                      <a:r>
                        <a:rPr lang="id-ID" sz="1700" b="1" dirty="0"/>
                        <a:t>/</a:t>
                      </a:r>
                      <a:r>
                        <a:rPr lang="id-ID" sz="1700" b="1" u="none" strike="noStrike" cap="none" dirty="0"/>
                        <a:t>media sosial(</a:t>
                      </a:r>
                      <a:r>
                        <a:rPr lang="id-ID" sz="1700" b="1" u="none" strike="noStrike" cap="none" dirty="0" err="1"/>
                        <a:t>definisi,dimana,apa</a:t>
                      </a:r>
                      <a:r>
                        <a:rPr lang="id-ID" sz="1700" b="1" u="none" strike="noStrike" cap="none" dirty="0"/>
                        <a:t> yang harus dilakukan)</a:t>
                      </a:r>
                      <a:endParaRPr dirty="0"/>
                    </a:p>
                  </a:txBody>
                  <a:tcPr marL="132225" marR="132225" marT="66100" marB="66100"/>
                </a:tc>
                <a:tc>
                  <a:txBody>
                    <a:bodyPr/>
                    <a:lstStyle/>
                    <a:p>
                      <a:pPr marL="0" marR="0" lvl="0" indent="0" algn="just" rtl="0">
                        <a:spcBef>
                          <a:spcPts val="0"/>
                        </a:spcBef>
                        <a:spcAft>
                          <a:spcPts val="0"/>
                        </a:spcAft>
                        <a:buNone/>
                      </a:pPr>
                      <a:r>
                        <a:rPr lang="id-ID" sz="1700" u="none" strike="noStrike" cap="none" dirty="0"/>
                        <a:t>Risiko psikis, pergaulan buruk</a:t>
                      </a:r>
                      <a:endParaRPr dirty="0"/>
                    </a:p>
                  </a:txBody>
                  <a:tcPr marL="132225" marR="132225" marT="66100" marB="66100"/>
                </a:tc>
                <a:extLst>
                  <a:ext uri="{0D108BD9-81ED-4DB2-BD59-A6C34878D82A}">
                    <a16:rowId xmlns:a16="http://schemas.microsoft.com/office/drawing/2014/main" val="10003"/>
                  </a:ext>
                </a:extLst>
              </a:tr>
              <a:tr h="807563">
                <a:tc>
                  <a:txBody>
                    <a:bodyPr/>
                    <a:lstStyle/>
                    <a:p>
                      <a:pPr marL="0" marR="0" lvl="0" indent="0" algn="l" rtl="0">
                        <a:spcBef>
                          <a:spcPts val="0"/>
                        </a:spcBef>
                        <a:spcAft>
                          <a:spcPts val="0"/>
                        </a:spcAft>
                        <a:buNone/>
                      </a:pPr>
                      <a:r>
                        <a:rPr lang="id-ID" sz="1700" b="1" u="none" strike="noStrike" cap="none" dirty="0" err="1"/>
                        <a:t>Perundungan</a:t>
                      </a:r>
                      <a:r>
                        <a:rPr lang="id-ID" sz="1700" b="1" u="none" strike="noStrike" cap="none" dirty="0"/>
                        <a:t> di dunia maya (</a:t>
                      </a:r>
                      <a:r>
                        <a:rPr lang="id-ID" sz="1700" b="1" u="none" strike="noStrike" cap="none" dirty="0" err="1"/>
                        <a:t>definisi,dimana</a:t>
                      </a:r>
                      <a:r>
                        <a:rPr lang="id-ID" sz="1700" b="1" u="none" strike="noStrike" cap="none" dirty="0"/>
                        <a:t>, oleh siapa, apa yang harus dilakukan)</a:t>
                      </a:r>
                      <a:endParaRPr dirty="0"/>
                    </a:p>
                  </a:txBody>
                  <a:tcPr marL="132225" marR="132225" marT="66100" marB="66100"/>
                </a:tc>
                <a:tc>
                  <a:txBody>
                    <a:bodyPr/>
                    <a:lstStyle/>
                    <a:p>
                      <a:pPr marL="0" marR="0" lvl="0" indent="0" algn="just" rtl="0">
                        <a:spcBef>
                          <a:spcPts val="0"/>
                        </a:spcBef>
                        <a:spcAft>
                          <a:spcPts val="0"/>
                        </a:spcAft>
                        <a:buNone/>
                      </a:pPr>
                      <a:r>
                        <a:rPr lang="id-ID" sz="1700" u="none" strike="noStrike" cap="none" dirty="0"/>
                        <a:t>Risiko psikis/mental</a:t>
                      </a:r>
                      <a:endParaRPr dirty="0"/>
                    </a:p>
                  </a:txBody>
                  <a:tcPr marL="132225" marR="132225" marT="66100" marB="66100"/>
                </a:tc>
                <a:extLst>
                  <a:ext uri="{0D108BD9-81ED-4DB2-BD59-A6C34878D82A}">
                    <a16:rowId xmlns:a16="http://schemas.microsoft.com/office/drawing/2014/main" val="10004"/>
                  </a:ext>
                </a:extLst>
              </a:tr>
              <a:tr h="878818">
                <a:tc>
                  <a:txBody>
                    <a:bodyPr/>
                    <a:lstStyle/>
                    <a:p>
                      <a:pPr marL="0" marR="0" lvl="0" indent="0" algn="l" rtl="0">
                        <a:spcBef>
                          <a:spcPts val="0"/>
                        </a:spcBef>
                        <a:spcAft>
                          <a:spcPts val="0"/>
                        </a:spcAft>
                        <a:buNone/>
                      </a:pPr>
                      <a:r>
                        <a:rPr lang="id-ID" sz="1700" b="1" u="none" strike="noStrike" cap="none" dirty="0"/>
                        <a:t>Praktik </a:t>
                      </a:r>
                      <a:r>
                        <a:rPr lang="id-ID" sz="1700" b="1" u="none" strike="noStrike" cap="none" dirty="0" err="1"/>
                        <a:t>Female</a:t>
                      </a:r>
                      <a:r>
                        <a:rPr lang="id-ID" sz="1700" b="1" u="none" strike="noStrike" cap="none" dirty="0"/>
                        <a:t> Genital </a:t>
                      </a:r>
                      <a:r>
                        <a:rPr lang="id-ID" sz="1700" b="1" u="none" strike="noStrike" cap="none" dirty="0" err="1"/>
                        <a:t>Mutilation</a:t>
                      </a:r>
                      <a:r>
                        <a:rPr lang="id-ID" sz="1700" b="1" u="none" strike="noStrike" cap="none" dirty="0"/>
                        <a:t> </a:t>
                      </a:r>
                      <a:r>
                        <a:rPr lang="id-ID" sz="1700" b="1" dirty="0"/>
                        <a:t>/FGM (Definisi, </a:t>
                      </a:r>
                      <a:r>
                        <a:rPr lang="id-ID" sz="1700" b="1" dirty="0" err="1"/>
                        <a:t>dimana</a:t>
                      </a:r>
                      <a:r>
                        <a:rPr lang="id-ID" sz="1700" b="1" dirty="0"/>
                        <a:t>, oleh siapa, apa yang harus dilakukan)</a:t>
                      </a:r>
                      <a:endParaRPr sz="1700" b="1" u="none" strike="noStrike" cap="none" dirty="0"/>
                    </a:p>
                  </a:txBody>
                  <a:tcPr marL="132225" marR="132225" marT="66100" marB="66100"/>
                </a:tc>
                <a:tc>
                  <a:txBody>
                    <a:bodyPr/>
                    <a:lstStyle/>
                    <a:p>
                      <a:pPr marL="0" marR="0" lvl="0" indent="0" algn="just" rtl="0">
                        <a:spcBef>
                          <a:spcPts val="0"/>
                        </a:spcBef>
                        <a:spcAft>
                          <a:spcPts val="0"/>
                        </a:spcAft>
                        <a:buNone/>
                      </a:pPr>
                      <a:r>
                        <a:rPr lang="id-ID" sz="1700" u="none" strike="noStrike" cap="none" dirty="0"/>
                        <a:t>Risiko kesehatan bahkan kematian</a:t>
                      </a:r>
                      <a:endParaRPr dirty="0"/>
                    </a:p>
                  </a:txBody>
                  <a:tcPr marL="132225" marR="132225" marT="66100" marB="66100"/>
                </a:tc>
                <a:extLst>
                  <a:ext uri="{0D108BD9-81ED-4DB2-BD59-A6C34878D82A}">
                    <a16:rowId xmlns:a16="http://schemas.microsoft.com/office/drawing/2014/main" val="10005"/>
                  </a:ext>
                </a:extLst>
              </a:tr>
            </a:tbl>
          </a:graphicData>
        </a:graphic>
      </p:graphicFrame>
      <p:pic>
        <p:nvPicPr>
          <p:cNvPr id="3" name="Picture 2" descr="A picture containing logo&#10;&#10;Description automatically generated">
            <a:extLst>
              <a:ext uri="{FF2B5EF4-FFF2-40B4-BE49-F238E27FC236}">
                <a16:creationId xmlns:a16="http://schemas.microsoft.com/office/drawing/2014/main" id="{183A1815-9E1A-020A-7B61-05122C770E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9187975" y="208495"/>
            <a:ext cx="2324003" cy="63672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863"/>
        <p:cNvGrpSpPr/>
        <p:nvPr/>
      </p:nvGrpSpPr>
      <p:grpSpPr>
        <a:xfrm>
          <a:off x="0" y="0"/>
          <a:ext cx="0" cy="0"/>
          <a:chOff x="0" y="0"/>
          <a:chExt cx="0" cy="0"/>
        </a:xfrm>
      </p:grpSpPr>
      <p:sp>
        <p:nvSpPr>
          <p:cNvPr id="864" name="Google Shape;864;p14"/>
          <p:cNvSpPr/>
          <p:nvPr/>
        </p:nvSpPr>
        <p:spPr>
          <a:xfrm>
            <a:off x="0" y="0"/>
            <a:ext cx="12192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grpSp>
        <p:nvGrpSpPr>
          <p:cNvPr id="865" name="Google Shape;865;p14"/>
          <p:cNvGrpSpPr/>
          <p:nvPr/>
        </p:nvGrpSpPr>
        <p:grpSpPr>
          <a:xfrm>
            <a:off x="-420624" y="0"/>
            <a:ext cx="12584114" cy="6853238"/>
            <a:chOff x="-417513" y="0"/>
            <a:chExt cx="12584114" cy="6853238"/>
          </a:xfrm>
        </p:grpSpPr>
        <p:sp>
          <p:nvSpPr>
            <p:cNvPr id="866" name="Google Shape;866;p14"/>
            <p:cNvSpPr/>
            <p:nvPr/>
          </p:nvSpPr>
          <p:spPr>
            <a:xfrm>
              <a:off x="1306513" y="0"/>
              <a:ext cx="3862388" cy="6843713"/>
            </a:xfrm>
            <a:custGeom>
              <a:avLst/>
              <a:gdLst/>
              <a:ahLst/>
              <a:cxnLst/>
              <a:rect l="l" t="t" r="r" b="b"/>
              <a:pathLst>
                <a:path w="813" h="1440" extrusionOk="0">
                  <a:moveTo>
                    <a:pt x="813" y="0"/>
                  </a:moveTo>
                  <a:cubicBezTo>
                    <a:pt x="331" y="221"/>
                    <a:pt x="0" y="1039"/>
                    <a:pt x="435" y="1440"/>
                  </a:cubicBezTo>
                </a:path>
              </a:pathLst>
            </a:custGeom>
            <a:noFill/>
            <a:ln w="9525" cap="flat" cmpd="sng">
              <a:solidFill>
                <a:schemeClr val="lt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14"/>
            <p:cNvSpPr/>
            <p:nvPr/>
          </p:nvSpPr>
          <p:spPr>
            <a:xfrm>
              <a:off x="10626725" y="9525"/>
              <a:ext cx="1539875" cy="555625"/>
            </a:xfrm>
            <a:custGeom>
              <a:avLst/>
              <a:gdLst/>
              <a:ahLst/>
              <a:cxnLst/>
              <a:rect l="l" t="t" r="r" b="b"/>
              <a:pathLst>
                <a:path w="324" h="117" extrusionOk="0">
                  <a:moveTo>
                    <a:pt x="324" y="117"/>
                  </a:moveTo>
                  <a:cubicBezTo>
                    <a:pt x="223" y="64"/>
                    <a:pt x="107" y="28"/>
                    <a:pt x="0" y="0"/>
                  </a:cubicBezTo>
                </a:path>
              </a:pathLst>
            </a:custGeom>
            <a:noFill/>
            <a:ln w="9525" cap="flat" cmpd="sng">
              <a:solidFill>
                <a:schemeClr val="lt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14"/>
            <p:cNvSpPr/>
            <p:nvPr/>
          </p:nvSpPr>
          <p:spPr>
            <a:xfrm>
              <a:off x="10247313" y="5013325"/>
              <a:ext cx="1919288" cy="1830388"/>
            </a:xfrm>
            <a:custGeom>
              <a:avLst/>
              <a:gdLst/>
              <a:ahLst/>
              <a:cxnLst/>
              <a:rect l="l" t="t" r="r" b="b"/>
              <a:pathLst>
                <a:path w="404" h="385" extrusionOk="0">
                  <a:moveTo>
                    <a:pt x="0" y="385"/>
                  </a:moveTo>
                  <a:cubicBezTo>
                    <a:pt x="146" y="272"/>
                    <a:pt x="285" y="142"/>
                    <a:pt x="404" y="0"/>
                  </a:cubicBezTo>
                </a:path>
              </a:pathLst>
            </a:custGeom>
            <a:noFill/>
            <a:ln w="9525" cap="flat" cmpd="sng">
              <a:solidFill>
                <a:schemeClr val="lt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14"/>
            <p:cNvSpPr/>
            <p:nvPr/>
          </p:nvSpPr>
          <p:spPr>
            <a:xfrm>
              <a:off x="1120775" y="0"/>
              <a:ext cx="3676650" cy="6843713"/>
            </a:xfrm>
            <a:custGeom>
              <a:avLst/>
              <a:gdLst/>
              <a:ahLst/>
              <a:cxnLst/>
              <a:rect l="l" t="t" r="r" b="b"/>
              <a:pathLst>
                <a:path w="774" h="1440" extrusionOk="0">
                  <a:moveTo>
                    <a:pt x="774" y="0"/>
                  </a:moveTo>
                  <a:cubicBezTo>
                    <a:pt x="312" y="240"/>
                    <a:pt x="0" y="1034"/>
                    <a:pt x="411" y="1440"/>
                  </a:cubicBezTo>
                </a:path>
              </a:pathLst>
            </a:custGeom>
            <a:noFill/>
            <a:ln w="9525" cap="flat" cmpd="sng">
              <a:solidFill>
                <a:schemeClr val="lt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14"/>
            <p:cNvSpPr/>
            <p:nvPr/>
          </p:nvSpPr>
          <p:spPr>
            <a:xfrm>
              <a:off x="11202988" y="9525"/>
              <a:ext cx="963613" cy="366713"/>
            </a:xfrm>
            <a:custGeom>
              <a:avLst/>
              <a:gdLst/>
              <a:ahLst/>
              <a:cxnLst/>
              <a:rect l="l" t="t" r="r" b="b"/>
              <a:pathLst>
                <a:path w="203" h="77" extrusionOk="0">
                  <a:moveTo>
                    <a:pt x="203" y="77"/>
                  </a:moveTo>
                  <a:cubicBezTo>
                    <a:pt x="138" y="46"/>
                    <a:pt x="68" y="21"/>
                    <a:pt x="0" y="0"/>
                  </a:cubicBezTo>
                </a:path>
              </a:pathLst>
            </a:custGeom>
            <a:noFill/>
            <a:ln w="9525" cap="flat" cmpd="sng">
              <a:solidFill>
                <a:schemeClr val="lt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14"/>
            <p:cNvSpPr/>
            <p:nvPr/>
          </p:nvSpPr>
          <p:spPr>
            <a:xfrm>
              <a:off x="10494963" y="5275263"/>
              <a:ext cx="1666875" cy="1577975"/>
            </a:xfrm>
            <a:custGeom>
              <a:avLst/>
              <a:gdLst/>
              <a:ahLst/>
              <a:cxnLst/>
              <a:rect l="l" t="t" r="r" b="b"/>
              <a:pathLst>
                <a:path w="351" h="332" extrusionOk="0">
                  <a:moveTo>
                    <a:pt x="0" y="332"/>
                  </a:moveTo>
                  <a:cubicBezTo>
                    <a:pt x="125" y="232"/>
                    <a:pt x="245" y="121"/>
                    <a:pt x="351" y="0"/>
                  </a:cubicBezTo>
                </a:path>
              </a:pathLst>
            </a:custGeom>
            <a:noFill/>
            <a:ln w="9525" cap="flat" cmpd="sng">
              <a:solidFill>
                <a:schemeClr val="lt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14"/>
            <p:cNvSpPr/>
            <p:nvPr/>
          </p:nvSpPr>
          <p:spPr>
            <a:xfrm>
              <a:off x="1001713" y="0"/>
              <a:ext cx="3621088" cy="6843713"/>
            </a:xfrm>
            <a:custGeom>
              <a:avLst/>
              <a:gdLst/>
              <a:ahLst/>
              <a:cxnLst/>
              <a:rect l="l" t="t" r="r" b="b"/>
              <a:pathLst>
                <a:path w="762" h="1440" extrusionOk="0">
                  <a:moveTo>
                    <a:pt x="762" y="0"/>
                  </a:moveTo>
                  <a:cubicBezTo>
                    <a:pt x="308" y="245"/>
                    <a:pt x="0" y="1033"/>
                    <a:pt x="403" y="1440"/>
                  </a:cubicBezTo>
                </a:path>
              </a:pathLst>
            </a:custGeom>
            <a:noFill/>
            <a:ln w="9525" cap="flat" cmpd="sng">
              <a:solidFill>
                <a:schemeClr val="lt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14"/>
            <p:cNvSpPr/>
            <p:nvPr/>
          </p:nvSpPr>
          <p:spPr>
            <a:xfrm>
              <a:off x="11501438" y="9525"/>
              <a:ext cx="665163" cy="257175"/>
            </a:xfrm>
            <a:custGeom>
              <a:avLst/>
              <a:gdLst/>
              <a:ahLst/>
              <a:cxnLst/>
              <a:rect l="l" t="t" r="r" b="b"/>
              <a:pathLst>
                <a:path w="140" h="54" extrusionOk="0">
                  <a:moveTo>
                    <a:pt x="140" y="54"/>
                  </a:moveTo>
                  <a:cubicBezTo>
                    <a:pt x="95" y="34"/>
                    <a:pt x="48" y="16"/>
                    <a:pt x="0" y="0"/>
                  </a:cubicBezTo>
                </a:path>
              </a:pathLst>
            </a:custGeom>
            <a:noFill/>
            <a:ln w="9525" cap="flat" cmpd="sng">
              <a:solidFill>
                <a:schemeClr val="lt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14"/>
            <p:cNvSpPr/>
            <p:nvPr/>
          </p:nvSpPr>
          <p:spPr>
            <a:xfrm>
              <a:off x="10641013" y="5408613"/>
              <a:ext cx="1525588" cy="1435100"/>
            </a:xfrm>
            <a:custGeom>
              <a:avLst/>
              <a:gdLst/>
              <a:ahLst/>
              <a:cxnLst/>
              <a:rect l="l" t="t" r="r" b="b"/>
              <a:pathLst>
                <a:path w="321" h="302" extrusionOk="0">
                  <a:moveTo>
                    <a:pt x="0" y="302"/>
                  </a:moveTo>
                  <a:cubicBezTo>
                    <a:pt x="114" y="210"/>
                    <a:pt x="223" y="109"/>
                    <a:pt x="321" y="0"/>
                  </a:cubicBezTo>
                </a:path>
              </a:pathLst>
            </a:custGeom>
            <a:noFill/>
            <a:ln w="9525" cap="flat" cmpd="sng">
              <a:solidFill>
                <a:schemeClr val="lt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14"/>
            <p:cNvSpPr/>
            <p:nvPr/>
          </p:nvSpPr>
          <p:spPr>
            <a:xfrm>
              <a:off x="1001713" y="0"/>
              <a:ext cx="3244850" cy="6843713"/>
            </a:xfrm>
            <a:custGeom>
              <a:avLst/>
              <a:gdLst/>
              <a:ahLst/>
              <a:cxnLst/>
              <a:rect l="l" t="t" r="r" b="b"/>
              <a:pathLst>
                <a:path w="683" h="1440" extrusionOk="0">
                  <a:moveTo>
                    <a:pt x="683" y="0"/>
                  </a:moveTo>
                  <a:cubicBezTo>
                    <a:pt x="258" y="256"/>
                    <a:pt x="0" y="1041"/>
                    <a:pt x="355" y="1440"/>
                  </a:cubicBezTo>
                </a:path>
              </a:pathLst>
            </a:custGeom>
            <a:noFill/>
            <a:ln w="9525" cap="flat" cmpd="sng">
              <a:solidFill>
                <a:schemeClr val="lt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14"/>
            <p:cNvSpPr/>
            <p:nvPr/>
          </p:nvSpPr>
          <p:spPr>
            <a:xfrm>
              <a:off x="10802938" y="5518150"/>
              <a:ext cx="1363663" cy="1325563"/>
            </a:xfrm>
            <a:custGeom>
              <a:avLst/>
              <a:gdLst/>
              <a:ahLst/>
              <a:cxnLst/>
              <a:rect l="l" t="t" r="r" b="b"/>
              <a:pathLst>
                <a:path w="287" h="279" extrusionOk="0">
                  <a:moveTo>
                    <a:pt x="0" y="279"/>
                  </a:moveTo>
                  <a:cubicBezTo>
                    <a:pt x="101" y="193"/>
                    <a:pt x="198" y="100"/>
                    <a:pt x="287" y="0"/>
                  </a:cubicBezTo>
                </a:path>
              </a:pathLst>
            </a:custGeom>
            <a:noFill/>
            <a:ln w="9525" cap="flat" cmpd="sng">
              <a:solidFill>
                <a:schemeClr val="lt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14"/>
            <p:cNvSpPr/>
            <p:nvPr/>
          </p:nvSpPr>
          <p:spPr>
            <a:xfrm>
              <a:off x="889000" y="0"/>
              <a:ext cx="3230563" cy="6843713"/>
            </a:xfrm>
            <a:custGeom>
              <a:avLst/>
              <a:gdLst/>
              <a:ahLst/>
              <a:cxnLst/>
              <a:rect l="l" t="t" r="r" b="b"/>
              <a:pathLst>
                <a:path w="680" h="1440" extrusionOk="0">
                  <a:moveTo>
                    <a:pt x="680" y="0"/>
                  </a:moveTo>
                  <a:cubicBezTo>
                    <a:pt x="257" y="265"/>
                    <a:pt x="0" y="1026"/>
                    <a:pt x="337" y="1440"/>
                  </a:cubicBezTo>
                </a:path>
              </a:pathLst>
            </a:custGeom>
            <a:noFill/>
            <a:ln w="9525" cap="flat" cmpd="sng">
              <a:solidFill>
                <a:schemeClr val="lt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14"/>
            <p:cNvSpPr/>
            <p:nvPr/>
          </p:nvSpPr>
          <p:spPr>
            <a:xfrm>
              <a:off x="10979150" y="5694363"/>
              <a:ext cx="1187450" cy="1149350"/>
            </a:xfrm>
            <a:custGeom>
              <a:avLst/>
              <a:gdLst/>
              <a:ahLst/>
              <a:cxnLst/>
              <a:rect l="l" t="t" r="r" b="b"/>
              <a:pathLst>
                <a:path w="250" h="242" extrusionOk="0">
                  <a:moveTo>
                    <a:pt x="0" y="242"/>
                  </a:moveTo>
                  <a:cubicBezTo>
                    <a:pt x="88" y="166"/>
                    <a:pt x="172" y="85"/>
                    <a:pt x="250" y="0"/>
                  </a:cubicBezTo>
                </a:path>
              </a:pathLst>
            </a:custGeom>
            <a:noFill/>
            <a:ln w="9525" cap="flat" cmpd="sng">
              <a:solidFill>
                <a:schemeClr val="lt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14"/>
            <p:cNvSpPr/>
            <p:nvPr/>
          </p:nvSpPr>
          <p:spPr>
            <a:xfrm>
              <a:off x="484188" y="0"/>
              <a:ext cx="3421063" cy="6843713"/>
            </a:xfrm>
            <a:custGeom>
              <a:avLst/>
              <a:gdLst/>
              <a:ahLst/>
              <a:cxnLst/>
              <a:rect l="l" t="t" r="r" b="b"/>
              <a:pathLst>
                <a:path w="720" h="1440" extrusionOk="0">
                  <a:moveTo>
                    <a:pt x="720" y="0"/>
                  </a:moveTo>
                  <a:cubicBezTo>
                    <a:pt x="316" y="282"/>
                    <a:pt x="0" y="1018"/>
                    <a:pt x="362" y="1440"/>
                  </a:cubicBezTo>
                </a:path>
              </a:pathLst>
            </a:custGeom>
            <a:noFill/>
            <a:ln w="9525" cap="flat" cmpd="sng">
              <a:solidFill>
                <a:schemeClr val="lt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14"/>
            <p:cNvSpPr/>
            <p:nvPr/>
          </p:nvSpPr>
          <p:spPr>
            <a:xfrm>
              <a:off x="11287125" y="6049963"/>
              <a:ext cx="879475" cy="793750"/>
            </a:xfrm>
            <a:custGeom>
              <a:avLst/>
              <a:gdLst/>
              <a:ahLst/>
              <a:cxnLst/>
              <a:rect l="l" t="t" r="r" b="b"/>
              <a:pathLst>
                <a:path w="185" h="167" extrusionOk="0">
                  <a:moveTo>
                    <a:pt x="0" y="167"/>
                  </a:moveTo>
                  <a:cubicBezTo>
                    <a:pt x="63" y="114"/>
                    <a:pt x="125" y="58"/>
                    <a:pt x="185" y="0"/>
                  </a:cubicBezTo>
                </a:path>
              </a:pathLst>
            </a:custGeom>
            <a:noFill/>
            <a:ln w="9525" cap="flat" cmpd="sng">
              <a:solidFill>
                <a:schemeClr val="lt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14"/>
            <p:cNvSpPr/>
            <p:nvPr/>
          </p:nvSpPr>
          <p:spPr>
            <a:xfrm>
              <a:off x="598488" y="0"/>
              <a:ext cx="2717800" cy="6843713"/>
            </a:xfrm>
            <a:custGeom>
              <a:avLst/>
              <a:gdLst/>
              <a:ahLst/>
              <a:cxnLst/>
              <a:rect l="l" t="t" r="r" b="b"/>
              <a:pathLst>
                <a:path w="572" h="1440" extrusionOk="0">
                  <a:moveTo>
                    <a:pt x="572" y="0"/>
                  </a:moveTo>
                  <a:cubicBezTo>
                    <a:pt x="213" y="320"/>
                    <a:pt x="0" y="979"/>
                    <a:pt x="164" y="1440"/>
                  </a:cubicBezTo>
                </a:path>
              </a:pathLst>
            </a:custGeom>
            <a:noFill/>
            <a:ln w="12700" cap="flat" cmpd="sng">
              <a:solidFill>
                <a:schemeClr val="lt1">
                  <a:alpha val="20000"/>
                </a:schemeClr>
              </a:solidFill>
              <a:prstDash val="dashDot"/>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14"/>
            <p:cNvSpPr/>
            <p:nvPr/>
          </p:nvSpPr>
          <p:spPr>
            <a:xfrm>
              <a:off x="261938" y="0"/>
              <a:ext cx="2944813" cy="6843713"/>
            </a:xfrm>
            <a:custGeom>
              <a:avLst/>
              <a:gdLst/>
              <a:ahLst/>
              <a:cxnLst/>
              <a:rect l="l" t="t" r="r" b="b"/>
              <a:pathLst>
                <a:path w="620" h="1440" extrusionOk="0">
                  <a:moveTo>
                    <a:pt x="620" y="0"/>
                  </a:moveTo>
                  <a:cubicBezTo>
                    <a:pt x="248" y="325"/>
                    <a:pt x="0" y="960"/>
                    <a:pt x="186" y="1440"/>
                  </a:cubicBezTo>
                </a:path>
              </a:pathLst>
            </a:custGeom>
            <a:noFill/>
            <a:ln w="9525" cap="flat" cmpd="sng">
              <a:solidFill>
                <a:schemeClr val="lt1">
                  <a:alpha val="20000"/>
                </a:schemeClr>
              </a:solidFill>
              <a:prstDash val="lg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14"/>
            <p:cNvSpPr/>
            <p:nvPr/>
          </p:nvSpPr>
          <p:spPr>
            <a:xfrm>
              <a:off x="-417513" y="0"/>
              <a:ext cx="2403475" cy="6843713"/>
            </a:xfrm>
            <a:custGeom>
              <a:avLst/>
              <a:gdLst/>
              <a:ahLst/>
              <a:cxnLst/>
              <a:rect l="l" t="t" r="r" b="b"/>
              <a:pathLst>
                <a:path w="506" h="1440" extrusionOk="0">
                  <a:moveTo>
                    <a:pt x="506" y="0"/>
                  </a:moveTo>
                  <a:cubicBezTo>
                    <a:pt x="109" y="356"/>
                    <a:pt x="0" y="943"/>
                    <a:pt x="171" y="1440"/>
                  </a:cubicBezTo>
                </a:path>
              </a:pathLst>
            </a:custGeom>
            <a:noFill/>
            <a:ln w="9525" cap="flat" cmpd="sng">
              <a:solidFill>
                <a:schemeClr val="lt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14"/>
            <p:cNvSpPr/>
            <p:nvPr/>
          </p:nvSpPr>
          <p:spPr>
            <a:xfrm>
              <a:off x="14288" y="9525"/>
              <a:ext cx="1771650" cy="3198813"/>
            </a:xfrm>
            <a:custGeom>
              <a:avLst/>
              <a:gdLst/>
              <a:ahLst/>
              <a:cxnLst/>
              <a:rect l="l" t="t" r="r" b="b"/>
              <a:pathLst>
                <a:path w="373" h="673" extrusionOk="0">
                  <a:moveTo>
                    <a:pt x="373" y="0"/>
                  </a:moveTo>
                  <a:cubicBezTo>
                    <a:pt x="175" y="183"/>
                    <a:pt x="51" y="409"/>
                    <a:pt x="0" y="673"/>
                  </a:cubicBezTo>
                </a:path>
              </a:pathLst>
            </a:custGeom>
            <a:noFill/>
            <a:ln w="9525" cap="flat" cmpd="sng">
              <a:solidFill>
                <a:schemeClr val="lt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14"/>
            <p:cNvSpPr/>
            <p:nvPr/>
          </p:nvSpPr>
          <p:spPr>
            <a:xfrm>
              <a:off x="4763" y="6016625"/>
              <a:ext cx="214313" cy="827088"/>
            </a:xfrm>
            <a:custGeom>
              <a:avLst/>
              <a:gdLst/>
              <a:ahLst/>
              <a:cxnLst/>
              <a:rect l="l" t="t" r="r" b="b"/>
              <a:pathLst>
                <a:path w="45" h="174" extrusionOk="0">
                  <a:moveTo>
                    <a:pt x="0" y="0"/>
                  </a:moveTo>
                  <a:cubicBezTo>
                    <a:pt x="11" y="59"/>
                    <a:pt x="26" y="118"/>
                    <a:pt x="45" y="174"/>
                  </a:cubicBezTo>
                </a:path>
              </a:pathLst>
            </a:custGeom>
            <a:noFill/>
            <a:ln w="9525" cap="flat" cmpd="sng">
              <a:solidFill>
                <a:schemeClr val="lt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14"/>
            <p:cNvSpPr/>
            <p:nvPr/>
          </p:nvSpPr>
          <p:spPr>
            <a:xfrm>
              <a:off x="14288" y="0"/>
              <a:ext cx="1562100" cy="2228850"/>
            </a:xfrm>
            <a:custGeom>
              <a:avLst/>
              <a:gdLst/>
              <a:ahLst/>
              <a:cxnLst/>
              <a:rect l="l" t="t" r="r" b="b"/>
              <a:pathLst>
                <a:path w="329" h="469" extrusionOk="0">
                  <a:moveTo>
                    <a:pt x="329" y="0"/>
                  </a:moveTo>
                  <a:cubicBezTo>
                    <a:pt x="189" y="133"/>
                    <a:pt x="69" y="288"/>
                    <a:pt x="0" y="469"/>
                  </a:cubicBezTo>
                </a:path>
              </a:pathLst>
            </a:custGeom>
            <a:noFill/>
            <a:ln w="9525" cap="flat" cmpd="sng">
              <a:solidFill>
                <a:schemeClr val="lt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887" name="Google Shape;887;p14"/>
          <p:cNvGraphicFramePr/>
          <p:nvPr/>
        </p:nvGraphicFramePr>
        <p:xfrm>
          <a:off x="643467" y="744923"/>
          <a:ext cx="10905075" cy="5368175"/>
        </p:xfrm>
        <a:graphic>
          <a:graphicData uri="http://schemas.openxmlformats.org/drawingml/2006/table">
            <a:tbl>
              <a:tblPr firstRow="1" bandRow="1">
                <a:noFill/>
                <a:tableStyleId>{874F05FE-2F2A-457C-8C2E-B471F7D59516}</a:tableStyleId>
              </a:tblPr>
              <a:tblGrid>
                <a:gridCol w="5813950">
                  <a:extLst>
                    <a:ext uri="{9D8B030D-6E8A-4147-A177-3AD203B41FA5}">
                      <a16:colId xmlns:a16="http://schemas.microsoft.com/office/drawing/2014/main" val="20000"/>
                    </a:ext>
                  </a:extLst>
                </a:gridCol>
                <a:gridCol w="5091125">
                  <a:extLst>
                    <a:ext uri="{9D8B030D-6E8A-4147-A177-3AD203B41FA5}">
                      <a16:colId xmlns:a16="http://schemas.microsoft.com/office/drawing/2014/main" val="20001"/>
                    </a:ext>
                  </a:extLst>
                </a:gridCol>
              </a:tblGrid>
              <a:tr h="449550">
                <a:tc gridSpan="2">
                  <a:txBody>
                    <a:bodyPr/>
                    <a:lstStyle/>
                    <a:p>
                      <a:pPr marL="0" marR="0" lvl="0" indent="0" algn="ctr" rtl="0">
                        <a:spcBef>
                          <a:spcPts val="0"/>
                        </a:spcBef>
                        <a:spcAft>
                          <a:spcPts val="0"/>
                        </a:spcAft>
                        <a:buNone/>
                      </a:pPr>
                      <a:r>
                        <a:rPr lang="id-ID" sz="1700" u="none" strike="noStrike" cap="none"/>
                        <a:t>Postingan/Penggunaan Internet &amp; Medsos  </a:t>
                      </a:r>
                      <a:endParaRPr sz="2600" b="0" i="0" u="none" strike="noStrike" cap="none">
                        <a:solidFill>
                          <a:srgbClr val="000000"/>
                        </a:solidFill>
                      </a:endParaRPr>
                    </a:p>
                  </a:txBody>
                  <a:tcPr marL="132225" marR="132225" marT="66100" marB="66100"/>
                </a:tc>
                <a:tc hMerge="1">
                  <a:txBody>
                    <a:bodyPr/>
                    <a:lstStyle/>
                    <a:p>
                      <a:endParaRPr lang="en-US"/>
                    </a:p>
                  </a:txBody>
                  <a:tcPr/>
                </a:tc>
                <a:extLst>
                  <a:ext uri="{0D108BD9-81ED-4DB2-BD59-A6C34878D82A}">
                    <a16:rowId xmlns:a16="http://schemas.microsoft.com/office/drawing/2014/main" val="10000"/>
                  </a:ext>
                </a:extLst>
              </a:tr>
              <a:tr h="449550">
                <a:tc>
                  <a:txBody>
                    <a:bodyPr/>
                    <a:lstStyle/>
                    <a:p>
                      <a:pPr marL="0" marR="0" lvl="0" indent="0" algn="ctr" rtl="0">
                        <a:spcBef>
                          <a:spcPts val="0"/>
                        </a:spcBef>
                        <a:spcAft>
                          <a:spcPts val="0"/>
                        </a:spcAft>
                        <a:buNone/>
                      </a:pPr>
                      <a:r>
                        <a:rPr lang="id-ID" sz="1700" b="1" u="none" strike="noStrike" cap="none"/>
                        <a:t>POSITIF  </a:t>
                      </a:r>
                      <a:endParaRPr sz="2600" b="1" i="0" u="none" strike="noStrike" cap="none">
                        <a:solidFill>
                          <a:srgbClr val="000000"/>
                        </a:solidFill>
                      </a:endParaRPr>
                    </a:p>
                  </a:txBody>
                  <a:tcPr marL="132225" marR="132225" marT="66100" marB="66100"/>
                </a:tc>
                <a:tc>
                  <a:txBody>
                    <a:bodyPr/>
                    <a:lstStyle/>
                    <a:p>
                      <a:pPr marL="0" marR="0" lvl="0" indent="0" algn="ctr" rtl="0">
                        <a:spcBef>
                          <a:spcPts val="0"/>
                        </a:spcBef>
                        <a:spcAft>
                          <a:spcPts val="0"/>
                        </a:spcAft>
                        <a:buNone/>
                      </a:pPr>
                      <a:r>
                        <a:rPr lang="id-ID" sz="1700" b="1" u="none" strike="noStrike" cap="none"/>
                        <a:t>NEGATIF  </a:t>
                      </a:r>
                      <a:endParaRPr sz="2600" b="1" i="0" u="none" strike="noStrike" cap="none">
                        <a:solidFill>
                          <a:srgbClr val="000000"/>
                        </a:solidFill>
                      </a:endParaRPr>
                    </a:p>
                  </a:txBody>
                  <a:tcPr marL="132225" marR="132225" marT="66100" marB="66100"/>
                </a:tc>
                <a:extLst>
                  <a:ext uri="{0D108BD9-81ED-4DB2-BD59-A6C34878D82A}">
                    <a16:rowId xmlns:a16="http://schemas.microsoft.com/office/drawing/2014/main" val="10001"/>
                  </a:ext>
                </a:extLst>
              </a:tr>
              <a:tr h="449550">
                <a:tc>
                  <a:txBody>
                    <a:bodyPr/>
                    <a:lstStyle/>
                    <a:p>
                      <a:pPr marL="0" marR="0" lvl="0" indent="0" algn="just" rtl="0">
                        <a:spcBef>
                          <a:spcPts val="0"/>
                        </a:spcBef>
                        <a:spcAft>
                          <a:spcPts val="0"/>
                        </a:spcAft>
                        <a:buNone/>
                      </a:pPr>
                      <a:r>
                        <a:rPr lang="id-ID" sz="1700" u="none" strike="noStrike" cap="none"/>
                        <a:t>Memberi dukungan dan respon positif  </a:t>
                      </a:r>
                      <a:endParaRPr sz="2600" b="0" i="0" u="none" strike="noStrike" cap="none">
                        <a:solidFill>
                          <a:srgbClr val="000000"/>
                        </a:solidFill>
                      </a:endParaRPr>
                    </a:p>
                  </a:txBody>
                  <a:tcPr marL="132225" marR="132225" marT="66100" marB="66100"/>
                </a:tc>
                <a:tc>
                  <a:txBody>
                    <a:bodyPr/>
                    <a:lstStyle/>
                    <a:p>
                      <a:pPr marL="0" marR="0" lvl="0" indent="0" algn="just" rtl="0">
                        <a:spcBef>
                          <a:spcPts val="0"/>
                        </a:spcBef>
                        <a:spcAft>
                          <a:spcPts val="0"/>
                        </a:spcAft>
                        <a:buNone/>
                      </a:pPr>
                      <a:r>
                        <a:rPr lang="id-ID" sz="1700" u="none" strike="noStrike" cap="none"/>
                        <a:t>Mengejek/bullying teman  </a:t>
                      </a:r>
                      <a:endParaRPr sz="2600" b="0" i="0" u="none" strike="noStrike" cap="none">
                        <a:solidFill>
                          <a:srgbClr val="000000"/>
                        </a:solidFill>
                      </a:endParaRPr>
                    </a:p>
                  </a:txBody>
                  <a:tcPr marL="132225" marR="132225" marT="66100" marB="66100"/>
                </a:tc>
                <a:extLst>
                  <a:ext uri="{0D108BD9-81ED-4DB2-BD59-A6C34878D82A}">
                    <a16:rowId xmlns:a16="http://schemas.microsoft.com/office/drawing/2014/main" val="10002"/>
                  </a:ext>
                </a:extLst>
              </a:tr>
              <a:tr h="978425">
                <a:tc>
                  <a:txBody>
                    <a:bodyPr/>
                    <a:lstStyle/>
                    <a:p>
                      <a:pPr marL="0" marR="0" lvl="0" indent="0" algn="just" rtl="0">
                        <a:spcBef>
                          <a:spcPts val="0"/>
                        </a:spcBef>
                        <a:spcAft>
                          <a:spcPts val="0"/>
                        </a:spcAft>
                        <a:buNone/>
                      </a:pPr>
                      <a:r>
                        <a:rPr lang="id-ID" sz="1700" u="none" strike="noStrike" cap="none"/>
                        <a:t>Menemukan dan membagikan  </a:t>
                      </a:r>
                      <a:endParaRPr sz="2600" u="none" strike="noStrike" cap="none"/>
                    </a:p>
                    <a:p>
                      <a:pPr marL="0" marR="0" lvl="0" indent="0" algn="just" rtl="0">
                        <a:spcBef>
                          <a:spcPts val="0"/>
                        </a:spcBef>
                        <a:spcAft>
                          <a:spcPts val="0"/>
                        </a:spcAft>
                        <a:buNone/>
                      </a:pPr>
                      <a:r>
                        <a:rPr lang="id-ID" sz="1700" u="none" strike="noStrike" cap="none"/>
                        <a:t>informasi yang berguna/bermanfaat  </a:t>
                      </a:r>
                      <a:endParaRPr sz="2600" b="0" i="0" u="none" strike="noStrike" cap="none">
                        <a:solidFill>
                          <a:srgbClr val="000000"/>
                        </a:solidFill>
                      </a:endParaRPr>
                    </a:p>
                  </a:txBody>
                  <a:tcPr marL="132225" marR="132225" marT="66100" marB="66100"/>
                </a:tc>
                <a:tc>
                  <a:txBody>
                    <a:bodyPr/>
                    <a:lstStyle/>
                    <a:p>
                      <a:pPr marL="0" marR="0" lvl="0" indent="0" algn="just" rtl="0">
                        <a:spcBef>
                          <a:spcPts val="0"/>
                        </a:spcBef>
                        <a:spcAft>
                          <a:spcPts val="0"/>
                        </a:spcAft>
                        <a:buNone/>
                      </a:pPr>
                      <a:r>
                        <a:rPr lang="id-ID" sz="1700" u="none" strike="noStrike" cap="none"/>
                        <a:t>Memposting foto/swafoto yang tidak pantas; Mengakses konten  </a:t>
                      </a:r>
                      <a:endParaRPr sz="2600" u="none" strike="noStrike" cap="none"/>
                    </a:p>
                    <a:p>
                      <a:pPr marL="0" marR="0" lvl="0" indent="0" algn="just" rtl="0">
                        <a:spcBef>
                          <a:spcPts val="0"/>
                        </a:spcBef>
                        <a:spcAft>
                          <a:spcPts val="0"/>
                        </a:spcAft>
                        <a:buNone/>
                      </a:pPr>
                      <a:r>
                        <a:rPr lang="id-ID" sz="1700" u="none" strike="noStrike" cap="none"/>
                        <a:t>yang tidak pantas  </a:t>
                      </a:r>
                      <a:endParaRPr sz="2600" b="0" i="0" u="none" strike="noStrike" cap="none">
                        <a:solidFill>
                          <a:srgbClr val="000000"/>
                        </a:solidFill>
                      </a:endParaRPr>
                    </a:p>
                  </a:txBody>
                  <a:tcPr marL="132225" marR="132225" marT="66100" marB="66100"/>
                </a:tc>
                <a:extLst>
                  <a:ext uri="{0D108BD9-81ED-4DB2-BD59-A6C34878D82A}">
                    <a16:rowId xmlns:a16="http://schemas.microsoft.com/office/drawing/2014/main" val="10003"/>
                  </a:ext>
                </a:extLst>
              </a:tr>
              <a:tr h="449550">
                <a:tc>
                  <a:txBody>
                    <a:bodyPr/>
                    <a:lstStyle/>
                    <a:p>
                      <a:pPr marL="0" marR="0" lvl="0" indent="0" algn="just" rtl="0">
                        <a:spcBef>
                          <a:spcPts val="0"/>
                        </a:spcBef>
                        <a:spcAft>
                          <a:spcPts val="0"/>
                        </a:spcAft>
                        <a:buNone/>
                      </a:pPr>
                      <a:r>
                        <a:rPr lang="id-ID" sz="1700" u="none" strike="noStrike" cap="none"/>
                        <a:t>Berkomunikasi dengan keluarga dan teman-teman  </a:t>
                      </a:r>
                      <a:endParaRPr sz="2600" b="0" i="0" u="none" strike="noStrike" cap="none">
                        <a:solidFill>
                          <a:srgbClr val="000000"/>
                        </a:solidFill>
                      </a:endParaRPr>
                    </a:p>
                  </a:txBody>
                  <a:tcPr marL="132225" marR="132225" marT="66100" marB="66100"/>
                </a:tc>
                <a:tc>
                  <a:txBody>
                    <a:bodyPr/>
                    <a:lstStyle/>
                    <a:p>
                      <a:pPr marL="0" marR="0" lvl="0" indent="0" algn="just" rtl="0">
                        <a:spcBef>
                          <a:spcPts val="0"/>
                        </a:spcBef>
                        <a:spcAft>
                          <a:spcPts val="0"/>
                        </a:spcAft>
                        <a:buNone/>
                      </a:pPr>
                      <a:r>
                        <a:rPr lang="id-ID" sz="1700" u="none" strike="noStrike" cap="none"/>
                        <a:t>Merusak kesehatan (mata)  </a:t>
                      </a:r>
                      <a:endParaRPr sz="2600" b="0" i="0" u="none" strike="noStrike" cap="none">
                        <a:solidFill>
                          <a:srgbClr val="000000"/>
                        </a:solidFill>
                      </a:endParaRPr>
                    </a:p>
                  </a:txBody>
                  <a:tcPr marL="132225" marR="132225" marT="66100" marB="66100"/>
                </a:tc>
                <a:extLst>
                  <a:ext uri="{0D108BD9-81ED-4DB2-BD59-A6C34878D82A}">
                    <a16:rowId xmlns:a16="http://schemas.microsoft.com/office/drawing/2014/main" val="10004"/>
                  </a:ext>
                </a:extLst>
              </a:tr>
              <a:tr h="714000">
                <a:tc>
                  <a:txBody>
                    <a:bodyPr/>
                    <a:lstStyle/>
                    <a:p>
                      <a:pPr marL="0" marR="0" lvl="0" indent="0" algn="just" rtl="0">
                        <a:spcBef>
                          <a:spcPts val="0"/>
                        </a:spcBef>
                        <a:spcAft>
                          <a:spcPts val="0"/>
                        </a:spcAft>
                        <a:buNone/>
                      </a:pPr>
                      <a:r>
                        <a:rPr lang="id-ID" sz="1700" u="none" strike="noStrike" cap="none"/>
                        <a:t>Bertemu dengan teman baru  </a:t>
                      </a:r>
                      <a:endParaRPr sz="2600" b="0" i="0" u="none" strike="noStrike" cap="none">
                        <a:solidFill>
                          <a:srgbClr val="000000"/>
                        </a:solidFill>
                      </a:endParaRPr>
                    </a:p>
                  </a:txBody>
                  <a:tcPr marL="132225" marR="132225" marT="66100" marB="66100"/>
                </a:tc>
                <a:tc>
                  <a:txBody>
                    <a:bodyPr/>
                    <a:lstStyle/>
                    <a:p>
                      <a:pPr marL="0" marR="0" lvl="0" indent="0" algn="just" rtl="0">
                        <a:spcBef>
                          <a:spcPts val="0"/>
                        </a:spcBef>
                        <a:spcAft>
                          <a:spcPts val="0"/>
                        </a:spcAft>
                        <a:buNone/>
                      </a:pPr>
                      <a:r>
                        <a:rPr lang="id-ID" sz="1700" u="none" strike="noStrike" cap="none"/>
                        <a:t>Membuang-buang waktu dan  </a:t>
                      </a:r>
                      <a:endParaRPr sz="2600" u="none" strike="noStrike" cap="none"/>
                    </a:p>
                    <a:p>
                      <a:pPr marL="0" marR="0" lvl="0" indent="0" algn="just" rtl="0">
                        <a:spcBef>
                          <a:spcPts val="0"/>
                        </a:spcBef>
                        <a:spcAft>
                          <a:spcPts val="0"/>
                        </a:spcAft>
                        <a:buNone/>
                      </a:pPr>
                      <a:r>
                        <a:rPr lang="id-ID" sz="1700" u="none" strike="noStrike" cap="none"/>
                        <a:t>uang di internet  </a:t>
                      </a:r>
                      <a:endParaRPr sz="2600" b="0" i="0" u="none" strike="noStrike" cap="none">
                        <a:solidFill>
                          <a:srgbClr val="000000"/>
                        </a:solidFill>
                      </a:endParaRPr>
                    </a:p>
                  </a:txBody>
                  <a:tcPr marL="132225" marR="132225" marT="66100" marB="66100"/>
                </a:tc>
                <a:extLst>
                  <a:ext uri="{0D108BD9-81ED-4DB2-BD59-A6C34878D82A}">
                    <a16:rowId xmlns:a16="http://schemas.microsoft.com/office/drawing/2014/main" val="10005"/>
                  </a:ext>
                </a:extLst>
              </a:tr>
              <a:tr h="714000">
                <a:tc>
                  <a:txBody>
                    <a:bodyPr/>
                    <a:lstStyle/>
                    <a:p>
                      <a:pPr marL="0" marR="0" lvl="0" indent="0" algn="just" rtl="0">
                        <a:spcBef>
                          <a:spcPts val="0"/>
                        </a:spcBef>
                        <a:spcAft>
                          <a:spcPts val="0"/>
                        </a:spcAft>
                        <a:buNone/>
                      </a:pPr>
                      <a:r>
                        <a:rPr lang="id-ID" sz="1700" u="none" strike="noStrike" cap="none"/>
                        <a:t>Mendengarkan musik  </a:t>
                      </a:r>
                      <a:endParaRPr sz="2600" b="0" i="0" u="none" strike="noStrike" cap="none">
                        <a:solidFill>
                          <a:srgbClr val="000000"/>
                        </a:solidFill>
                      </a:endParaRPr>
                    </a:p>
                  </a:txBody>
                  <a:tcPr marL="132225" marR="132225" marT="66100" marB="66100"/>
                </a:tc>
                <a:tc>
                  <a:txBody>
                    <a:bodyPr/>
                    <a:lstStyle/>
                    <a:p>
                      <a:pPr marL="0" marR="0" lvl="0" indent="0" algn="just" rtl="0">
                        <a:spcBef>
                          <a:spcPts val="0"/>
                        </a:spcBef>
                        <a:spcAft>
                          <a:spcPts val="0"/>
                        </a:spcAft>
                        <a:buNone/>
                      </a:pPr>
                      <a:r>
                        <a:rPr lang="id-ID" sz="1700" u="none" strike="noStrike" cap="none"/>
                        <a:t>Tidak memiliki interaksi nyata yang cukup dengan keluarga   </a:t>
                      </a:r>
                      <a:endParaRPr sz="2600" b="0" i="0" u="none" strike="noStrike" cap="none">
                        <a:solidFill>
                          <a:srgbClr val="000000"/>
                        </a:solidFill>
                      </a:endParaRPr>
                    </a:p>
                  </a:txBody>
                  <a:tcPr marL="132225" marR="132225" marT="66100" marB="66100"/>
                </a:tc>
                <a:extLst>
                  <a:ext uri="{0D108BD9-81ED-4DB2-BD59-A6C34878D82A}">
                    <a16:rowId xmlns:a16="http://schemas.microsoft.com/office/drawing/2014/main" val="10006"/>
                  </a:ext>
                </a:extLst>
              </a:tr>
              <a:tr h="714000">
                <a:tc>
                  <a:txBody>
                    <a:bodyPr/>
                    <a:lstStyle/>
                    <a:p>
                      <a:pPr marL="0" marR="0" lvl="0" indent="0" algn="just" rtl="0">
                        <a:spcBef>
                          <a:spcPts val="0"/>
                        </a:spcBef>
                        <a:spcAft>
                          <a:spcPts val="0"/>
                        </a:spcAft>
                        <a:buNone/>
                      </a:pPr>
                      <a:r>
                        <a:rPr lang="id-ID" sz="1700" u="none" strike="noStrike" cap="none"/>
                        <a:t>Memposting foto yang positif, juga dengan caption yang positif  </a:t>
                      </a:r>
                      <a:endParaRPr sz="2600" b="0" i="0" u="none" strike="noStrike" cap="none">
                        <a:solidFill>
                          <a:srgbClr val="000000"/>
                        </a:solidFill>
                      </a:endParaRPr>
                    </a:p>
                  </a:txBody>
                  <a:tcPr marL="132225" marR="132225" marT="66100" marB="66100"/>
                </a:tc>
                <a:tc>
                  <a:txBody>
                    <a:bodyPr/>
                    <a:lstStyle/>
                    <a:p>
                      <a:pPr marL="0" marR="0" lvl="0" indent="0" algn="just" rtl="0">
                        <a:spcBef>
                          <a:spcPts val="0"/>
                        </a:spcBef>
                        <a:spcAft>
                          <a:spcPts val="0"/>
                        </a:spcAft>
                        <a:buNone/>
                      </a:pPr>
                      <a:r>
                        <a:rPr lang="id-ID" sz="1700" u="none" strike="noStrike" cap="none"/>
                        <a:t>Berteman dengan orang asing  </a:t>
                      </a:r>
                      <a:endParaRPr sz="2600" b="0" i="0" u="none" strike="noStrike" cap="none">
                        <a:solidFill>
                          <a:srgbClr val="000000"/>
                        </a:solidFill>
                      </a:endParaRPr>
                    </a:p>
                  </a:txBody>
                  <a:tcPr marL="132225" marR="132225" marT="66100" marB="66100"/>
                </a:tc>
                <a:extLst>
                  <a:ext uri="{0D108BD9-81ED-4DB2-BD59-A6C34878D82A}">
                    <a16:rowId xmlns:a16="http://schemas.microsoft.com/office/drawing/2014/main" val="10007"/>
                  </a:ext>
                </a:extLst>
              </a:tr>
              <a:tr h="449550">
                <a:tc>
                  <a:txBody>
                    <a:bodyPr/>
                    <a:lstStyle/>
                    <a:p>
                      <a:pPr marL="0" marR="0" lvl="0" indent="0" algn="just" rtl="0">
                        <a:spcBef>
                          <a:spcPts val="0"/>
                        </a:spcBef>
                        <a:spcAft>
                          <a:spcPts val="0"/>
                        </a:spcAft>
                        <a:buNone/>
                      </a:pPr>
                      <a:r>
                        <a:rPr lang="id-ID" sz="1700" u="none" strike="noStrike" cap="none"/>
                        <a:t>Update status positif dan berguna  </a:t>
                      </a:r>
                      <a:endParaRPr sz="2600" b="0" i="0" u="none" strike="noStrike" cap="none">
                        <a:solidFill>
                          <a:srgbClr val="000000"/>
                        </a:solidFill>
                      </a:endParaRPr>
                    </a:p>
                  </a:txBody>
                  <a:tcPr marL="132225" marR="132225" marT="66100" marB="66100"/>
                </a:tc>
                <a:tc>
                  <a:txBody>
                    <a:bodyPr/>
                    <a:lstStyle/>
                    <a:p>
                      <a:pPr marL="0" marR="0" lvl="0" indent="0" algn="just" rtl="0">
                        <a:spcBef>
                          <a:spcPts val="0"/>
                        </a:spcBef>
                        <a:spcAft>
                          <a:spcPts val="0"/>
                        </a:spcAft>
                        <a:buNone/>
                      </a:pPr>
                      <a:r>
                        <a:rPr lang="id-ID" sz="1700" u="none" strike="noStrike" cap="none"/>
                        <a:t>Update status baper, negatif, kata-kata kasar  </a:t>
                      </a:r>
                      <a:endParaRPr sz="2600" b="0" i="0" u="none" strike="noStrike" cap="none">
                        <a:solidFill>
                          <a:srgbClr val="000000"/>
                        </a:solidFill>
                      </a:endParaRPr>
                    </a:p>
                  </a:txBody>
                  <a:tcPr marL="132225" marR="132225" marT="66100" marB="66100"/>
                </a:tc>
                <a:extLst>
                  <a:ext uri="{0D108BD9-81ED-4DB2-BD59-A6C34878D82A}">
                    <a16:rowId xmlns:a16="http://schemas.microsoft.com/office/drawing/2014/main" val="10008"/>
                  </a:ext>
                </a:extLst>
              </a:tr>
            </a:tbl>
          </a:graphicData>
        </a:graphic>
      </p:graphicFrame>
      <p:pic>
        <p:nvPicPr>
          <p:cNvPr id="3" name="Picture 2" descr="A picture containing logo&#10;&#10;Description automatically generated">
            <a:extLst>
              <a:ext uri="{FF2B5EF4-FFF2-40B4-BE49-F238E27FC236}">
                <a16:creationId xmlns:a16="http://schemas.microsoft.com/office/drawing/2014/main" id="{38EB6422-796B-0E1C-CE0A-0BFD9FA5B5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9259862" y="107853"/>
            <a:ext cx="2324003" cy="63672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91"/>
        <p:cNvGrpSpPr/>
        <p:nvPr/>
      </p:nvGrpSpPr>
      <p:grpSpPr>
        <a:xfrm>
          <a:off x="0" y="0"/>
          <a:ext cx="0" cy="0"/>
          <a:chOff x="0" y="0"/>
          <a:chExt cx="0" cy="0"/>
        </a:xfrm>
      </p:grpSpPr>
      <p:sp>
        <p:nvSpPr>
          <p:cNvPr id="894" name="Google Shape;894;p15"/>
          <p:cNvSpPr/>
          <p:nvPr/>
        </p:nvSpPr>
        <p:spPr>
          <a:xfrm>
            <a:off x="2284644" y="3433891"/>
            <a:ext cx="1532634" cy="3187097"/>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895" name="Google Shape;895;p15"/>
          <p:cNvSpPr/>
          <p:nvPr/>
        </p:nvSpPr>
        <p:spPr>
          <a:xfrm>
            <a:off x="835863" y="3400294"/>
            <a:ext cx="1654705" cy="3200531"/>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896" name="Google Shape;896;p15"/>
          <p:cNvSpPr txBox="1"/>
          <p:nvPr/>
        </p:nvSpPr>
        <p:spPr>
          <a:xfrm>
            <a:off x="835875" y="708204"/>
            <a:ext cx="6596700" cy="3693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d-ID" sz="1800" b="1">
                <a:solidFill>
                  <a:schemeClr val="dk1"/>
                </a:solidFill>
                <a:latin typeface="Verdana"/>
                <a:ea typeface="Verdana"/>
                <a:cs typeface="Verdana"/>
                <a:sym typeface="Verdana"/>
              </a:rPr>
              <a:t>MEMBUAT PILIHAN (10 Menit)</a:t>
            </a:r>
            <a:endParaRPr sz="1800">
              <a:solidFill>
                <a:schemeClr val="dk1"/>
              </a:solidFill>
              <a:latin typeface="Calibri"/>
              <a:ea typeface="Calibri"/>
              <a:cs typeface="Calibri"/>
              <a:sym typeface="Calibri"/>
            </a:endParaRPr>
          </a:p>
        </p:txBody>
      </p:sp>
      <p:sp>
        <p:nvSpPr>
          <p:cNvPr id="897" name="Google Shape;897;p15"/>
          <p:cNvSpPr txBox="1"/>
          <p:nvPr/>
        </p:nvSpPr>
        <p:spPr>
          <a:xfrm>
            <a:off x="3995058" y="1328457"/>
            <a:ext cx="7369500" cy="48024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d-ID" sz="2400" b="1">
                <a:solidFill>
                  <a:srgbClr val="FF0000"/>
                </a:solidFill>
                <a:latin typeface="Verdana"/>
                <a:ea typeface="Verdana"/>
                <a:cs typeface="Verdana"/>
                <a:sym typeface="Verdana"/>
              </a:rPr>
              <a:t>“</a:t>
            </a:r>
            <a:r>
              <a:rPr lang="id-ID" sz="2400" b="1" i="1">
                <a:solidFill>
                  <a:srgbClr val="FF0000"/>
                </a:solidFill>
                <a:latin typeface="Verdana"/>
                <a:ea typeface="Verdana"/>
                <a:cs typeface="Verdana"/>
                <a:sym typeface="Verdana"/>
              </a:rPr>
              <a:t>Seandainya kamu memiliki pilihan. Mana yang akan kamu pilih</a:t>
            </a:r>
            <a:r>
              <a:rPr lang="id-ID" sz="2400" b="1">
                <a:solidFill>
                  <a:srgbClr val="FF0000"/>
                </a:solidFill>
                <a:latin typeface="Verdana"/>
                <a:ea typeface="Verdana"/>
                <a:cs typeface="Verdana"/>
                <a:sym typeface="Verdana"/>
              </a:rPr>
              <a:t>?”   </a:t>
            </a:r>
            <a:endParaRPr/>
          </a:p>
          <a:p>
            <a:pPr marL="0" marR="0" lvl="0" indent="0" algn="just" rtl="0">
              <a:spcBef>
                <a:spcPts val="0"/>
              </a:spcBef>
              <a:spcAft>
                <a:spcPts val="0"/>
              </a:spcAft>
              <a:buNone/>
            </a:pPr>
            <a:endParaRPr sz="2400" b="1">
              <a:solidFill>
                <a:srgbClr val="FF0000"/>
              </a:solidFill>
              <a:latin typeface="Verdana"/>
              <a:ea typeface="Verdana"/>
              <a:cs typeface="Verdana"/>
              <a:sym typeface="Verdana"/>
            </a:endParaRPr>
          </a:p>
          <a:p>
            <a:pPr marL="0" marR="0" lvl="0" indent="0" algn="just" rtl="0">
              <a:spcBef>
                <a:spcPts val="0"/>
              </a:spcBef>
              <a:spcAft>
                <a:spcPts val="0"/>
              </a:spcAft>
              <a:buNone/>
            </a:pPr>
            <a:r>
              <a:rPr lang="id-ID" sz="1800" b="1">
                <a:solidFill>
                  <a:schemeClr val="dk1"/>
                </a:solidFill>
                <a:latin typeface="Verdana"/>
                <a:ea typeface="Verdana"/>
                <a:cs typeface="Verdana"/>
                <a:sym typeface="Verdana"/>
              </a:rPr>
              <a:t>1. Memilih untuk bersuara melawan kekerasan </a:t>
            </a:r>
            <a:r>
              <a:rPr lang="id-ID" sz="1800">
                <a:solidFill>
                  <a:schemeClr val="dk1"/>
                </a:solidFill>
                <a:latin typeface="Verdana"/>
                <a:ea typeface="Verdana"/>
                <a:cs typeface="Verdana"/>
                <a:sym typeface="Verdana"/>
              </a:rPr>
              <a:t>yang berdampak pada diri mereka atau terhadap teman mereka walaupun dengan risiko di masa yang akan datang (hubungan dengan teman, orang tua, dll) dan meminta pertolongan kepada orang dewasa yang dipercaya atau pihak berwajib ketika terjadi tindakan kekerasan.  </a:t>
            </a:r>
            <a:endParaRPr/>
          </a:p>
          <a:p>
            <a:pPr marL="0" marR="0" lvl="0" indent="0" algn="ctr" rtl="0">
              <a:spcBef>
                <a:spcPts val="0"/>
              </a:spcBef>
              <a:spcAft>
                <a:spcPts val="0"/>
              </a:spcAft>
              <a:buNone/>
            </a:pPr>
            <a:endParaRPr sz="2400" b="1">
              <a:solidFill>
                <a:schemeClr val="dk1"/>
              </a:solidFill>
              <a:latin typeface="Verdana"/>
              <a:ea typeface="Verdana"/>
              <a:cs typeface="Verdana"/>
              <a:sym typeface="Verdana"/>
            </a:endParaRPr>
          </a:p>
          <a:p>
            <a:pPr marL="0" marR="0" lvl="0" indent="0" algn="ctr" rtl="0">
              <a:spcBef>
                <a:spcPts val="0"/>
              </a:spcBef>
              <a:spcAft>
                <a:spcPts val="0"/>
              </a:spcAft>
              <a:buNone/>
            </a:pPr>
            <a:r>
              <a:rPr lang="id-ID" sz="2400" b="1">
                <a:solidFill>
                  <a:schemeClr val="dk1"/>
                </a:solidFill>
                <a:latin typeface="Verdana"/>
                <a:ea typeface="Verdana"/>
                <a:cs typeface="Verdana"/>
                <a:sym typeface="Verdana"/>
              </a:rPr>
              <a:t>ATAU </a:t>
            </a:r>
            <a:endParaRPr sz="1800">
              <a:solidFill>
                <a:schemeClr val="dk1"/>
              </a:solidFill>
              <a:latin typeface="Calibri"/>
              <a:ea typeface="Calibri"/>
              <a:cs typeface="Calibri"/>
              <a:sym typeface="Calibri"/>
            </a:endParaRPr>
          </a:p>
          <a:p>
            <a:pPr marL="0" marR="0" lvl="0" indent="0" algn="ctr" rtl="0">
              <a:spcBef>
                <a:spcPts val="0"/>
              </a:spcBef>
              <a:spcAft>
                <a:spcPts val="0"/>
              </a:spcAft>
              <a:buNone/>
            </a:pPr>
            <a:endParaRPr sz="2400" b="1">
              <a:solidFill>
                <a:schemeClr val="dk1"/>
              </a:solidFill>
              <a:latin typeface="Verdana"/>
              <a:ea typeface="Verdana"/>
              <a:cs typeface="Verdana"/>
              <a:sym typeface="Verdana"/>
            </a:endParaRPr>
          </a:p>
          <a:p>
            <a:pPr marL="0" marR="0" lvl="0" indent="0" algn="just" rtl="0">
              <a:spcBef>
                <a:spcPts val="0"/>
              </a:spcBef>
              <a:spcAft>
                <a:spcPts val="0"/>
              </a:spcAft>
              <a:buNone/>
            </a:pPr>
            <a:r>
              <a:rPr lang="id-ID" sz="1800" b="1">
                <a:solidFill>
                  <a:schemeClr val="dk1"/>
                </a:solidFill>
                <a:latin typeface="Verdana"/>
                <a:ea typeface="Verdana"/>
                <a:cs typeface="Verdana"/>
                <a:sym typeface="Verdana"/>
              </a:rPr>
              <a:t>2. Memilih untuk diam atau dengan kata lain menyetujui perlakuan-perlakuan kekerasan. </a:t>
            </a:r>
            <a:endParaRPr/>
          </a:p>
          <a:p>
            <a:pPr marL="0" marR="0" lvl="0" indent="0" algn="just" rtl="0">
              <a:spcBef>
                <a:spcPts val="0"/>
              </a:spcBef>
              <a:spcAft>
                <a:spcPts val="0"/>
              </a:spcAft>
              <a:buNone/>
            </a:pPr>
            <a:endParaRPr sz="1800" b="1">
              <a:solidFill>
                <a:schemeClr val="dk1"/>
              </a:solidFill>
              <a:latin typeface="Verdana"/>
              <a:ea typeface="Verdana"/>
              <a:cs typeface="Verdana"/>
              <a:sym typeface="Verdana"/>
            </a:endParaRPr>
          </a:p>
        </p:txBody>
      </p:sp>
      <p:pic>
        <p:nvPicPr>
          <p:cNvPr id="2" name="Picture 1" descr="A picture containing logo&#10;&#10;Description automatically generated">
            <a:extLst>
              <a:ext uri="{FF2B5EF4-FFF2-40B4-BE49-F238E27FC236}">
                <a16:creationId xmlns:a16="http://schemas.microsoft.com/office/drawing/2014/main" id="{B6DF4C81-C72A-DBDA-3DE4-6436E3C77C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9917679" y="219812"/>
            <a:ext cx="1863928" cy="50733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01"/>
        <p:cNvGrpSpPr/>
        <p:nvPr/>
      </p:nvGrpSpPr>
      <p:grpSpPr>
        <a:xfrm>
          <a:off x="0" y="0"/>
          <a:ext cx="0" cy="0"/>
          <a:chOff x="0" y="0"/>
          <a:chExt cx="0" cy="0"/>
        </a:xfrm>
      </p:grpSpPr>
      <p:sp>
        <p:nvSpPr>
          <p:cNvPr id="904" name="Google Shape;904;p16"/>
          <p:cNvSpPr txBox="1"/>
          <p:nvPr/>
        </p:nvSpPr>
        <p:spPr>
          <a:xfrm>
            <a:off x="2647770" y="1390162"/>
            <a:ext cx="7657394" cy="1670543"/>
          </a:xfrm>
          <a:prstGeom prst="rect">
            <a:avLst/>
          </a:prstGeom>
          <a:noFill/>
          <a:ln>
            <a:noFill/>
          </a:ln>
        </p:spPr>
        <p:txBody>
          <a:bodyPr spcFirstLastPara="1" wrap="square" lIns="0" tIns="8450" rIns="0" bIns="0" anchor="t" anchorCtr="0">
            <a:spAutoFit/>
          </a:bodyPr>
          <a:lstStyle/>
          <a:p>
            <a:pPr marL="8255" marR="0" lvl="0" indent="0" algn="just" rtl="0">
              <a:spcBef>
                <a:spcPts val="0"/>
              </a:spcBef>
              <a:spcAft>
                <a:spcPts val="0"/>
              </a:spcAft>
              <a:buNone/>
            </a:pPr>
            <a:r>
              <a:rPr lang="id-ID" sz="3600" b="1">
                <a:solidFill>
                  <a:srgbClr val="1B1B1B"/>
                </a:solidFill>
                <a:latin typeface="Tahoma"/>
                <a:ea typeface="Tahoma"/>
                <a:cs typeface="Tahoma"/>
                <a:sym typeface="Tahoma"/>
              </a:rPr>
              <a:t>BERANI BICARA, BERANI BERCERITA, BAHKAN CARI PERTOLONGAN</a:t>
            </a:r>
            <a:endParaRPr sz="3600" b="1">
              <a:solidFill>
                <a:schemeClr val="dk1"/>
              </a:solidFill>
              <a:latin typeface="Calibri"/>
              <a:ea typeface="Calibri"/>
              <a:cs typeface="Calibri"/>
              <a:sym typeface="Calibri"/>
            </a:endParaRPr>
          </a:p>
        </p:txBody>
      </p:sp>
      <p:sp>
        <p:nvSpPr>
          <p:cNvPr id="905" name="Google Shape;905;p16"/>
          <p:cNvSpPr/>
          <p:nvPr/>
        </p:nvSpPr>
        <p:spPr>
          <a:xfrm>
            <a:off x="6486530" y="3412120"/>
            <a:ext cx="1532634" cy="3187097"/>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906" name="Google Shape;906;p16"/>
          <p:cNvSpPr/>
          <p:nvPr/>
        </p:nvSpPr>
        <p:spPr>
          <a:xfrm>
            <a:off x="4439034" y="3411180"/>
            <a:ext cx="1654705" cy="3200531"/>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pic>
        <p:nvPicPr>
          <p:cNvPr id="907" name="Google Shape;907;p16" descr="Tick Check Box · Free vector graphic on Pixabay"/>
          <p:cNvPicPr preferRelativeResize="0"/>
          <p:nvPr/>
        </p:nvPicPr>
        <p:blipFill rotWithShape="1">
          <a:blip r:embed="rId5">
            <a:alphaModFix/>
          </a:blip>
          <a:srcRect/>
          <a:stretch/>
        </p:blipFill>
        <p:spPr>
          <a:xfrm>
            <a:off x="968829" y="1324302"/>
            <a:ext cx="1480458" cy="1498851"/>
          </a:xfrm>
          <a:prstGeom prst="rect">
            <a:avLst/>
          </a:prstGeom>
          <a:noFill/>
          <a:ln>
            <a:noFill/>
          </a:ln>
        </p:spPr>
      </p:pic>
      <p:sp>
        <p:nvSpPr>
          <p:cNvPr id="908" name="Google Shape;908;p16"/>
          <p:cNvSpPr txBox="1"/>
          <p:nvPr/>
        </p:nvSpPr>
        <p:spPr>
          <a:xfrm>
            <a:off x="838200" y="206829"/>
            <a:ext cx="6629400" cy="36933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d-ID" sz="1800" b="1">
                <a:solidFill>
                  <a:schemeClr val="dk1"/>
                </a:solidFill>
                <a:latin typeface="Verdana"/>
                <a:ea typeface="Verdana"/>
                <a:cs typeface="Verdana"/>
                <a:sym typeface="Verdana"/>
              </a:rPr>
              <a:t>MATERI REFLEKSI (10 menit)</a:t>
            </a:r>
            <a:endParaRPr sz="1800" b="1">
              <a:solidFill>
                <a:schemeClr val="dk1"/>
              </a:solidFill>
              <a:latin typeface="Verdana"/>
              <a:ea typeface="Verdana"/>
              <a:cs typeface="Verdana"/>
              <a:sym typeface="Verdana"/>
            </a:endParaRPr>
          </a:p>
        </p:txBody>
      </p:sp>
      <p:pic>
        <p:nvPicPr>
          <p:cNvPr id="2" name="Picture 1" descr="A picture containing logo&#10;&#10;Description automatically generated">
            <a:extLst>
              <a:ext uri="{FF2B5EF4-FFF2-40B4-BE49-F238E27FC236}">
                <a16:creationId xmlns:a16="http://schemas.microsoft.com/office/drawing/2014/main" id="{2F7546C0-EA3D-1186-8B22-A0349DDC9C6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a:xfrm>
            <a:off x="9845759" y="206829"/>
            <a:ext cx="1863928" cy="50733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4" name="Google Shape;624;p2"/>
          <p:cNvSpPr txBox="1"/>
          <p:nvPr/>
        </p:nvSpPr>
        <p:spPr>
          <a:xfrm>
            <a:off x="753650" y="1259525"/>
            <a:ext cx="11691000" cy="562800"/>
          </a:xfrm>
          <a:prstGeom prst="rect">
            <a:avLst/>
          </a:prstGeom>
          <a:noFill/>
          <a:ln>
            <a:noFill/>
          </a:ln>
        </p:spPr>
        <p:txBody>
          <a:bodyPr spcFirstLastPara="1" wrap="square" lIns="0" tIns="8450" rIns="0" bIns="0" anchor="t" anchorCtr="0">
            <a:spAutoFit/>
          </a:bodyPr>
          <a:lstStyle/>
          <a:p>
            <a:pPr marL="8255" marR="0" lvl="0" indent="0" algn="just" rtl="0">
              <a:spcBef>
                <a:spcPts val="0"/>
              </a:spcBef>
              <a:spcAft>
                <a:spcPts val="0"/>
              </a:spcAft>
              <a:buNone/>
            </a:pPr>
            <a:r>
              <a:rPr lang="id-ID" sz="3600" b="1">
                <a:solidFill>
                  <a:srgbClr val="1B1B1B"/>
                </a:solidFill>
                <a:latin typeface="Tahoma"/>
                <a:ea typeface="Tahoma"/>
                <a:cs typeface="Tahoma"/>
                <a:sym typeface="Tahoma"/>
              </a:rPr>
              <a:t>TUJUAN SESI 5 – Lindungi Dirimu dan Orang Lain</a:t>
            </a:r>
            <a:endParaRPr sz="1400">
              <a:solidFill>
                <a:schemeClr val="dk1"/>
              </a:solidFill>
              <a:latin typeface="Calibri"/>
              <a:ea typeface="Calibri"/>
              <a:cs typeface="Calibri"/>
              <a:sym typeface="Calibri"/>
            </a:endParaRPr>
          </a:p>
        </p:txBody>
      </p:sp>
      <p:sp>
        <p:nvSpPr>
          <p:cNvPr id="625" name="Google Shape;625;p2"/>
          <p:cNvSpPr/>
          <p:nvPr/>
        </p:nvSpPr>
        <p:spPr>
          <a:xfrm>
            <a:off x="8347987" y="3520977"/>
            <a:ext cx="1532634" cy="3187097"/>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626" name="Google Shape;626;p2"/>
          <p:cNvSpPr/>
          <p:nvPr/>
        </p:nvSpPr>
        <p:spPr>
          <a:xfrm>
            <a:off x="9424691" y="3520037"/>
            <a:ext cx="1654705" cy="3200531"/>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627" name="Google Shape;627;p2"/>
          <p:cNvSpPr/>
          <p:nvPr/>
        </p:nvSpPr>
        <p:spPr>
          <a:xfrm>
            <a:off x="10870322" y="3575915"/>
            <a:ext cx="1169137" cy="3135085"/>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628" name="Google Shape;628;p2"/>
          <p:cNvSpPr txBox="1"/>
          <p:nvPr/>
        </p:nvSpPr>
        <p:spPr>
          <a:xfrm>
            <a:off x="753650" y="1915950"/>
            <a:ext cx="7239000" cy="517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d-ID" sz="1800">
                <a:solidFill>
                  <a:schemeClr val="dk1"/>
                </a:solidFill>
                <a:latin typeface="Verdana"/>
                <a:ea typeface="Verdana"/>
                <a:cs typeface="Verdana"/>
                <a:sym typeface="Verdana"/>
              </a:rPr>
              <a:t>Di akhir sesi, </a:t>
            </a:r>
            <a:r>
              <a:rPr lang="id-ID" sz="1800" b="1">
                <a:solidFill>
                  <a:schemeClr val="dk1"/>
                </a:solidFill>
                <a:latin typeface="Verdana"/>
                <a:ea typeface="Verdana"/>
                <a:cs typeface="Verdana"/>
                <a:sym typeface="Verdana"/>
              </a:rPr>
              <a:t>setiap anak laki-laki dan perempuan</a:t>
            </a:r>
            <a:r>
              <a:rPr lang="id-ID" sz="1800">
                <a:solidFill>
                  <a:schemeClr val="dk1"/>
                </a:solidFill>
                <a:latin typeface="Verdana"/>
                <a:ea typeface="Verdana"/>
                <a:cs typeface="Verdana"/>
                <a:sym typeface="Verdana"/>
              </a:rPr>
              <a:t> mampu:  </a:t>
            </a:r>
            <a:endParaRPr sz="1800">
              <a:solidFill>
                <a:schemeClr val="dk1"/>
              </a:solidFill>
              <a:latin typeface="Verdana"/>
              <a:ea typeface="Verdana"/>
              <a:cs typeface="Verdana"/>
              <a:sym typeface="Verdana"/>
            </a:endParaRPr>
          </a:p>
          <a:p>
            <a:pPr marL="0" marR="0" lvl="0" indent="0" algn="l" rtl="0">
              <a:spcBef>
                <a:spcPts val="0"/>
              </a:spcBef>
              <a:spcAft>
                <a:spcPts val="0"/>
              </a:spcAft>
              <a:buNone/>
            </a:pPr>
            <a:endParaRPr sz="1800">
              <a:solidFill>
                <a:schemeClr val="dk1"/>
              </a:solidFill>
              <a:latin typeface="Verdana"/>
              <a:ea typeface="Verdana"/>
              <a:cs typeface="Verdana"/>
              <a:sym typeface="Verdana"/>
            </a:endParaRPr>
          </a:p>
          <a:p>
            <a:pPr marL="342900" marR="0" lvl="0" indent="-342900" algn="just" rtl="0">
              <a:spcBef>
                <a:spcPts val="0"/>
              </a:spcBef>
              <a:spcAft>
                <a:spcPts val="0"/>
              </a:spcAft>
              <a:buClr>
                <a:schemeClr val="dk1"/>
              </a:buClr>
              <a:buSzPts val="2000"/>
              <a:buFont typeface="Arial"/>
              <a:buChar char="•"/>
            </a:pPr>
            <a:r>
              <a:rPr lang="id-ID" sz="2000" b="1">
                <a:solidFill>
                  <a:schemeClr val="dk1"/>
                </a:solidFill>
                <a:latin typeface="Calibri"/>
                <a:ea typeface="Calibri"/>
                <a:cs typeface="Calibri"/>
                <a:sym typeface="Calibri"/>
              </a:rPr>
              <a:t>Memahami bahwa terdapat berbagai jenis aksi/perbuatan yang mampu memancing tindakan kekerasan</a:t>
            </a:r>
            <a:r>
              <a:rPr lang="id-ID" sz="2000">
                <a:solidFill>
                  <a:schemeClr val="dk1"/>
                </a:solidFill>
                <a:latin typeface="Calibri"/>
                <a:ea typeface="Calibri"/>
                <a:cs typeface="Calibri"/>
                <a:sym typeface="Calibri"/>
              </a:rPr>
              <a:t> dan </a:t>
            </a:r>
            <a:r>
              <a:rPr lang="id-ID" sz="2000" b="1">
                <a:solidFill>
                  <a:schemeClr val="dk1"/>
                </a:solidFill>
                <a:latin typeface="Calibri"/>
                <a:ea typeface="Calibri"/>
                <a:cs typeface="Calibri"/>
                <a:sym typeface="Calibri"/>
              </a:rPr>
              <a:t>bagaimana menjauhkan diri dari aksi/perbuatan tersebut. </a:t>
            </a:r>
            <a:endParaRPr sz="2000" b="1">
              <a:solidFill>
                <a:schemeClr val="dk1"/>
              </a:solidFill>
              <a:latin typeface="Calibri"/>
              <a:ea typeface="Calibri"/>
              <a:cs typeface="Calibri"/>
              <a:sym typeface="Calibri"/>
            </a:endParaRPr>
          </a:p>
          <a:p>
            <a:pPr marL="457200" marR="0" lvl="0" indent="0" algn="just" rtl="0">
              <a:spcBef>
                <a:spcPts val="0"/>
              </a:spcBef>
              <a:spcAft>
                <a:spcPts val="0"/>
              </a:spcAft>
              <a:buNone/>
            </a:pPr>
            <a:r>
              <a:rPr lang="id-ID" sz="2000" b="1">
                <a:solidFill>
                  <a:schemeClr val="dk1"/>
                </a:solidFill>
                <a:latin typeface="Calibri"/>
                <a:ea typeface="Calibri"/>
                <a:cs typeface="Calibri"/>
                <a:sym typeface="Calibri"/>
              </a:rPr>
              <a:t> </a:t>
            </a:r>
            <a:endParaRPr/>
          </a:p>
          <a:p>
            <a:pPr marL="342900" marR="0" lvl="0" indent="-342900" algn="just" rtl="0">
              <a:spcBef>
                <a:spcPts val="0"/>
              </a:spcBef>
              <a:spcAft>
                <a:spcPts val="0"/>
              </a:spcAft>
              <a:buClr>
                <a:schemeClr val="dk1"/>
              </a:buClr>
              <a:buSzPts val="2000"/>
              <a:buFont typeface="Arial"/>
              <a:buChar char="•"/>
            </a:pPr>
            <a:r>
              <a:rPr lang="id-ID" sz="2000" b="1">
                <a:solidFill>
                  <a:schemeClr val="dk1"/>
                </a:solidFill>
                <a:latin typeface="Calibri"/>
                <a:ea typeface="Calibri"/>
                <a:cs typeface="Calibri"/>
                <a:sym typeface="Calibri"/>
              </a:rPr>
              <a:t>Mengidentifikasi</a:t>
            </a:r>
            <a:r>
              <a:rPr lang="id-ID" sz="2000">
                <a:solidFill>
                  <a:schemeClr val="dk1"/>
                </a:solidFill>
                <a:latin typeface="Calibri"/>
                <a:ea typeface="Calibri"/>
                <a:cs typeface="Calibri"/>
                <a:sym typeface="Calibri"/>
              </a:rPr>
              <a:t> setidaknya </a:t>
            </a:r>
            <a:r>
              <a:rPr lang="id-ID" sz="2000" b="1">
                <a:solidFill>
                  <a:schemeClr val="dk1"/>
                </a:solidFill>
                <a:latin typeface="Calibri"/>
                <a:ea typeface="Calibri"/>
                <a:cs typeface="Calibri"/>
                <a:sym typeface="Calibri"/>
              </a:rPr>
              <a:t>tiga jenis perbuatan/perlakuan</a:t>
            </a:r>
            <a:r>
              <a:rPr lang="id-ID" sz="2000">
                <a:solidFill>
                  <a:schemeClr val="dk1"/>
                </a:solidFill>
                <a:latin typeface="Calibri"/>
                <a:ea typeface="Calibri"/>
                <a:cs typeface="Calibri"/>
                <a:sym typeface="Calibri"/>
              </a:rPr>
              <a:t> yang dikategorikan sebagai </a:t>
            </a:r>
            <a:r>
              <a:rPr lang="id-ID" sz="2000" b="1">
                <a:solidFill>
                  <a:schemeClr val="dk1"/>
                </a:solidFill>
                <a:latin typeface="Calibri"/>
                <a:ea typeface="Calibri"/>
                <a:cs typeface="Calibri"/>
                <a:sym typeface="Calibri"/>
              </a:rPr>
              <a:t>kekerasan atau gejala kekerasan,</a:t>
            </a:r>
            <a:r>
              <a:rPr lang="id-ID" sz="2000">
                <a:solidFill>
                  <a:schemeClr val="dk1"/>
                </a:solidFill>
                <a:latin typeface="Calibri"/>
                <a:ea typeface="Calibri"/>
                <a:cs typeface="Calibri"/>
                <a:sym typeface="Calibri"/>
              </a:rPr>
              <a:t> serta </a:t>
            </a:r>
            <a:r>
              <a:rPr lang="id-ID" sz="2000" b="1">
                <a:solidFill>
                  <a:schemeClr val="dk1"/>
                </a:solidFill>
                <a:latin typeface="Calibri"/>
                <a:ea typeface="Calibri"/>
                <a:cs typeface="Calibri"/>
                <a:sym typeface="Calibri"/>
              </a:rPr>
              <a:t>dimana kekerasan </a:t>
            </a:r>
            <a:r>
              <a:rPr lang="id-ID" sz="2000">
                <a:solidFill>
                  <a:schemeClr val="dk1"/>
                </a:solidFill>
                <a:latin typeface="Calibri"/>
                <a:ea typeface="Calibri"/>
                <a:cs typeface="Calibri"/>
                <a:sym typeface="Calibri"/>
              </a:rPr>
              <a:t>tersebut dapat terjadi. </a:t>
            </a:r>
            <a:endParaRPr sz="2000">
              <a:solidFill>
                <a:schemeClr val="dk1"/>
              </a:solidFill>
              <a:latin typeface="Calibri"/>
              <a:ea typeface="Calibri"/>
              <a:cs typeface="Calibri"/>
              <a:sym typeface="Calibri"/>
            </a:endParaRPr>
          </a:p>
          <a:p>
            <a:pPr marL="457200" marR="0" lvl="0" indent="0" algn="just" rtl="0">
              <a:spcBef>
                <a:spcPts val="0"/>
              </a:spcBef>
              <a:spcAft>
                <a:spcPts val="0"/>
              </a:spcAft>
              <a:buNone/>
            </a:pPr>
            <a:endParaRPr sz="2000">
              <a:solidFill>
                <a:schemeClr val="dk1"/>
              </a:solidFill>
              <a:latin typeface="Calibri"/>
              <a:ea typeface="Calibri"/>
              <a:cs typeface="Calibri"/>
              <a:sym typeface="Calibri"/>
            </a:endParaRPr>
          </a:p>
          <a:p>
            <a:pPr marL="342900" marR="0" lvl="0" indent="-342900" algn="just" rtl="0">
              <a:spcBef>
                <a:spcPts val="0"/>
              </a:spcBef>
              <a:spcAft>
                <a:spcPts val="0"/>
              </a:spcAft>
              <a:buClr>
                <a:schemeClr val="dk1"/>
              </a:buClr>
              <a:buSzPts val="2000"/>
              <a:buFont typeface="Arial"/>
              <a:buChar char="•"/>
            </a:pPr>
            <a:r>
              <a:rPr lang="id-ID" sz="2000">
                <a:solidFill>
                  <a:schemeClr val="dk1"/>
                </a:solidFill>
                <a:latin typeface="Calibri"/>
                <a:ea typeface="Calibri"/>
                <a:cs typeface="Calibri"/>
                <a:sym typeface="Calibri"/>
              </a:rPr>
              <a:t>M</a:t>
            </a:r>
            <a:r>
              <a:rPr lang="id-ID" sz="2000" b="1">
                <a:solidFill>
                  <a:schemeClr val="dk1"/>
                </a:solidFill>
                <a:latin typeface="Calibri"/>
                <a:ea typeface="Calibri"/>
                <a:cs typeface="Calibri"/>
                <a:sym typeface="Calibri"/>
              </a:rPr>
              <a:t>enjauhkan diri dari tindakan kekerasan </a:t>
            </a:r>
            <a:r>
              <a:rPr lang="id-ID" sz="2000">
                <a:solidFill>
                  <a:schemeClr val="dk1"/>
                </a:solidFill>
                <a:latin typeface="Calibri"/>
                <a:ea typeface="Calibri"/>
                <a:cs typeface="Calibri"/>
                <a:sym typeface="Calibri"/>
              </a:rPr>
              <a:t>terhadap orang lain, dan mampu </a:t>
            </a:r>
            <a:r>
              <a:rPr lang="id-ID" sz="2000" b="1">
                <a:solidFill>
                  <a:schemeClr val="dk1"/>
                </a:solidFill>
                <a:latin typeface="Calibri"/>
                <a:ea typeface="Calibri"/>
                <a:cs typeface="Calibri"/>
                <a:sym typeface="Calibri"/>
              </a:rPr>
              <a:t>melindungi diri dari perlakuan kekerasan</a:t>
            </a:r>
            <a:r>
              <a:rPr lang="id-ID" sz="2000">
                <a:solidFill>
                  <a:schemeClr val="dk1"/>
                </a:solidFill>
                <a:latin typeface="Calibri"/>
                <a:ea typeface="Calibri"/>
                <a:cs typeface="Calibri"/>
                <a:sym typeface="Calibri"/>
              </a:rPr>
              <a:t> yang dilakukan orang lain, serta </a:t>
            </a:r>
            <a:r>
              <a:rPr lang="id-ID" sz="2000" b="1">
                <a:solidFill>
                  <a:schemeClr val="dk1"/>
                </a:solidFill>
                <a:latin typeface="Calibri"/>
                <a:ea typeface="Calibri"/>
                <a:cs typeface="Calibri"/>
                <a:sym typeface="Calibri"/>
              </a:rPr>
              <a:t>mampu mencari pertolongan </a:t>
            </a:r>
            <a:r>
              <a:rPr lang="id-ID" sz="2000">
                <a:solidFill>
                  <a:schemeClr val="dk1"/>
                </a:solidFill>
                <a:latin typeface="Calibri"/>
                <a:ea typeface="Calibri"/>
                <a:cs typeface="Calibri"/>
                <a:sym typeface="Calibri"/>
              </a:rPr>
              <a:t>ketika tindakan kekerasan terjadi.</a:t>
            </a:r>
            <a:endParaRPr sz="2000">
              <a:solidFill>
                <a:schemeClr val="dk1"/>
              </a:solidFill>
              <a:latin typeface="Calibri"/>
              <a:ea typeface="Calibri"/>
              <a:cs typeface="Calibri"/>
              <a:sym typeface="Calibri"/>
            </a:endParaRPr>
          </a:p>
          <a:p>
            <a:pPr marL="285750" marR="0" lvl="0" indent="-171450" algn="just" rtl="0">
              <a:spcBef>
                <a:spcPts val="0"/>
              </a:spcBef>
              <a:spcAft>
                <a:spcPts val="0"/>
              </a:spcAft>
              <a:buClr>
                <a:schemeClr val="dk1"/>
              </a:buClr>
              <a:buSzPts val="1800"/>
              <a:buFont typeface="Arial"/>
              <a:buNone/>
            </a:pPr>
            <a:endParaRPr sz="1800">
              <a:solidFill>
                <a:schemeClr val="dk1"/>
              </a:solidFill>
              <a:latin typeface="Verdana"/>
              <a:ea typeface="Verdana"/>
              <a:cs typeface="Verdana"/>
              <a:sym typeface="Verdana"/>
            </a:endParaRPr>
          </a:p>
          <a:p>
            <a:pPr marL="0" marR="0" lvl="0" indent="0" algn="just" rtl="0">
              <a:spcBef>
                <a:spcPts val="0"/>
              </a:spcBef>
              <a:spcAft>
                <a:spcPts val="0"/>
              </a:spcAft>
              <a:buNone/>
            </a:pPr>
            <a:endParaRPr sz="1800" b="1">
              <a:solidFill>
                <a:schemeClr val="dk1"/>
              </a:solidFill>
              <a:latin typeface="Verdana"/>
              <a:ea typeface="Verdana"/>
              <a:cs typeface="Verdana"/>
              <a:sym typeface="Verdana"/>
            </a:endParaRPr>
          </a:p>
        </p:txBody>
      </p:sp>
      <p:pic>
        <p:nvPicPr>
          <p:cNvPr id="2" name="Picture 1" descr="A picture containing logo&#10;&#10;Description automatically generated">
            <a:extLst>
              <a:ext uri="{FF2B5EF4-FFF2-40B4-BE49-F238E27FC236}">
                <a16:creationId xmlns:a16="http://schemas.microsoft.com/office/drawing/2014/main" id="{2984A87F-6E93-056C-45DC-EB034319DCF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a:xfrm>
            <a:off x="9880621" y="147000"/>
            <a:ext cx="1863928" cy="50733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12"/>
        <p:cNvGrpSpPr/>
        <p:nvPr/>
      </p:nvGrpSpPr>
      <p:grpSpPr>
        <a:xfrm>
          <a:off x="0" y="0"/>
          <a:ext cx="0" cy="0"/>
          <a:chOff x="0" y="0"/>
          <a:chExt cx="0" cy="0"/>
        </a:xfrm>
      </p:grpSpPr>
      <p:sp>
        <p:nvSpPr>
          <p:cNvPr id="913" name="Google Shape;913;p17"/>
          <p:cNvSpPr/>
          <p:nvPr/>
        </p:nvSpPr>
        <p:spPr>
          <a:xfrm>
            <a:off x="1085190" y="1368082"/>
            <a:ext cx="10021619" cy="4121834"/>
          </a:xfrm>
          <a:prstGeom prst="rect">
            <a:avLst/>
          </a:prstGeom>
          <a:solidFill>
            <a:srgbClr val="F5F5F5"/>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14" name="Google Shape;914;p17"/>
          <p:cNvSpPr txBox="1"/>
          <p:nvPr/>
        </p:nvSpPr>
        <p:spPr>
          <a:xfrm>
            <a:off x="1633830" y="1488729"/>
            <a:ext cx="8924400" cy="3890100"/>
          </a:xfrm>
          <a:prstGeom prst="rect">
            <a:avLst/>
          </a:prstGeom>
          <a:noFill/>
          <a:ln>
            <a:noFill/>
          </a:ln>
        </p:spPr>
        <p:txBody>
          <a:bodyPr spcFirstLastPara="1" wrap="square" lIns="0" tIns="2525" rIns="0" bIns="0" anchor="ctr" anchorCtr="0">
            <a:spAutoFit/>
          </a:bodyPr>
          <a:lstStyle/>
          <a:p>
            <a:pPr marL="8255" marR="0" lvl="0" indent="0" algn="ctr" rtl="0">
              <a:spcBef>
                <a:spcPts val="0"/>
              </a:spcBef>
              <a:spcAft>
                <a:spcPts val="0"/>
              </a:spcAft>
              <a:buNone/>
            </a:pPr>
            <a:r>
              <a:rPr lang="id-ID" sz="2800">
                <a:solidFill>
                  <a:schemeClr val="dk1"/>
                </a:solidFill>
                <a:latin typeface="Verdana"/>
                <a:ea typeface="Verdana"/>
                <a:cs typeface="Verdana"/>
                <a:sym typeface="Verdana"/>
              </a:rPr>
              <a:t>Tindakan kekerasan atau gejala kekerasan </a:t>
            </a:r>
            <a:r>
              <a:rPr lang="id-ID" sz="2800" b="1">
                <a:solidFill>
                  <a:schemeClr val="dk1"/>
                </a:solidFill>
                <a:latin typeface="Verdana"/>
                <a:ea typeface="Verdana"/>
                <a:cs typeface="Verdana"/>
                <a:sym typeface="Verdana"/>
              </a:rPr>
              <a:t>bisa terjadi kepada siapa pun </a:t>
            </a:r>
            <a:r>
              <a:rPr lang="id-ID" sz="2800" b="1" i="1">
                <a:solidFill>
                  <a:srgbClr val="FF0000"/>
                </a:solidFill>
                <a:latin typeface="Verdana"/>
                <a:ea typeface="Verdana"/>
                <a:cs typeface="Verdana"/>
                <a:sym typeface="Verdana"/>
              </a:rPr>
              <a:t>(baik perempuan maupun laki-laki)</a:t>
            </a:r>
            <a:r>
              <a:rPr lang="id-ID" sz="2800" b="1">
                <a:solidFill>
                  <a:schemeClr val="dk1"/>
                </a:solidFill>
                <a:latin typeface="Verdana"/>
                <a:ea typeface="Verdana"/>
                <a:cs typeface="Verdana"/>
                <a:sym typeface="Verdana"/>
              </a:rPr>
              <a:t>, di mana pun </a:t>
            </a:r>
            <a:r>
              <a:rPr lang="id-ID" sz="2800" b="1" i="1">
                <a:solidFill>
                  <a:srgbClr val="FF0000"/>
                </a:solidFill>
                <a:latin typeface="Verdana"/>
                <a:ea typeface="Verdana"/>
                <a:cs typeface="Verdana"/>
                <a:sym typeface="Verdana"/>
              </a:rPr>
              <a:t>(baik di dunia nyata ataupun di dunia maya)</a:t>
            </a:r>
            <a:r>
              <a:rPr lang="id-ID" sz="2800" b="1">
                <a:solidFill>
                  <a:schemeClr val="dk1"/>
                </a:solidFill>
                <a:latin typeface="Verdana"/>
                <a:ea typeface="Verdana"/>
                <a:cs typeface="Verdana"/>
                <a:sym typeface="Verdana"/>
              </a:rPr>
              <a:t> dan dengan berbagai bentuk.</a:t>
            </a:r>
            <a:endParaRPr sz="1800">
              <a:solidFill>
                <a:schemeClr val="dk1"/>
              </a:solidFill>
              <a:latin typeface="Calibri"/>
              <a:ea typeface="Calibri"/>
              <a:cs typeface="Calibri"/>
              <a:sym typeface="Calibri"/>
            </a:endParaRPr>
          </a:p>
          <a:p>
            <a:pPr marL="8255" marR="0" lvl="0" indent="0" algn="ctr" rtl="0">
              <a:spcBef>
                <a:spcPts val="67"/>
              </a:spcBef>
              <a:spcAft>
                <a:spcPts val="0"/>
              </a:spcAft>
              <a:buNone/>
            </a:pPr>
            <a:r>
              <a:rPr lang="id-ID" sz="2800">
                <a:solidFill>
                  <a:schemeClr val="dk1"/>
                </a:solidFill>
                <a:latin typeface="Verdana"/>
                <a:ea typeface="Verdana"/>
                <a:cs typeface="Verdana"/>
                <a:sym typeface="Verdana"/>
              </a:rPr>
              <a:t>Maka penting bagi kita untuk menjadi </a:t>
            </a:r>
            <a:r>
              <a:rPr lang="id-ID" sz="2800" b="1">
                <a:solidFill>
                  <a:schemeClr val="dk1"/>
                </a:solidFill>
                <a:latin typeface="Verdana"/>
                <a:ea typeface="Verdana"/>
                <a:cs typeface="Verdana"/>
                <a:sym typeface="Verdana"/>
              </a:rPr>
              <a:t>waspada </a:t>
            </a:r>
            <a:r>
              <a:rPr lang="id-ID" sz="2800">
                <a:solidFill>
                  <a:schemeClr val="dk1"/>
                </a:solidFill>
                <a:latin typeface="Verdana"/>
                <a:ea typeface="Verdana"/>
                <a:cs typeface="Verdana"/>
                <a:sym typeface="Verdana"/>
              </a:rPr>
              <a:t>serta </a:t>
            </a:r>
            <a:r>
              <a:rPr lang="id-ID" sz="2800" b="1">
                <a:solidFill>
                  <a:schemeClr val="dk1"/>
                </a:solidFill>
                <a:latin typeface="Verdana"/>
                <a:ea typeface="Verdana"/>
                <a:cs typeface="Verdana"/>
                <a:sym typeface="Verdana"/>
              </a:rPr>
              <a:t>berani untuk bercerita,</a:t>
            </a:r>
            <a:r>
              <a:rPr lang="id-ID" sz="2800">
                <a:solidFill>
                  <a:schemeClr val="dk1"/>
                </a:solidFill>
                <a:latin typeface="Verdana"/>
                <a:ea typeface="Verdana"/>
                <a:cs typeface="Verdana"/>
                <a:sym typeface="Verdana"/>
              </a:rPr>
              <a:t> </a:t>
            </a:r>
            <a:r>
              <a:rPr lang="id-ID" sz="2800" b="1">
                <a:solidFill>
                  <a:schemeClr val="dk1"/>
                </a:solidFill>
                <a:latin typeface="Verdana"/>
                <a:ea typeface="Verdana"/>
                <a:cs typeface="Verdana"/>
                <a:sym typeface="Verdana"/>
              </a:rPr>
              <a:t>melawan, bahkan mencari pertolongan</a:t>
            </a:r>
            <a:r>
              <a:rPr lang="id-ID" sz="2800">
                <a:solidFill>
                  <a:schemeClr val="dk1"/>
                </a:solidFill>
                <a:latin typeface="Verdana"/>
                <a:ea typeface="Verdana"/>
                <a:cs typeface="Verdana"/>
                <a:sym typeface="Verdana"/>
              </a:rPr>
              <a:t> jika hal itu terjadi pada diri kita atau orang lain.</a:t>
            </a:r>
            <a:endParaRPr sz="1800">
              <a:solidFill>
                <a:schemeClr val="dk1"/>
              </a:solidFill>
              <a:latin typeface="Calibri"/>
              <a:ea typeface="Calibri"/>
              <a:cs typeface="Calibri"/>
              <a:sym typeface="Calibri"/>
            </a:endParaRPr>
          </a:p>
        </p:txBody>
      </p:sp>
      <p:pic>
        <p:nvPicPr>
          <p:cNvPr id="3" name="Picture 2" descr="A picture containing logo&#10;&#10;Description automatically generated">
            <a:extLst>
              <a:ext uri="{FF2B5EF4-FFF2-40B4-BE49-F238E27FC236}">
                <a16:creationId xmlns:a16="http://schemas.microsoft.com/office/drawing/2014/main" id="{22D51237-DC57-6A30-EF1A-D37BB3E1EC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9389258" y="136608"/>
            <a:ext cx="2324003" cy="63672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18"/>
        <p:cNvGrpSpPr/>
        <p:nvPr/>
      </p:nvGrpSpPr>
      <p:grpSpPr>
        <a:xfrm>
          <a:off x="0" y="0"/>
          <a:ext cx="0" cy="0"/>
          <a:chOff x="0" y="0"/>
          <a:chExt cx="0" cy="0"/>
        </a:xfrm>
      </p:grpSpPr>
      <p:sp>
        <p:nvSpPr>
          <p:cNvPr id="919" name="Google Shape;919;p18"/>
          <p:cNvSpPr/>
          <p:nvPr/>
        </p:nvSpPr>
        <p:spPr>
          <a:xfrm>
            <a:off x="452693" y="3532371"/>
            <a:ext cx="1103823" cy="30480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920" name="Google Shape;920;p18"/>
          <p:cNvSpPr/>
          <p:nvPr/>
        </p:nvSpPr>
        <p:spPr>
          <a:xfrm>
            <a:off x="10626495" y="3532371"/>
            <a:ext cx="1413621" cy="2980024"/>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921" name="Google Shape;921;p18"/>
          <p:cNvSpPr txBox="1"/>
          <p:nvPr/>
        </p:nvSpPr>
        <p:spPr>
          <a:xfrm>
            <a:off x="1991375" y="1728877"/>
            <a:ext cx="8001300" cy="4269300"/>
          </a:xfrm>
          <a:prstGeom prst="rect">
            <a:avLst/>
          </a:prstGeom>
          <a:noFill/>
          <a:ln>
            <a:noFill/>
          </a:ln>
        </p:spPr>
        <p:txBody>
          <a:bodyPr spcFirstLastPara="1" wrap="square" lIns="0" tIns="8450" rIns="0" bIns="0" anchor="t" anchorCtr="0">
            <a:spAutoFit/>
          </a:bodyPr>
          <a:lstStyle/>
          <a:p>
            <a:pPr marL="342900" marR="0" lvl="0" indent="-342900" algn="just" rtl="0">
              <a:lnSpc>
                <a:spcPct val="90000"/>
              </a:lnSpc>
              <a:spcBef>
                <a:spcPts val="0"/>
              </a:spcBef>
              <a:spcAft>
                <a:spcPts val="0"/>
              </a:spcAft>
              <a:buClr>
                <a:srgbClr val="1B1B1B"/>
              </a:buClr>
              <a:buSzPts val="2700"/>
              <a:buFont typeface="Noto Sans Symbols"/>
              <a:buChar char="✔"/>
            </a:pPr>
            <a:r>
              <a:rPr lang="id-ID" sz="1800" b="1">
                <a:solidFill>
                  <a:srgbClr val="1B1B1B"/>
                </a:solidFill>
                <a:latin typeface="Verdana"/>
                <a:ea typeface="Verdana"/>
                <a:cs typeface="Verdana"/>
                <a:sym typeface="Verdana"/>
              </a:rPr>
              <a:t>MELAKUKAN 30 AKSI KEBAIKAN</a:t>
            </a:r>
            <a:endParaRPr sz="1800" b="1">
              <a:solidFill>
                <a:srgbClr val="000000"/>
              </a:solidFill>
              <a:latin typeface="Calibri"/>
              <a:ea typeface="Calibri"/>
              <a:cs typeface="Calibri"/>
              <a:sym typeface="Calibri"/>
            </a:endParaRPr>
          </a:p>
          <a:p>
            <a:pPr marL="342900" marR="0" lvl="0" indent="-342900" algn="just" rtl="0">
              <a:lnSpc>
                <a:spcPct val="90000"/>
              </a:lnSpc>
              <a:spcBef>
                <a:spcPts val="1000"/>
              </a:spcBef>
              <a:spcAft>
                <a:spcPts val="0"/>
              </a:spcAft>
              <a:buClr>
                <a:srgbClr val="1B1B1B"/>
              </a:buClr>
              <a:buSzPts val="2700"/>
              <a:buFont typeface="Noto Sans Symbols"/>
              <a:buChar char="✔"/>
            </a:pPr>
            <a:r>
              <a:rPr lang="id-ID" sz="1800" b="1">
                <a:solidFill>
                  <a:srgbClr val="1B1B1B"/>
                </a:solidFill>
                <a:latin typeface="Verdana"/>
                <a:ea typeface="Verdana"/>
                <a:cs typeface="Verdana"/>
                <a:sym typeface="Verdana"/>
              </a:rPr>
              <a:t>TULIS DI BUKU JURNAL REFLEKSIMU DAN BAGIKAN/DISKUSIKAN BERSAMA DENGAN TEMAN-TEMANMU DAN GURUMU KETIKA HARI PERTAMA MASUK SEKOLAH</a:t>
            </a:r>
            <a:endParaRPr sz="1800" b="1">
              <a:solidFill>
                <a:srgbClr val="1B1B1B"/>
              </a:solidFill>
              <a:latin typeface="Verdana"/>
              <a:ea typeface="Verdana"/>
              <a:cs typeface="Verdana"/>
              <a:sym typeface="Verdana"/>
            </a:endParaRPr>
          </a:p>
          <a:p>
            <a:pPr marL="342900" marR="0" lvl="0" indent="-285750" algn="just" rtl="0">
              <a:lnSpc>
                <a:spcPct val="90000"/>
              </a:lnSpc>
              <a:spcBef>
                <a:spcPts val="1000"/>
              </a:spcBef>
              <a:spcAft>
                <a:spcPts val="0"/>
              </a:spcAft>
              <a:buClr>
                <a:srgbClr val="1B1B1B"/>
              </a:buClr>
              <a:buSzPts val="1800"/>
              <a:buFont typeface="Verdana"/>
              <a:buChar char="✔"/>
            </a:pPr>
            <a:r>
              <a:rPr lang="id-ID" sz="1800" b="1">
                <a:solidFill>
                  <a:srgbClr val="1B1B1B"/>
                </a:solidFill>
                <a:latin typeface="Verdana"/>
                <a:ea typeface="Verdana"/>
                <a:cs typeface="Verdana"/>
                <a:sym typeface="Verdana"/>
              </a:rPr>
              <a:t>AKAN LEBIH BAGUS LAGI JIKA KAMU MEMBUAT UMPAN BALIK DARI MODUL INI VERSI KAMU, BISA JUGA MENGGUNAKAN MEDIA ATAU APLIKASI LAINNYA YANG KAMU KUASAI YA..JANGAN LUPA SERTAI HASTAGNYA</a:t>
            </a:r>
            <a:endParaRPr sz="1800" b="1">
              <a:solidFill>
                <a:srgbClr val="1B1B1B"/>
              </a:solidFill>
              <a:latin typeface="Verdana"/>
              <a:ea typeface="Verdana"/>
              <a:cs typeface="Verdana"/>
              <a:sym typeface="Verdana"/>
            </a:endParaRPr>
          </a:p>
          <a:p>
            <a:pPr marL="457200" marR="0" lvl="0" indent="0" algn="just" rtl="0">
              <a:lnSpc>
                <a:spcPct val="90000"/>
              </a:lnSpc>
              <a:spcBef>
                <a:spcPts val="1000"/>
              </a:spcBef>
              <a:spcAft>
                <a:spcPts val="0"/>
              </a:spcAft>
              <a:buNone/>
            </a:pPr>
            <a:r>
              <a:rPr lang="id-ID" sz="1800" b="1">
                <a:solidFill>
                  <a:srgbClr val="1B1B1B"/>
                </a:solidFill>
                <a:latin typeface="Verdana"/>
                <a:ea typeface="Verdana"/>
                <a:cs typeface="Verdana"/>
                <a:sym typeface="Verdana"/>
              </a:rPr>
              <a:t>#lindungidirimudanoranglain</a:t>
            </a:r>
            <a:endParaRPr sz="1800" b="1">
              <a:solidFill>
                <a:srgbClr val="1B1B1B"/>
              </a:solidFill>
              <a:latin typeface="Verdana"/>
              <a:ea typeface="Verdana"/>
              <a:cs typeface="Verdana"/>
              <a:sym typeface="Verdana"/>
            </a:endParaRPr>
          </a:p>
          <a:p>
            <a:pPr marL="0" marR="0" lvl="0" indent="457200" algn="just" rtl="0">
              <a:lnSpc>
                <a:spcPct val="90000"/>
              </a:lnSpc>
              <a:spcBef>
                <a:spcPts val="1000"/>
              </a:spcBef>
              <a:spcAft>
                <a:spcPts val="0"/>
              </a:spcAft>
              <a:buNone/>
            </a:pPr>
            <a:r>
              <a:rPr lang="id-ID" sz="1800" b="1">
                <a:solidFill>
                  <a:srgbClr val="1B1B1B"/>
                </a:solidFill>
                <a:latin typeface="Verdana"/>
                <a:ea typeface="Verdana"/>
                <a:cs typeface="Verdana"/>
                <a:sym typeface="Verdana"/>
              </a:rPr>
              <a:t>#savethechildren</a:t>
            </a:r>
            <a:endParaRPr sz="1800" b="1">
              <a:solidFill>
                <a:srgbClr val="1B1B1B"/>
              </a:solidFill>
              <a:latin typeface="Verdana"/>
              <a:ea typeface="Verdana"/>
              <a:cs typeface="Verdana"/>
              <a:sym typeface="Verdana"/>
            </a:endParaRPr>
          </a:p>
          <a:p>
            <a:pPr marL="457200" marR="0" lvl="0" indent="0" algn="just" rtl="0">
              <a:lnSpc>
                <a:spcPct val="90000"/>
              </a:lnSpc>
              <a:spcBef>
                <a:spcPts val="1000"/>
              </a:spcBef>
              <a:spcAft>
                <a:spcPts val="0"/>
              </a:spcAft>
              <a:buNone/>
            </a:pPr>
            <a:r>
              <a:rPr lang="id-ID" sz="1800" b="1">
                <a:solidFill>
                  <a:srgbClr val="1B1B1B"/>
                </a:solidFill>
                <a:latin typeface="Verdana"/>
                <a:ea typeface="Verdana"/>
                <a:cs typeface="Verdana"/>
                <a:sym typeface="Verdana"/>
              </a:rPr>
              <a:t>#modulchoice</a:t>
            </a:r>
            <a:endParaRPr sz="1800" b="1">
              <a:solidFill>
                <a:srgbClr val="1B1B1B"/>
              </a:solidFill>
              <a:latin typeface="Verdana"/>
              <a:ea typeface="Verdana"/>
              <a:cs typeface="Verdana"/>
              <a:sym typeface="Verdana"/>
            </a:endParaRPr>
          </a:p>
          <a:p>
            <a:pPr marL="457200" marR="0" lvl="0" indent="0" algn="just" rtl="0">
              <a:lnSpc>
                <a:spcPct val="90000"/>
              </a:lnSpc>
              <a:spcBef>
                <a:spcPts val="1000"/>
              </a:spcBef>
              <a:spcAft>
                <a:spcPts val="0"/>
              </a:spcAft>
              <a:buNone/>
            </a:pPr>
            <a:r>
              <a:rPr lang="id-ID" sz="1800" b="1">
                <a:solidFill>
                  <a:srgbClr val="1B1B1B"/>
                </a:solidFill>
                <a:latin typeface="Verdana"/>
                <a:ea typeface="Verdana"/>
                <a:cs typeface="Verdana"/>
                <a:sym typeface="Verdana"/>
              </a:rPr>
              <a:t>#kabupatencianjur</a:t>
            </a:r>
            <a:endParaRPr sz="1800" b="1">
              <a:solidFill>
                <a:srgbClr val="1B1B1B"/>
              </a:solidFill>
              <a:latin typeface="Verdana"/>
              <a:ea typeface="Verdana"/>
              <a:cs typeface="Verdana"/>
              <a:sym typeface="Verdana"/>
            </a:endParaRPr>
          </a:p>
        </p:txBody>
      </p:sp>
      <p:sp>
        <p:nvSpPr>
          <p:cNvPr id="922" name="Google Shape;922;p18"/>
          <p:cNvSpPr txBox="1">
            <a:spLocks noGrp="1"/>
          </p:cNvSpPr>
          <p:nvPr>
            <p:ph type="title"/>
          </p:nvPr>
        </p:nvSpPr>
        <p:spPr>
          <a:xfrm>
            <a:off x="205730" y="305723"/>
            <a:ext cx="10082700" cy="685800"/>
          </a:xfrm>
          <a:prstGeom prst="rect">
            <a:avLst/>
          </a:prstGeom>
          <a:noFill/>
          <a:ln>
            <a:noFill/>
          </a:ln>
        </p:spPr>
        <p:txBody>
          <a:bodyPr spcFirstLastPara="1" wrap="square" lIns="0" tIns="8450" rIns="0" bIns="0" anchor="t" anchorCtr="0">
            <a:spAutoFit/>
          </a:bodyPr>
          <a:lstStyle/>
          <a:p>
            <a:pPr marL="8255" lvl="0" indent="0" algn="l" rtl="0">
              <a:spcBef>
                <a:spcPts val="0"/>
              </a:spcBef>
              <a:spcAft>
                <a:spcPts val="0"/>
              </a:spcAft>
              <a:buNone/>
            </a:pPr>
            <a:r>
              <a:rPr lang="id-ID" sz="4400"/>
              <a:t>Umpan balik </a:t>
            </a:r>
            <a:endParaRPr/>
          </a:p>
        </p:txBody>
      </p:sp>
      <p:pic>
        <p:nvPicPr>
          <p:cNvPr id="2" name="Picture 1" descr="A picture containing logo&#10;&#10;Description automatically generated">
            <a:extLst>
              <a:ext uri="{FF2B5EF4-FFF2-40B4-BE49-F238E27FC236}">
                <a16:creationId xmlns:a16="http://schemas.microsoft.com/office/drawing/2014/main" id="{FB0113AB-CB68-EC02-9074-8A98C3A18B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9835485" y="141292"/>
            <a:ext cx="1863928" cy="50733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28"/>
        <p:cNvGrpSpPr/>
        <p:nvPr/>
      </p:nvGrpSpPr>
      <p:grpSpPr>
        <a:xfrm>
          <a:off x="0" y="0"/>
          <a:ext cx="0" cy="0"/>
          <a:chOff x="0" y="0"/>
          <a:chExt cx="0" cy="0"/>
        </a:xfrm>
      </p:grpSpPr>
      <p:sp>
        <p:nvSpPr>
          <p:cNvPr id="929" name="Google Shape;929;g13a0a3b638a_0_40"/>
          <p:cNvSpPr/>
          <p:nvPr/>
        </p:nvSpPr>
        <p:spPr>
          <a:xfrm>
            <a:off x="452693" y="3532371"/>
            <a:ext cx="1103700" cy="30480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930" name="Google Shape;930;g13a0a3b638a_0_40"/>
          <p:cNvSpPr/>
          <p:nvPr/>
        </p:nvSpPr>
        <p:spPr>
          <a:xfrm>
            <a:off x="10626495" y="3532371"/>
            <a:ext cx="1413600" cy="29799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931" name="Google Shape;931;g13a0a3b638a_0_40"/>
          <p:cNvSpPr txBox="1"/>
          <p:nvPr/>
        </p:nvSpPr>
        <p:spPr>
          <a:xfrm>
            <a:off x="2743425" y="2337677"/>
            <a:ext cx="8001300" cy="258000"/>
          </a:xfrm>
          <a:prstGeom prst="rect">
            <a:avLst/>
          </a:prstGeom>
          <a:noFill/>
          <a:ln>
            <a:noFill/>
          </a:ln>
        </p:spPr>
        <p:txBody>
          <a:bodyPr spcFirstLastPara="1" wrap="square" lIns="0" tIns="8450" rIns="0" bIns="0" anchor="t" anchorCtr="0">
            <a:spAutoFit/>
          </a:bodyPr>
          <a:lstStyle/>
          <a:p>
            <a:pPr marL="457200" marR="0" lvl="0" indent="0" algn="just" rtl="0">
              <a:lnSpc>
                <a:spcPct val="90000"/>
              </a:lnSpc>
              <a:spcBef>
                <a:spcPts val="1000"/>
              </a:spcBef>
              <a:spcAft>
                <a:spcPts val="0"/>
              </a:spcAft>
              <a:buNone/>
            </a:pPr>
            <a:endParaRPr sz="1800" b="1">
              <a:solidFill>
                <a:srgbClr val="1B1B1B"/>
              </a:solidFill>
              <a:latin typeface="Verdana"/>
              <a:ea typeface="Verdana"/>
              <a:cs typeface="Verdana"/>
              <a:sym typeface="Verdana"/>
            </a:endParaRPr>
          </a:p>
        </p:txBody>
      </p:sp>
      <p:sp>
        <p:nvSpPr>
          <p:cNvPr id="932" name="Google Shape;932;g13a0a3b638a_0_40"/>
          <p:cNvSpPr txBox="1">
            <a:spLocks noGrp="1"/>
          </p:cNvSpPr>
          <p:nvPr>
            <p:ph type="title"/>
          </p:nvPr>
        </p:nvSpPr>
        <p:spPr>
          <a:xfrm>
            <a:off x="205730" y="305723"/>
            <a:ext cx="10082700" cy="685800"/>
          </a:xfrm>
          <a:prstGeom prst="rect">
            <a:avLst/>
          </a:prstGeom>
          <a:noFill/>
          <a:ln>
            <a:noFill/>
          </a:ln>
        </p:spPr>
        <p:txBody>
          <a:bodyPr spcFirstLastPara="1" wrap="square" lIns="0" tIns="8450" rIns="0" bIns="0" anchor="t" anchorCtr="0">
            <a:spAutoFit/>
          </a:bodyPr>
          <a:lstStyle/>
          <a:p>
            <a:pPr marL="8255" lvl="0" indent="0" algn="l" rtl="0">
              <a:spcBef>
                <a:spcPts val="0"/>
              </a:spcBef>
              <a:spcAft>
                <a:spcPts val="0"/>
              </a:spcAft>
              <a:buNone/>
            </a:pPr>
            <a:r>
              <a:rPr lang="id-ID" sz="4400"/>
              <a:t> </a:t>
            </a:r>
            <a:endParaRPr/>
          </a:p>
        </p:txBody>
      </p:sp>
      <p:pic>
        <p:nvPicPr>
          <p:cNvPr id="935" name="Google Shape;935;g13a0a3b638a_0_40"/>
          <p:cNvPicPr preferRelativeResize="0"/>
          <p:nvPr/>
        </p:nvPicPr>
        <p:blipFill>
          <a:blip r:embed="rId5">
            <a:alphaModFix/>
          </a:blip>
          <a:stretch>
            <a:fillRect/>
          </a:stretch>
        </p:blipFill>
        <p:spPr>
          <a:xfrm>
            <a:off x="3553118" y="654177"/>
            <a:ext cx="4762500" cy="4552950"/>
          </a:xfrm>
          <a:prstGeom prst="rect">
            <a:avLst/>
          </a:prstGeom>
          <a:noFill/>
          <a:ln>
            <a:noFill/>
          </a:ln>
        </p:spPr>
      </p:pic>
      <p:sp>
        <p:nvSpPr>
          <p:cNvPr id="936" name="Google Shape;936;g13a0a3b638a_0_40"/>
          <p:cNvSpPr txBox="1"/>
          <p:nvPr/>
        </p:nvSpPr>
        <p:spPr>
          <a:xfrm>
            <a:off x="2112900" y="5103225"/>
            <a:ext cx="8175600" cy="985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id-ID" sz="2600" b="1">
                <a:latin typeface="Calibri"/>
                <a:ea typeface="Calibri"/>
                <a:cs typeface="Calibri"/>
                <a:sym typeface="Calibri"/>
              </a:rPr>
              <a:t>Tugas maha besar generasi kita adalah mewariskan toleransi bukan kekerasan - RIDWAN KAMIL</a:t>
            </a:r>
            <a:endParaRPr sz="2600" b="1">
              <a:latin typeface="Calibri"/>
              <a:ea typeface="Calibri"/>
              <a:cs typeface="Calibri"/>
              <a:sym typeface="Calibri"/>
            </a:endParaRPr>
          </a:p>
        </p:txBody>
      </p:sp>
      <p:pic>
        <p:nvPicPr>
          <p:cNvPr id="2" name="Picture 1" descr="A picture containing logo&#10;&#10;Description automatically generated">
            <a:extLst>
              <a:ext uri="{FF2B5EF4-FFF2-40B4-BE49-F238E27FC236}">
                <a16:creationId xmlns:a16="http://schemas.microsoft.com/office/drawing/2014/main" id="{F4DDF50A-2638-F7F8-7E3B-32B394D4188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a:xfrm>
            <a:off x="9755836" y="345729"/>
            <a:ext cx="1863928" cy="50733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5" name="Google Shape;635;p3"/>
          <p:cNvSpPr txBox="1"/>
          <p:nvPr/>
        </p:nvSpPr>
        <p:spPr>
          <a:xfrm>
            <a:off x="753655" y="1259533"/>
            <a:ext cx="7657394" cy="562547"/>
          </a:xfrm>
          <a:prstGeom prst="rect">
            <a:avLst/>
          </a:prstGeom>
          <a:noFill/>
          <a:ln>
            <a:noFill/>
          </a:ln>
        </p:spPr>
        <p:txBody>
          <a:bodyPr spcFirstLastPara="1" wrap="square" lIns="0" tIns="8450" rIns="0" bIns="0" anchor="t" anchorCtr="0">
            <a:spAutoFit/>
          </a:bodyPr>
          <a:lstStyle/>
          <a:p>
            <a:pPr marL="8255" marR="0" lvl="0" indent="0" algn="just" rtl="0">
              <a:spcBef>
                <a:spcPts val="0"/>
              </a:spcBef>
              <a:spcAft>
                <a:spcPts val="0"/>
              </a:spcAft>
              <a:buNone/>
            </a:pPr>
            <a:endParaRPr sz="3600" b="1">
              <a:solidFill>
                <a:srgbClr val="1B1B1B"/>
              </a:solidFill>
              <a:latin typeface="Tahoma"/>
              <a:ea typeface="Tahoma"/>
              <a:cs typeface="Tahoma"/>
              <a:sym typeface="Tahoma"/>
            </a:endParaRPr>
          </a:p>
        </p:txBody>
      </p:sp>
      <p:sp>
        <p:nvSpPr>
          <p:cNvPr id="636" name="Google Shape;636;p3"/>
          <p:cNvSpPr/>
          <p:nvPr/>
        </p:nvSpPr>
        <p:spPr>
          <a:xfrm>
            <a:off x="8347987" y="3520977"/>
            <a:ext cx="1532634" cy="3187097"/>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637" name="Google Shape;637;p3"/>
          <p:cNvSpPr/>
          <p:nvPr/>
        </p:nvSpPr>
        <p:spPr>
          <a:xfrm>
            <a:off x="9424691" y="3520037"/>
            <a:ext cx="1654705" cy="3200531"/>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638" name="Google Shape;638;p3"/>
          <p:cNvSpPr/>
          <p:nvPr/>
        </p:nvSpPr>
        <p:spPr>
          <a:xfrm>
            <a:off x="10870322" y="3575915"/>
            <a:ext cx="1169137" cy="3135085"/>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graphicFrame>
        <p:nvGraphicFramePr>
          <p:cNvPr id="639" name="Google Shape;639;p3"/>
          <p:cNvGraphicFramePr/>
          <p:nvPr/>
        </p:nvGraphicFramePr>
        <p:xfrm>
          <a:off x="435428" y="1785257"/>
          <a:ext cx="7819575" cy="3444595"/>
        </p:xfrm>
        <a:graphic>
          <a:graphicData uri="http://schemas.openxmlformats.org/drawingml/2006/table">
            <a:tbl>
              <a:tblPr firstRow="1" bandRow="1">
                <a:noFill/>
                <a:tableStyleId>{74A64A61-3ABB-407F-B609-5BDC0D982F99}</a:tableStyleId>
              </a:tblPr>
              <a:tblGrid>
                <a:gridCol w="2590525">
                  <a:extLst>
                    <a:ext uri="{9D8B030D-6E8A-4147-A177-3AD203B41FA5}">
                      <a16:colId xmlns:a16="http://schemas.microsoft.com/office/drawing/2014/main" val="20000"/>
                    </a:ext>
                  </a:extLst>
                </a:gridCol>
                <a:gridCol w="5229050">
                  <a:extLst>
                    <a:ext uri="{9D8B030D-6E8A-4147-A177-3AD203B41FA5}">
                      <a16:colId xmlns:a16="http://schemas.microsoft.com/office/drawing/2014/main" val="20001"/>
                    </a:ext>
                  </a:extLst>
                </a:gridCol>
              </a:tblGrid>
              <a:tr h="252200">
                <a:tc>
                  <a:txBody>
                    <a:bodyPr/>
                    <a:lstStyle/>
                    <a:p>
                      <a:pPr marL="0" marR="0" lvl="0" indent="0" algn="l" rtl="0">
                        <a:spcBef>
                          <a:spcPts val="0"/>
                        </a:spcBef>
                        <a:spcAft>
                          <a:spcPts val="0"/>
                        </a:spcAft>
                        <a:buNone/>
                      </a:pPr>
                      <a:r>
                        <a:rPr lang="id-ID" sz="1800" u="none" strike="noStrike" cap="none">
                          <a:latin typeface="Verdana"/>
                          <a:ea typeface="Verdana"/>
                          <a:cs typeface="Verdana"/>
                          <a:sym typeface="Verdana"/>
                        </a:rPr>
                        <a:t>ALOKASI WAKTU  </a:t>
                      </a:r>
                      <a:endParaRPr/>
                    </a:p>
                  </a:txBody>
                  <a:tcPr marL="91450" marR="91450" marT="45725" marB="45725"/>
                </a:tc>
                <a:tc>
                  <a:txBody>
                    <a:bodyPr/>
                    <a:lstStyle/>
                    <a:p>
                      <a:pPr marL="0" marR="0" lvl="0" indent="0" algn="l" rtl="0">
                        <a:spcBef>
                          <a:spcPts val="0"/>
                        </a:spcBef>
                        <a:spcAft>
                          <a:spcPts val="0"/>
                        </a:spcAft>
                        <a:buNone/>
                      </a:pPr>
                      <a:r>
                        <a:rPr lang="id-ID" sz="1800">
                          <a:latin typeface="Verdana"/>
                          <a:ea typeface="Verdana"/>
                          <a:cs typeface="Verdana"/>
                          <a:sym typeface="Verdana"/>
                        </a:rPr>
                        <a:t>90</a:t>
                      </a:r>
                      <a:r>
                        <a:rPr lang="id-ID" sz="1800" u="none" strike="noStrike" cap="none">
                          <a:latin typeface="Verdana"/>
                          <a:ea typeface="Verdana"/>
                          <a:cs typeface="Verdana"/>
                          <a:sym typeface="Verdana"/>
                        </a:rPr>
                        <a:t> menit </a:t>
                      </a:r>
                      <a:endParaRPr/>
                    </a:p>
                  </a:txBody>
                  <a:tcPr marL="91450" marR="91450" marT="45725" marB="45725"/>
                </a:tc>
                <a:extLst>
                  <a:ext uri="{0D108BD9-81ED-4DB2-BD59-A6C34878D82A}">
                    <a16:rowId xmlns:a16="http://schemas.microsoft.com/office/drawing/2014/main" val="10000"/>
                  </a:ext>
                </a:extLst>
              </a:tr>
              <a:tr h="3078825">
                <a:tc>
                  <a:txBody>
                    <a:bodyPr/>
                    <a:lstStyle/>
                    <a:p>
                      <a:pPr marL="0" marR="0" lvl="0" indent="0" algn="l" rtl="0">
                        <a:spcBef>
                          <a:spcPts val="0"/>
                        </a:spcBef>
                        <a:spcAft>
                          <a:spcPts val="0"/>
                        </a:spcAft>
                        <a:buNone/>
                      </a:pPr>
                      <a:r>
                        <a:rPr lang="id-ID" sz="1800" b="1" u="none" strike="noStrike" cap="none">
                          <a:solidFill>
                            <a:srgbClr val="0000FF"/>
                          </a:solidFill>
                          <a:latin typeface="Verdana"/>
                          <a:ea typeface="Verdana"/>
                          <a:cs typeface="Verdana"/>
                          <a:sym typeface="Verdana"/>
                        </a:rPr>
                        <a:t>MEDIA &amp; MATERIAL  </a:t>
                      </a:r>
                      <a:endParaRPr>
                        <a:solidFill>
                          <a:srgbClr val="0000FF"/>
                        </a:solidFill>
                      </a:endParaRPr>
                    </a:p>
                  </a:txBody>
                  <a:tcPr marL="91450" marR="91450" marT="45725" marB="45725"/>
                </a:tc>
                <a:tc>
                  <a:txBody>
                    <a:bodyPr/>
                    <a:lstStyle/>
                    <a:p>
                      <a:pPr marL="0" marR="0" lvl="0" indent="0" algn="l" rtl="0">
                        <a:spcBef>
                          <a:spcPts val="0"/>
                        </a:spcBef>
                        <a:spcAft>
                          <a:spcPts val="0"/>
                        </a:spcAft>
                        <a:buNone/>
                      </a:pPr>
                      <a:r>
                        <a:rPr lang="id-ID" sz="1800" b="1" u="none" strike="noStrike" cap="none">
                          <a:solidFill>
                            <a:srgbClr val="0000FF"/>
                          </a:solidFill>
                          <a:latin typeface="Verdana"/>
                          <a:ea typeface="Verdana"/>
                          <a:cs typeface="Verdana"/>
                          <a:sym typeface="Verdana"/>
                        </a:rPr>
                        <a:t>Untuk fasilitator:   </a:t>
                      </a:r>
                      <a:endParaRPr>
                        <a:solidFill>
                          <a:srgbClr val="0000FF"/>
                        </a:solidFill>
                      </a:endParaRPr>
                    </a:p>
                    <a:p>
                      <a:pPr marL="457200" marR="0" lvl="0" indent="0" algn="l" rtl="0">
                        <a:spcBef>
                          <a:spcPts val="0"/>
                        </a:spcBef>
                        <a:spcAft>
                          <a:spcPts val="0"/>
                        </a:spcAft>
                        <a:buNone/>
                      </a:pPr>
                      <a:endParaRPr>
                        <a:solidFill>
                          <a:srgbClr val="0000FF"/>
                        </a:solidFill>
                      </a:endParaRPr>
                    </a:p>
                    <a:p>
                      <a:pPr marL="342900" marR="0" lvl="0" indent="-342900" algn="l" rtl="0">
                        <a:spcBef>
                          <a:spcPts val="0"/>
                        </a:spcBef>
                        <a:spcAft>
                          <a:spcPts val="0"/>
                        </a:spcAft>
                        <a:buClr>
                          <a:srgbClr val="0000FF"/>
                        </a:buClr>
                        <a:buSzPts val="1800"/>
                        <a:buFont typeface="Calibri"/>
                        <a:buAutoNum type="arabicPeriod"/>
                      </a:pPr>
                      <a:r>
                        <a:rPr lang="id-ID" sz="1800" u="none" strike="noStrike" cap="none">
                          <a:solidFill>
                            <a:srgbClr val="0000FF"/>
                          </a:solidFill>
                          <a:latin typeface="Verdana"/>
                          <a:ea typeface="Verdana"/>
                          <a:cs typeface="Verdana"/>
                          <a:sym typeface="Verdana"/>
                        </a:rPr>
                        <a:t>Video Animasi</a:t>
                      </a:r>
                      <a:r>
                        <a:rPr lang="id-ID" sz="1800">
                          <a:solidFill>
                            <a:srgbClr val="0000FF"/>
                          </a:solidFill>
                          <a:latin typeface="Verdana"/>
                          <a:ea typeface="Verdana"/>
                          <a:cs typeface="Verdana"/>
                          <a:sym typeface="Verdana"/>
                        </a:rPr>
                        <a:t> / skenario</a:t>
                      </a:r>
                      <a:endParaRPr sz="1800">
                        <a:solidFill>
                          <a:srgbClr val="0000FF"/>
                        </a:solidFill>
                        <a:latin typeface="Verdana"/>
                        <a:ea typeface="Verdana"/>
                        <a:cs typeface="Verdana"/>
                        <a:sym typeface="Verdana"/>
                      </a:endParaRPr>
                    </a:p>
                    <a:p>
                      <a:pPr marL="342900" marR="0" lvl="0" indent="-342900" algn="l" rtl="0">
                        <a:spcBef>
                          <a:spcPts val="0"/>
                        </a:spcBef>
                        <a:spcAft>
                          <a:spcPts val="0"/>
                        </a:spcAft>
                        <a:buClr>
                          <a:srgbClr val="0000FF"/>
                        </a:buClr>
                        <a:buSzPts val="1800"/>
                        <a:buFont typeface="Verdana"/>
                        <a:buAutoNum type="arabicPeriod"/>
                      </a:pPr>
                      <a:r>
                        <a:rPr lang="id-ID" sz="1800">
                          <a:solidFill>
                            <a:srgbClr val="0000FF"/>
                          </a:solidFill>
                          <a:latin typeface="Verdana"/>
                          <a:ea typeface="Verdana"/>
                          <a:cs typeface="Verdana"/>
                          <a:sym typeface="Verdana"/>
                        </a:rPr>
                        <a:t>lembar skenario 1,2 dan 3</a:t>
                      </a:r>
                      <a:endParaRPr sz="1800">
                        <a:solidFill>
                          <a:srgbClr val="0000FF"/>
                        </a:solidFill>
                        <a:latin typeface="Verdana"/>
                        <a:ea typeface="Verdana"/>
                        <a:cs typeface="Verdana"/>
                        <a:sym typeface="Verdana"/>
                      </a:endParaRPr>
                    </a:p>
                    <a:p>
                      <a:pPr marL="0" marR="0" lvl="0" indent="0" algn="l" rtl="0">
                        <a:spcBef>
                          <a:spcPts val="0"/>
                        </a:spcBef>
                        <a:spcAft>
                          <a:spcPts val="0"/>
                        </a:spcAft>
                        <a:buNone/>
                      </a:pPr>
                      <a:r>
                        <a:rPr lang="id-ID" sz="1800" u="none" strike="noStrike" cap="none">
                          <a:solidFill>
                            <a:srgbClr val="0000FF"/>
                          </a:solidFill>
                          <a:latin typeface="Verdana"/>
                          <a:ea typeface="Verdana"/>
                          <a:cs typeface="Verdana"/>
                          <a:sym typeface="Verdana"/>
                        </a:rPr>
                        <a:t>  </a:t>
                      </a:r>
                      <a:endParaRPr>
                        <a:solidFill>
                          <a:srgbClr val="0000FF"/>
                        </a:solidFill>
                      </a:endParaRPr>
                    </a:p>
                    <a:p>
                      <a:pPr marL="0" marR="0" lvl="0" indent="0" algn="l" rtl="0">
                        <a:spcBef>
                          <a:spcPts val="0"/>
                        </a:spcBef>
                        <a:spcAft>
                          <a:spcPts val="0"/>
                        </a:spcAft>
                        <a:buNone/>
                      </a:pPr>
                      <a:r>
                        <a:rPr lang="id-ID" sz="1800" b="1" u="none" strike="noStrike" cap="none">
                          <a:solidFill>
                            <a:srgbClr val="0000FF"/>
                          </a:solidFill>
                          <a:latin typeface="Verdana"/>
                          <a:ea typeface="Verdana"/>
                          <a:cs typeface="Verdana"/>
                          <a:sym typeface="Verdana"/>
                        </a:rPr>
                        <a:t>Untuk Peserta:  </a:t>
                      </a:r>
                      <a:endParaRPr>
                        <a:solidFill>
                          <a:srgbClr val="0000FF"/>
                        </a:solidFill>
                      </a:endParaRPr>
                    </a:p>
                    <a:p>
                      <a:pPr marL="342900" marR="0" lvl="0" indent="-342900" algn="l" rtl="0">
                        <a:spcBef>
                          <a:spcPts val="0"/>
                        </a:spcBef>
                        <a:spcAft>
                          <a:spcPts val="0"/>
                        </a:spcAft>
                        <a:buClr>
                          <a:srgbClr val="0000FF"/>
                        </a:buClr>
                        <a:buSzPts val="1800"/>
                        <a:buFont typeface="Calibri"/>
                        <a:buAutoNum type="arabicPeriod"/>
                      </a:pPr>
                      <a:r>
                        <a:rPr lang="id-ID" sz="1800" u="none" strike="noStrike" cap="none">
                          <a:solidFill>
                            <a:srgbClr val="0000FF"/>
                          </a:solidFill>
                          <a:latin typeface="Verdana"/>
                          <a:ea typeface="Verdana"/>
                          <a:cs typeface="Verdana"/>
                          <a:sym typeface="Verdana"/>
                        </a:rPr>
                        <a:t>1 buah buku kosong (untuk seluruh sesi pertemuan) </a:t>
                      </a:r>
                      <a:endParaRPr>
                        <a:solidFill>
                          <a:srgbClr val="0000FF"/>
                        </a:solidFill>
                      </a:endParaRPr>
                    </a:p>
                    <a:p>
                      <a:pPr marL="342900" marR="0" lvl="0" indent="-342900" algn="l" rtl="0">
                        <a:spcBef>
                          <a:spcPts val="0"/>
                        </a:spcBef>
                        <a:spcAft>
                          <a:spcPts val="0"/>
                        </a:spcAft>
                        <a:buClr>
                          <a:srgbClr val="0000FF"/>
                        </a:buClr>
                        <a:buSzPts val="1800"/>
                        <a:buFont typeface="Calibri"/>
                        <a:buAutoNum type="arabicPeriod"/>
                      </a:pPr>
                      <a:r>
                        <a:rPr lang="id-ID" sz="1800" u="none" strike="noStrike" cap="none">
                          <a:solidFill>
                            <a:srgbClr val="0000FF"/>
                          </a:solidFill>
                          <a:latin typeface="Verdana"/>
                          <a:ea typeface="Verdana"/>
                          <a:cs typeface="Verdana"/>
                          <a:sym typeface="Verdana"/>
                        </a:rPr>
                        <a:t>Alat tulis (bolpoint, spidol warna) </a:t>
                      </a:r>
                      <a:endParaRPr>
                        <a:solidFill>
                          <a:srgbClr val="0000FF"/>
                        </a:solidFill>
                      </a:endParaRPr>
                    </a:p>
                  </a:txBody>
                  <a:tcPr marL="91450" marR="91450" marT="45725" marB="45725"/>
                </a:tc>
                <a:extLst>
                  <a:ext uri="{0D108BD9-81ED-4DB2-BD59-A6C34878D82A}">
                    <a16:rowId xmlns:a16="http://schemas.microsoft.com/office/drawing/2014/main" val="10001"/>
                  </a:ext>
                </a:extLst>
              </a:tr>
            </a:tbl>
          </a:graphicData>
        </a:graphic>
      </p:graphicFrame>
      <p:pic>
        <p:nvPicPr>
          <p:cNvPr id="2" name="Picture 1" descr="A picture containing logo&#10;&#10;Description automatically generated">
            <a:extLst>
              <a:ext uri="{FF2B5EF4-FFF2-40B4-BE49-F238E27FC236}">
                <a16:creationId xmlns:a16="http://schemas.microsoft.com/office/drawing/2014/main" id="{FD3AEF4B-F185-290C-B379-B7752B26266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a:xfrm>
            <a:off x="9880621" y="147000"/>
            <a:ext cx="1863928" cy="50733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Shape 643"/>
        <p:cNvGrpSpPr/>
        <p:nvPr/>
      </p:nvGrpSpPr>
      <p:grpSpPr>
        <a:xfrm>
          <a:off x="0" y="0"/>
          <a:ext cx="0" cy="0"/>
          <a:chOff x="0" y="0"/>
          <a:chExt cx="0" cy="0"/>
        </a:xfrm>
      </p:grpSpPr>
      <p:sp>
        <p:nvSpPr>
          <p:cNvPr id="646" name="Google Shape;646;p4"/>
          <p:cNvSpPr/>
          <p:nvPr/>
        </p:nvSpPr>
        <p:spPr>
          <a:xfrm>
            <a:off x="8347987" y="3520977"/>
            <a:ext cx="1532634" cy="3187097"/>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647" name="Google Shape;647;p4"/>
          <p:cNvSpPr/>
          <p:nvPr/>
        </p:nvSpPr>
        <p:spPr>
          <a:xfrm>
            <a:off x="9424691" y="3520037"/>
            <a:ext cx="1654705" cy="3200531"/>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648" name="Google Shape;648;p4"/>
          <p:cNvSpPr/>
          <p:nvPr/>
        </p:nvSpPr>
        <p:spPr>
          <a:xfrm>
            <a:off x="10870322" y="3575915"/>
            <a:ext cx="1169137" cy="3135085"/>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graphicFrame>
        <p:nvGraphicFramePr>
          <p:cNvPr id="649" name="Google Shape;649;p4"/>
          <p:cNvGraphicFramePr/>
          <p:nvPr/>
        </p:nvGraphicFramePr>
        <p:xfrm>
          <a:off x="1230542" y="2189646"/>
          <a:ext cx="6750350" cy="3741100"/>
        </p:xfrm>
        <a:graphic>
          <a:graphicData uri="http://schemas.openxmlformats.org/drawingml/2006/table">
            <a:tbl>
              <a:tblPr firstRow="1" bandRow="1">
                <a:noFill/>
                <a:tableStyleId>{74A64A61-3ABB-407F-B609-5BDC0D982F99}</a:tableStyleId>
              </a:tblPr>
              <a:tblGrid>
                <a:gridCol w="2843025">
                  <a:extLst>
                    <a:ext uri="{9D8B030D-6E8A-4147-A177-3AD203B41FA5}">
                      <a16:colId xmlns:a16="http://schemas.microsoft.com/office/drawing/2014/main" val="20000"/>
                    </a:ext>
                  </a:extLst>
                </a:gridCol>
                <a:gridCol w="3907325">
                  <a:extLst>
                    <a:ext uri="{9D8B030D-6E8A-4147-A177-3AD203B41FA5}">
                      <a16:colId xmlns:a16="http://schemas.microsoft.com/office/drawing/2014/main" val="20001"/>
                    </a:ext>
                  </a:extLst>
                </a:gridCol>
              </a:tblGrid>
              <a:tr h="566825">
                <a:tc>
                  <a:txBody>
                    <a:bodyPr/>
                    <a:lstStyle/>
                    <a:p>
                      <a:pPr marL="0" marR="0" lvl="0" indent="0" algn="l" rtl="0">
                        <a:spcBef>
                          <a:spcPts val="0"/>
                        </a:spcBef>
                        <a:spcAft>
                          <a:spcPts val="0"/>
                        </a:spcAft>
                        <a:buNone/>
                      </a:pPr>
                      <a:r>
                        <a:rPr lang="id-ID" sz="1800" b="1" u="none" strike="noStrike" cap="none">
                          <a:latin typeface="Verdana"/>
                          <a:ea typeface="Verdana"/>
                          <a:cs typeface="Verdana"/>
                          <a:sym typeface="Verdana"/>
                        </a:rPr>
                        <a:t>Pembuka</a:t>
                      </a:r>
                      <a:endParaRPr/>
                    </a:p>
                  </a:txBody>
                  <a:tcPr marL="91450" marR="91450" marT="45725" marB="45725"/>
                </a:tc>
                <a:tc rowSpan="2">
                  <a:txBody>
                    <a:bodyPr/>
                    <a:lstStyle/>
                    <a:p>
                      <a:pPr marL="0" marR="0" lvl="0" indent="0" algn="l" rtl="0">
                        <a:spcBef>
                          <a:spcPts val="0"/>
                        </a:spcBef>
                        <a:spcAft>
                          <a:spcPts val="0"/>
                        </a:spcAft>
                        <a:buNone/>
                      </a:pPr>
                      <a:r>
                        <a:rPr lang="id-ID" sz="1800" b="0" u="none" strike="noStrike" cap="none">
                          <a:latin typeface="Verdana"/>
                          <a:ea typeface="Verdana"/>
                          <a:cs typeface="Verdana"/>
                          <a:sym typeface="Verdana"/>
                        </a:rPr>
                        <a:t>1</a:t>
                      </a:r>
                      <a:r>
                        <a:rPr lang="id-ID" sz="1800" b="0">
                          <a:latin typeface="Verdana"/>
                          <a:ea typeface="Verdana"/>
                          <a:cs typeface="Verdana"/>
                          <a:sym typeface="Verdana"/>
                        </a:rPr>
                        <a:t>5 </a:t>
                      </a:r>
                      <a:r>
                        <a:rPr lang="id-ID" sz="1800" b="0" u="none" strike="noStrike" cap="none">
                          <a:latin typeface="Verdana"/>
                          <a:ea typeface="Verdana"/>
                          <a:cs typeface="Verdana"/>
                          <a:sym typeface="Verdana"/>
                        </a:rPr>
                        <a:t>menit</a:t>
                      </a:r>
                      <a:endParaRPr/>
                    </a:p>
                  </a:txBody>
                  <a:tcPr marL="91450" marR="91450" marT="45725" marB="45725" anchor="ctr"/>
                </a:tc>
                <a:extLst>
                  <a:ext uri="{0D108BD9-81ED-4DB2-BD59-A6C34878D82A}">
                    <a16:rowId xmlns:a16="http://schemas.microsoft.com/office/drawing/2014/main" val="10000"/>
                  </a:ext>
                </a:extLst>
              </a:tr>
              <a:tr h="552050">
                <a:tc>
                  <a:txBody>
                    <a:bodyPr/>
                    <a:lstStyle/>
                    <a:p>
                      <a:pPr marL="0" marR="0" lvl="0" indent="0" algn="l" rtl="0">
                        <a:spcBef>
                          <a:spcPts val="0"/>
                        </a:spcBef>
                        <a:spcAft>
                          <a:spcPts val="0"/>
                        </a:spcAft>
                        <a:buClr>
                          <a:schemeClr val="dk1"/>
                        </a:buClr>
                        <a:buSzPts val="1800"/>
                        <a:buFont typeface="Verdana"/>
                        <a:buNone/>
                      </a:pPr>
                      <a:r>
                        <a:rPr lang="id-ID" sz="1800" b="1" u="none" strike="noStrike" cap="none">
                          <a:latin typeface="Verdana"/>
                          <a:ea typeface="Verdana"/>
                          <a:cs typeface="Verdana"/>
                          <a:sym typeface="Verdana"/>
                        </a:rPr>
                        <a:t>Sharing</a:t>
                      </a:r>
                      <a:endParaRPr/>
                    </a:p>
                  </a:txBody>
                  <a:tcPr marL="91450" marR="91450" marT="45725" marB="45725"/>
                </a:tc>
                <a:tc vMerge="1">
                  <a:txBody>
                    <a:bodyPr/>
                    <a:lstStyle/>
                    <a:p>
                      <a:endParaRPr lang="en-US"/>
                    </a:p>
                  </a:txBody>
                  <a:tcPr/>
                </a:tc>
                <a:extLst>
                  <a:ext uri="{0D108BD9-81ED-4DB2-BD59-A6C34878D82A}">
                    <a16:rowId xmlns:a16="http://schemas.microsoft.com/office/drawing/2014/main" val="10001"/>
                  </a:ext>
                </a:extLst>
              </a:tr>
              <a:tr h="966075">
                <a:tc>
                  <a:txBody>
                    <a:bodyPr/>
                    <a:lstStyle/>
                    <a:p>
                      <a:pPr marL="0" marR="0" lvl="0" indent="0" algn="l" rtl="0">
                        <a:spcBef>
                          <a:spcPts val="0"/>
                        </a:spcBef>
                        <a:spcAft>
                          <a:spcPts val="0"/>
                        </a:spcAft>
                        <a:buClr>
                          <a:schemeClr val="dk1"/>
                        </a:buClr>
                        <a:buSzPts val="1800"/>
                        <a:buFont typeface="Verdana"/>
                        <a:buNone/>
                      </a:pPr>
                      <a:r>
                        <a:rPr lang="id-ID" sz="1800" b="1" u="none" strike="noStrike" cap="none">
                          <a:latin typeface="Verdana"/>
                          <a:ea typeface="Verdana"/>
                          <a:cs typeface="Verdana"/>
                          <a:sym typeface="Verdana"/>
                        </a:rPr>
                        <a:t>Aktivitas Lindungi Dirimu &amp; Orang Lain</a:t>
                      </a:r>
                      <a:endParaRPr/>
                    </a:p>
                  </a:txBody>
                  <a:tcPr marL="91450" marR="91450" marT="45725" marB="45725"/>
                </a:tc>
                <a:tc>
                  <a:txBody>
                    <a:bodyPr/>
                    <a:lstStyle/>
                    <a:p>
                      <a:pPr marL="0" marR="0" lvl="0" indent="0" algn="l" rtl="0">
                        <a:spcBef>
                          <a:spcPts val="0"/>
                        </a:spcBef>
                        <a:spcAft>
                          <a:spcPts val="0"/>
                        </a:spcAft>
                        <a:buClr>
                          <a:schemeClr val="dk1"/>
                        </a:buClr>
                        <a:buSzPts val="1800"/>
                        <a:buFont typeface="Verdana"/>
                        <a:buNone/>
                      </a:pPr>
                      <a:r>
                        <a:rPr lang="id-ID" sz="1800">
                          <a:latin typeface="Verdana"/>
                          <a:ea typeface="Verdana"/>
                          <a:cs typeface="Verdana"/>
                          <a:sym typeface="Verdana"/>
                        </a:rPr>
                        <a:t>30</a:t>
                      </a:r>
                      <a:r>
                        <a:rPr lang="id-ID" sz="1800" u="none" strike="noStrike" cap="none">
                          <a:latin typeface="Verdana"/>
                          <a:ea typeface="Verdana"/>
                          <a:cs typeface="Verdana"/>
                          <a:sym typeface="Verdana"/>
                        </a:rPr>
                        <a:t> menit (Video</a:t>
                      </a:r>
                      <a:r>
                        <a:rPr lang="id-ID" sz="1800">
                          <a:latin typeface="Verdana"/>
                          <a:ea typeface="Verdana"/>
                          <a:cs typeface="Verdana"/>
                          <a:sym typeface="Verdana"/>
                        </a:rPr>
                        <a:t> + Skenario</a:t>
                      </a:r>
                      <a:r>
                        <a:rPr lang="id-ID" sz="1800" u="none" strike="noStrike" cap="none">
                          <a:latin typeface="Verdana"/>
                          <a:ea typeface="Verdana"/>
                          <a:cs typeface="Verdana"/>
                          <a:sym typeface="Verdana"/>
                        </a:rPr>
                        <a:t>)</a:t>
                      </a:r>
                      <a:endParaRPr/>
                    </a:p>
                  </a:txBody>
                  <a:tcPr marL="91450" marR="91450" marT="45725" marB="45725"/>
                </a:tc>
                <a:extLst>
                  <a:ext uri="{0D108BD9-81ED-4DB2-BD59-A6C34878D82A}">
                    <a16:rowId xmlns:a16="http://schemas.microsoft.com/office/drawing/2014/main" val="10002"/>
                  </a:ext>
                </a:extLst>
              </a:tr>
              <a:tr h="552050">
                <a:tc>
                  <a:txBody>
                    <a:bodyPr/>
                    <a:lstStyle/>
                    <a:p>
                      <a:pPr marL="0" marR="0" lvl="0" indent="0" algn="l" rtl="0">
                        <a:spcBef>
                          <a:spcPts val="0"/>
                        </a:spcBef>
                        <a:spcAft>
                          <a:spcPts val="0"/>
                        </a:spcAft>
                        <a:buClr>
                          <a:schemeClr val="dk1"/>
                        </a:buClr>
                        <a:buSzPts val="1800"/>
                        <a:buFont typeface="Verdana"/>
                        <a:buNone/>
                      </a:pPr>
                      <a:r>
                        <a:rPr lang="id-ID" sz="1800" b="1" u="none" strike="noStrike" cap="none">
                          <a:latin typeface="Verdana"/>
                          <a:ea typeface="Verdana"/>
                          <a:cs typeface="Verdana"/>
                          <a:sym typeface="Verdana"/>
                        </a:rPr>
                        <a:t>Diskusi + Materi</a:t>
                      </a:r>
                      <a:endParaRPr/>
                    </a:p>
                  </a:txBody>
                  <a:tcPr marL="91450" marR="91450" marT="45725" marB="45725"/>
                </a:tc>
                <a:tc>
                  <a:txBody>
                    <a:bodyPr/>
                    <a:lstStyle/>
                    <a:p>
                      <a:pPr marL="0" marR="0" lvl="0" indent="0" algn="l" rtl="0">
                        <a:spcBef>
                          <a:spcPts val="0"/>
                        </a:spcBef>
                        <a:spcAft>
                          <a:spcPts val="0"/>
                        </a:spcAft>
                        <a:buClr>
                          <a:schemeClr val="dk1"/>
                        </a:buClr>
                        <a:buSzPts val="1800"/>
                        <a:buFont typeface="Verdana"/>
                        <a:buNone/>
                      </a:pPr>
                      <a:r>
                        <a:rPr lang="id-ID" sz="1800">
                          <a:latin typeface="Verdana"/>
                          <a:ea typeface="Verdana"/>
                          <a:cs typeface="Verdana"/>
                          <a:sym typeface="Verdana"/>
                        </a:rPr>
                        <a:t>25 </a:t>
                      </a:r>
                      <a:r>
                        <a:rPr lang="id-ID" sz="1800" u="none" strike="noStrike" cap="none">
                          <a:latin typeface="Verdana"/>
                          <a:ea typeface="Verdana"/>
                          <a:cs typeface="Verdana"/>
                          <a:sym typeface="Verdana"/>
                        </a:rPr>
                        <a:t>menit</a:t>
                      </a:r>
                      <a:endParaRPr/>
                    </a:p>
                  </a:txBody>
                  <a:tcPr marL="91450" marR="91450" marT="45725" marB="45725"/>
                </a:tc>
                <a:extLst>
                  <a:ext uri="{0D108BD9-81ED-4DB2-BD59-A6C34878D82A}">
                    <a16:rowId xmlns:a16="http://schemas.microsoft.com/office/drawing/2014/main" val="10003"/>
                  </a:ext>
                </a:extLst>
              </a:tr>
              <a:tr h="552050">
                <a:tc>
                  <a:txBody>
                    <a:bodyPr/>
                    <a:lstStyle/>
                    <a:p>
                      <a:pPr marL="0" marR="0" lvl="0" indent="0" algn="l" rtl="0">
                        <a:spcBef>
                          <a:spcPts val="0"/>
                        </a:spcBef>
                        <a:spcAft>
                          <a:spcPts val="0"/>
                        </a:spcAft>
                        <a:buClr>
                          <a:schemeClr val="dk1"/>
                        </a:buClr>
                        <a:buSzPts val="1800"/>
                        <a:buFont typeface="Verdana"/>
                        <a:buNone/>
                      </a:pPr>
                      <a:r>
                        <a:rPr lang="id-ID" sz="1800" b="1" u="none" strike="noStrike" cap="none">
                          <a:latin typeface="Verdana"/>
                          <a:ea typeface="Verdana"/>
                          <a:cs typeface="Verdana"/>
                          <a:sym typeface="Verdana"/>
                        </a:rPr>
                        <a:t>Membuat Pilihan</a:t>
                      </a:r>
                      <a:endParaRPr/>
                    </a:p>
                  </a:txBody>
                  <a:tcPr marL="91450" marR="91450" marT="45725" marB="45725"/>
                </a:tc>
                <a:tc>
                  <a:txBody>
                    <a:bodyPr/>
                    <a:lstStyle/>
                    <a:p>
                      <a:pPr marL="0" marR="0" lvl="0" indent="0" algn="l" rtl="0">
                        <a:spcBef>
                          <a:spcPts val="0"/>
                        </a:spcBef>
                        <a:spcAft>
                          <a:spcPts val="0"/>
                        </a:spcAft>
                        <a:buClr>
                          <a:schemeClr val="dk1"/>
                        </a:buClr>
                        <a:buSzPts val="1800"/>
                        <a:buFont typeface="Verdana"/>
                        <a:buNone/>
                      </a:pPr>
                      <a:r>
                        <a:rPr lang="id-ID" sz="1800">
                          <a:latin typeface="Verdana"/>
                          <a:ea typeface="Verdana"/>
                          <a:cs typeface="Verdana"/>
                          <a:sym typeface="Verdana"/>
                        </a:rPr>
                        <a:t>10 </a:t>
                      </a:r>
                      <a:r>
                        <a:rPr lang="id-ID" sz="1800" u="none" strike="noStrike" cap="none">
                          <a:latin typeface="Verdana"/>
                          <a:ea typeface="Verdana"/>
                          <a:cs typeface="Verdana"/>
                          <a:sym typeface="Verdana"/>
                        </a:rPr>
                        <a:t>menit</a:t>
                      </a:r>
                      <a:endParaRPr/>
                    </a:p>
                  </a:txBody>
                  <a:tcPr marL="91450" marR="91450" marT="45725" marB="45725"/>
                </a:tc>
                <a:extLst>
                  <a:ext uri="{0D108BD9-81ED-4DB2-BD59-A6C34878D82A}">
                    <a16:rowId xmlns:a16="http://schemas.microsoft.com/office/drawing/2014/main" val="10004"/>
                  </a:ext>
                </a:extLst>
              </a:tr>
              <a:tr h="552050">
                <a:tc>
                  <a:txBody>
                    <a:bodyPr/>
                    <a:lstStyle/>
                    <a:p>
                      <a:pPr marL="0" marR="0" lvl="0" indent="0" algn="l" rtl="0">
                        <a:spcBef>
                          <a:spcPts val="0"/>
                        </a:spcBef>
                        <a:spcAft>
                          <a:spcPts val="0"/>
                        </a:spcAft>
                        <a:buClr>
                          <a:schemeClr val="dk1"/>
                        </a:buClr>
                        <a:buSzPts val="1800"/>
                        <a:buFont typeface="Verdana"/>
                        <a:buNone/>
                      </a:pPr>
                      <a:r>
                        <a:rPr lang="id-ID" sz="1800" b="1" u="none" strike="noStrike" cap="none">
                          <a:latin typeface="Verdana"/>
                          <a:ea typeface="Verdana"/>
                          <a:cs typeface="Verdana"/>
                          <a:sym typeface="Verdana"/>
                        </a:rPr>
                        <a:t>Refleksi</a:t>
                      </a:r>
                      <a:endParaRPr/>
                    </a:p>
                  </a:txBody>
                  <a:tcPr marL="91450" marR="91450" marT="45725" marB="45725"/>
                </a:tc>
                <a:tc>
                  <a:txBody>
                    <a:bodyPr/>
                    <a:lstStyle/>
                    <a:p>
                      <a:pPr marL="0" marR="0" lvl="0" indent="0" algn="l" rtl="0">
                        <a:spcBef>
                          <a:spcPts val="0"/>
                        </a:spcBef>
                        <a:spcAft>
                          <a:spcPts val="0"/>
                        </a:spcAft>
                        <a:buClr>
                          <a:schemeClr val="dk1"/>
                        </a:buClr>
                        <a:buSzPts val="1800"/>
                        <a:buFont typeface="Verdana"/>
                        <a:buNone/>
                      </a:pPr>
                      <a:r>
                        <a:rPr lang="id-ID" sz="1800">
                          <a:latin typeface="Verdana"/>
                          <a:ea typeface="Verdana"/>
                          <a:cs typeface="Verdana"/>
                          <a:sym typeface="Verdana"/>
                        </a:rPr>
                        <a:t>10 </a:t>
                      </a:r>
                      <a:r>
                        <a:rPr lang="id-ID" sz="1800" u="none" strike="noStrike" cap="none">
                          <a:latin typeface="Verdana"/>
                          <a:ea typeface="Verdana"/>
                          <a:cs typeface="Verdana"/>
                          <a:sym typeface="Verdana"/>
                        </a:rPr>
                        <a:t> menit</a:t>
                      </a:r>
                      <a:endParaRPr/>
                    </a:p>
                  </a:txBody>
                  <a:tcPr marL="91450" marR="91450" marT="45725" marB="45725"/>
                </a:tc>
                <a:extLst>
                  <a:ext uri="{0D108BD9-81ED-4DB2-BD59-A6C34878D82A}">
                    <a16:rowId xmlns:a16="http://schemas.microsoft.com/office/drawing/2014/main" val="10005"/>
                  </a:ext>
                </a:extLst>
              </a:tr>
            </a:tbl>
          </a:graphicData>
        </a:graphic>
      </p:graphicFrame>
      <p:sp>
        <p:nvSpPr>
          <p:cNvPr id="650" name="Google Shape;650;p4"/>
          <p:cNvSpPr txBox="1"/>
          <p:nvPr/>
        </p:nvSpPr>
        <p:spPr>
          <a:xfrm>
            <a:off x="1110361" y="1169872"/>
            <a:ext cx="7657500" cy="562800"/>
          </a:xfrm>
          <a:prstGeom prst="rect">
            <a:avLst/>
          </a:prstGeom>
          <a:noFill/>
          <a:ln>
            <a:noFill/>
          </a:ln>
        </p:spPr>
        <p:txBody>
          <a:bodyPr spcFirstLastPara="1" wrap="square" lIns="0" tIns="8450" rIns="0" bIns="0" anchor="t" anchorCtr="0">
            <a:spAutoFit/>
          </a:bodyPr>
          <a:lstStyle/>
          <a:p>
            <a:pPr marL="8255" marR="0" lvl="0" indent="0" algn="just" rtl="0">
              <a:spcBef>
                <a:spcPts val="0"/>
              </a:spcBef>
              <a:spcAft>
                <a:spcPts val="0"/>
              </a:spcAft>
              <a:buNone/>
            </a:pPr>
            <a:r>
              <a:rPr lang="id-ID" sz="3600" b="1">
                <a:solidFill>
                  <a:srgbClr val="1B1B1B"/>
                </a:solidFill>
                <a:latin typeface="Tahoma"/>
                <a:ea typeface="Tahoma"/>
                <a:cs typeface="Tahoma"/>
                <a:sym typeface="Tahoma"/>
              </a:rPr>
              <a:t>STRUKTUR PENYAMPAIAN</a:t>
            </a:r>
            <a:endParaRPr sz="3600" b="1">
              <a:solidFill>
                <a:srgbClr val="1B1B1B"/>
              </a:solidFill>
              <a:latin typeface="Tahoma"/>
              <a:ea typeface="Tahoma"/>
              <a:cs typeface="Tahoma"/>
              <a:sym typeface="Tahoma"/>
            </a:endParaRPr>
          </a:p>
        </p:txBody>
      </p:sp>
      <p:pic>
        <p:nvPicPr>
          <p:cNvPr id="2" name="Picture 1" descr="A picture containing logo&#10;&#10;Description automatically generated">
            <a:extLst>
              <a:ext uri="{FF2B5EF4-FFF2-40B4-BE49-F238E27FC236}">
                <a16:creationId xmlns:a16="http://schemas.microsoft.com/office/drawing/2014/main" id="{D03FEC13-9767-CA7A-7A3D-A2861995DB6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a:xfrm>
            <a:off x="9804662" y="147000"/>
            <a:ext cx="1863928" cy="50733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7" name="Google Shape;657;p5"/>
          <p:cNvSpPr/>
          <p:nvPr/>
        </p:nvSpPr>
        <p:spPr>
          <a:xfrm>
            <a:off x="2284644" y="3433891"/>
            <a:ext cx="1532634" cy="3187097"/>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658" name="Google Shape;658;p5"/>
          <p:cNvSpPr/>
          <p:nvPr/>
        </p:nvSpPr>
        <p:spPr>
          <a:xfrm>
            <a:off x="835863" y="3400294"/>
            <a:ext cx="1654705" cy="3200531"/>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659" name="Google Shape;659;p5"/>
          <p:cNvSpPr txBox="1"/>
          <p:nvPr/>
        </p:nvSpPr>
        <p:spPr>
          <a:xfrm>
            <a:off x="835875" y="672379"/>
            <a:ext cx="4136700" cy="4617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d-ID" sz="2400" b="1">
                <a:solidFill>
                  <a:schemeClr val="dk1"/>
                </a:solidFill>
                <a:latin typeface="Verdana"/>
                <a:ea typeface="Verdana"/>
                <a:cs typeface="Verdana"/>
                <a:sym typeface="Verdana"/>
              </a:rPr>
              <a:t>PEMBUKA (15 menit)</a:t>
            </a:r>
            <a:endParaRPr sz="2400" b="1">
              <a:solidFill>
                <a:schemeClr val="dk1"/>
              </a:solidFill>
              <a:latin typeface="Verdana"/>
              <a:ea typeface="Verdana"/>
              <a:cs typeface="Verdana"/>
              <a:sym typeface="Verdana"/>
            </a:endParaRPr>
          </a:p>
        </p:txBody>
      </p:sp>
      <p:sp>
        <p:nvSpPr>
          <p:cNvPr id="660" name="Google Shape;660;p5"/>
          <p:cNvSpPr txBox="1"/>
          <p:nvPr/>
        </p:nvSpPr>
        <p:spPr>
          <a:xfrm>
            <a:off x="3992388" y="2100943"/>
            <a:ext cx="7511100" cy="36327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sz="1600" b="1">
              <a:solidFill>
                <a:schemeClr val="dk1"/>
              </a:solidFill>
              <a:latin typeface="Verdana"/>
              <a:ea typeface="Verdana"/>
              <a:cs typeface="Verdana"/>
              <a:sym typeface="Verdana"/>
            </a:endParaRPr>
          </a:p>
          <a:p>
            <a:pPr marL="457200" marR="0" lvl="0" indent="0" algn="just" rtl="0">
              <a:spcBef>
                <a:spcPts val="0"/>
              </a:spcBef>
              <a:spcAft>
                <a:spcPts val="0"/>
              </a:spcAft>
              <a:buNone/>
            </a:pPr>
            <a:endParaRPr/>
          </a:p>
          <a:p>
            <a:pPr marL="285750" marR="0" lvl="0" indent="-336550" algn="just" rtl="0">
              <a:spcBef>
                <a:spcPts val="0"/>
              </a:spcBef>
              <a:spcAft>
                <a:spcPts val="0"/>
              </a:spcAft>
              <a:buClr>
                <a:schemeClr val="dk1"/>
              </a:buClr>
              <a:buSzPts val="2400"/>
              <a:buFont typeface="Gill Sans"/>
              <a:buChar char="•"/>
            </a:pPr>
            <a:r>
              <a:rPr lang="id-ID" sz="2400">
                <a:solidFill>
                  <a:schemeClr val="dk1"/>
                </a:solidFill>
                <a:latin typeface="Verdana"/>
                <a:ea typeface="Verdana"/>
                <a:cs typeface="Verdana"/>
                <a:sym typeface="Verdana"/>
              </a:rPr>
              <a:t>Fasilitator </a:t>
            </a:r>
            <a:r>
              <a:rPr lang="id-ID" sz="2400" b="1">
                <a:solidFill>
                  <a:schemeClr val="dk1"/>
                </a:solidFill>
                <a:latin typeface="Verdana"/>
                <a:ea typeface="Verdana"/>
                <a:cs typeface="Verdana"/>
                <a:sym typeface="Verdana"/>
              </a:rPr>
              <a:t>menyapa seluruh peserta dan mengajak peserta untuk menyapa satu sama lain</a:t>
            </a:r>
            <a:endParaRPr sz="2400" b="1">
              <a:solidFill>
                <a:schemeClr val="dk1"/>
              </a:solidFill>
              <a:latin typeface="Verdana"/>
              <a:ea typeface="Verdana"/>
              <a:cs typeface="Verdana"/>
              <a:sym typeface="Verdana"/>
            </a:endParaRPr>
          </a:p>
          <a:p>
            <a:pPr marL="457200" marR="0" lvl="0" indent="0" algn="just" rtl="0">
              <a:spcBef>
                <a:spcPts val="0"/>
              </a:spcBef>
              <a:spcAft>
                <a:spcPts val="0"/>
              </a:spcAft>
              <a:buNone/>
            </a:pPr>
            <a:endParaRPr sz="2400" b="1">
              <a:solidFill>
                <a:schemeClr val="dk1"/>
              </a:solidFill>
              <a:latin typeface="Verdana"/>
              <a:ea typeface="Verdana"/>
              <a:cs typeface="Verdana"/>
              <a:sym typeface="Verdana"/>
            </a:endParaRPr>
          </a:p>
          <a:p>
            <a:pPr marL="285750" marR="0" lvl="0" indent="-336550" algn="just" rtl="0">
              <a:spcBef>
                <a:spcPts val="0"/>
              </a:spcBef>
              <a:spcAft>
                <a:spcPts val="0"/>
              </a:spcAft>
              <a:buClr>
                <a:srgbClr val="FF0000"/>
              </a:buClr>
              <a:buSzPts val="2400"/>
              <a:buFont typeface="Gill Sans"/>
              <a:buChar char="•"/>
            </a:pPr>
            <a:r>
              <a:rPr lang="id-ID" sz="2400" b="1">
                <a:solidFill>
                  <a:srgbClr val="FF0000"/>
                </a:solidFill>
                <a:latin typeface="Verdana"/>
                <a:ea typeface="Verdana"/>
                <a:cs typeface="Verdana"/>
                <a:sym typeface="Verdana"/>
              </a:rPr>
              <a:t>Review sesi 4</a:t>
            </a:r>
            <a:r>
              <a:rPr lang="id-ID" sz="2400">
                <a:solidFill>
                  <a:srgbClr val="FF0000"/>
                </a:solidFill>
                <a:latin typeface="Verdana"/>
                <a:ea typeface="Verdana"/>
                <a:cs typeface="Verdana"/>
                <a:sym typeface="Verdana"/>
              </a:rPr>
              <a:t>: </a:t>
            </a:r>
            <a:r>
              <a:rPr lang="id-ID" sz="2400" b="1">
                <a:solidFill>
                  <a:srgbClr val="FF0000"/>
                </a:solidFill>
                <a:latin typeface="Verdana"/>
                <a:ea typeface="Verdana"/>
                <a:cs typeface="Verdana"/>
                <a:sym typeface="Verdana"/>
              </a:rPr>
              <a:t>1 (satu) tindakan apa yang sudah dilakukan agar dapat dihormati oleh orang lain?</a:t>
            </a:r>
            <a:endParaRPr sz="2400">
              <a:solidFill>
                <a:srgbClr val="FF0000"/>
              </a:solidFill>
              <a:latin typeface="Verdana"/>
              <a:ea typeface="Verdana"/>
              <a:cs typeface="Verdana"/>
              <a:sym typeface="Verdana"/>
            </a:endParaRPr>
          </a:p>
          <a:p>
            <a:pPr marL="0" marR="0" lvl="0" indent="0" algn="just" rtl="0">
              <a:spcBef>
                <a:spcPts val="0"/>
              </a:spcBef>
              <a:spcAft>
                <a:spcPts val="0"/>
              </a:spcAft>
              <a:buNone/>
            </a:pPr>
            <a:endParaRPr sz="1600" b="1">
              <a:solidFill>
                <a:schemeClr val="dk1"/>
              </a:solidFill>
              <a:latin typeface="Verdana"/>
              <a:ea typeface="Verdana"/>
              <a:cs typeface="Verdana"/>
              <a:sym typeface="Verdana"/>
            </a:endParaRPr>
          </a:p>
          <a:p>
            <a:pPr marL="285750" marR="0" lvl="0" indent="-184150" algn="just" rtl="0">
              <a:spcBef>
                <a:spcPts val="0"/>
              </a:spcBef>
              <a:spcAft>
                <a:spcPts val="0"/>
              </a:spcAft>
              <a:buClr>
                <a:schemeClr val="dk1"/>
              </a:buClr>
              <a:buSzPts val="1600"/>
              <a:buFont typeface="Gill Sans"/>
              <a:buNone/>
            </a:pPr>
            <a:endParaRPr sz="1600" b="1">
              <a:solidFill>
                <a:schemeClr val="dk1"/>
              </a:solidFill>
              <a:latin typeface="Verdana"/>
              <a:ea typeface="Verdana"/>
              <a:cs typeface="Verdana"/>
              <a:sym typeface="Verdana"/>
            </a:endParaRPr>
          </a:p>
        </p:txBody>
      </p:sp>
      <p:pic>
        <p:nvPicPr>
          <p:cNvPr id="2" name="Picture 1" descr="A picture containing logo&#10;&#10;Description automatically generated">
            <a:extLst>
              <a:ext uri="{FF2B5EF4-FFF2-40B4-BE49-F238E27FC236}">
                <a16:creationId xmlns:a16="http://schemas.microsoft.com/office/drawing/2014/main" id="{7FDF0416-40C9-052B-4FF8-0F395B6D15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9866307" y="200429"/>
            <a:ext cx="1863928" cy="50733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67" name="Google Shape;667;p6"/>
          <p:cNvSpPr/>
          <p:nvPr/>
        </p:nvSpPr>
        <p:spPr>
          <a:xfrm>
            <a:off x="1657944" y="3433816"/>
            <a:ext cx="1532700" cy="31872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668" name="Google Shape;668;p6"/>
          <p:cNvSpPr/>
          <p:nvPr/>
        </p:nvSpPr>
        <p:spPr>
          <a:xfrm>
            <a:off x="352388" y="3427182"/>
            <a:ext cx="1654800" cy="32004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669" name="Google Shape;669;p6"/>
          <p:cNvSpPr txBox="1"/>
          <p:nvPr/>
        </p:nvSpPr>
        <p:spPr>
          <a:xfrm>
            <a:off x="838200" y="206829"/>
            <a:ext cx="4136571" cy="36933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sz="1800" b="1">
              <a:solidFill>
                <a:schemeClr val="dk1"/>
              </a:solidFill>
              <a:latin typeface="Verdana"/>
              <a:ea typeface="Verdana"/>
              <a:cs typeface="Verdana"/>
              <a:sym typeface="Verdana"/>
            </a:endParaRPr>
          </a:p>
        </p:txBody>
      </p:sp>
      <p:sp>
        <p:nvSpPr>
          <p:cNvPr id="670" name="Google Shape;670;p6"/>
          <p:cNvSpPr txBox="1"/>
          <p:nvPr/>
        </p:nvSpPr>
        <p:spPr>
          <a:xfrm>
            <a:off x="3294700" y="924674"/>
            <a:ext cx="7513713" cy="584771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d-ID" sz="2000" b="1" dirty="0">
                <a:solidFill>
                  <a:schemeClr val="dk1"/>
                </a:solidFill>
                <a:latin typeface="Verdana"/>
                <a:ea typeface="Verdana"/>
                <a:cs typeface="Verdana"/>
                <a:sym typeface="Verdana"/>
              </a:rPr>
              <a:t>Sharing</a:t>
            </a:r>
            <a:endParaRPr sz="2000" dirty="0"/>
          </a:p>
          <a:p>
            <a:pPr marL="0" marR="0" lvl="0" indent="0" algn="just" rtl="0">
              <a:spcBef>
                <a:spcPts val="0"/>
              </a:spcBef>
              <a:spcAft>
                <a:spcPts val="0"/>
              </a:spcAft>
              <a:buNone/>
            </a:pPr>
            <a:endParaRPr sz="2000" b="1" dirty="0">
              <a:solidFill>
                <a:schemeClr val="dk1"/>
              </a:solidFill>
              <a:latin typeface="Verdana"/>
              <a:ea typeface="Verdana"/>
              <a:cs typeface="Verdana"/>
              <a:sym typeface="Verdana"/>
            </a:endParaRPr>
          </a:p>
          <a:p>
            <a:pPr marL="0" marR="0" lvl="0" indent="0" algn="just" rtl="0">
              <a:spcBef>
                <a:spcPts val="0"/>
              </a:spcBef>
              <a:spcAft>
                <a:spcPts val="0"/>
              </a:spcAft>
              <a:buNone/>
            </a:pPr>
            <a:r>
              <a:rPr lang="id-ID" sz="2000" dirty="0">
                <a:solidFill>
                  <a:schemeClr val="dk1"/>
                </a:solidFill>
                <a:latin typeface="Verdana"/>
                <a:ea typeface="Verdana"/>
                <a:cs typeface="Verdana"/>
                <a:sym typeface="Verdana"/>
              </a:rPr>
              <a:t>Sharing di sesi 5: Tanyakan kepada peserta,</a:t>
            </a:r>
            <a:endParaRPr sz="2000" dirty="0">
              <a:solidFill>
                <a:schemeClr val="dk1"/>
              </a:solidFill>
              <a:latin typeface="Calibri"/>
              <a:ea typeface="Calibri"/>
              <a:cs typeface="Calibri"/>
              <a:sym typeface="Calibri"/>
            </a:endParaRPr>
          </a:p>
          <a:p>
            <a:pPr marL="0" marR="0" lvl="0" indent="0" algn="just" rtl="0">
              <a:spcBef>
                <a:spcPts val="0"/>
              </a:spcBef>
              <a:spcAft>
                <a:spcPts val="0"/>
              </a:spcAft>
              <a:buNone/>
            </a:pPr>
            <a:endParaRPr sz="2000" b="1" dirty="0">
              <a:solidFill>
                <a:schemeClr val="dk1"/>
              </a:solidFill>
              <a:latin typeface="Verdana"/>
              <a:ea typeface="Verdana"/>
              <a:cs typeface="Verdana"/>
              <a:sym typeface="Verdana"/>
            </a:endParaRPr>
          </a:p>
          <a:p>
            <a:pPr marL="0" marR="0" lvl="0" indent="0" algn="just" rtl="0">
              <a:spcBef>
                <a:spcPts val="0"/>
              </a:spcBef>
              <a:spcAft>
                <a:spcPts val="0"/>
              </a:spcAft>
              <a:buNone/>
            </a:pPr>
            <a:r>
              <a:rPr lang="id-ID" sz="2000" b="1" i="1" dirty="0">
                <a:solidFill>
                  <a:srgbClr val="FF0000"/>
                </a:solidFill>
                <a:latin typeface="Verdana"/>
                <a:ea typeface="Verdana"/>
                <a:cs typeface="Verdana"/>
                <a:sym typeface="Verdana"/>
              </a:rPr>
              <a:t>Apakah pernah melihat atau mengalami satu peristiwa yang tidak enak (misalnya pertengkaran, pemukulan, penganiayaan, perundungan?). Apa yang dirasakan?</a:t>
            </a:r>
            <a:endParaRPr sz="2000" i="1" dirty="0">
              <a:solidFill>
                <a:srgbClr val="FF0000"/>
              </a:solidFill>
              <a:latin typeface="Calibri"/>
              <a:ea typeface="Calibri"/>
              <a:cs typeface="Calibri"/>
              <a:sym typeface="Calibri"/>
            </a:endParaRPr>
          </a:p>
          <a:p>
            <a:pPr marL="0" marR="0" lvl="0" indent="0" algn="just" rtl="0">
              <a:spcBef>
                <a:spcPts val="0"/>
              </a:spcBef>
              <a:spcAft>
                <a:spcPts val="0"/>
              </a:spcAft>
              <a:buNone/>
            </a:pPr>
            <a:endParaRPr sz="2000" b="1" i="1" dirty="0">
              <a:solidFill>
                <a:srgbClr val="FF0000"/>
              </a:solidFill>
              <a:latin typeface="Verdana"/>
              <a:ea typeface="Verdana"/>
              <a:cs typeface="Verdana"/>
              <a:sym typeface="Verdana"/>
            </a:endParaRPr>
          </a:p>
          <a:p>
            <a:pPr marL="0" marR="0" lvl="0" indent="0" algn="just" rtl="0">
              <a:spcBef>
                <a:spcPts val="0"/>
              </a:spcBef>
              <a:spcAft>
                <a:spcPts val="0"/>
              </a:spcAft>
              <a:buNone/>
            </a:pPr>
            <a:r>
              <a:rPr lang="id-ID" sz="2000" b="1" dirty="0">
                <a:solidFill>
                  <a:srgbClr val="000000"/>
                </a:solidFill>
                <a:latin typeface="Verdana"/>
                <a:ea typeface="Verdana"/>
                <a:cs typeface="Verdana"/>
                <a:sym typeface="Verdana"/>
              </a:rPr>
              <a:t>Peserta menulis di</a:t>
            </a:r>
            <a:r>
              <a:rPr lang="id-ID" sz="2000" b="1" dirty="0">
                <a:latin typeface="Verdana"/>
                <a:ea typeface="Verdana"/>
                <a:cs typeface="Verdana"/>
                <a:sym typeface="Verdana"/>
              </a:rPr>
              <a:t> sticky note</a:t>
            </a:r>
            <a:r>
              <a:rPr lang="id-ID" sz="2000" b="1" dirty="0">
                <a:solidFill>
                  <a:srgbClr val="000000"/>
                </a:solidFill>
                <a:latin typeface="Verdana"/>
                <a:ea typeface="Verdana"/>
                <a:cs typeface="Verdana"/>
                <a:sym typeface="Verdana"/>
              </a:rPr>
              <a:t>. </a:t>
            </a:r>
            <a:r>
              <a:rPr lang="id-ID" sz="2000" dirty="0">
                <a:solidFill>
                  <a:srgbClr val="000000"/>
                </a:solidFill>
                <a:latin typeface="Verdana"/>
                <a:ea typeface="Verdana"/>
                <a:cs typeface="Verdana"/>
                <a:sym typeface="Verdana"/>
              </a:rPr>
              <a:t>Setelah aktivitas selesai, fasilitator dapat bertanya kepada peserta: </a:t>
            </a:r>
            <a:endParaRPr sz="2000" dirty="0">
              <a:solidFill>
                <a:srgbClr val="000000"/>
              </a:solidFill>
              <a:latin typeface="Verdana"/>
              <a:ea typeface="Verdana"/>
              <a:cs typeface="Verdana"/>
              <a:sym typeface="Verdana"/>
            </a:endParaRPr>
          </a:p>
          <a:p>
            <a:pPr marL="0" marR="0" lvl="0" indent="0" algn="just" rtl="0">
              <a:spcBef>
                <a:spcPts val="0"/>
              </a:spcBef>
              <a:spcAft>
                <a:spcPts val="0"/>
              </a:spcAft>
              <a:buNone/>
            </a:pPr>
            <a:r>
              <a:rPr lang="id-ID" sz="2000" dirty="0">
                <a:solidFill>
                  <a:srgbClr val="000000"/>
                </a:solidFill>
                <a:latin typeface="Verdana"/>
                <a:ea typeface="Verdana"/>
                <a:cs typeface="Verdana"/>
                <a:sym typeface="Verdana"/>
              </a:rPr>
              <a:t>  </a:t>
            </a:r>
            <a:endParaRPr sz="2000" dirty="0">
              <a:solidFill>
                <a:schemeClr val="dk1"/>
              </a:solidFill>
              <a:latin typeface="Calibri"/>
              <a:ea typeface="Calibri"/>
              <a:cs typeface="Calibri"/>
              <a:sym typeface="Calibri"/>
            </a:endParaRPr>
          </a:p>
          <a:p>
            <a:pPr marL="0" marR="0" lvl="0" indent="0" algn="just" rtl="0">
              <a:spcBef>
                <a:spcPts val="0"/>
              </a:spcBef>
              <a:spcAft>
                <a:spcPts val="0"/>
              </a:spcAft>
              <a:buNone/>
            </a:pPr>
            <a:r>
              <a:rPr lang="id-ID" sz="2000" b="1" dirty="0">
                <a:solidFill>
                  <a:srgbClr val="FF0000"/>
                </a:solidFill>
                <a:latin typeface="Verdana"/>
                <a:ea typeface="Verdana"/>
                <a:cs typeface="Verdana"/>
                <a:sym typeface="Verdana"/>
              </a:rPr>
              <a:t>“</a:t>
            </a:r>
            <a:r>
              <a:rPr lang="id-ID" sz="2000" b="1" i="1" dirty="0">
                <a:solidFill>
                  <a:srgbClr val="FF0000"/>
                </a:solidFill>
                <a:latin typeface="Verdana"/>
                <a:ea typeface="Verdana"/>
                <a:cs typeface="Verdana"/>
                <a:sym typeface="Verdana"/>
              </a:rPr>
              <a:t>Jika kita mengetahui/melihat ada orang lain yang diperlakukan tidak benar/baik, haruskah kita membela orang tersebut?"</a:t>
            </a:r>
            <a:endParaRPr sz="2000" b="1" dirty="0">
              <a:solidFill>
                <a:srgbClr val="FF0000"/>
              </a:solidFill>
              <a:latin typeface="Verdana"/>
              <a:ea typeface="Verdana"/>
              <a:cs typeface="Verdana"/>
              <a:sym typeface="Verdana"/>
            </a:endParaRPr>
          </a:p>
          <a:p>
            <a:pPr marL="0" marR="0" lvl="0" indent="0" algn="just" rtl="0">
              <a:spcBef>
                <a:spcPts val="0"/>
              </a:spcBef>
              <a:spcAft>
                <a:spcPts val="0"/>
              </a:spcAft>
              <a:buNone/>
            </a:pPr>
            <a:r>
              <a:rPr lang="id-ID" sz="2000" b="1" i="1" dirty="0">
                <a:solidFill>
                  <a:srgbClr val="FF0000"/>
                </a:solidFill>
                <a:latin typeface="Verdana"/>
                <a:ea typeface="Verdana"/>
                <a:cs typeface="Verdana"/>
                <a:sym typeface="Verdana"/>
              </a:rPr>
              <a:t>"Kalau kita sendiri yang mengalami kekerasan bagaimana kita harus bersikap?" (abai atau melawan?)</a:t>
            </a:r>
            <a:endParaRPr sz="2000" b="1" i="1" dirty="0">
              <a:solidFill>
                <a:srgbClr val="FF0000"/>
              </a:solidFill>
              <a:latin typeface="Verdana"/>
              <a:ea typeface="Verdana"/>
              <a:cs typeface="Verdana"/>
              <a:sym typeface="Verdana"/>
            </a:endParaRPr>
          </a:p>
          <a:p>
            <a:pPr marL="0" marR="0" lvl="0" indent="0" algn="just" rtl="0">
              <a:spcBef>
                <a:spcPts val="0"/>
              </a:spcBef>
              <a:spcAft>
                <a:spcPts val="0"/>
              </a:spcAft>
              <a:buNone/>
            </a:pPr>
            <a:endParaRPr sz="1400" b="1" dirty="0">
              <a:solidFill>
                <a:schemeClr val="dk1"/>
              </a:solidFill>
              <a:latin typeface="Arial"/>
              <a:ea typeface="Arial"/>
              <a:cs typeface="Arial"/>
              <a:sym typeface="Arial"/>
            </a:endParaRPr>
          </a:p>
        </p:txBody>
      </p:sp>
      <p:pic>
        <p:nvPicPr>
          <p:cNvPr id="2" name="Picture 1" descr="A picture containing logo&#10;&#10;Description automatically generated">
            <a:extLst>
              <a:ext uri="{FF2B5EF4-FFF2-40B4-BE49-F238E27FC236}">
                <a16:creationId xmlns:a16="http://schemas.microsoft.com/office/drawing/2014/main" id="{2E48B2BD-DBEE-CE2B-380A-EA43C417FA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9784114" y="206829"/>
            <a:ext cx="1863928" cy="50733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sp>
        <p:nvSpPr>
          <p:cNvPr id="677" name="Google Shape;677;p7"/>
          <p:cNvSpPr/>
          <p:nvPr/>
        </p:nvSpPr>
        <p:spPr>
          <a:xfrm>
            <a:off x="2284644" y="3433891"/>
            <a:ext cx="1532634" cy="3187097"/>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678" name="Google Shape;678;p7"/>
          <p:cNvSpPr/>
          <p:nvPr/>
        </p:nvSpPr>
        <p:spPr>
          <a:xfrm>
            <a:off x="835863" y="3400294"/>
            <a:ext cx="1654705" cy="3200531"/>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679" name="Google Shape;679;p7"/>
          <p:cNvSpPr txBox="1"/>
          <p:nvPr/>
        </p:nvSpPr>
        <p:spPr>
          <a:xfrm>
            <a:off x="838200" y="206829"/>
            <a:ext cx="4136571" cy="36933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sz="1800" b="1">
              <a:solidFill>
                <a:schemeClr val="dk1"/>
              </a:solidFill>
              <a:latin typeface="Verdana"/>
              <a:ea typeface="Verdana"/>
              <a:cs typeface="Verdana"/>
              <a:sym typeface="Verdana"/>
            </a:endParaRPr>
          </a:p>
        </p:txBody>
      </p:sp>
      <p:sp>
        <p:nvSpPr>
          <p:cNvPr id="680" name="Google Shape;680;p7"/>
          <p:cNvSpPr txBox="1"/>
          <p:nvPr/>
        </p:nvSpPr>
        <p:spPr>
          <a:xfrm>
            <a:off x="3200100" y="1342113"/>
            <a:ext cx="8295900" cy="26781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d-ID" sz="2400">
                <a:solidFill>
                  <a:schemeClr val="dk1"/>
                </a:solidFill>
                <a:latin typeface="Verdana"/>
                <a:ea typeface="Verdana"/>
                <a:cs typeface="Verdana"/>
                <a:sym typeface="Verdana"/>
              </a:rPr>
              <a:t>Sampaikan kepada peserta</a:t>
            </a:r>
            <a:endParaRPr sz="2400">
              <a:solidFill>
                <a:schemeClr val="dk1"/>
              </a:solidFill>
              <a:latin typeface="Calibri"/>
              <a:ea typeface="Calibri"/>
              <a:cs typeface="Calibri"/>
              <a:sym typeface="Calibri"/>
            </a:endParaRPr>
          </a:p>
          <a:p>
            <a:pPr marL="0" marR="0" lvl="0" indent="0" algn="just" rtl="0">
              <a:spcBef>
                <a:spcPts val="0"/>
              </a:spcBef>
              <a:spcAft>
                <a:spcPts val="0"/>
              </a:spcAft>
              <a:buNone/>
            </a:pPr>
            <a:r>
              <a:rPr lang="id-ID" sz="2400">
                <a:solidFill>
                  <a:schemeClr val="dk1"/>
                </a:solidFill>
                <a:latin typeface="Verdana"/>
                <a:ea typeface="Verdana"/>
                <a:cs typeface="Verdana"/>
                <a:sym typeface="Verdana"/>
              </a:rPr>
              <a:t>bahwa hari ini mereka akan diajak untuk bisa </a:t>
            </a:r>
            <a:r>
              <a:rPr lang="id-ID" sz="2400" b="1">
                <a:solidFill>
                  <a:schemeClr val="dk1"/>
                </a:solidFill>
                <a:latin typeface="Verdana"/>
                <a:ea typeface="Verdana"/>
                <a:cs typeface="Verdana"/>
                <a:sym typeface="Verdana"/>
              </a:rPr>
              <a:t>memahami, mengidentifikasi, dan menjauhkan diri dari setidaknya 3 (tiga) tindakan kekerasan atau gejala kekerasan, yang meliputi </a:t>
            </a:r>
            <a:r>
              <a:rPr lang="id-ID" sz="2400" b="1">
                <a:solidFill>
                  <a:srgbClr val="FF0000"/>
                </a:solidFill>
                <a:latin typeface="Verdana"/>
                <a:ea typeface="Verdana"/>
                <a:cs typeface="Verdana"/>
                <a:sym typeface="Verdana"/>
              </a:rPr>
              <a:t>kekerasan fisik, kekerasan psikologis/mental, dan kekerasan seksual.</a:t>
            </a:r>
            <a:endParaRPr sz="2400" b="1">
              <a:solidFill>
                <a:srgbClr val="FF0000"/>
              </a:solidFill>
              <a:latin typeface="Verdana"/>
              <a:ea typeface="Verdana"/>
              <a:cs typeface="Verdana"/>
              <a:sym typeface="Verdana"/>
            </a:endParaRPr>
          </a:p>
        </p:txBody>
      </p:sp>
      <p:pic>
        <p:nvPicPr>
          <p:cNvPr id="3" name="Picture 2" descr="A picture containing logo&#10;&#10;Description automatically generated">
            <a:extLst>
              <a:ext uri="{FF2B5EF4-FFF2-40B4-BE49-F238E27FC236}">
                <a16:creationId xmlns:a16="http://schemas.microsoft.com/office/drawing/2014/main" id="{E9F7CEB4-B3A3-D559-4222-A35B728C21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9878088" y="395401"/>
            <a:ext cx="1863928" cy="50733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7" name="Google Shape;687;p8"/>
          <p:cNvSpPr/>
          <p:nvPr/>
        </p:nvSpPr>
        <p:spPr>
          <a:xfrm>
            <a:off x="2284644" y="3433891"/>
            <a:ext cx="1532634" cy="3187097"/>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688" name="Google Shape;688;p8"/>
          <p:cNvSpPr/>
          <p:nvPr/>
        </p:nvSpPr>
        <p:spPr>
          <a:xfrm>
            <a:off x="835863" y="3400294"/>
            <a:ext cx="1654705" cy="3200531"/>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689" name="Google Shape;689;p8"/>
          <p:cNvSpPr txBox="1"/>
          <p:nvPr/>
        </p:nvSpPr>
        <p:spPr>
          <a:xfrm>
            <a:off x="838200" y="206825"/>
            <a:ext cx="8079000" cy="8310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d-ID" sz="2400" b="1">
                <a:solidFill>
                  <a:schemeClr val="dk1"/>
                </a:solidFill>
                <a:latin typeface="Verdana"/>
                <a:ea typeface="Verdana"/>
                <a:cs typeface="Verdana"/>
                <a:sym typeface="Verdana"/>
              </a:rPr>
              <a:t>AKTIVITAS LINDUNGI DIRIMU &amp; ORANG LAIN ( 30 menit )</a:t>
            </a:r>
            <a:endParaRPr sz="2400">
              <a:solidFill>
                <a:schemeClr val="dk1"/>
              </a:solidFill>
              <a:latin typeface="Calibri"/>
              <a:ea typeface="Calibri"/>
              <a:cs typeface="Calibri"/>
              <a:sym typeface="Calibri"/>
            </a:endParaRPr>
          </a:p>
        </p:txBody>
      </p:sp>
      <p:sp>
        <p:nvSpPr>
          <p:cNvPr id="690" name="Google Shape;690;p8"/>
          <p:cNvSpPr txBox="1"/>
          <p:nvPr/>
        </p:nvSpPr>
        <p:spPr>
          <a:xfrm>
            <a:off x="4259825" y="1110176"/>
            <a:ext cx="7134000" cy="55413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d-ID" sz="2100" b="1">
                <a:solidFill>
                  <a:schemeClr val="dk1"/>
                </a:solidFill>
                <a:latin typeface="Verdana"/>
                <a:ea typeface="Verdana"/>
                <a:cs typeface="Verdana"/>
                <a:sym typeface="Verdana"/>
              </a:rPr>
              <a:t>Aktivitas VIDEO / skenario jika tidak ada infokus</a:t>
            </a:r>
            <a:endParaRPr sz="2100" b="1">
              <a:solidFill>
                <a:srgbClr val="000000"/>
              </a:solidFill>
              <a:latin typeface="Verdana"/>
              <a:ea typeface="Verdana"/>
              <a:cs typeface="Verdana"/>
              <a:sym typeface="Verdana"/>
            </a:endParaRPr>
          </a:p>
          <a:p>
            <a:pPr marL="0" marR="0" lvl="0" indent="0" algn="just" rtl="0">
              <a:spcBef>
                <a:spcPts val="0"/>
              </a:spcBef>
              <a:spcAft>
                <a:spcPts val="0"/>
              </a:spcAft>
              <a:buNone/>
            </a:pPr>
            <a:r>
              <a:rPr lang="id-ID" sz="2100" b="1">
                <a:solidFill>
                  <a:schemeClr val="dk1"/>
                </a:solidFill>
                <a:latin typeface="Verdana"/>
                <a:ea typeface="Verdana"/>
                <a:cs typeface="Verdana"/>
                <a:sym typeface="Verdana"/>
              </a:rPr>
              <a:t>Menonton video animasi: "APAKAH PERBUATAN KEKERASAN GENDER ITU?"</a:t>
            </a:r>
            <a:endParaRPr sz="2100" b="1">
              <a:solidFill>
                <a:srgbClr val="FF0000"/>
              </a:solidFill>
              <a:latin typeface="Verdana"/>
              <a:ea typeface="Verdana"/>
              <a:cs typeface="Verdana"/>
              <a:sym typeface="Verdana"/>
            </a:endParaRPr>
          </a:p>
          <a:p>
            <a:pPr marL="0" marR="0" lvl="0" indent="0" algn="just" rtl="0">
              <a:spcBef>
                <a:spcPts val="0"/>
              </a:spcBef>
              <a:spcAft>
                <a:spcPts val="0"/>
              </a:spcAft>
              <a:buNone/>
            </a:pPr>
            <a:r>
              <a:rPr lang="id-ID" sz="2100" b="1">
                <a:solidFill>
                  <a:schemeClr val="dk1"/>
                </a:solidFill>
                <a:latin typeface="Verdana"/>
                <a:ea typeface="Verdana"/>
                <a:cs typeface="Verdana"/>
                <a:sym typeface="Verdana"/>
              </a:rPr>
              <a:t>Link:</a:t>
            </a:r>
            <a:endParaRPr sz="2100" b="1">
              <a:solidFill>
                <a:schemeClr val="dk1"/>
              </a:solidFill>
              <a:latin typeface="Verdana"/>
              <a:ea typeface="Verdana"/>
              <a:cs typeface="Verdana"/>
              <a:sym typeface="Verdana"/>
            </a:endParaRPr>
          </a:p>
          <a:p>
            <a:pPr marL="0" marR="0" lvl="0" indent="0" algn="just" rtl="0">
              <a:spcBef>
                <a:spcPts val="0"/>
              </a:spcBef>
              <a:spcAft>
                <a:spcPts val="0"/>
              </a:spcAft>
              <a:buNone/>
            </a:pPr>
            <a:r>
              <a:rPr lang="id-ID" sz="2100" u="sng">
                <a:solidFill>
                  <a:schemeClr val="dk1"/>
                </a:solidFill>
                <a:latin typeface="Verdana"/>
                <a:ea typeface="Verdana"/>
                <a:cs typeface="Verdana"/>
                <a:sym typeface="Verdana"/>
                <a:hlinkClick r:id="rId5">
                  <a:extLst>
                    <a:ext uri="{A12FA001-AC4F-418D-AE19-62706E023703}">
                      <ahyp:hlinkClr xmlns:ahyp="http://schemas.microsoft.com/office/drawing/2018/hyperlinkcolor" val="tx"/>
                    </a:ext>
                  </a:extLst>
                </a:hlinkClick>
              </a:rPr>
              <a:t>https://drive.google.com/drive/folders/1EyqJv_hLu2sRRBpIu_DKedRGIBLivfDj</a:t>
            </a:r>
            <a:r>
              <a:rPr lang="id-ID" sz="2100">
                <a:solidFill>
                  <a:schemeClr val="dk1"/>
                </a:solidFill>
                <a:latin typeface="Verdana"/>
                <a:ea typeface="Verdana"/>
                <a:cs typeface="Verdana"/>
                <a:sym typeface="Verdana"/>
              </a:rPr>
              <a:t>  </a:t>
            </a:r>
            <a:endParaRPr sz="2100">
              <a:solidFill>
                <a:schemeClr val="dk1"/>
              </a:solidFill>
              <a:latin typeface="Calibri"/>
              <a:ea typeface="Calibri"/>
              <a:cs typeface="Calibri"/>
              <a:sym typeface="Calibri"/>
            </a:endParaRPr>
          </a:p>
          <a:p>
            <a:pPr marL="0" marR="0" lvl="0" indent="0" algn="just" rtl="0">
              <a:spcBef>
                <a:spcPts val="0"/>
              </a:spcBef>
              <a:spcAft>
                <a:spcPts val="0"/>
              </a:spcAft>
              <a:buNone/>
            </a:pPr>
            <a:endParaRPr sz="2100">
              <a:solidFill>
                <a:schemeClr val="dk1"/>
              </a:solidFill>
              <a:latin typeface="Verdana"/>
              <a:ea typeface="Verdana"/>
              <a:cs typeface="Verdana"/>
              <a:sym typeface="Verdana"/>
            </a:endParaRPr>
          </a:p>
          <a:p>
            <a:pPr marL="285750" marR="0" lvl="0" indent="-304800" algn="l" rtl="0">
              <a:spcBef>
                <a:spcPts val="0"/>
              </a:spcBef>
              <a:spcAft>
                <a:spcPts val="0"/>
              </a:spcAft>
              <a:buClr>
                <a:srgbClr val="FF0000"/>
              </a:buClr>
              <a:buSzPts val="2100"/>
              <a:buFont typeface="Arial"/>
              <a:buChar char="•"/>
            </a:pPr>
            <a:r>
              <a:rPr lang="id-ID" sz="2100" b="1" i="1">
                <a:solidFill>
                  <a:srgbClr val="FF0000"/>
                </a:solidFill>
                <a:latin typeface="Verdana"/>
                <a:ea typeface="Verdana"/>
                <a:cs typeface="Verdana"/>
                <a:sym typeface="Verdana"/>
              </a:rPr>
              <a:t>Termasuk ke dalam tipe apakah kekerasan dalam skenario tsb?</a:t>
            </a:r>
            <a:endParaRPr sz="2100" b="1" i="1">
              <a:solidFill>
                <a:srgbClr val="FF0000"/>
              </a:solidFill>
              <a:latin typeface="Verdana"/>
              <a:ea typeface="Verdana"/>
              <a:cs typeface="Verdana"/>
              <a:sym typeface="Verdana"/>
            </a:endParaRPr>
          </a:p>
          <a:p>
            <a:pPr marL="285750" marR="0" lvl="0" indent="-304800" algn="l" rtl="0">
              <a:spcBef>
                <a:spcPts val="0"/>
              </a:spcBef>
              <a:spcAft>
                <a:spcPts val="0"/>
              </a:spcAft>
              <a:buClr>
                <a:srgbClr val="FF0000"/>
              </a:buClr>
              <a:buSzPts val="2100"/>
              <a:buFont typeface="Arial"/>
              <a:buChar char="•"/>
            </a:pPr>
            <a:r>
              <a:rPr lang="id-ID" sz="2100" b="1" i="1">
                <a:solidFill>
                  <a:srgbClr val="FF0000"/>
                </a:solidFill>
                <a:latin typeface="Verdana"/>
                <a:ea typeface="Verdana"/>
                <a:cs typeface="Verdana"/>
                <a:sym typeface="Verdana"/>
              </a:rPr>
              <a:t>Jenis kekerasan apakah yang dapat terjadi dari perbuatan tersebut?  </a:t>
            </a:r>
            <a:endParaRPr sz="2100" b="1" i="1">
              <a:solidFill>
                <a:srgbClr val="FF0000"/>
              </a:solidFill>
              <a:latin typeface="Verdana"/>
              <a:ea typeface="Verdana"/>
              <a:cs typeface="Verdana"/>
              <a:sym typeface="Verdana"/>
            </a:endParaRPr>
          </a:p>
          <a:p>
            <a:pPr marL="0" marR="0" lvl="0" indent="0" algn="just" rtl="0">
              <a:spcBef>
                <a:spcPts val="0"/>
              </a:spcBef>
              <a:spcAft>
                <a:spcPts val="0"/>
              </a:spcAft>
              <a:buNone/>
            </a:pPr>
            <a:endParaRPr sz="2100">
              <a:solidFill>
                <a:srgbClr val="000000"/>
              </a:solidFill>
              <a:latin typeface="Verdana"/>
              <a:ea typeface="Verdana"/>
              <a:cs typeface="Verdana"/>
              <a:sym typeface="Verdana"/>
            </a:endParaRPr>
          </a:p>
          <a:p>
            <a:pPr marL="0" marR="0" lvl="0" indent="0" algn="just" rtl="0">
              <a:spcBef>
                <a:spcPts val="0"/>
              </a:spcBef>
              <a:spcAft>
                <a:spcPts val="0"/>
              </a:spcAft>
              <a:buNone/>
            </a:pPr>
            <a:r>
              <a:rPr lang="id-ID" sz="2100">
                <a:solidFill>
                  <a:srgbClr val="000000"/>
                </a:solidFill>
                <a:latin typeface="Verdana"/>
                <a:ea typeface="Verdana"/>
                <a:cs typeface="Verdana"/>
                <a:sym typeface="Verdana"/>
              </a:rPr>
              <a:t>Skenario 1</a:t>
            </a:r>
            <a:endParaRPr sz="2100"/>
          </a:p>
          <a:p>
            <a:pPr marL="0" marR="0" lvl="0" indent="0" algn="just" rtl="0">
              <a:spcBef>
                <a:spcPts val="0"/>
              </a:spcBef>
              <a:spcAft>
                <a:spcPts val="0"/>
              </a:spcAft>
              <a:buNone/>
            </a:pPr>
            <a:r>
              <a:rPr lang="id-ID" sz="2100">
                <a:solidFill>
                  <a:srgbClr val="000000"/>
                </a:solidFill>
                <a:latin typeface="Verdana"/>
                <a:ea typeface="Verdana"/>
                <a:cs typeface="Verdana"/>
                <a:sym typeface="Verdana"/>
              </a:rPr>
              <a:t>Skenario 2</a:t>
            </a:r>
            <a:endParaRPr sz="2100"/>
          </a:p>
          <a:p>
            <a:pPr marL="0" marR="0" lvl="0" indent="0" algn="just" rtl="0">
              <a:spcBef>
                <a:spcPts val="0"/>
              </a:spcBef>
              <a:spcAft>
                <a:spcPts val="0"/>
              </a:spcAft>
              <a:buNone/>
            </a:pPr>
            <a:r>
              <a:rPr lang="id-ID" sz="2100">
                <a:solidFill>
                  <a:srgbClr val="000000"/>
                </a:solidFill>
                <a:latin typeface="Verdana"/>
                <a:ea typeface="Verdana"/>
                <a:cs typeface="Verdana"/>
                <a:sym typeface="Verdana"/>
              </a:rPr>
              <a:t>Skenario 3</a:t>
            </a:r>
            <a:endParaRPr sz="2100"/>
          </a:p>
          <a:p>
            <a:pPr marL="0" marR="0" lvl="0" indent="0" algn="just" rtl="0">
              <a:spcBef>
                <a:spcPts val="0"/>
              </a:spcBef>
              <a:spcAft>
                <a:spcPts val="0"/>
              </a:spcAft>
              <a:buNone/>
            </a:pPr>
            <a:endParaRPr sz="1800" b="1">
              <a:solidFill>
                <a:srgbClr val="000000"/>
              </a:solidFill>
              <a:latin typeface="Verdana"/>
              <a:ea typeface="Verdana"/>
              <a:cs typeface="Verdana"/>
              <a:sym typeface="Verdana"/>
            </a:endParaRPr>
          </a:p>
        </p:txBody>
      </p:sp>
      <p:sp>
        <p:nvSpPr>
          <p:cNvPr id="691" name="Google Shape;691;p8"/>
          <p:cNvSpPr txBox="1"/>
          <p:nvPr/>
        </p:nvSpPr>
        <p:spPr>
          <a:xfrm>
            <a:off x="4136571" y="5007429"/>
            <a:ext cx="73805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i="1">
              <a:solidFill>
                <a:schemeClr val="dk1"/>
              </a:solidFill>
              <a:latin typeface="Verdana"/>
              <a:ea typeface="Verdana"/>
              <a:cs typeface="Verdana"/>
              <a:sym typeface="Verdana"/>
            </a:endParaRPr>
          </a:p>
        </p:txBody>
      </p:sp>
      <p:pic>
        <p:nvPicPr>
          <p:cNvPr id="4" name="Picture 3" descr="A picture containing logo&#10;&#10;Description automatically generated">
            <a:extLst>
              <a:ext uri="{FF2B5EF4-FFF2-40B4-BE49-F238E27FC236}">
                <a16:creationId xmlns:a16="http://schemas.microsoft.com/office/drawing/2014/main" id="{DD3C068F-D5E6-D7D9-798B-A74492A4B12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a:xfrm>
            <a:off x="9878088" y="395401"/>
            <a:ext cx="1863928" cy="50733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698" name="Google Shape;698;g13a0a3b638a_0_0"/>
          <p:cNvSpPr/>
          <p:nvPr/>
        </p:nvSpPr>
        <p:spPr>
          <a:xfrm>
            <a:off x="2284644" y="3433891"/>
            <a:ext cx="1532700" cy="31872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699" name="Google Shape;699;g13a0a3b638a_0_0"/>
          <p:cNvSpPr/>
          <p:nvPr/>
        </p:nvSpPr>
        <p:spPr>
          <a:xfrm>
            <a:off x="835863" y="3400294"/>
            <a:ext cx="1654800" cy="32004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700" name="Google Shape;700;g13a0a3b638a_0_0"/>
          <p:cNvSpPr txBox="1"/>
          <p:nvPr/>
        </p:nvSpPr>
        <p:spPr>
          <a:xfrm>
            <a:off x="838200" y="206825"/>
            <a:ext cx="8079000" cy="3693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sz="1800">
              <a:solidFill>
                <a:schemeClr val="dk1"/>
              </a:solidFill>
              <a:latin typeface="Calibri"/>
              <a:ea typeface="Calibri"/>
              <a:cs typeface="Calibri"/>
              <a:sym typeface="Calibri"/>
            </a:endParaRPr>
          </a:p>
        </p:txBody>
      </p:sp>
      <p:sp>
        <p:nvSpPr>
          <p:cNvPr id="701" name="Google Shape;701;g13a0a3b638a_0_0"/>
          <p:cNvSpPr txBox="1"/>
          <p:nvPr/>
        </p:nvSpPr>
        <p:spPr>
          <a:xfrm>
            <a:off x="4226097" y="836232"/>
            <a:ext cx="7467600" cy="59106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d-ID" sz="1800" b="1">
                <a:solidFill>
                  <a:srgbClr val="000000"/>
                </a:solidFill>
                <a:latin typeface="Verdana"/>
                <a:ea typeface="Verdana"/>
                <a:cs typeface="Verdana"/>
                <a:sym typeface="Verdana"/>
              </a:rPr>
              <a:t>Skenario 1 :</a:t>
            </a:r>
            <a:r>
              <a:rPr lang="id-ID" sz="1800">
                <a:solidFill>
                  <a:srgbClr val="000000"/>
                </a:solidFill>
                <a:latin typeface="Verdana"/>
                <a:ea typeface="Verdana"/>
                <a:cs typeface="Verdana"/>
                <a:sym typeface="Verdana"/>
              </a:rPr>
              <a:t> selasa pagi ayu berangkat kesekolah seorang diri, biasanya ia ditemani oleh teman-temannya kali ini ia berangkat seorang diri karena tidak mau terlamat sampai kesekolah. sekita dua gang dari sekolahnya ayu harus m</a:t>
            </a:r>
            <a:r>
              <a:rPr lang="id-ID" sz="1800">
                <a:latin typeface="Verdana"/>
                <a:ea typeface="Verdana"/>
                <a:cs typeface="Verdana"/>
                <a:sym typeface="Verdana"/>
              </a:rPr>
              <a:t>elewati kumpulan pemuda yang sedang berkumpul disebuah warung. beberapa pemuda yang sedang berkumpul iseng bersiul dan bahkan ada yang mencolek ayu.</a:t>
            </a:r>
            <a:r>
              <a:rPr lang="id-ID" sz="1800">
                <a:solidFill>
                  <a:srgbClr val="000000"/>
                </a:solidFill>
                <a:latin typeface="Verdana"/>
                <a:ea typeface="Verdana"/>
                <a:cs typeface="Verdana"/>
                <a:sym typeface="Verdana"/>
              </a:rPr>
              <a:t> </a:t>
            </a:r>
            <a:endParaRPr/>
          </a:p>
          <a:p>
            <a:pPr marL="457200" marR="0" lvl="0" indent="-342900" algn="just" rtl="0">
              <a:spcBef>
                <a:spcPts val="0"/>
              </a:spcBef>
              <a:spcAft>
                <a:spcPts val="0"/>
              </a:spcAft>
              <a:buSzPts val="1800"/>
              <a:buFont typeface="Verdana"/>
              <a:buChar char="-"/>
            </a:pPr>
            <a:r>
              <a:rPr lang="id-ID" sz="1800">
                <a:latin typeface="Verdana"/>
                <a:ea typeface="Verdana"/>
                <a:cs typeface="Verdana"/>
                <a:sym typeface="Verdana"/>
              </a:rPr>
              <a:t>termasuk dalam tipe kekerasan apa skenario diatas?</a:t>
            </a:r>
            <a:endParaRPr sz="1800">
              <a:latin typeface="Verdana"/>
              <a:ea typeface="Verdana"/>
              <a:cs typeface="Verdana"/>
              <a:sym typeface="Verdana"/>
            </a:endParaRPr>
          </a:p>
          <a:p>
            <a:pPr marL="457200" marR="0" lvl="0" indent="-342900" algn="just" rtl="0">
              <a:spcBef>
                <a:spcPts val="0"/>
              </a:spcBef>
              <a:spcAft>
                <a:spcPts val="0"/>
              </a:spcAft>
              <a:buSzPts val="1800"/>
              <a:buFont typeface="Verdana"/>
              <a:buChar char="-"/>
            </a:pPr>
            <a:r>
              <a:rPr lang="id-ID" sz="1800">
                <a:latin typeface="Verdana"/>
                <a:ea typeface="Verdana"/>
                <a:cs typeface="Verdana"/>
                <a:sym typeface="Verdana"/>
              </a:rPr>
              <a:t>jenis kekerasan apa saja yang dapat muncul dari perbuatan tersebut?</a:t>
            </a:r>
            <a:endParaRPr sz="1800">
              <a:latin typeface="Verdana"/>
              <a:ea typeface="Verdana"/>
              <a:cs typeface="Verdana"/>
              <a:sym typeface="Verdana"/>
            </a:endParaRPr>
          </a:p>
          <a:p>
            <a:pPr marL="0" marR="0" lvl="0" indent="0" algn="just" rtl="0">
              <a:spcBef>
                <a:spcPts val="0"/>
              </a:spcBef>
              <a:spcAft>
                <a:spcPts val="0"/>
              </a:spcAft>
              <a:buNone/>
            </a:pPr>
            <a:r>
              <a:rPr lang="id-ID" sz="1800">
                <a:latin typeface="Verdana"/>
                <a:ea typeface="Verdana"/>
                <a:cs typeface="Verdana"/>
                <a:sym typeface="Verdana"/>
              </a:rPr>
              <a:t> dengarkan para peserta ketika menjawab pertanyaan diatas, berikan penguatan dan umpan balik bahwa dalam skenario di atas juga terjadi intimidasi dan godaan dan perbuatan tersebut akan mengarah kepada kekerasan :</a:t>
            </a:r>
            <a:endParaRPr sz="1800">
              <a:latin typeface="Verdana"/>
              <a:ea typeface="Verdana"/>
              <a:cs typeface="Verdana"/>
              <a:sym typeface="Verdana"/>
            </a:endParaRPr>
          </a:p>
          <a:p>
            <a:pPr marL="457200" marR="0" lvl="0" indent="-342900" algn="just" rtl="0">
              <a:spcBef>
                <a:spcPts val="0"/>
              </a:spcBef>
              <a:spcAft>
                <a:spcPts val="0"/>
              </a:spcAft>
              <a:buSzPts val="1800"/>
              <a:buFont typeface="Verdana"/>
              <a:buChar char="-"/>
            </a:pPr>
            <a:r>
              <a:rPr lang="id-ID" sz="1800">
                <a:latin typeface="Verdana"/>
                <a:ea typeface="Verdana"/>
                <a:cs typeface="Verdana"/>
                <a:sym typeface="Verdana"/>
              </a:rPr>
              <a:t>fisik : jika ayumendorong pemuda yang menggodanya, maka pemuda tersebut akan kembali memukul.</a:t>
            </a:r>
            <a:endParaRPr sz="1800">
              <a:latin typeface="Verdana"/>
              <a:ea typeface="Verdana"/>
              <a:cs typeface="Verdana"/>
              <a:sym typeface="Verdana"/>
            </a:endParaRPr>
          </a:p>
          <a:p>
            <a:pPr marL="457200" marR="0" lvl="0" indent="-342900" algn="just" rtl="0">
              <a:spcBef>
                <a:spcPts val="0"/>
              </a:spcBef>
              <a:spcAft>
                <a:spcPts val="0"/>
              </a:spcAft>
              <a:buSzPts val="1800"/>
              <a:buFont typeface="Verdana"/>
              <a:buChar char="-"/>
            </a:pPr>
            <a:r>
              <a:rPr lang="id-ID" sz="1800">
                <a:latin typeface="Verdana"/>
                <a:ea typeface="Verdana"/>
                <a:cs typeface="Verdana"/>
                <a:sym typeface="Verdana"/>
              </a:rPr>
              <a:t>psikologis/Emosional : jika ini terjadi terus menerus maka masuk kedala kekerasan psikologis</a:t>
            </a:r>
            <a:endParaRPr sz="1800">
              <a:latin typeface="Verdana"/>
              <a:ea typeface="Verdana"/>
              <a:cs typeface="Verdana"/>
              <a:sym typeface="Verdana"/>
            </a:endParaRPr>
          </a:p>
          <a:p>
            <a:pPr marL="457200" marR="0" lvl="0" indent="-342900" algn="just" rtl="0">
              <a:spcBef>
                <a:spcPts val="0"/>
              </a:spcBef>
              <a:spcAft>
                <a:spcPts val="0"/>
              </a:spcAft>
              <a:buSzPts val="1800"/>
              <a:buFont typeface="Verdana"/>
              <a:buChar char="-"/>
            </a:pPr>
            <a:r>
              <a:rPr lang="id-ID" sz="1800">
                <a:latin typeface="Verdana"/>
                <a:ea typeface="Verdana"/>
                <a:cs typeface="Verdana"/>
                <a:sym typeface="Verdana"/>
              </a:rPr>
              <a:t>kekerasan seksual : jika anak laki-lakimelibatkan aktivitas sexual terhadap Ayu.</a:t>
            </a:r>
            <a:endParaRPr sz="1800">
              <a:latin typeface="Verdana"/>
              <a:ea typeface="Verdana"/>
              <a:cs typeface="Verdana"/>
              <a:sym typeface="Verdana"/>
            </a:endParaRPr>
          </a:p>
          <a:p>
            <a:pPr marL="0" marR="0" lvl="0" indent="0" algn="just" rtl="0">
              <a:spcBef>
                <a:spcPts val="0"/>
              </a:spcBef>
              <a:spcAft>
                <a:spcPts val="0"/>
              </a:spcAft>
              <a:buNone/>
            </a:pPr>
            <a:endParaRPr sz="1800" b="1">
              <a:solidFill>
                <a:srgbClr val="000000"/>
              </a:solidFill>
              <a:latin typeface="Verdana"/>
              <a:ea typeface="Verdana"/>
              <a:cs typeface="Verdana"/>
              <a:sym typeface="Verdana"/>
            </a:endParaRPr>
          </a:p>
        </p:txBody>
      </p:sp>
      <p:sp>
        <p:nvSpPr>
          <p:cNvPr id="702" name="Google Shape;702;g13a0a3b638a_0_0"/>
          <p:cNvSpPr txBox="1"/>
          <p:nvPr/>
        </p:nvSpPr>
        <p:spPr>
          <a:xfrm>
            <a:off x="4136571" y="5007429"/>
            <a:ext cx="73806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i="1">
              <a:solidFill>
                <a:schemeClr val="dk1"/>
              </a:solidFill>
              <a:latin typeface="Verdana"/>
              <a:ea typeface="Verdana"/>
              <a:cs typeface="Verdana"/>
              <a:sym typeface="Verdana"/>
            </a:endParaRPr>
          </a:p>
        </p:txBody>
      </p:sp>
      <p:pic>
        <p:nvPicPr>
          <p:cNvPr id="4" name="Picture 3" descr="A picture containing logo&#10;&#10;Description automatically generated">
            <a:extLst>
              <a:ext uri="{FF2B5EF4-FFF2-40B4-BE49-F238E27FC236}">
                <a16:creationId xmlns:a16="http://schemas.microsoft.com/office/drawing/2014/main" id="{C65CA6A0-AE1D-1E7F-8ABF-EF154557D56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10007484" y="395401"/>
            <a:ext cx="1863928" cy="507331"/>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Atlas">
  <a:themeElements>
    <a:clrScheme name="Atlas">
      <a:dk1>
        <a:srgbClr val="000000"/>
      </a:dk1>
      <a:lt1>
        <a:srgbClr val="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Atlas">
  <a:themeElements>
    <a:clrScheme name="Atlas">
      <a:dk1>
        <a:srgbClr val="000000"/>
      </a:dk1>
      <a:lt1>
        <a:srgbClr val="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1666</Words>
  <Application>Microsoft Office PowerPoint</Application>
  <PresentationFormat>Widescreen</PresentationFormat>
  <Paragraphs>183</Paragraphs>
  <Slides>22</Slides>
  <Notes>22</Notes>
  <HiddenSlides>1</HiddenSlides>
  <MMClips>0</MMClips>
  <ScaleCrop>false</ScaleCrop>
  <HeadingPairs>
    <vt:vector size="4" baseType="variant">
      <vt:variant>
        <vt:lpstr>Theme</vt:lpstr>
      </vt:variant>
      <vt:variant>
        <vt:i4>6</vt:i4>
      </vt:variant>
      <vt:variant>
        <vt:lpstr>Slide Titles</vt:lpstr>
      </vt:variant>
      <vt:variant>
        <vt:i4>22</vt:i4>
      </vt:variant>
    </vt:vector>
  </HeadingPairs>
  <TitlesOfParts>
    <vt:vector size="28" baseType="lpstr">
      <vt:lpstr>Office Theme</vt:lpstr>
      <vt:lpstr>Office Theme</vt:lpstr>
      <vt:lpstr>Atlas</vt:lpstr>
      <vt:lpstr>Atlas</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Umpan balik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Yulianti, Evie Woro</cp:lastModifiedBy>
  <cp:revision>20</cp:revision>
  <dcterms:created xsi:type="dcterms:W3CDTF">2021-05-18T02:23:19Z</dcterms:created>
  <dcterms:modified xsi:type="dcterms:W3CDTF">2023-03-24T06:11:06Z</dcterms:modified>
</cp:coreProperties>
</file>