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Arial Black" panose="020B0A04020102020204" pitchFamily="34" charset="0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Patrick Hand" panose="00000500000000000000" pitchFamily="2" charset="0"/>
      <p:regular r:id="rId38"/>
    </p:embeddedFont>
    <p:embeddedFont>
      <p:font typeface="Patrick Hand SC" panose="00000500000000000000" pitchFamily="2" charset="0"/>
      <p:regular r:id="rId39"/>
    </p:embeddedFont>
    <p:embeddedFont>
      <p:font typeface="Trebuchet MS" panose="020B060302020202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hgSmTrhqt3qBWIex75VeN+zl09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EE0E0A-FAC9-4504-B954-A10F9771AAE2}" v="18" dt="2023-03-01T03:45:31.739"/>
    <p1510:client id="{AC9971F4-0D7F-3966-443B-6C84068C58E2}" v="33" dt="2023-03-24T06:06:36.162"/>
  </p1510:revLst>
</p1510:revInfo>
</file>

<file path=ppt/tableStyles.xml><?xml version="1.0" encoding="utf-8"?>
<a:tblStyleLst xmlns:a="http://schemas.openxmlformats.org/drawingml/2006/main" def="{9169C45A-36F9-4FF6-BE30-1D876BACA076}">
  <a:tblStyle styleId="{9169C45A-36F9-4FF6-BE30-1D876BACA07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48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lianti, Evie Woro" userId="S::evie.yulianti@savethechildren.org::219964f9-5fbf-464c-bd1a-2d8f48dfa4f6" providerId="AD" clId="Web-{AC9971F4-0D7F-3966-443B-6C84068C58E2}"/>
    <pc:docChg chg="modSld">
      <pc:chgData name="Yulianti, Evie Woro" userId="S::evie.yulianti@savethechildren.org::219964f9-5fbf-464c-bd1a-2d8f48dfa4f6" providerId="AD" clId="Web-{AC9971F4-0D7F-3966-443B-6C84068C58E2}" dt="2023-03-24T06:06:36.162" v="32" actId="1076"/>
      <pc:docMkLst>
        <pc:docMk/>
      </pc:docMkLst>
      <pc:sldChg chg="addSp modSp">
        <pc:chgData name="Yulianti, Evie Woro" userId="S::evie.yulianti@savethechildren.org::219964f9-5fbf-464c-bd1a-2d8f48dfa4f6" providerId="AD" clId="Web-{AC9971F4-0D7F-3966-443B-6C84068C58E2}" dt="2023-03-24T06:03:12.030" v="1"/>
        <pc:sldMkLst>
          <pc:docMk/>
          <pc:sldMk cId="0" sldId="257"/>
        </pc:sldMkLst>
        <pc:grpChg chg="mod">
          <ac:chgData name="Yulianti, Evie Woro" userId="S::evie.yulianti@savethechildren.org::219964f9-5fbf-464c-bd1a-2d8f48dfa4f6" providerId="AD" clId="Web-{AC9971F4-0D7F-3966-443B-6C84068C58E2}" dt="2023-03-24T06:02:55.748" v="0" actId="1076"/>
          <ac:grpSpMkLst>
            <pc:docMk/>
            <pc:sldMk cId="0" sldId="257"/>
            <ac:grpSpMk id="187" creationId="{00000000-0000-0000-0000-000000000000}"/>
          </ac:grpSpMkLst>
        </pc:grpChg>
        <pc:picChg chg="add">
          <ac:chgData name="Yulianti, Evie Woro" userId="S::evie.yulianti@savethechildren.org::219964f9-5fbf-464c-bd1a-2d8f48dfa4f6" providerId="AD" clId="Web-{AC9971F4-0D7F-3966-443B-6C84068C58E2}" dt="2023-03-24T06:03:12.030" v="1"/>
          <ac:picMkLst>
            <pc:docMk/>
            <pc:sldMk cId="0" sldId="257"/>
            <ac:picMk id="3" creationId="{2062B034-8A48-D36C-9BED-D87F6FBAC29D}"/>
          </ac:picMkLst>
        </pc:picChg>
      </pc:sldChg>
      <pc:sldChg chg="addSp modSp">
        <pc:chgData name="Yulianti, Evie Woro" userId="S::evie.yulianti@savethechildren.org::219964f9-5fbf-464c-bd1a-2d8f48dfa4f6" providerId="AD" clId="Web-{AC9971F4-0D7F-3966-443B-6C84068C58E2}" dt="2023-03-24T06:03:33.421" v="3" actId="1076"/>
        <pc:sldMkLst>
          <pc:docMk/>
          <pc:sldMk cId="0" sldId="266"/>
        </pc:sldMkLst>
        <pc:spChg chg="mod">
          <ac:chgData name="Yulianti, Evie Woro" userId="S::evie.yulianti@savethechildren.org::219964f9-5fbf-464c-bd1a-2d8f48dfa4f6" providerId="AD" clId="Web-{AC9971F4-0D7F-3966-443B-6C84068C58E2}" dt="2023-03-24T06:03:33.421" v="3" actId="1076"/>
          <ac:spMkLst>
            <pc:docMk/>
            <pc:sldMk cId="0" sldId="266"/>
            <ac:spMk id="412" creationId="{00000000-0000-0000-0000-000000000000}"/>
          </ac:spMkLst>
        </pc:spChg>
        <pc:picChg chg="add">
          <ac:chgData name="Yulianti, Evie Woro" userId="S::evie.yulianti@savethechildren.org::219964f9-5fbf-464c-bd1a-2d8f48dfa4f6" providerId="AD" clId="Web-{AC9971F4-0D7F-3966-443B-6C84068C58E2}" dt="2023-03-24T06:03:28.218" v="2"/>
          <ac:picMkLst>
            <pc:docMk/>
            <pc:sldMk cId="0" sldId="266"/>
            <ac:picMk id="3" creationId="{8F8485ED-070A-AE33-ED5E-E3F9F3AD3F19}"/>
          </ac:picMkLst>
        </pc:picChg>
      </pc:sldChg>
      <pc:sldChg chg="addSp modSp">
        <pc:chgData name="Yulianti, Evie Woro" userId="S::evie.yulianti@savethechildren.org::219964f9-5fbf-464c-bd1a-2d8f48dfa4f6" providerId="AD" clId="Web-{AC9971F4-0D7F-3966-443B-6C84068C58E2}" dt="2023-03-24T06:03:47.062" v="5" actId="1076"/>
        <pc:sldMkLst>
          <pc:docMk/>
          <pc:sldMk cId="0" sldId="267"/>
        </pc:sldMkLst>
        <pc:spChg chg="mod">
          <ac:chgData name="Yulianti, Evie Woro" userId="S::evie.yulianti@savethechildren.org::219964f9-5fbf-464c-bd1a-2d8f48dfa4f6" providerId="AD" clId="Web-{AC9971F4-0D7F-3966-443B-6C84068C58E2}" dt="2023-03-24T06:03:47.062" v="5" actId="1076"/>
          <ac:spMkLst>
            <pc:docMk/>
            <pc:sldMk cId="0" sldId="267"/>
            <ac:spMk id="422" creationId="{00000000-0000-0000-0000-000000000000}"/>
          </ac:spMkLst>
        </pc:spChg>
        <pc:picChg chg="add">
          <ac:chgData name="Yulianti, Evie Woro" userId="S::evie.yulianti@savethechildren.org::219964f9-5fbf-464c-bd1a-2d8f48dfa4f6" providerId="AD" clId="Web-{AC9971F4-0D7F-3966-443B-6C84068C58E2}" dt="2023-03-24T06:03:40.234" v="4"/>
          <ac:picMkLst>
            <pc:docMk/>
            <pc:sldMk cId="0" sldId="267"/>
            <ac:picMk id="3" creationId="{014C8D97-5331-826D-0313-17B6F56C0721}"/>
          </ac:picMkLst>
        </pc:picChg>
      </pc:sldChg>
      <pc:sldChg chg="addSp modSp">
        <pc:chgData name="Yulianti, Evie Woro" userId="S::evie.yulianti@savethechildren.org::219964f9-5fbf-464c-bd1a-2d8f48dfa4f6" providerId="AD" clId="Web-{AC9971F4-0D7F-3966-443B-6C84068C58E2}" dt="2023-03-24T06:04:00.281" v="7" actId="14100"/>
        <pc:sldMkLst>
          <pc:docMk/>
          <pc:sldMk cId="0" sldId="268"/>
        </pc:sldMkLst>
        <pc:spChg chg="mod">
          <ac:chgData name="Yulianti, Evie Woro" userId="S::evie.yulianti@savethechildren.org::219964f9-5fbf-464c-bd1a-2d8f48dfa4f6" providerId="AD" clId="Web-{AC9971F4-0D7F-3966-443B-6C84068C58E2}" dt="2023-03-24T06:04:00.281" v="7" actId="14100"/>
          <ac:spMkLst>
            <pc:docMk/>
            <pc:sldMk cId="0" sldId="268"/>
            <ac:spMk id="433" creationId="{00000000-0000-0000-0000-000000000000}"/>
          </ac:spMkLst>
        </pc:spChg>
        <pc:picChg chg="add">
          <ac:chgData name="Yulianti, Evie Woro" userId="S::evie.yulianti@savethechildren.org::219964f9-5fbf-464c-bd1a-2d8f48dfa4f6" providerId="AD" clId="Web-{AC9971F4-0D7F-3966-443B-6C84068C58E2}" dt="2023-03-24T06:03:53.937" v="6"/>
          <ac:picMkLst>
            <pc:docMk/>
            <pc:sldMk cId="0" sldId="268"/>
            <ac:picMk id="3" creationId="{5537C92E-1A29-6D83-35AB-A4507EB33051}"/>
          </ac:picMkLst>
        </pc:picChg>
      </pc:sldChg>
      <pc:sldChg chg="addSp modSp">
        <pc:chgData name="Yulianti, Evie Woro" userId="S::evie.yulianti@savethechildren.org::219964f9-5fbf-464c-bd1a-2d8f48dfa4f6" providerId="AD" clId="Web-{AC9971F4-0D7F-3966-443B-6C84068C58E2}" dt="2023-03-24T06:04:15.297" v="9" actId="14100"/>
        <pc:sldMkLst>
          <pc:docMk/>
          <pc:sldMk cId="0" sldId="269"/>
        </pc:sldMkLst>
        <pc:spChg chg="mod">
          <ac:chgData name="Yulianti, Evie Woro" userId="S::evie.yulianti@savethechildren.org::219964f9-5fbf-464c-bd1a-2d8f48dfa4f6" providerId="AD" clId="Web-{AC9971F4-0D7F-3966-443B-6C84068C58E2}" dt="2023-03-24T06:04:15.297" v="9" actId="14100"/>
          <ac:spMkLst>
            <pc:docMk/>
            <pc:sldMk cId="0" sldId="269"/>
            <ac:spMk id="443" creationId="{00000000-0000-0000-0000-000000000000}"/>
          </ac:spMkLst>
        </pc:spChg>
        <pc:picChg chg="add">
          <ac:chgData name="Yulianti, Evie Woro" userId="S::evie.yulianti@savethechildren.org::219964f9-5fbf-464c-bd1a-2d8f48dfa4f6" providerId="AD" clId="Web-{AC9971F4-0D7F-3966-443B-6C84068C58E2}" dt="2023-03-24T06:04:10.657" v="8"/>
          <ac:picMkLst>
            <pc:docMk/>
            <pc:sldMk cId="0" sldId="269"/>
            <ac:picMk id="3" creationId="{7CAFBE40-D3AA-34A6-B0F2-99CD1722ED72}"/>
          </ac:picMkLst>
        </pc:picChg>
      </pc:sldChg>
      <pc:sldChg chg="addSp modSp">
        <pc:chgData name="Yulianti, Evie Woro" userId="S::evie.yulianti@savethechildren.org::219964f9-5fbf-464c-bd1a-2d8f48dfa4f6" providerId="AD" clId="Web-{AC9971F4-0D7F-3966-443B-6C84068C58E2}" dt="2023-03-24T06:04:26.188" v="11" actId="1076"/>
        <pc:sldMkLst>
          <pc:docMk/>
          <pc:sldMk cId="0" sldId="270"/>
        </pc:sldMkLst>
        <pc:spChg chg="mod">
          <ac:chgData name="Yulianti, Evie Woro" userId="S::evie.yulianti@savethechildren.org::219964f9-5fbf-464c-bd1a-2d8f48dfa4f6" providerId="AD" clId="Web-{AC9971F4-0D7F-3966-443B-6C84068C58E2}" dt="2023-03-24T06:04:26.188" v="11" actId="1076"/>
          <ac:spMkLst>
            <pc:docMk/>
            <pc:sldMk cId="0" sldId="270"/>
            <ac:spMk id="453" creationId="{00000000-0000-0000-0000-000000000000}"/>
          </ac:spMkLst>
        </pc:spChg>
        <pc:picChg chg="add">
          <ac:chgData name="Yulianti, Evie Woro" userId="S::evie.yulianti@savethechildren.org::219964f9-5fbf-464c-bd1a-2d8f48dfa4f6" providerId="AD" clId="Web-{AC9971F4-0D7F-3966-443B-6C84068C58E2}" dt="2023-03-24T06:04:20.923" v="10"/>
          <ac:picMkLst>
            <pc:docMk/>
            <pc:sldMk cId="0" sldId="270"/>
            <ac:picMk id="3" creationId="{A2B6938E-74E3-0435-62D7-82F3A49B590C}"/>
          </ac:picMkLst>
        </pc:picChg>
      </pc:sldChg>
      <pc:sldChg chg="addSp modSp">
        <pc:chgData name="Yulianti, Evie Woro" userId="S::evie.yulianti@savethechildren.org::219964f9-5fbf-464c-bd1a-2d8f48dfa4f6" providerId="AD" clId="Web-{AC9971F4-0D7F-3966-443B-6C84068C58E2}" dt="2023-03-24T06:04:38.548" v="13" actId="1076"/>
        <pc:sldMkLst>
          <pc:docMk/>
          <pc:sldMk cId="0" sldId="271"/>
        </pc:sldMkLst>
        <pc:spChg chg="mod">
          <ac:chgData name="Yulianti, Evie Woro" userId="S::evie.yulianti@savethechildren.org::219964f9-5fbf-464c-bd1a-2d8f48dfa4f6" providerId="AD" clId="Web-{AC9971F4-0D7F-3966-443B-6C84068C58E2}" dt="2023-03-24T06:04:38.548" v="13" actId="1076"/>
          <ac:spMkLst>
            <pc:docMk/>
            <pc:sldMk cId="0" sldId="271"/>
            <ac:spMk id="461" creationId="{00000000-0000-0000-0000-000000000000}"/>
          </ac:spMkLst>
        </pc:spChg>
        <pc:picChg chg="add">
          <ac:chgData name="Yulianti, Evie Woro" userId="S::evie.yulianti@savethechildren.org::219964f9-5fbf-464c-bd1a-2d8f48dfa4f6" providerId="AD" clId="Web-{AC9971F4-0D7F-3966-443B-6C84068C58E2}" dt="2023-03-24T06:04:32.142" v="12"/>
          <ac:picMkLst>
            <pc:docMk/>
            <pc:sldMk cId="0" sldId="271"/>
            <ac:picMk id="3" creationId="{13D5C149-0BFF-17FA-4779-5717FE78B0CE}"/>
          </ac:picMkLst>
        </pc:picChg>
      </pc:sldChg>
      <pc:sldChg chg="addSp modSp">
        <pc:chgData name="Yulianti, Evie Woro" userId="S::evie.yulianti@savethechildren.org::219964f9-5fbf-464c-bd1a-2d8f48dfa4f6" providerId="AD" clId="Web-{AC9971F4-0D7F-3966-443B-6C84068C58E2}" dt="2023-03-24T06:04:51.330" v="15" actId="1076"/>
        <pc:sldMkLst>
          <pc:docMk/>
          <pc:sldMk cId="0" sldId="272"/>
        </pc:sldMkLst>
        <pc:spChg chg="mod">
          <ac:chgData name="Yulianti, Evie Woro" userId="S::evie.yulianti@savethechildren.org::219964f9-5fbf-464c-bd1a-2d8f48dfa4f6" providerId="AD" clId="Web-{AC9971F4-0D7F-3966-443B-6C84068C58E2}" dt="2023-03-24T06:04:51.330" v="15" actId="1076"/>
          <ac:spMkLst>
            <pc:docMk/>
            <pc:sldMk cId="0" sldId="272"/>
            <ac:spMk id="471" creationId="{00000000-0000-0000-0000-000000000000}"/>
          </ac:spMkLst>
        </pc:spChg>
        <pc:picChg chg="add">
          <ac:chgData name="Yulianti, Evie Woro" userId="S::evie.yulianti@savethechildren.org::219964f9-5fbf-464c-bd1a-2d8f48dfa4f6" providerId="AD" clId="Web-{AC9971F4-0D7F-3966-443B-6C84068C58E2}" dt="2023-03-24T06:04:43.955" v="14"/>
          <ac:picMkLst>
            <pc:docMk/>
            <pc:sldMk cId="0" sldId="272"/>
            <ac:picMk id="3" creationId="{B57562DA-03DD-3D6E-13D9-88897315AA66}"/>
          </ac:picMkLst>
        </pc:picChg>
      </pc:sldChg>
      <pc:sldChg chg="addSp modSp">
        <pc:chgData name="Yulianti, Evie Woro" userId="S::evie.yulianti@savethechildren.org::219964f9-5fbf-464c-bd1a-2d8f48dfa4f6" providerId="AD" clId="Web-{AC9971F4-0D7F-3966-443B-6C84068C58E2}" dt="2023-03-24T06:05:00.580" v="17" actId="1076"/>
        <pc:sldMkLst>
          <pc:docMk/>
          <pc:sldMk cId="0" sldId="273"/>
        </pc:sldMkLst>
        <pc:spChg chg="mod">
          <ac:chgData name="Yulianti, Evie Woro" userId="S::evie.yulianti@savethechildren.org::219964f9-5fbf-464c-bd1a-2d8f48dfa4f6" providerId="AD" clId="Web-{AC9971F4-0D7F-3966-443B-6C84068C58E2}" dt="2023-03-24T06:05:00.580" v="17" actId="1076"/>
          <ac:spMkLst>
            <pc:docMk/>
            <pc:sldMk cId="0" sldId="273"/>
            <ac:spMk id="484" creationId="{00000000-0000-0000-0000-000000000000}"/>
          </ac:spMkLst>
        </pc:spChg>
        <pc:picChg chg="add">
          <ac:chgData name="Yulianti, Evie Woro" userId="S::evie.yulianti@savethechildren.org::219964f9-5fbf-464c-bd1a-2d8f48dfa4f6" providerId="AD" clId="Web-{AC9971F4-0D7F-3966-443B-6C84068C58E2}" dt="2023-03-24T06:04:55.330" v="16"/>
          <ac:picMkLst>
            <pc:docMk/>
            <pc:sldMk cId="0" sldId="273"/>
            <ac:picMk id="3" creationId="{C74D0C30-F63B-0CD6-C7FD-3E22BA025EC4}"/>
          </ac:picMkLst>
        </pc:picChg>
      </pc:sldChg>
      <pc:sldChg chg="addSp modSp">
        <pc:chgData name="Yulianti, Evie Woro" userId="S::evie.yulianti@savethechildren.org::219964f9-5fbf-464c-bd1a-2d8f48dfa4f6" providerId="AD" clId="Web-{AC9971F4-0D7F-3966-443B-6C84068C58E2}" dt="2023-03-24T06:05:11.674" v="19" actId="1076"/>
        <pc:sldMkLst>
          <pc:docMk/>
          <pc:sldMk cId="0" sldId="274"/>
        </pc:sldMkLst>
        <pc:spChg chg="mod">
          <ac:chgData name="Yulianti, Evie Woro" userId="S::evie.yulianti@savethechildren.org::219964f9-5fbf-464c-bd1a-2d8f48dfa4f6" providerId="AD" clId="Web-{AC9971F4-0D7F-3966-443B-6C84068C58E2}" dt="2023-03-24T06:05:11.674" v="19" actId="1076"/>
          <ac:spMkLst>
            <pc:docMk/>
            <pc:sldMk cId="0" sldId="274"/>
            <ac:spMk id="494" creationId="{00000000-0000-0000-0000-000000000000}"/>
          </ac:spMkLst>
        </pc:spChg>
        <pc:picChg chg="add">
          <ac:chgData name="Yulianti, Evie Woro" userId="S::evie.yulianti@savethechildren.org::219964f9-5fbf-464c-bd1a-2d8f48dfa4f6" providerId="AD" clId="Web-{AC9971F4-0D7F-3966-443B-6C84068C58E2}" dt="2023-03-24T06:05:05.534" v="18"/>
          <ac:picMkLst>
            <pc:docMk/>
            <pc:sldMk cId="0" sldId="274"/>
            <ac:picMk id="3" creationId="{6AF6D024-97FC-70A2-1816-9E56092E2D0C}"/>
          </ac:picMkLst>
        </pc:picChg>
      </pc:sldChg>
      <pc:sldChg chg="addSp modSp">
        <pc:chgData name="Yulianti, Evie Woro" userId="S::evie.yulianti@savethechildren.org::219964f9-5fbf-464c-bd1a-2d8f48dfa4f6" providerId="AD" clId="Web-{AC9971F4-0D7F-3966-443B-6C84068C58E2}" dt="2023-03-24T06:05:22.815" v="21" actId="1076"/>
        <pc:sldMkLst>
          <pc:docMk/>
          <pc:sldMk cId="0" sldId="275"/>
        </pc:sldMkLst>
        <pc:spChg chg="mod">
          <ac:chgData name="Yulianti, Evie Woro" userId="S::evie.yulianti@savethechildren.org::219964f9-5fbf-464c-bd1a-2d8f48dfa4f6" providerId="AD" clId="Web-{AC9971F4-0D7F-3966-443B-6C84068C58E2}" dt="2023-03-24T06:05:22.815" v="21" actId="1076"/>
          <ac:spMkLst>
            <pc:docMk/>
            <pc:sldMk cId="0" sldId="275"/>
            <ac:spMk id="507" creationId="{00000000-0000-0000-0000-000000000000}"/>
          </ac:spMkLst>
        </pc:spChg>
        <pc:picChg chg="add">
          <ac:chgData name="Yulianti, Evie Woro" userId="S::evie.yulianti@savethechildren.org::219964f9-5fbf-464c-bd1a-2d8f48dfa4f6" providerId="AD" clId="Web-{AC9971F4-0D7F-3966-443B-6C84068C58E2}" dt="2023-03-24T06:05:17.893" v="20"/>
          <ac:picMkLst>
            <pc:docMk/>
            <pc:sldMk cId="0" sldId="275"/>
            <ac:picMk id="3" creationId="{E30E73D5-FFC9-8E16-3684-00269D94E5F4}"/>
          </ac:picMkLst>
        </pc:picChg>
      </pc:sldChg>
      <pc:sldChg chg="addSp modSp">
        <pc:chgData name="Yulianti, Evie Woro" userId="S::evie.yulianti@savethechildren.org::219964f9-5fbf-464c-bd1a-2d8f48dfa4f6" providerId="AD" clId="Web-{AC9971F4-0D7F-3966-443B-6C84068C58E2}" dt="2023-03-24T06:05:35.191" v="24" actId="1076"/>
        <pc:sldMkLst>
          <pc:docMk/>
          <pc:sldMk cId="0" sldId="276"/>
        </pc:sldMkLst>
        <pc:spChg chg="mod">
          <ac:chgData name="Yulianti, Evie Woro" userId="S::evie.yulianti@savethechildren.org::219964f9-5fbf-464c-bd1a-2d8f48dfa4f6" providerId="AD" clId="Web-{AC9971F4-0D7F-3966-443B-6C84068C58E2}" dt="2023-03-24T06:05:35.191" v="24" actId="1076"/>
          <ac:spMkLst>
            <pc:docMk/>
            <pc:sldMk cId="0" sldId="276"/>
            <ac:spMk id="517" creationId="{00000000-0000-0000-0000-000000000000}"/>
          </ac:spMkLst>
        </pc:spChg>
        <pc:picChg chg="add">
          <ac:chgData name="Yulianti, Evie Woro" userId="S::evie.yulianti@savethechildren.org::219964f9-5fbf-464c-bd1a-2d8f48dfa4f6" providerId="AD" clId="Web-{AC9971F4-0D7F-3966-443B-6C84068C58E2}" dt="2023-03-24T06:05:26.816" v="22"/>
          <ac:picMkLst>
            <pc:docMk/>
            <pc:sldMk cId="0" sldId="276"/>
            <ac:picMk id="3" creationId="{5AEA7940-04C8-C777-03CB-DF32C6A5D93A}"/>
          </ac:picMkLst>
        </pc:picChg>
      </pc:sldChg>
      <pc:sldChg chg="addSp">
        <pc:chgData name="Yulianti, Evie Woro" userId="S::evie.yulianti@savethechildren.org::219964f9-5fbf-464c-bd1a-2d8f48dfa4f6" providerId="AD" clId="Web-{AC9971F4-0D7F-3966-443B-6C84068C58E2}" dt="2023-03-24T06:05:45.738" v="25"/>
        <pc:sldMkLst>
          <pc:docMk/>
          <pc:sldMk cId="0" sldId="280"/>
        </pc:sldMkLst>
        <pc:picChg chg="add">
          <ac:chgData name="Yulianti, Evie Woro" userId="S::evie.yulianti@savethechildren.org::219964f9-5fbf-464c-bd1a-2d8f48dfa4f6" providerId="AD" clId="Web-{AC9971F4-0D7F-3966-443B-6C84068C58E2}" dt="2023-03-24T06:05:45.738" v="25"/>
          <ac:picMkLst>
            <pc:docMk/>
            <pc:sldMk cId="0" sldId="280"/>
            <ac:picMk id="3" creationId="{F20CCAD8-B655-5A0C-5C75-29BAC2385562}"/>
          </ac:picMkLst>
        </pc:picChg>
      </pc:sldChg>
      <pc:sldChg chg="addSp delSp modSp">
        <pc:chgData name="Yulianti, Evie Woro" userId="S::evie.yulianti@savethechildren.org::219964f9-5fbf-464c-bd1a-2d8f48dfa4f6" providerId="AD" clId="Web-{AC9971F4-0D7F-3966-443B-6C84068C58E2}" dt="2023-03-24T06:06:24.630" v="30"/>
        <pc:sldMkLst>
          <pc:docMk/>
          <pc:sldMk cId="0" sldId="282"/>
        </pc:sldMkLst>
        <pc:grpChg chg="del">
          <ac:chgData name="Yulianti, Evie Woro" userId="S::evie.yulianti@savethechildren.org::219964f9-5fbf-464c-bd1a-2d8f48dfa4f6" providerId="AD" clId="Web-{AC9971F4-0D7F-3966-443B-6C84068C58E2}" dt="2023-03-24T06:06:13.005" v="29"/>
          <ac:grpSpMkLst>
            <pc:docMk/>
            <pc:sldMk cId="0" sldId="282"/>
            <ac:grpSpMk id="735" creationId="{00000000-0000-0000-0000-000000000000}"/>
          </ac:grpSpMkLst>
        </pc:grpChg>
        <pc:grpChg chg="mod">
          <ac:chgData name="Yulianti, Evie Woro" userId="S::evie.yulianti@savethechildren.org::219964f9-5fbf-464c-bd1a-2d8f48dfa4f6" providerId="AD" clId="Web-{AC9971F4-0D7F-3966-443B-6C84068C58E2}" dt="2023-03-24T06:06:09.567" v="28" actId="1076"/>
          <ac:grpSpMkLst>
            <pc:docMk/>
            <pc:sldMk cId="0" sldId="282"/>
            <ac:grpSpMk id="766" creationId="{00000000-0000-0000-0000-000000000000}"/>
          </ac:grpSpMkLst>
        </pc:grpChg>
        <pc:grpChg chg="mod">
          <ac:chgData name="Yulianti, Evie Woro" userId="S::evie.yulianti@savethechildren.org::219964f9-5fbf-464c-bd1a-2d8f48dfa4f6" providerId="AD" clId="Web-{AC9971F4-0D7F-3966-443B-6C84068C58E2}" dt="2023-03-24T06:05:58.645" v="26" actId="1076"/>
          <ac:grpSpMkLst>
            <pc:docMk/>
            <pc:sldMk cId="0" sldId="282"/>
            <ac:grpSpMk id="777" creationId="{00000000-0000-0000-0000-000000000000}"/>
          </ac:grpSpMkLst>
        </pc:grpChg>
        <pc:grpChg chg="mod">
          <ac:chgData name="Yulianti, Evie Woro" userId="S::evie.yulianti@savethechildren.org::219964f9-5fbf-464c-bd1a-2d8f48dfa4f6" providerId="AD" clId="Web-{AC9971F4-0D7F-3966-443B-6C84068C58E2}" dt="2023-03-24T06:06:02.645" v="27" actId="1076"/>
          <ac:grpSpMkLst>
            <pc:docMk/>
            <pc:sldMk cId="0" sldId="282"/>
            <ac:grpSpMk id="780" creationId="{00000000-0000-0000-0000-000000000000}"/>
          </ac:grpSpMkLst>
        </pc:grpChg>
        <pc:picChg chg="add">
          <ac:chgData name="Yulianti, Evie Woro" userId="S::evie.yulianti@savethechildren.org::219964f9-5fbf-464c-bd1a-2d8f48dfa4f6" providerId="AD" clId="Web-{AC9971F4-0D7F-3966-443B-6C84068C58E2}" dt="2023-03-24T06:06:24.630" v="30"/>
          <ac:picMkLst>
            <pc:docMk/>
            <pc:sldMk cId="0" sldId="282"/>
            <ac:picMk id="3" creationId="{96309C0F-2099-9A01-A39A-D3D4C651C747}"/>
          </ac:picMkLst>
        </pc:picChg>
      </pc:sldChg>
      <pc:sldChg chg="addSp modSp">
        <pc:chgData name="Yulianti, Evie Woro" userId="S::evie.yulianti@savethechildren.org::219964f9-5fbf-464c-bd1a-2d8f48dfa4f6" providerId="AD" clId="Web-{AC9971F4-0D7F-3966-443B-6C84068C58E2}" dt="2023-03-24T06:06:36.162" v="32" actId="1076"/>
        <pc:sldMkLst>
          <pc:docMk/>
          <pc:sldMk cId="0" sldId="284"/>
        </pc:sldMkLst>
        <pc:spChg chg="mod">
          <ac:chgData name="Yulianti, Evie Woro" userId="S::evie.yulianti@savethechildren.org::219964f9-5fbf-464c-bd1a-2d8f48dfa4f6" providerId="AD" clId="Web-{AC9971F4-0D7F-3966-443B-6C84068C58E2}" dt="2023-03-24T06:06:36.162" v="32" actId="1076"/>
          <ac:spMkLst>
            <pc:docMk/>
            <pc:sldMk cId="0" sldId="284"/>
            <ac:spMk id="954" creationId="{00000000-0000-0000-0000-000000000000}"/>
          </ac:spMkLst>
        </pc:spChg>
        <pc:picChg chg="add">
          <ac:chgData name="Yulianti, Evie Woro" userId="S::evie.yulianti@savethechildren.org::219964f9-5fbf-464c-bd1a-2d8f48dfa4f6" providerId="AD" clId="Web-{AC9971F4-0D7F-3966-443B-6C84068C58E2}" dt="2023-03-24T06:06:31.537" v="31"/>
          <ac:picMkLst>
            <pc:docMk/>
            <pc:sldMk cId="0" sldId="284"/>
            <ac:picMk id="3" creationId="{728FE203-80D6-1051-F589-CD861DB2386F}"/>
          </ac:picMkLst>
        </pc:picChg>
      </pc:sldChg>
    </pc:docChg>
  </pc:docChgLst>
  <pc:docChgLst>
    <pc:chgData name="Yulianti, Evie Woro" userId="219964f9-5fbf-464c-bd1a-2d8f48dfa4f6" providerId="ADAL" clId="{85EE0E0A-FAC9-4504-B954-A10F9771AAE2}"/>
    <pc:docChg chg="undo custSel modSld">
      <pc:chgData name="Yulianti, Evie Woro" userId="219964f9-5fbf-464c-bd1a-2d8f48dfa4f6" providerId="ADAL" clId="{85EE0E0A-FAC9-4504-B954-A10F9771AAE2}" dt="2023-03-01T03:48:46.388" v="96" actId="732"/>
      <pc:docMkLst>
        <pc:docMk/>
      </pc:docMkLst>
      <pc:sldChg chg="addSp delSp modSp mod">
        <pc:chgData name="Yulianti, Evie Woro" userId="219964f9-5fbf-464c-bd1a-2d8f48dfa4f6" providerId="ADAL" clId="{85EE0E0A-FAC9-4504-B954-A10F9771AAE2}" dt="2023-03-01T03:39:51.648" v="3" actId="1076"/>
        <pc:sldMkLst>
          <pc:docMk/>
          <pc:sldMk cId="0" sldId="256"/>
        </pc:sldMkLst>
        <pc:spChg chg="del">
          <ac:chgData name="Yulianti, Evie Woro" userId="219964f9-5fbf-464c-bd1a-2d8f48dfa4f6" providerId="ADAL" clId="{85EE0E0A-FAC9-4504-B954-A10F9771AAE2}" dt="2023-03-01T03:39:42.419" v="1" actId="478"/>
          <ac:spMkLst>
            <pc:docMk/>
            <pc:sldMk cId="0" sldId="256"/>
            <ac:spMk id="179" creationId="{00000000-0000-0000-0000-000000000000}"/>
          </ac:spMkLst>
        </pc:spChg>
        <pc:spChg chg="del">
          <ac:chgData name="Yulianti, Evie Woro" userId="219964f9-5fbf-464c-bd1a-2d8f48dfa4f6" providerId="ADAL" clId="{85EE0E0A-FAC9-4504-B954-A10F9771AAE2}" dt="2023-03-01T03:39:44.611" v="2" actId="478"/>
          <ac:spMkLst>
            <pc:docMk/>
            <pc:sldMk cId="0" sldId="256"/>
            <ac:spMk id="180" creationId="{00000000-0000-0000-0000-000000000000}"/>
          </ac:spMkLst>
        </pc:spChg>
        <pc:picChg chg="add mod">
          <ac:chgData name="Yulianti, Evie Woro" userId="219964f9-5fbf-464c-bd1a-2d8f48dfa4f6" providerId="ADAL" clId="{85EE0E0A-FAC9-4504-B954-A10F9771AAE2}" dt="2023-03-01T03:39:51.648" v="3" actId="1076"/>
          <ac:picMkLst>
            <pc:docMk/>
            <pc:sldMk cId="0" sldId="256"/>
            <ac:picMk id="2" creationId="{AA8B74BC-2802-1DD9-C71C-89AE703E8C5F}"/>
          </ac:picMkLst>
        </pc:picChg>
      </pc:sldChg>
      <pc:sldChg chg="addSp modSp mod">
        <pc:chgData name="Yulianti, Evie Woro" userId="219964f9-5fbf-464c-bd1a-2d8f48dfa4f6" providerId="ADAL" clId="{85EE0E0A-FAC9-4504-B954-A10F9771AAE2}" dt="2023-03-01T03:40:18.090" v="9"/>
        <pc:sldMkLst>
          <pc:docMk/>
          <pc:sldMk cId="0" sldId="257"/>
        </pc:sldMkLst>
        <pc:spChg chg="mod">
          <ac:chgData name="Yulianti, Evie Woro" userId="219964f9-5fbf-464c-bd1a-2d8f48dfa4f6" providerId="ADAL" clId="{85EE0E0A-FAC9-4504-B954-A10F9771AAE2}" dt="2023-03-01T03:40:17.589" v="8" actId="1076"/>
          <ac:spMkLst>
            <pc:docMk/>
            <pc:sldMk cId="0" sldId="257"/>
            <ac:spMk id="185" creationId="{00000000-0000-0000-0000-000000000000}"/>
          </ac:spMkLst>
        </pc:spChg>
        <pc:picChg chg="add mod">
          <ac:chgData name="Yulianti, Evie Woro" userId="219964f9-5fbf-464c-bd1a-2d8f48dfa4f6" providerId="ADAL" clId="{85EE0E0A-FAC9-4504-B954-A10F9771AAE2}" dt="2023-03-01T03:40:18.090" v="9"/>
          <ac:picMkLst>
            <pc:docMk/>
            <pc:sldMk cId="0" sldId="257"/>
            <ac:picMk id="2" creationId="{AA8B74BC-2802-1DD9-C71C-89AE703E8C5F}"/>
          </ac:picMkLst>
        </pc:picChg>
      </pc:sldChg>
      <pc:sldChg chg="addSp delSp modSp mod">
        <pc:chgData name="Yulianti, Evie Woro" userId="219964f9-5fbf-464c-bd1a-2d8f48dfa4f6" providerId="ADAL" clId="{85EE0E0A-FAC9-4504-B954-A10F9771AAE2}" dt="2023-03-01T03:40:32.088" v="13" actId="1076"/>
        <pc:sldMkLst>
          <pc:docMk/>
          <pc:sldMk cId="0" sldId="258"/>
        </pc:sldMkLst>
        <pc:spChg chg="del">
          <ac:chgData name="Yulianti, Evie Woro" userId="219964f9-5fbf-464c-bd1a-2d8f48dfa4f6" providerId="ADAL" clId="{85EE0E0A-FAC9-4504-B954-A10F9771AAE2}" dt="2023-03-01T03:40:25.003" v="11" actId="478"/>
          <ac:spMkLst>
            <pc:docMk/>
            <pc:sldMk cId="0" sldId="258"/>
            <ac:spMk id="221" creationId="{00000000-0000-0000-0000-000000000000}"/>
          </ac:spMkLst>
        </pc:spChg>
        <pc:spChg chg="del">
          <ac:chgData name="Yulianti, Evie Woro" userId="219964f9-5fbf-464c-bd1a-2d8f48dfa4f6" providerId="ADAL" clId="{85EE0E0A-FAC9-4504-B954-A10F9771AAE2}" dt="2023-03-01T03:40:26.994" v="12" actId="478"/>
          <ac:spMkLst>
            <pc:docMk/>
            <pc:sldMk cId="0" sldId="258"/>
            <ac:spMk id="222" creationId="{00000000-0000-0000-0000-000000000000}"/>
          </ac:spMkLst>
        </pc:spChg>
        <pc:picChg chg="add mod">
          <ac:chgData name="Yulianti, Evie Woro" userId="219964f9-5fbf-464c-bd1a-2d8f48dfa4f6" providerId="ADAL" clId="{85EE0E0A-FAC9-4504-B954-A10F9771AAE2}" dt="2023-03-01T03:40:32.088" v="13" actId="1076"/>
          <ac:picMkLst>
            <pc:docMk/>
            <pc:sldMk cId="0" sldId="258"/>
            <ac:picMk id="2" creationId="{AA8B74BC-2802-1DD9-C71C-89AE703E8C5F}"/>
          </ac:picMkLst>
        </pc:picChg>
      </pc:sldChg>
      <pc:sldChg chg="addSp delSp modSp mod">
        <pc:chgData name="Yulianti, Evie Woro" userId="219964f9-5fbf-464c-bd1a-2d8f48dfa4f6" providerId="ADAL" clId="{85EE0E0A-FAC9-4504-B954-A10F9771AAE2}" dt="2023-03-01T03:40:44.768" v="17" actId="1076"/>
        <pc:sldMkLst>
          <pc:docMk/>
          <pc:sldMk cId="0" sldId="259"/>
        </pc:sldMkLst>
        <pc:spChg chg="del">
          <ac:chgData name="Yulianti, Evie Woro" userId="219964f9-5fbf-464c-bd1a-2d8f48dfa4f6" providerId="ADAL" clId="{85EE0E0A-FAC9-4504-B954-A10F9771AAE2}" dt="2023-03-01T03:40:38.189" v="15" actId="478"/>
          <ac:spMkLst>
            <pc:docMk/>
            <pc:sldMk cId="0" sldId="259"/>
            <ac:spMk id="229" creationId="{00000000-0000-0000-0000-000000000000}"/>
          </ac:spMkLst>
        </pc:spChg>
        <pc:spChg chg="del">
          <ac:chgData name="Yulianti, Evie Woro" userId="219964f9-5fbf-464c-bd1a-2d8f48dfa4f6" providerId="ADAL" clId="{85EE0E0A-FAC9-4504-B954-A10F9771AAE2}" dt="2023-03-01T03:40:40.290" v="16" actId="478"/>
          <ac:spMkLst>
            <pc:docMk/>
            <pc:sldMk cId="0" sldId="259"/>
            <ac:spMk id="230" creationId="{00000000-0000-0000-0000-000000000000}"/>
          </ac:spMkLst>
        </pc:spChg>
        <pc:picChg chg="add mod">
          <ac:chgData name="Yulianti, Evie Woro" userId="219964f9-5fbf-464c-bd1a-2d8f48dfa4f6" providerId="ADAL" clId="{85EE0E0A-FAC9-4504-B954-A10F9771AAE2}" dt="2023-03-01T03:40:44.768" v="17" actId="1076"/>
          <ac:picMkLst>
            <pc:docMk/>
            <pc:sldMk cId="0" sldId="259"/>
            <ac:picMk id="2" creationId="{AA8B74BC-2802-1DD9-C71C-89AE703E8C5F}"/>
          </ac:picMkLst>
        </pc:picChg>
      </pc:sldChg>
      <pc:sldChg chg="addSp delSp modSp mod">
        <pc:chgData name="Yulianti, Evie Woro" userId="219964f9-5fbf-464c-bd1a-2d8f48dfa4f6" providerId="ADAL" clId="{85EE0E0A-FAC9-4504-B954-A10F9771AAE2}" dt="2023-03-01T03:40:57.872" v="21" actId="1076"/>
        <pc:sldMkLst>
          <pc:docMk/>
          <pc:sldMk cId="0" sldId="260"/>
        </pc:sldMkLst>
        <pc:spChg chg="del">
          <ac:chgData name="Yulianti, Evie Woro" userId="219964f9-5fbf-464c-bd1a-2d8f48dfa4f6" providerId="ADAL" clId="{85EE0E0A-FAC9-4504-B954-A10F9771AAE2}" dt="2023-03-01T03:40:51.635" v="19" actId="478"/>
          <ac:spMkLst>
            <pc:docMk/>
            <pc:sldMk cId="0" sldId="260"/>
            <ac:spMk id="237" creationId="{00000000-0000-0000-0000-000000000000}"/>
          </ac:spMkLst>
        </pc:spChg>
        <pc:spChg chg="del">
          <ac:chgData name="Yulianti, Evie Woro" userId="219964f9-5fbf-464c-bd1a-2d8f48dfa4f6" providerId="ADAL" clId="{85EE0E0A-FAC9-4504-B954-A10F9771AAE2}" dt="2023-03-01T03:40:53.607" v="20" actId="478"/>
          <ac:spMkLst>
            <pc:docMk/>
            <pc:sldMk cId="0" sldId="260"/>
            <ac:spMk id="238" creationId="{00000000-0000-0000-0000-000000000000}"/>
          </ac:spMkLst>
        </pc:spChg>
        <pc:picChg chg="add mod">
          <ac:chgData name="Yulianti, Evie Woro" userId="219964f9-5fbf-464c-bd1a-2d8f48dfa4f6" providerId="ADAL" clId="{85EE0E0A-FAC9-4504-B954-A10F9771AAE2}" dt="2023-03-01T03:40:57.872" v="21" actId="1076"/>
          <ac:picMkLst>
            <pc:docMk/>
            <pc:sldMk cId="0" sldId="260"/>
            <ac:picMk id="2" creationId="{AA8B74BC-2802-1DD9-C71C-89AE703E8C5F}"/>
          </ac:picMkLst>
        </pc:picChg>
      </pc:sldChg>
      <pc:sldChg chg="addSp delSp modSp mod">
        <pc:chgData name="Yulianti, Evie Woro" userId="219964f9-5fbf-464c-bd1a-2d8f48dfa4f6" providerId="ADAL" clId="{85EE0E0A-FAC9-4504-B954-A10F9771AAE2}" dt="2023-03-01T03:41:12.660" v="25" actId="1076"/>
        <pc:sldMkLst>
          <pc:docMk/>
          <pc:sldMk cId="0" sldId="261"/>
        </pc:sldMkLst>
        <pc:spChg chg="del">
          <ac:chgData name="Yulianti, Evie Woro" userId="219964f9-5fbf-464c-bd1a-2d8f48dfa4f6" providerId="ADAL" clId="{85EE0E0A-FAC9-4504-B954-A10F9771AAE2}" dt="2023-03-01T03:41:07.302" v="23" actId="478"/>
          <ac:spMkLst>
            <pc:docMk/>
            <pc:sldMk cId="0" sldId="261"/>
            <ac:spMk id="302" creationId="{00000000-0000-0000-0000-000000000000}"/>
          </ac:spMkLst>
        </pc:spChg>
        <pc:spChg chg="del">
          <ac:chgData name="Yulianti, Evie Woro" userId="219964f9-5fbf-464c-bd1a-2d8f48dfa4f6" providerId="ADAL" clId="{85EE0E0A-FAC9-4504-B954-A10F9771AAE2}" dt="2023-03-01T03:41:09.260" v="24" actId="478"/>
          <ac:spMkLst>
            <pc:docMk/>
            <pc:sldMk cId="0" sldId="261"/>
            <ac:spMk id="303" creationId="{00000000-0000-0000-0000-000000000000}"/>
          </ac:spMkLst>
        </pc:spChg>
        <pc:picChg chg="add mod">
          <ac:chgData name="Yulianti, Evie Woro" userId="219964f9-5fbf-464c-bd1a-2d8f48dfa4f6" providerId="ADAL" clId="{85EE0E0A-FAC9-4504-B954-A10F9771AAE2}" dt="2023-03-01T03:41:12.660" v="25" actId="1076"/>
          <ac:picMkLst>
            <pc:docMk/>
            <pc:sldMk cId="0" sldId="261"/>
            <ac:picMk id="2" creationId="{AA8B74BC-2802-1DD9-C71C-89AE703E8C5F}"/>
          </ac:picMkLst>
        </pc:picChg>
      </pc:sldChg>
      <pc:sldChg chg="addSp delSp modSp mod">
        <pc:chgData name="Yulianti, Evie Woro" userId="219964f9-5fbf-464c-bd1a-2d8f48dfa4f6" providerId="ADAL" clId="{85EE0E0A-FAC9-4504-B954-A10F9771AAE2}" dt="2023-03-01T03:41:25.158" v="29" actId="1076"/>
        <pc:sldMkLst>
          <pc:docMk/>
          <pc:sldMk cId="0" sldId="262"/>
        </pc:sldMkLst>
        <pc:spChg chg="del">
          <ac:chgData name="Yulianti, Evie Woro" userId="219964f9-5fbf-464c-bd1a-2d8f48dfa4f6" providerId="ADAL" clId="{85EE0E0A-FAC9-4504-B954-A10F9771AAE2}" dt="2023-03-01T03:41:17.581" v="27" actId="478"/>
          <ac:spMkLst>
            <pc:docMk/>
            <pc:sldMk cId="0" sldId="262"/>
            <ac:spMk id="340" creationId="{00000000-0000-0000-0000-000000000000}"/>
          </ac:spMkLst>
        </pc:spChg>
        <pc:spChg chg="del">
          <ac:chgData name="Yulianti, Evie Woro" userId="219964f9-5fbf-464c-bd1a-2d8f48dfa4f6" providerId="ADAL" clId="{85EE0E0A-FAC9-4504-B954-A10F9771AAE2}" dt="2023-03-01T03:41:19.759" v="28" actId="478"/>
          <ac:spMkLst>
            <pc:docMk/>
            <pc:sldMk cId="0" sldId="262"/>
            <ac:spMk id="341" creationId="{00000000-0000-0000-0000-000000000000}"/>
          </ac:spMkLst>
        </pc:spChg>
        <pc:picChg chg="add mod">
          <ac:chgData name="Yulianti, Evie Woro" userId="219964f9-5fbf-464c-bd1a-2d8f48dfa4f6" providerId="ADAL" clId="{85EE0E0A-FAC9-4504-B954-A10F9771AAE2}" dt="2023-03-01T03:41:25.158" v="29" actId="1076"/>
          <ac:picMkLst>
            <pc:docMk/>
            <pc:sldMk cId="0" sldId="262"/>
            <ac:picMk id="2" creationId="{AA8B74BC-2802-1DD9-C71C-89AE703E8C5F}"/>
          </ac:picMkLst>
        </pc:picChg>
      </pc:sldChg>
      <pc:sldChg chg="addSp delSp modSp mod">
        <pc:chgData name="Yulianti, Evie Woro" userId="219964f9-5fbf-464c-bd1a-2d8f48dfa4f6" providerId="ADAL" clId="{85EE0E0A-FAC9-4504-B954-A10F9771AAE2}" dt="2023-03-01T03:41:40.232" v="33" actId="1076"/>
        <pc:sldMkLst>
          <pc:docMk/>
          <pc:sldMk cId="0" sldId="263"/>
        </pc:sldMkLst>
        <pc:spChg chg="del">
          <ac:chgData name="Yulianti, Evie Woro" userId="219964f9-5fbf-464c-bd1a-2d8f48dfa4f6" providerId="ADAL" clId="{85EE0E0A-FAC9-4504-B954-A10F9771AAE2}" dt="2023-03-01T03:41:33.683" v="31" actId="478"/>
          <ac:spMkLst>
            <pc:docMk/>
            <pc:sldMk cId="0" sldId="263"/>
            <ac:spMk id="368" creationId="{00000000-0000-0000-0000-000000000000}"/>
          </ac:spMkLst>
        </pc:spChg>
        <pc:spChg chg="del">
          <ac:chgData name="Yulianti, Evie Woro" userId="219964f9-5fbf-464c-bd1a-2d8f48dfa4f6" providerId="ADAL" clId="{85EE0E0A-FAC9-4504-B954-A10F9771AAE2}" dt="2023-03-01T03:41:35.761" v="32" actId="478"/>
          <ac:spMkLst>
            <pc:docMk/>
            <pc:sldMk cId="0" sldId="263"/>
            <ac:spMk id="369" creationId="{00000000-0000-0000-0000-000000000000}"/>
          </ac:spMkLst>
        </pc:spChg>
        <pc:picChg chg="add mod">
          <ac:chgData name="Yulianti, Evie Woro" userId="219964f9-5fbf-464c-bd1a-2d8f48dfa4f6" providerId="ADAL" clId="{85EE0E0A-FAC9-4504-B954-A10F9771AAE2}" dt="2023-03-01T03:41:40.232" v="33" actId="1076"/>
          <ac:picMkLst>
            <pc:docMk/>
            <pc:sldMk cId="0" sldId="263"/>
            <ac:picMk id="2" creationId="{AA8B74BC-2802-1DD9-C71C-89AE703E8C5F}"/>
          </ac:picMkLst>
        </pc:picChg>
      </pc:sldChg>
      <pc:sldChg chg="addSp delSp modSp mod">
        <pc:chgData name="Yulianti, Evie Woro" userId="219964f9-5fbf-464c-bd1a-2d8f48dfa4f6" providerId="ADAL" clId="{85EE0E0A-FAC9-4504-B954-A10F9771AAE2}" dt="2023-03-01T03:41:55.804" v="37" actId="1076"/>
        <pc:sldMkLst>
          <pc:docMk/>
          <pc:sldMk cId="0" sldId="264"/>
        </pc:sldMkLst>
        <pc:spChg chg="del">
          <ac:chgData name="Yulianti, Evie Woro" userId="219964f9-5fbf-464c-bd1a-2d8f48dfa4f6" providerId="ADAL" clId="{85EE0E0A-FAC9-4504-B954-A10F9771AAE2}" dt="2023-03-01T03:41:48.880" v="35" actId="478"/>
          <ac:spMkLst>
            <pc:docMk/>
            <pc:sldMk cId="0" sldId="264"/>
            <ac:spMk id="396" creationId="{00000000-0000-0000-0000-000000000000}"/>
          </ac:spMkLst>
        </pc:spChg>
        <pc:spChg chg="del">
          <ac:chgData name="Yulianti, Evie Woro" userId="219964f9-5fbf-464c-bd1a-2d8f48dfa4f6" providerId="ADAL" clId="{85EE0E0A-FAC9-4504-B954-A10F9771AAE2}" dt="2023-03-01T03:41:51.015" v="36" actId="478"/>
          <ac:spMkLst>
            <pc:docMk/>
            <pc:sldMk cId="0" sldId="264"/>
            <ac:spMk id="397" creationId="{00000000-0000-0000-0000-000000000000}"/>
          </ac:spMkLst>
        </pc:spChg>
        <pc:picChg chg="add mod">
          <ac:chgData name="Yulianti, Evie Woro" userId="219964f9-5fbf-464c-bd1a-2d8f48dfa4f6" providerId="ADAL" clId="{85EE0E0A-FAC9-4504-B954-A10F9771AAE2}" dt="2023-03-01T03:41:55.804" v="37" actId="1076"/>
          <ac:picMkLst>
            <pc:docMk/>
            <pc:sldMk cId="0" sldId="264"/>
            <ac:picMk id="2" creationId="{AA8B74BC-2802-1DD9-C71C-89AE703E8C5F}"/>
          </ac:picMkLst>
        </pc:picChg>
      </pc:sldChg>
      <pc:sldChg chg="addSp modSp mod modNotes">
        <pc:chgData name="Yulianti, Evie Woro" userId="219964f9-5fbf-464c-bd1a-2d8f48dfa4f6" providerId="ADAL" clId="{85EE0E0A-FAC9-4504-B954-A10F9771AAE2}" dt="2023-03-01T03:42:59.686" v="49" actId="14100"/>
        <pc:sldMkLst>
          <pc:docMk/>
          <pc:sldMk cId="0" sldId="265"/>
        </pc:sldMkLst>
        <pc:picChg chg="add mod">
          <ac:chgData name="Yulianti, Evie Woro" userId="219964f9-5fbf-464c-bd1a-2d8f48dfa4f6" providerId="ADAL" clId="{85EE0E0A-FAC9-4504-B954-A10F9771AAE2}" dt="2023-03-01T03:42:23.414" v="41"/>
          <ac:picMkLst>
            <pc:docMk/>
            <pc:sldMk cId="0" sldId="265"/>
            <ac:picMk id="2" creationId="{AA8B74BC-2802-1DD9-C71C-89AE703E8C5F}"/>
          </ac:picMkLst>
        </pc:picChg>
        <pc:picChg chg="add mod">
          <ac:chgData name="Yulianti, Evie Woro" userId="219964f9-5fbf-464c-bd1a-2d8f48dfa4f6" providerId="ADAL" clId="{85EE0E0A-FAC9-4504-B954-A10F9771AAE2}" dt="2023-03-01T03:42:59.686" v="49" actId="14100"/>
          <ac:picMkLst>
            <pc:docMk/>
            <pc:sldMk cId="0" sldId="265"/>
            <ac:picMk id="3" creationId="{A90509A1-7532-359F-D7A2-FB8FA0BF597F}"/>
          </ac:picMkLst>
        </pc:picChg>
        <pc:picChg chg="mod modCrop">
          <ac:chgData name="Yulianti, Evie Woro" userId="219964f9-5fbf-464c-bd1a-2d8f48dfa4f6" providerId="ADAL" clId="{85EE0E0A-FAC9-4504-B954-A10F9771AAE2}" dt="2023-03-01T03:42:46.810" v="46" actId="14100"/>
          <ac:picMkLst>
            <pc:docMk/>
            <pc:sldMk cId="0" sldId="265"/>
            <ac:picMk id="402" creationId="{00000000-0000-0000-0000-000000000000}"/>
          </ac:picMkLst>
        </pc:picChg>
      </pc:sldChg>
      <pc:sldChg chg="modSp mod">
        <pc:chgData name="Yulianti, Evie Woro" userId="219964f9-5fbf-464c-bd1a-2d8f48dfa4f6" providerId="ADAL" clId="{85EE0E0A-FAC9-4504-B954-A10F9771AAE2}" dt="2023-03-01T03:48:46.388" v="96" actId="732"/>
        <pc:sldMkLst>
          <pc:docMk/>
          <pc:sldMk cId="0" sldId="266"/>
        </pc:sldMkLst>
        <pc:picChg chg="mod modCrop">
          <ac:chgData name="Yulianti, Evie Woro" userId="219964f9-5fbf-464c-bd1a-2d8f48dfa4f6" providerId="ADAL" clId="{85EE0E0A-FAC9-4504-B954-A10F9771AAE2}" dt="2023-03-01T03:48:46.388" v="96" actId="732"/>
          <ac:picMkLst>
            <pc:docMk/>
            <pc:sldMk cId="0" sldId="266"/>
            <ac:picMk id="407" creationId="{00000000-0000-0000-0000-000000000000}"/>
          </ac:picMkLst>
        </pc:picChg>
      </pc:sldChg>
      <pc:sldChg chg="modSp mod">
        <pc:chgData name="Yulianti, Evie Woro" userId="219964f9-5fbf-464c-bd1a-2d8f48dfa4f6" providerId="ADAL" clId="{85EE0E0A-FAC9-4504-B954-A10F9771AAE2}" dt="2023-03-01T03:48:37.340" v="95" actId="732"/>
        <pc:sldMkLst>
          <pc:docMk/>
          <pc:sldMk cId="0" sldId="267"/>
        </pc:sldMkLst>
        <pc:picChg chg="mod modCrop">
          <ac:chgData name="Yulianti, Evie Woro" userId="219964f9-5fbf-464c-bd1a-2d8f48dfa4f6" providerId="ADAL" clId="{85EE0E0A-FAC9-4504-B954-A10F9771AAE2}" dt="2023-03-01T03:48:37.340" v="95" actId="732"/>
          <ac:picMkLst>
            <pc:docMk/>
            <pc:sldMk cId="0" sldId="267"/>
            <ac:picMk id="420" creationId="{00000000-0000-0000-0000-000000000000}"/>
          </ac:picMkLst>
        </pc:picChg>
      </pc:sldChg>
      <pc:sldChg chg="modSp mod">
        <pc:chgData name="Yulianti, Evie Woro" userId="219964f9-5fbf-464c-bd1a-2d8f48dfa4f6" providerId="ADAL" clId="{85EE0E0A-FAC9-4504-B954-A10F9771AAE2}" dt="2023-03-01T03:48:29.875" v="94" actId="14100"/>
        <pc:sldMkLst>
          <pc:docMk/>
          <pc:sldMk cId="0" sldId="268"/>
        </pc:sldMkLst>
        <pc:picChg chg="mod modCrop">
          <ac:chgData name="Yulianti, Evie Woro" userId="219964f9-5fbf-464c-bd1a-2d8f48dfa4f6" providerId="ADAL" clId="{85EE0E0A-FAC9-4504-B954-A10F9771AAE2}" dt="2023-03-01T03:48:29.875" v="94" actId="14100"/>
          <ac:picMkLst>
            <pc:docMk/>
            <pc:sldMk cId="0" sldId="268"/>
            <ac:picMk id="430" creationId="{00000000-0000-0000-0000-000000000000}"/>
          </ac:picMkLst>
        </pc:picChg>
      </pc:sldChg>
      <pc:sldChg chg="modSp mod">
        <pc:chgData name="Yulianti, Evie Woro" userId="219964f9-5fbf-464c-bd1a-2d8f48dfa4f6" providerId="ADAL" clId="{85EE0E0A-FAC9-4504-B954-A10F9771AAE2}" dt="2023-03-01T03:48:14.308" v="91" actId="732"/>
        <pc:sldMkLst>
          <pc:docMk/>
          <pc:sldMk cId="0" sldId="269"/>
        </pc:sldMkLst>
        <pc:picChg chg="mod modCrop">
          <ac:chgData name="Yulianti, Evie Woro" userId="219964f9-5fbf-464c-bd1a-2d8f48dfa4f6" providerId="ADAL" clId="{85EE0E0A-FAC9-4504-B954-A10F9771AAE2}" dt="2023-03-01T03:48:14.308" v="91" actId="732"/>
          <ac:picMkLst>
            <pc:docMk/>
            <pc:sldMk cId="0" sldId="269"/>
            <ac:picMk id="441" creationId="{00000000-0000-0000-0000-000000000000}"/>
          </ac:picMkLst>
        </pc:picChg>
      </pc:sldChg>
      <pc:sldChg chg="modSp mod">
        <pc:chgData name="Yulianti, Evie Woro" userId="219964f9-5fbf-464c-bd1a-2d8f48dfa4f6" providerId="ADAL" clId="{85EE0E0A-FAC9-4504-B954-A10F9771AAE2}" dt="2023-03-01T03:48:07.301" v="90" actId="14100"/>
        <pc:sldMkLst>
          <pc:docMk/>
          <pc:sldMk cId="0" sldId="270"/>
        </pc:sldMkLst>
        <pc:picChg chg="mod modCrop">
          <ac:chgData name="Yulianti, Evie Woro" userId="219964f9-5fbf-464c-bd1a-2d8f48dfa4f6" providerId="ADAL" clId="{85EE0E0A-FAC9-4504-B954-A10F9771AAE2}" dt="2023-03-01T03:48:07.301" v="90" actId="14100"/>
          <ac:picMkLst>
            <pc:docMk/>
            <pc:sldMk cId="0" sldId="270"/>
            <ac:picMk id="451" creationId="{00000000-0000-0000-0000-000000000000}"/>
          </ac:picMkLst>
        </pc:picChg>
      </pc:sldChg>
      <pc:sldChg chg="modSp mod">
        <pc:chgData name="Yulianti, Evie Woro" userId="219964f9-5fbf-464c-bd1a-2d8f48dfa4f6" providerId="ADAL" clId="{85EE0E0A-FAC9-4504-B954-A10F9771AAE2}" dt="2023-03-01T03:47:46.155" v="87" actId="14100"/>
        <pc:sldMkLst>
          <pc:docMk/>
          <pc:sldMk cId="0" sldId="271"/>
        </pc:sldMkLst>
        <pc:picChg chg="mod modCrop">
          <ac:chgData name="Yulianti, Evie Woro" userId="219964f9-5fbf-464c-bd1a-2d8f48dfa4f6" providerId="ADAL" clId="{85EE0E0A-FAC9-4504-B954-A10F9771AAE2}" dt="2023-03-01T03:47:46.155" v="87" actId="14100"/>
          <ac:picMkLst>
            <pc:docMk/>
            <pc:sldMk cId="0" sldId="271"/>
            <ac:picMk id="462" creationId="{00000000-0000-0000-0000-000000000000}"/>
          </ac:picMkLst>
        </pc:picChg>
      </pc:sldChg>
      <pc:sldChg chg="modSp mod">
        <pc:chgData name="Yulianti, Evie Woro" userId="219964f9-5fbf-464c-bd1a-2d8f48dfa4f6" providerId="ADAL" clId="{85EE0E0A-FAC9-4504-B954-A10F9771AAE2}" dt="2023-03-01T03:47:34.364" v="85" actId="14100"/>
        <pc:sldMkLst>
          <pc:docMk/>
          <pc:sldMk cId="0" sldId="272"/>
        </pc:sldMkLst>
        <pc:picChg chg="mod modCrop">
          <ac:chgData name="Yulianti, Evie Woro" userId="219964f9-5fbf-464c-bd1a-2d8f48dfa4f6" providerId="ADAL" clId="{85EE0E0A-FAC9-4504-B954-A10F9771AAE2}" dt="2023-03-01T03:47:34.364" v="85" actId="14100"/>
          <ac:picMkLst>
            <pc:docMk/>
            <pc:sldMk cId="0" sldId="272"/>
            <ac:picMk id="472" creationId="{00000000-0000-0000-0000-000000000000}"/>
          </ac:picMkLst>
        </pc:picChg>
      </pc:sldChg>
      <pc:sldChg chg="modSp mod">
        <pc:chgData name="Yulianti, Evie Woro" userId="219964f9-5fbf-464c-bd1a-2d8f48dfa4f6" providerId="ADAL" clId="{85EE0E0A-FAC9-4504-B954-A10F9771AAE2}" dt="2023-03-01T03:47:18.644" v="83" actId="14100"/>
        <pc:sldMkLst>
          <pc:docMk/>
          <pc:sldMk cId="0" sldId="273"/>
        </pc:sldMkLst>
        <pc:picChg chg="mod modCrop">
          <ac:chgData name="Yulianti, Evie Woro" userId="219964f9-5fbf-464c-bd1a-2d8f48dfa4f6" providerId="ADAL" clId="{85EE0E0A-FAC9-4504-B954-A10F9771AAE2}" dt="2023-03-01T03:47:18.644" v="83" actId="14100"/>
          <ac:picMkLst>
            <pc:docMk/>
            <pc:sldMk cId="0" sldId="273"/>
            <ac:picMk id="485" creationId="{00000000-0000-0000-0000-000000000000}"/>
          </ac:picMkLst>
        </pc:picChg>
      </pc:sldChg>
      <pc:sldChg chg="modSp mod">
        <pc:chgData name="Yulianti, Evie Woro" userId="219964f9-5fbf-464c-bd1a-2d8f48dfa4f6" providerId="ADAL" clId="{85EE0E0A-FAC9-4504-B954-A10F9771AAE2}" dt="2023-03-01T03:47:03.995" v="81" actId="14100"/>
        <pc:sldMkLst>
          <pc:docMk/>
          <pc:sldMk cId="0" sldId="274"/>
        </pc:sldMkLst>
        <pc:picChg chg="mod modCrop">
          <ac:chgData name="Yulianti, Evie Woro" userId="219964f9-5fbf-464c-bd1a-2d8f48dfa4f6" providerId="ADAL" clId="{85EE0E0A-FAC9-4504-B954-A10F9771AAE2}" dt="2023-03-01T03:47:03.995" v="81" actId="14100"/>
          <ac:picMkLst>
            <pc:docMk/>
            <pc:sldMk cId="0" sldId="274"/>
            <ac:picMk id="495" creationId="{00000000-0000-0000-0000-000000000000}"/>
          </ac:picMkLst>
        </pc:picChg>
      </pc:sldChg>
      <pc:sldChg chg="modSp mod">
        <pc:chgData name="Yulianti, Evie Woro" userId="219964f9-5fbf-464c-bd1a-2d8f48dfa4f6" providerId="ADAL" clId="{85EE0E0A-FAC9-4504-B954-A10F9771AAE2}" dt="2023-03-01T03:46:49.377" v="79" actId="14100"/>
        <pc:sldMkLst>
          <pc:docMk/>
          <pc:sldMk cId="0" sldId="275"/>
        </pc:sldMkLst>
        <pc:picChg chg="mod modCrop">
          <ac:chgData name="Yulianti, Evie Woro" userId="219964f9-5fbf-464c-bd1a-2d8f48dfa4f6" providerId="ADAL" clId="{85EE0E0A-FAC9-4504-B954-A10F9771AAE2}" dt="2023-03-01T03:46:49.377" v="79" actId="14100"/>
          <ac:picMkLst>
            <pc:docMk/>
            <pc:sldMk cId="0" sldId="275"/>
            <ac:picMk id="508" creationId="{00000000-0000-0000-0000-000000000000}"/>
          </ac:picMkLst>
        </pc:picChg>
      </pc:sldChg>
      <pc:sldChg chg="modSp mod">
        <pc:chgData name="Yulianti, Evie Woro" userId="219964f9-5fbf-464c-bd1a-2d8f48dfa4f6" providerId="ADAL" clId="{85EE0E0A-FAC9-4504-B954-A10F9771AAE2}" dt="2023-03-01T03:46:35.903" v="77" actId="14100"/>
        <pc:sldMkLst>
          <pc:docMk/>
          <pc:sldMk cId="0" sldId="276"/>
        </pc:sldMkLst>
        <pc:picChg chg="mod modCrop">
          <ac:chgData name="Yulianti, Evie Woro" userId="219964f9-5fbf-464c-bd1a-2d8f48dfa4f6" providerId="ADAL" clId="{85EE0E0A-FAC9-4504-B954-A10F9771AAE2}" dt="2023-03-01T03:46:35.903" v="77" actId="14100"/>
          <ac:picMkLst>
            <pc:docMk/>
            <pc:sldMk cId="0" sldId="276"/>
            <ac:picMk id="518" creationId="{00000000-0000-0000-0000-000000000000}"/>
          </ac:picMkLst>
        </pc:picChg>
      </pc:sldChg>
      <pc:sldChg chg="addSp delSp modSp mod">
        <pc:chgData name="Yulianti, Evie Woro" userId="219964f9-5fbf-464c-bd1a-2d8f48dfa4f6" providerId="ADAL" clId="{85EE0E0A-FAC9-4504-B954-A10F9771AAE2}" dt="2023-03-01T03:43:25.978" v="54" actId="1076"/>
        <pc:sldMkLst>
          <pc:docMk/>
          <pc:sldMk cId="0" sldId="277"/>
        </pc:sldMkLst>
        <pc:spChg chg="del">
          <ac:chgData name="Yulianti, Evie Woro" userId="219964f9-5fbf-464c-bd1a-2d8f48dfa4f6" providerId="ADAL" clId="{85EE0E0A-FAC9-4504-B954-A10F9771AAE2}" dt="2023-03-01T03:43:18.708" v="51" actId="478"/>
          <ac:spMkLst>
            <pc:docMk/>
            <pc:sldMk cId="0" sldId="277"/>
            <ac:spMk id="528" creationId="{00000000-0000-0000-0000-000000000000}"/>
          </ac:spMkLst>
        </pc:spChg>
        <pc:spChg chg="del">
          <ac:chgData name="Yulianti, Evie Woro" userId="219964f9-5fbf-464c-bd1a-2d8f48dfa4f6" providerId="ADAL" clId="{85EE0E0A-FAC9-4504-B954-A10F9771AAE2}" dt="2023-03-01T03:43:22.603" v="53" actId="478"/>
          <ac:spMkLst>
            <pc:docMk/>
            <pc:sldMk cId="0" sldId="277"/>
            <ac:spMk id="529" creationId="{00000000-0000-0000-0000-000000000000}"/>
          </ac:spMkLst>
        </pc:spChg>
        <pc:picChg chg="add mod">
          <ac:chgData name="Yulianti, Evie Woro" userId="219964f9-5fbf-464c-bd1a-2d8f48dfa4f6" providerId="ADAL" clId="{85EE0E0A-FAC9-4504-B954-A10F9771AAE2}" dt="2023-03-01T03:43:25.978" v="54" actId="1076"/>
          <ac:picMkLst>
            <pc:docMk/>
            <pc:sldMk cId="0" sldId="277"/>
            <ac:picMk id="2" creationId="{3728BEF3-3A05-684B-0D62-96117E9A6B59}"/>
          </ac:picMkLst>
        </pc:picChg>
      </pc:sldChg>
      <pc:sldChg chg="addSp delSp modSp mod">
        <pc:chgData name="Yulianti, Evie Woro" userId="219964f9-5fbf-464c-bd1a-2d8f48dfa4f6" providerId="ADAL" clId="{85EE0E0A-FAC9-4504-B954-A10F9771AAE2}" dt="2023-03-01T03:44:58.092" v="59" actId="1076"/>
        <pc:sldMkLst>
          <pc:docMk/>
          <pc:sldMk cId="0" sldId="278"/>
        </pc:sldMkLst>
        <pc:spChg chg="del">
          <ac:chgData name="Yulianti, Evie Woro" userId="219964f9-5fbf-464c-bd1a-2d8f48dfa4f6" providerId="ADAL" clId="{85EE0E0A-FAC9-4504-B954-A10F9771AAE2}" dt="2023-03-01T03:44:52.796" v="57" actId="478"/>
          <ac:spMkLst>
            <pc:docMk/>
            <pc:sldMk cId="0" sldId="278"/>
            <ac:spMk id="586" creationId="{00000000-0000-0000-0000-000000000000}"/>
          </ac:spMkLst>
        </pc:spChg>
        <pc:spChg chg="del">
          <ac:chgData name="Yulianti, Evie Woro" userId="219964f9-5fbf-464c-bd1a-2d8f48dfa4f6" providerId="ADAL" clId="{85EE0E0A-FAC9-4504-B954-A10F9771AAE2}" dt="2023-03-01T03:44:54.901" v="58" actId="478"/>
          <ac:spMkLst>
            <pc:docMk/>
            <pc:sldMk cId="0" sldId="278"/>
            <ac:spMk id="587" creationId="{00000000-0000-0000-0000-000000000000}"/>
          </ac:spMkLst>
        </pc:spChg>
        <pc:picChg chg="add mod">
          <ac:chgData name="Yulianti, Evie Woro" userId="219964f9-5fbf-464c-bd1a-2d8f48dfa4f6" providerId="ADAL" clId="{85EE0E0A-FAC9-4504-B954-A10F9771AAE2}" dt="2023-03-01T03:44:58.092" v="59" actId="1076"/>
          <ac:picMkLst>
            <pc:docMk/>
            <pc:sldMk cId="0" sldId="278"/>
            <ac:picMk id="2" creationId="{93C4635E-E587-6CDC-4F2C-24C12F5896AA}"/>
          </ac:picMkLst>
        </pc:picChg>
      </pc:sldChg>
      <pc:sldChg chg="addSp delSp modSp mod">
        <pc:chgData name="Yulianti, Evie Woro" userId="219964f9-5fbf-464c-bd1a-2d8f48dfa4f6" providerId="ADAL" clId="{85EE0E0A-FAC9-4504-B954-A10F9771AAE2}" dt="2023-03-01T03:45:13.302" v="65" actId="1076"/>
        <pc:sldMkLst>
          <pc:docMk/>
          <pc:sldMk cId="0" sldId="279"/>
        </pc:sldMkLst>
        <pc:spChg chg="del">
          <ac:chgData name="Yulianti, Evie Woro" userId="219964f9-5fbf-464c-bd1a-2d8f48dfa4f6" providerId="ADAL" clId="{85EE0E0A-FAC9-4504-B954-A10F9771AAE2}" dt="2023-03-01T03:45:04.477" v="60" actId="478"/>
          <ac:spMkLst>
            <pc:docMk/>
            <pc:sldMk cId="0" sldId="279"/>
            <ac:spMk id="644" creationId="{00000000-0000-0000-0000-000000000000}"/>
          </ac:spMkLst>
        </pc:spChg>
        <pc:spChg chg="del mod">
          <ac:chgData name="Yulianti, Evie Woro" userId="219964f9-5fbf-464c-bd1a-2d8f48dfa4f6" providerId="ADAL" clId="{85EE0E0A-FAC9-4504-B954-A10F9771AAE2}" dt="2023-03-01T03:45:10.387" v="64" actId="478"/>
          <ac:spMkLst>
            <pc:docMk/>
            <pc:sldMk cId="0" sldId="279"/>
            <ac:spMk id="645" creationId="{00000000-0000-0000-0000-000000000000}"/>
          </ac:spMkLst>
        </pc:spChg>
        <pc:picChg chg="add mod">
          <ac:chgData name="Yulianti, Evie Woro" userId="219964f9-5fbf-464c-bd1a-2d8f48dfa4f6" providerId="ADAL" clId="{85EE0E0A-FAC9-4504-B954-A10F9771AAE2}" dt="2023-03-01T03:45:13.302" v="65" actId="1076"/>
          <ac:picMkLst>
            <pc:docMk/>
            <pc:sldMk cId="0" sldId="279"/>
            <ac:picMk id="2" creationId="{3DD0BBAF-B5BD-A79C-09C2-0C5885B37D00}"/>
          </ac:picMkLst>
        </pc:picChg>
      </pc:sldChg>
      <pc:sldChg chg="addSp delSp modSp mod">
        <pc:chgData name="Yulianti, Evie Woro" userId="219964f9-5fbf-464c-bd1a-2d8f48dfa4f6" providerId="ADAL" clId="{85EE0E0A-FAC9-4504-B954-A10F9771AAE2}" dt="2023-03-01T03:45:22.320" v="68"/>
        <pc:sldMkLst>
          <pc:docMk/>
          <pc:sldMk cId="0" sldId="281"/>
        </pc:sldMkLst>
        <pc:spChg chg="del">
          <ac:chgData name="Yulianti, Evie Woro" userId="219964f9-5fbf-464c-bd1a-2d8f48dfa4f6" providerId="ADAL" clId="{85EE0E0A-FAC9-4504-B954-A10F9771AAE2}" dt="2023-03-01T03:45:18.078" v="66" actId="478"/>
          <ac:spMkLst>
            <pc:docMk/>
            <pc:sldMk cId="0" sldId="281"/>
            <ac:spMk id="728" creationId="{00000000-0000-0000-0000-000000000000}"/>
          </ac:spMkLst>
        </pc:spChg>
        <pc:spChg chg="del">
          <ac:chgData name="Yulianti, Evie Woro" userId="219964f9-5fbf-464c-bd1a-2d8f48dfa4f6" providerId="ADAL" clId="{85EE0E0A-FAC9-4504-B954-A10F9771AAE2}" dt="2023-03-01T03:45:20.106" v="67" actId="478"/>
          <ac:spMkLst>
            <pc:docMk/>
            <pc:sldMk cId="0" sldId="281"/>
            <ac:spMk id="729" creationId="{00000000-0000-0000-0000-000000000000}"/>
          </ac:spMkLst>
        </pc:spChg>
        <pc:picChg chg="add mod">
          <ac:chgData name="Yulianti, Evie Woro" userId="219964f9-5fbf-464c-bd1a-2d8f48dfa4f6" providerId="ADAL" clId="{85EE0E0A-FAC9-4504-B954-A10F9771AAE2}" dt="2023-03-01T03:45:22.320" v="68"/>
          <ac:picMkLst>
            <pc:docMk/>
            <pc:sldMk cId="0" sldId="281"/>
            <ac:picMk id="2" creationId="{F84FECBF-0885-AD2A-35A9-A25B2607E9DC}"/>
          </ac:picMkLst>
        </pc:picChg>
      </pc:sldChg>
      <pc:sldChg chg="addSp delSp modSp mod">
        <pc:chgData name="Yulianti, Evie Woro" userId="219964f9-5fbf-464c-bd1a-2d8f48dfa4f6" providerId="ADAL" clId="{85EE0E0A-FAC9-4504-B954-A10F9771AAE2}" dt="2023-03-01T03:45:55.797" v="75" actId="1076"/>
        <pc:sldMkLst>
          <pc:docMk/>
          <pc:sldMk cId="0" sldId="283"/>
        </pc:sldMkLst>
        <pc:spChg chg="del">
          <ac:chgData name="Yulianti, Evie Woro" userId="219964f9-5fbf-464c-bd1a-2d8f48dfa4f6" providerId="ADAL" clId="{85EE0E0A-FAC9-4504-B954-A10F9771AAE2}" dt="2023-03-01T03:45:33.334" v="70" actId="478"/>
          <ac:spMkLst>
            <pc:docMk/>
            <pc:sldMk cId="0" sldId="283"/>
            <ac:spMk id="948" creationId="{00000000-0000-0000-0000-000000000000}"/>
          </ac:spMkLst>
        </pc:spChg>
        <pc:spChg chg="del">
          <ac:chgData name="Yulianti, Evie Woro" userId="219964f9-5fbf-464c-bd1a-2d8f48dfa4f6" providerId="ADAL" clId="{85EE0E0A-FAC9-4504-B954-A10F9771AAE2}" dt="2023-03-01T03:45:35.334" v="71" actId="478"/>
          <ac:spMkLst>
            <pc:docMk/>
            <pc:sldMk cId="0" sldId="283"/>
            <ac:spMk id="949" creationId="{00000000-0000-0000-0000-000000000000}"/>
          </ac:spMkLst>
        </pc:spChg>
        <pc:grpChg chg="mod">
          <ac:chgData name="Yulianti, Evie Woro" userId="219964f9-5fbf-464c-bd1a-2d8f48dfa4f6" providerId="ADAL" clId="{85EE0E0A-FAC9-4504-B954-A10F9771AAE2}" dt="2023-03-01T03:45:45.677" v="73" actId="1076"/>
          <ac:grpSpMkLst>
            <pc:docMk/>
            <pc:sldMk cId="0" sldId="283"/>
            <ac:grpSpMk id="884" creationId="{00000000-0000-0000-0000-000000000000}"/>
          </ac:grpSpMkLst>
        </pc:grpChg>
        <pc:grpChg chg="mod">
          <ac:chgData name="Yulianti, Evie Woro" userId="219964f9-5fbf-464c-bd1a-2d8f48dfa4f6" providerId="ADAL" clId="{85EE0E0A-FAC9-4504-B954-A10F9771AAE2}" dt="2023-03-01T03:45:52.831" v="74" actId="1076"/>
          <ac:grpSpMkLst>
            <pc:docMk/>
            <pc:sldMk cId="0" sldId="283"/>
            <ac:grpSpMk id="924" creationId="{00000000-0000-0000-0000-000000000000}"/>
          </ac:grpSpMkLst>
        </pc:grpChg>
        <pc:picChg chg="add mod">
          <ac:chgData name="Yulianti, Evie Woro" userId="219964f9-5fbf-464c-bd1a-2d8f48dfa4f6" providerId="ADAL" clId="{85EE0E0A-FAC9-4504-B954-A10F9771AAE2}" dt="2023-03-01T03:45:55.797" v="75" actId="1076"/>
          <ac:picMkLst>
            <pc:docMk/>
            <pc:sldMk cId="0" sldId="283"/>
            <ac:picMk id="2" creationId="{5829C934-8DEF-B3A4-5C61-60BCE49D70A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6" name="Google Shape;46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9" name="Google Shape;47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9" name="Google Shape;48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2" name="Google Shape;50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2" name="Google Shape;51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2" name="Google Shape;53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0" name="Google Shape;59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8" name="Google Shape;64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9" name="Google Shape;67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2" name="Google Shape;73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7" name="Google Shape;78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2" name="Google Shape;95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5" name="Google Shape;2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3" name="Google Shape;2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1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5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0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subTitle" idx="1"/>
          </p:nvPr>
        </p:nvSpPr>
        <p:spPr>
          <a:xfrm>
            <a:off x="1371600" y="3114675"/>
            <a:ext cx="14919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subTitle" idx="2"/>
          </p:nvPr>
        </p:nvSpPr>
        <p:spPr>
          <a:xfrm>
            <a:off x="1371600" y="3466250"/>
            <a:ext cx="1491900" cy="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ubTitle" idx="3"/>
          </p:nvPr>
        </p:nvSpPr>
        <p:spPr>
          <a:xfrm>
            <a:off x="6385200" y="3114675"/>
            <a:ext cx="14919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subTitle" idx="4"/>
          </p:nvPr>
        </p:nvSpPr>
        <p:spPr>
          <a:xfrm>
            <a:off x="6385200" y="3466250"/>
            <a:ext cx="1491900" cy="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0" name="Google Shape;50;p40"/>
          <p:cNvSpPr txBox="1">
            <a:spLocks noGrp="1"/>
          </p:cNvSpPr>
          <p:nvPr>
            <p:ph type="subTitle" idx="5"/>
          </p:nvPr>
        </p:nvSpPr>
        <p:spPr>
          <a:xfrm>
            <a:off x="3878400" y="3114675"/>
            <a:ext cx="14919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subTitle" idx="6"/>
          </p:nvPr>
        </p:nvSpPr>
        <p:spPr>
          <a:xfrm>
            <a:off x="3878401" y="3466250"/>
            <a:ext cx="1491900" cy="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1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9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subTitle" idx="1"/>
          </p:nvPr>
        </p:nvSpPr>
        <p:spPr>
          <a:xfrm>
            <a:off x="3128550" y="2087380"/>
            <a:ext cx="2886900" cy="10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title"/>
          </p:nvPr>
        </p:nvSpPr>
        <p:spPr>
          <a:xfrm>
            <a:off x="3000150" y="505125"/>
            <a:ext cx="3143700" cy="1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subTitle" idx="2"/>
          </p:nvPr>
        </p:nvSpPr>
        <p:spPr>
          <a:xfrm>
            <a:off x="3072000" y="3976488"/>
            <a:ext cx="30000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2"/>
          <p:cNvSpPr txBox="1"/>
          <p:nvPr/>
        </p:nvSpPr>
        <p:spPr>
          <a:xfrm>
            <a:off x="2686250" y="3468736"/>
            <a:ext cx="37716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CREDITS: This presentation template was created by </a:t>
            </a:r>
            <a:r>
              <a:rPr lang="en-US" sz="1200" b="1" i="0" u="none" strike="noStrike" cap="none">
                <a:solidFill>
                  <a:schemeClr val="dk2"/>
                </a:solidFill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US" sz="12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, including icons by </a:t>
            </a:r>
            <a:r>
              <a:rPr lang="en-US" sz="1200" b="1" i="0" u="none" strike="noStrike" cap="none">
                <a:solidFill>
                  <a:schemeClr val="dk2"/>
                </a:solidFill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US" sz="12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, infographics &amp; images by </a:t>
            </a:r>
            <a:r>
              <a:rPr lang="en-US" sz="1200" b="1" i="0" u="none" strike="noStrike" cap="none">
                <a:solidFill>
                  <a:schemeClr val="dk2"/>
                </a:solidFill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 i="0" u="none" strike="noStrike" cap="none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3"/>
          <p:cNvSpPr txBox="1">
            <a:spLocks noGrp="1"/>
          </p:cNvSpPr>
          <p:nvPr>
            <p:ph type="title"/>
          </p:nvPr>
        </p:nvSpPr>
        <p:spPr>
          <a:xfrm>
            <a:off x="1001850" y="482675"/>
            <a:ext cx="714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2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2"/>
          <p:cNvSpPr txBox="1">
            <a:spLocks noGrp="1"/>
          </p:cNvSpPr>
          <p:nvPr>
            <p:ph type="body" idx="1"/>
          </p:nvPr>
        </p:nvSpPr>
        <p:spPr>
          <a:xfrm>
            <a:off x="996225" y="1285875"/>
            <a:ext cx="71514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title"/>
          </p:nvPr>
        </p:nvSpPr>
        <p:spPr>
          <a:xfrm>
            <a:off x="4301400" y="3201263"/>
            <a:ext cx="3713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4301400" y="1293338"/>
            <a:ext cx="3713700" cy="19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4"/>
          <p:cNvSpPr txBox="1">
            <a:spLocks noGrp="1"/>
          </p:cNvSpPr>
          <p:nvPr>
            <p:ph type="title"/>
          </p:nvPr>
        </p:nvSpPr>
        <p:spPr>
          <a:xfrm>
            <a:off x="688181" y="456962"/>
            <a:ext cx="7767638" cy="525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4"/>
          <p:cNvSpPr txBox="1">
            <a:spLocks noGrp="1"/>
          </p:cNvSpPr>
          <p:nvPr>
            <p:ph type="body" idx="1"/>
          </p:nvPr>
        </p:nvSpPr>
        <p:spPr>
          <a:xfrm>
            <a:off x="489109" y="1576387"/>
            <a:ext cx="816578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4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5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5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5"/>
          <p:cNvSpPr txBox="1">
            <a:spLocks noGrp="1"/>
          </p:cNvSpPr>
          <p:nvPr>
            <p:ph type="title"/>
          </p:nvPr>
        </p:nvSpPr>
        <p:spPr>
          <a:xfrm>
            <a:off x="1277675" y="445025"/>
            <a:ext cx="65886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5"/>
          <p:cNvSpPr txBox="1">
            <a:spLocks noGrp="1"/>
          </p:cNvSpPr>
          <p:nvPr>
            <p:ph type="subTitle" idx="1"/>
          </p:nvPr>
        </p:nvSpPr>
        <p:spPr>
          <a:xfrm>
            <a:off x="996225" y="1875200"/>
            <a:ext cx="4299600" cy="9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l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8" name="Google Shape;28;p35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42009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6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1" name="Google Shape;31;p36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17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7"/>
          <p:cNvSpPr txBox="1">
            <a:spLocks noGrp="1"/>
          </p:cNvSpPr>
          <p:nvPr>
            <p:ph type="title"/>
          </p:nvPr>
        </p:nvSpPr>
        <p:spPr>
          <a:xfrm>
            <a:off x="996225" y="1454800"/>
            <a:ext cx="21894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subTitle" idx="1"/>
          </p:nvPr>
        </p:nvSpPr>
        <p:spPr>
          <a:xfrm>
            <a:off x="996225" y="2652800"/>
            <a:ext cx="2488200" cy="10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0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8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8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l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9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9"/>
          <p:cNvSpPr txBox="1">
            <a:spLocks noGrp="1"/>
          </p:cNvSpPr>
          <p:nvPr>
            <p:ph type="subTitle" idx="1"/>
          </p:nvPr>
        </p:nvSpPr>
        <p:spPr>
          <a:xfrm>
            <a:off x="996225" y="2122220"/>
            <a:ext cx="43737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l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title" idx="2"/>
          </p:nvPr>
        </p:nvSpPr>
        <p:spPr>
          <a:xfrm>
            <a:off x="1194025" y="1385050"/>
            <a:ext cx="67560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subTitle" idx="3"/>
          </p:nvPr>
        </p:nvSpPr>
        <p:spPr>
          <a:xfrm>
            <a:off x="996225" y="2834860"/>
            <a:ext cx="32613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30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30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jpe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5400"/>
              <a:t>SAYA BERHAK </a:t>
            </a:r>
            <a:br>
              <a:rPr lang="en-US" sz="5400"/>
            </a:br>
            <a:r>
              <a:rPr lang="en-US" sz="5400"/>
              <a:t>DIHORMATI</a:t>
            </a:r>
            <a:endParaRPr sz="5400"/>
          </a:p>
        </p:txBody>
      </p:sp>
      <p:sp>
        <p:nvSpPr>
          <p:cNvPr id="68" name="Google Shape;68;p1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 Black"/>
                <a:ea typeface="Arial Black"/>
                <a:cs typeface="Arial Black"/>
                <a:sym typeface="Arial Black"/>
              </a:rPr>
              <a:t>MODUL 4</a:t>
            </a:r>
            <a:endParaRPr/>
          </a:p>
        </p:txBody>
      </p:sp>
      <p:sp>
        <p:nvSpPr>
          <p:cNvPr id="69" name="Google Shape;69;p1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" name="Google Shape;72;p1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73" name="Google Shape;73;p1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85;p1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86" name="Google Shape;86;p1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" name="Google Shape;134;p1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135" name="Google Shape;135;p1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8" name="Google Shape;138;p1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139" name="Google Shape;139;p1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140" name="Google Shape;140;p1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41" name="Google Shape;141;p1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142" name="Google Shape;142;p1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43" name="Google Shape;143;p1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144" name="Google Shape;144;p1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45" name="Google Shape;145;p1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46" name="Google Shape;146;p1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47" name="Google Shape;147;p1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48" name="Google Shape;148;p1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49" name="Google Shape;149;p1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0" name="Google Shape;150;p1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1" name="Google Shape;151;p1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2" name="Google Shape;152;p1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3" name="Google Shape;153;p1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4" name="Google Shape;154;p1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5" name="Google Shape;155;p1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6" name="Google Shape;156;p1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7" name="Google Shape;157;p1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8" name="Google Shape;158;p1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9" name="Google Shape;159;p1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60" name="Google Shape;160;p1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61" name="Google Shape;161;p1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62" name="Google Shape;162;p1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63" name="Google Shape;163;p1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64" name="Google Shape;164;p1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65" name="Google Shape;165;p1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66" name="Google Shape;166;p1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1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9" name="Google Shape;169;p1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" name="Google Shape;170;p1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171" name="Google Shape;171;p1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" name="Google Shape;173;p1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174" name="Google Shape;174;p1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176;p1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177" name="Google Shape;177;p1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AA8B74BC-2802-1DD9-C71C-89AE703E8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3498" y="224004"/>
            <a:ext cx="1863928" cy="50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10"/>
          <p:cNvPicPr preferRelativeResize="0"/>
          <p:nvPr/>
        </p:nvPicPr>
        <p:blipFill rotWithShape="1">
          <a:blip r:embed="rId3">
            <a:alphaModFix/>
          </a:blip>
          <a:srcRect l="14932"/>
          <a:stretch/>
        </p:blipFill>
        <p:spPr>
          <a:xfrm>
            <a:off x="185980" y="184150"/>
            <a:ext cx="8648053" cy="477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A90509A1-7532-359F-D7A2-FB8FA0BF5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0955" y="184151"/>
            <a:ext cx="1573077" cy="428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11"/>
          <p:cNvPicPr preferRelativeResize="0"/>
          <p:nvPr/>
        </p:nvPicPr>
        <p:blipFill rotWithShape="1">
          <a:blip r:embed="rId3">
            <a:alphaModFix/>
          </a:blip>
          <a:srcRect t="7363"/>
          <a:stretch/>
        </p:blipFill>
        <p:spPr>
          <a:xfrm>
            <a:off x="536575" y="1139125"/>
            <a:ext cx="2914650" cy="29471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11"/>
          <p:cNvSpPr/>
          <p:nvPr/>
        </p:nvSpPr>
        <p:spPr>
          <a:xfrm>
            <a:off x="3687060" y="2495550"/>
            <a:ext cx="12618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Atau….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" name="Google Shape;40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0000" y="904876"/>
            <a:ext cx="2921844" cy="318135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11"/>
          <p:cNvSpPr/>
          <p:nvPr/>
        </p:nvSpPr>
        <p:spPr>
          <a:xfrm>
            <a:off x="1815806" y="4086225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1"/>
          <p:cNvSpPr/>
          <p:nvPr/>
        </p:nvSpPr>
        <p:spPr>
          <a:xfrm>
            <a:off x="6155489" y="4062115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1"/>
          <p:cNvSpPr/>
          <p:nvPr/>
        </p:nvSpPr>
        <p:spPr>
          <a:xfrm>
            <a:off x="210930" y="268699"/>
            <a:ext cx="65785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Anak Laki-laki mana yang lebih dihormati?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8F8485ED-070A-AE33-ED5E-E3F9F3AD3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3498" y="224004"/>
            <a:ext cx="1863928" cy="50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2"/>
          <p:cNvSpPr/>
          <p:nvPr/>
        </p:nvSpPr>
        <p:spPr>
          <a:xfrm>
            <a:off x="3687060" y="2495550"/>
            <a:ext cx="12618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Atau….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2"/>
          <p:cNvSpPr/>
          <p:nvPr/>
        </p:nvSpPr>
        <p:spPr>
          <a:xfrm>
            <a:off x="1815806" y="4086225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2"/>
          <p:cNvSpPr/>
          <p:nvPr/>
        </p:nvSpPr>
        <p:spPr>
          <a:xfrm>
            <a:off x="6155489" y="4062115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0" name="Google Shape;420;p12"/>
          <p:cNvPicPr preferRelativeResize="0"/>
          <p:nvPr/>
        </p:nvPicPr>
        <p:blipFill rotWithShape="1">
          <a:blip r:embed="rId3">
            <a:alphaModFix/>
          </a:blip>
          <a:srcRect t="8185"/>
          <a:stretch/>
        </p:blipFill>
        <p:spPr>
          <a:xfrm>
            <a:off x="565150" y="1007390"/>
            <a:ext cx="2857500" cy="287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3354" y="750887"/>
            <a:ext cx="2867025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12"/>
          <p:cNvSpPr/>
          <p:nvPr/>
        </p:nvSpPr>
        <p:spPr>
          <a:xfrm>
            <a:off x="128104" y="475764"/>
            <a:ext cx="65785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Anak Laki-laki mana yang lebih dihormati?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014C8D97-5331-826D-0313-17B6F56C0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3498" y="224004"/>
            <a:ext cx="1863928" cy="50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3"/>
          <p:cNvSpPr/>
          <p:nvPr/>
        </p:nvSpPr>
        <p:spPr>
          <a:xfrm>
            <a:off x="3687060" y="2495550"/>
            <a:ext cx="12618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Atau….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3"/>
          <p:cNvSpPr/>
          <p:nvPr/>
        </p:nvSpPr>
        <p:spPr>
          <a:xfrm>
            <a:off x="1815806" y="4086225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3"/>
          <p:cNvSpPr/>
          <p:nvPr/>
        </p:nvSpPr>
        <p:spPr>
          <a:xfrm>
            <a:off x="6155489" y="4062115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0" name="Google Shape;430;p13"/>
          <p:cNvPicPr preferRelativeResize="0"/>
          <p:nvPr/>
        </p:nvPicPr>
        <p:blipFill rotWithShape="1">
          <a:blip r:embed="rId3">
            <a:alphaModFix/>
          </a:blip>
          <a:srcRect t="7565"/>
          <a:stretch/>
        </p:blipFill>
        <p:spPr>
          <a:xfrm>
            <a:off x="574675" y="1053885"/>
            <a:ext cx="2847975" cy="299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8555" y="1539875"/>
            <a:ext cx="175260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13354" y="874713"/>
            <a:ext cx="2876550" cy="31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3"/>
          <p:cNvSpPr/>
          <p:nvPr/>
        </p:nvSpPr>
        <p:spPr>
          <a:xfrm>
            <a:off x="202648" y="219004"/>
            <a:ext cx="750625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Anak Laki-laki mana yang lebih dihormati?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537C92E-1A29-6D83-35AB-A4507EB33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3498" y="224004"/>
            <a:ext cx="1863928" cy="50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4"/>
          <p:cNvSpPr/>
          <p:nvPr/>
        </p:nvSpPr>
        <p:spPr>
          <a:xfrm>
            <a:off x="3687060" y="2495550"/>
            <a:ext cx="12618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Atau….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4"/>
          <p:cNvSpPr/>
          <p:nvPr/>
        </p:nvSpPr>
        <p:spPr>
          <a:xfrm>
            <a:off x="1815806" y="4086225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4"/>
          <p:cNvSpPr/>
          <p:nvPr/>
        </p:nvSpPr>
        <p:spPr>
          <a:xfrm>
            <a:off x="6155489" y="4062115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1" name="Google Shape;441;p14"/>
          <p:cNvPicPr preferRelativeResize="0"/>
          <p:nvPr/>
        </p:nvPicPr>
        <p:blipFill rotWithShape="1">
          <a:blip r:embed="rId3">
            <a:alphaModFix/>
          </a:blip>
          <a:srcRect t="7443"/>
          <a:stretch/>
        </p:blipFill>
        <p:spPr>
          <a:xfrm>
            <a:off x="743244" y="984142"/>
            <a:ext cx="2857500" cy="2900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7689" y="750887"/>
            <a:ext cx="2847975" cy="31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14"/>
          <p:cNvSpPr/>
          <p:nvPr/>
        </p:nvSpPr>
        <p:spPr>
          <a:xfrm>
            <a:off x="244061" y="326677"/>
            <a:ext cx="74648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Anak Laki-laki mana yang lebih dihormati?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7CAFBE40-D3AA-34A6-B0F2-99CD1722E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3498" y="224004"/>
            <a:ext cx="1863928" cy="50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5"/>
          <p:cNvSpPr/>
          <p:nvPr/>
        </p:nvSpPr>
        <p:spPr>
          <a:xfrm>
            <a:off x="3687060" y="2495550"/>
            <a:ext cx="12618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Atau….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5"/>
          <p:cNvSpPr/>
          <p:nvPr/>
        </p:nvSpPr>
        <p:spPr>
          <a:xfrm>
            <a:off x="1815806" y="4086225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5"/>
          <p:cNvSpPr/>
          <p:nvPr/>
        </p:nvSpPr>
        <p:spPr>
          <a:xfrm>
            <a:off x="6155489" y="4062115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1" name="Google Shape;451;p15"/>
          <p:cNvPicPr preferRelativeResize="0"/>
          <p:nvPr/>
        </p:nvPicPr>
        <p:blipFill rotWithShape="1">
          <a:blip r:embed="rId3">
            <a:alphaModFix/>
          </a:blip>
          <a:srcRect t="7469"/>
          <a:stretch/>
        </p:blipFill>
        <p:spPr>
          <a:xfrm>
            <a:off x="560387" y="877590"/>
            <a:ext cx="2867025" cy="311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08592" y="877590"/>
            <a:ext cx="2847975" cy="31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15"/>
          <p:cNvSpPr/>
          <p:nvPr/>
        </p:nvSpPr>
        <p:spPr>
          <a:xfrm>
            <a:off x="136387" y="310112"/>
            <a:ext cx="65785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Anak Laki-laki mana yang lebih dihormati?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A2B6938E-74E3-0435-62D7-82F3A49B5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3498" y="224004"/>
            <a:ext cx="1863928" cy="50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6"/>
          <p:cNvSpPr/>
          <p:nvPr/>
        </p:nvSpPr>
        <p:spPr>
          <a:xfrm>
            <a:off x="3687060" y="2495550"/>
            <a:ext cx="12618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Atau….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>
            <a:off x="1815806" y="4086225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6"/>
          <p:cNvSpPr/>
          <p:nvPr/>
        </p:nvSpPr>
        <p:spPr>
          <a:xfrm>
            <a:off x="6155489" y="4062115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119822" y="417786"/>
            <a:ext cx="657859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Anak perempuan mana yang lebih dihormati?</a:t>
            </a:r>
            <a:endParaRPr sz="2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2" name="Google Shape;462;p16"/>
          <p:cNvPicPr preferRelativeResize="0"/>
          <p:nvPr/>
        </p:nvPicPr>
        <p:blipFill rotWithShape="1">
          <a:blip r:embed="rId3">
            <a:alphaModFix/>
          </a:blip>
          <a:srcRect t="7452"/>
          <a:stretch/>
        </p:blipFill>
        <p:spPr>
          <a:xfrm>
            <a:off x="649287" y="960896"/>
            <a:ext cx="2867025" cy="302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9692" y="850269"/>
            <a:ext cx="2867025" cy="31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13D5C149-0BFF-17FA-4779-5717FE78B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3498" y="224004"/>
            <a:ext cx="1863928" cy="50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7"/>
          <p:cNvSpPr/>
          <p:nvPr/>
        </p:nvSpPr>
        <p:spPr>
          <a:xfrm>
            <a:off x="3687060" y="2495550"/>
            <a:ext cx="12618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Atau….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7"/>
          <p:cNvSpPr/>
          <p:nvPr/>
        </p:nvSpPr>
        <p:spPr>
          <a:xfrm>
            <a:off x="1815806" y="4086225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7"/>
          <p:cNvSpPr/>
          <p:nvPr/>
        </p:nvSpPr>
        <p:spPr>
          <a:xfrm>
            <a:off x="6155489" y="4062115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7"/>
          <p:cNvSpPr/>
          <p:nvPr/>
        </p:nvSpPr>
        <p:spPr>
          <a:xfrm>
            <a:off x="136387" y="475764"/>
            <a:ext cx="657859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Anak perempuan mana yang lebih dihormati?</a:t>
            </a:r>
            <a:endParaRPr sz="2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2" name="Google Shape;472;p17"/>
          <p:cNvPicPr preferRelativeResize="0"/>
          <p:nvPr/>
        </p:nvPicPr>
        <p:blipFill rotWithShape="1">
          <a:blip r:embed="rId3">
            <a:alphaModFix/>
          </a:blip>
          <a:srcRect t="7747"/>
          <a:stretch/>
        </p:blipFill>
        <p:spPr>
          <a:xfrm>
            <a:off x="560387" y="990600"/>
            <a:ext cx="2867025" cy="297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08026" y="990600"/>
            <a:ext cx="2838450" cy="309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78109" y="1701800"/>
            <a:ext cx="2450321" cy="65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2542" y="3311209"/>
            <a:ext cx="27813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93751" y="3362325"/>
            <a:ext cx="275272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57562DA-03DD-3D6E-13D9-88897315A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3498" y="224004"/>
            <a:ext cx="1863928" cy="50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8"/>
          <p:cNvSpPr/>
          <p:nvPr/>
        </p:nvSpPr>
        <p:spPr>
          <a:xfrm>
            <a:off x="3687060" y="2495550"/>
            <a:ext cx="12618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Atau….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8"/>
          <p:cNvSpPr/>
          <p:nvPr/>
        </p:nvSpPr>
        <p:spPr>
          <a:xfrm>
            <a:off x="1815806" y="4086225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8"/>
          <p:cNvSpPr/>
          <p:nvPr/>
        </p:nvSpPr>
        <p:spPr>
          <a:xfrm>
            <a:off x="6155489" y="4062115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18"/>
          <p:cNvSpPr/>
          <p:nvPr/>
        </p:nvSpPr>
        <p:spPr>
          <a:xfrm>
            <a:off x="78409" y="517177"/>
            <a:ext cx="657859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Anak perempuan mana yang lebih dihormati?</a:t>
            </a:r>
            <a:endParaRPr sz="2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5" name="Google Shape;485;p18"/>
          <p:cNvPicPr preferRelativeResize="0"/>
          <p:nvPr/>
        </p:nvPicPr>
        <p:blipFill rotWithShape="1">
          <a:blip r:embed="rId3">
            <a:alphaModFix/>
          </a:blip>
          <a:srcRect t="6730"/>
          <a:stretch/>
        </p:blipFill>
        <p:spPr>
          <a:xfrm>
            <a:off x="754245" y="1030637"/>
            <a:ext cx="2886075" cy="3014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8164" y="916334"/>
            <a:ext cx="2867025" cy="31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C74D0C30-F63B-0CD6-C7FD-3E22BA025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3498" y="224004"/>
            <a:ext cx="1863928" cy="50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9"/>
          <p:cNvSpPr/>
          <p:nvPr/>
        </p:nvSpPr>
        <p:spPr>
          <a:xfrm>
            <a:off x="3687060" y="2495550"/>
            <a:ext cx="12618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Atau….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9"/>
          <p:cNvSpPr/>
          <p:nvPr/>
        </p:nvSpPr>
        <p:spPr>
          <a:xfrm>
            <a:off x="1815806" y="4292947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9"/>
          <p:cNvSpPr/>
          <p:nvPr/>
        </p:nvSpPr>
        <p:spPr>
          <a:xfrm>
            <a:off x="6142789" y="4292947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9"/>
          <p:cNvSpPr/>
          <p:nvPr/>
        </p:nvSpPr>
        <p:spPr>
          <a:xfrm>
            <a:off x="70126" y="475764"/>
            <a:ext cx="657859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Anak perempuan mana yang lebih dihormati?</a:t>
            </a:r>
            <a:endParaRPr sz="2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5" name="Google Shape;495;p19"/>
          <p:cNvPicPr preferRelativeResize="0"/>
          <p:nvPr/>
        </p:nvPicPr>
        <p:blipFill rotWithShape="1">
          <a:blip r:embed="rId3">
            <a:alphaModFix/>
          </a:blip>
          <a:srcRect t="8064"/>
          <a:stretch/>
        </p:blipFill>
        <p:spPr>
          <a:xfrm>
            <a:off x="743244" y="1030637"/>
            <a:ext cx="2857500" cy="3017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1762" y="952500"/>
            <a:ext cx="2886075" cy="31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91753" y="1755145"/>
            <a:ext cx="200025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3552" y="3540472"/>
            <a:ext cx="280035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87962" y="3488354"/>
            <a:ext cx="280987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6AF6D024-97FC-70A2-1816-9E56092E2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3498" y="224004"/>
            <a:ext cx="1863928" cy="50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"/>
          <p:cNvSpPr txBox="1">
            <a:spLocks noGrp="1"/>
          </p:cNvSpPr>
          <p:nvPr>
            <p:ph type="title"/>
          </p:nvPr>
        </p:nvSpPr>
        <p:spPr>
          <a:xfrm>
            <a:off x="719925" y="385997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TUJUAN</a:t>
            </a:r>
            <a:endParaRPr/>
          </a:p>
        </p:txBody>
      </p:sp>
      <p:sp>
        <p:nvSpPr>
          <p:cNvPr id="186" name="Google Shape;186;p2"/>
          <p:cNvSpPr txBox="1">
            <a:spLocks noGrp="1"/>
          </p:cNvSpPr>
          <p:nvPr>
            <p:ph type="body" idx="1"/>
          </p:nvPr>
        </p:nvSpPr>
        <p:spPr>
          <a:xfrm>
            <a:off x="996225" y="1285875"/>
            <a:ext cx="71514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 akhir sesi, para peserta (anak laki-laki dan perempuan) akan dapat : </a:t>
            </a:r>
            <a:endParaRPr/>
          </a:p>
          <a:p>
            <a:pPr marL="355600" lvl="0" indent="-355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 Peserta mengerti bahwa rasa hormat itu didapatkan melalui sikap dan tingkah laku positif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5600" lvl="0" indent="-35560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2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Peserta dapat memberikan contoh tindakan positif yang telah mereka lakukan untuk dapat dihormati oleh teman-teman mereka (anak laki-laki dan perempuan)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endParaRPr sz="1600"/>
          </a:p>
        </p:txBody>
      </p:sp>
      <p:grpSp>
        <p:nvGrpSpPr>
          <p:cNvPr id="187" name="Google Shape;187;p2"/>
          <p:cNvGrpSpPr/>
          <p:nvPr/>
        </p:nvGrpSpPr>
        <p:grpSpPr>
          <a:xfrm>
            <a:off x="454198" y="291915"/>
            <a:ext cx="777037" cy="619488"/>
            <a:chOff x="7900263" y="275350"/>
            <a:chExt cx="777037" cy="619488"/>
          </a:xfrm>
        </p:grpSpPr>
        <p:sp>
          <p:nvSpPr>
            <p:cNvPr id="188" name="Google Shape;188;p2"/>
            <p:cNvSpPr/>
            <p:nvPr/>
          </p:nvSpPr>
          <p:spPr>
            <a:xfrm>
              <a:off x="8113888" y="275350"/>
              <a:ext cx="313875" cy="324875"/>
            </a:xfrm>
            <a:custGeom>
              <a:avLst/>
              <a:gdLst/>
              <a:ahLst/>
              <a:cxnLst/>
              <a:rect l="l" t="t" r="r" b="b"/>
              <a:pathLst>
                <a:path w="12555" h="12995" extrusionOk="0">
                  <a:moveTo>
                    <a:pt x="2742" y="11634"/>
                  </a:moveTo>
                  <a:cubicBezTo>
                    <a:pt x="2909" y="11321"/>
                    <a:pt x="3160" y="11467"/>
                    <a:pt x="3369" y="11509"/>
                  </a:cubicBezTo>
                  <a:cubicBezTo>
                    <a:pt x="3872" y="11676"/>
                    <a:pt x="4374" y="11739"/>
                    <a:pt x="4897" y="11593"/>
                  </a:cubicBezTo>
                  <a:cubicBezTo>
                    <a:pt x="5002" y="11572"/>
                    <a:pt x="5085" y="11509"/>
                    <a:pt x="5148" y="11467"/>
                  </a:cubicBezTo>
                  <a:cubicBezTo>
                    <a:pt x="4562" y="10253"/>
                    <a:pt x="3976" y="9061"/>
                    <a:pt x="3369" y="7826"/>
                  </a:cubicBezTo>
                  <a:lnTo>
                    <a:pt x="2784" y="7826"/>
                  </a:lnTo>
                  <a:cubicBezTo>
                    <a:pt x="2512" y="7826"/>
                    <a:pt x="2323" y="7701"/>
                    <a:pt x="2261" y="7429"/>
                  </a:cubicBezTo>
                  <a:cubicBezTo>
                    <a:pt x="2177" y="7178"/>
                    <a:pt x="2261" y="6968"/>
                    <a:pt x="2470" y="6801"/>
                  </a:cubicBezTo>
                  <a:cubicBezTo>
                    <a:pt x="2595" y="6696"/>
                    <a:pt x="2742" y="6613"/>
                    <a:pt x="2888" y="6508"/>
                  </a:cubicBezTo>
                  <a:cubicBezTo>
                    <a:pt x="2805" y="4918"/>
                    <a:pt x="2637" y="4395"/>
                    <a:pt x="1968" y="3328"/>
                  </a:cubicBezTo>
                  <a:cubicBezTo>
                    <a:pt x="1842" y="3411"/>
                    <a:pt x="1675" y="3453"/>
                    <a:pt x="1570" y="3558"/>
                  </a:cubicBezTo>
                  <a:cubicBezTo>
                    <a:pt x="1340" y="3788"/>
                    <a:pt x="1131" y="4081"/>
                    <a:pt x="900" y="4311"/>
                  </a:cubicBezTo>
                  <a:cubicBezTo>
                    <a:pt x="796" y="4416"/>
                    <a:pt x="587" y="4479"/>
                    <a:pt x="419" y="4499"/>
                  </a:cubicBezTo>
                  <a:cubicBezTo>
                    <a:pt x="315" y="4499"/>
                    <a:pt x="189" y="4395"/>
                    <a:pt x="1" y="4311"/>
                  </a:cubicBezTo>
                  <a:cubicBezTo>
                    <a:pt x="294" y="3935"/>
                    <a:pt x="545" y="3558"/>
                    <a:pt x="817" y="3223"/>
                  </a:cubicBezTo>
                  <a:cubicBezTo>
                    <a:pt x="1068" y="2909"/>
                    <a:pt x="1340" y="2595"/>
                    <a:pt x="1633" y="2282"/>
                  </a:cubicBezTo>
                  <a:cubicBezTo>
                    <a:pt x="1591" y="2051"/>
                    <a:pt x="1549" y="1779"/>
                    <a:pt x="1570" y="1486"/>
                  </a:cubicBezTo>
                  <a:cubicBezTo>
                    <a:pt x="1591" y="1340"/>
                    <a:pt x="1696" y="1173"/>
                    <a:pt x="1842" y="1068"/>
                  </a:cubicBezTo>
                  <a:cubicBezTo>
                    <a:pt x="2009" y="942"/>
                    <a:pt x="2219" y="1026"/>
                    <a:pt x="2386" y="1173"/>
                  </a:cubicBezTo>
                  <a:lnTo>
                    <a:pt x="2616" y="1486"/>
                  </a:lnTo>
                  <a:cubicBezTo>
                    <a:pt x="2721" y="1486"/>
                    <a:pt x="2805" y="1507"/>
                    <a:pt x="2846" y="1466"/>
                  </a:cubicBezTo>
                  <a:cubicBezTo>
                    <a:pt x="3453" y="942"/>
                    <a:pt x="4165" y="754"/>
                    <a:pt x="4918" y="649"/>
                  </a:cubicBezTo>
                  <a:cubicBezTo>
                    <a:pt x="5838" y="524"/>
                    <a:pt x="6759" y="336"/>
                    <a:pt x="7659" y="189"/>
                  </a:cubicBezTo>
                  <a:cubicBezTo>
                    <a:pt x="8538" y="1"/>
                    <a:pt x="9207" y="419"/>
                    <a:pt x="9835" y="922"/>
                  </a:cubicBezTo>
                  <a:cubicBezTo>
                    <a:pt x="10253" y="1256"/>
                    <a:pt x="10358" y="2282"/>
                    <a:pt x="10065" y="2742"/>
                  </a:cubicBezTo>
                  <a:cubicBezTo>
                    <a:pt x="9709" y="3286"/>
                    <a:pt x="9312" y="3809"/>
                    <a:pt x="8914" y="4332"/>
                  </a:cubicBezTo>
                  <a:cubicBezTo>
                    <a:pt x="8789" y="4499"/>
                    <a:pt x="8663" y="4646"/>
                    <a:pt x="8475" y="4897"/>
                  </a:cubicBezTo>
                  <a:cubicBezTo>
                    <a:pt x="8705" y="4939"/>
                    <a:pt x="8872" y="5002"/>
                    <a:pt x="9019" y="5023"/>
                  </a:cubicBezTo>
                  <a:cubicBezTo>
                    <a:pt x="9709" y="5127"/>
                    <a:pt x="10379" y="5211"/>
                    <a:pt x="11069" y="5357"/>
                  </a:cubicBezTo>
                  <a:cubicBezTo>
                    <a:pt x="12011" y="5587"/>
                    <a:pt x="12555" y="6466"/>
                    <a:pt x="12408" y="7408"/>
                  </a:cubicBezTo>
                  <a:cubicBezTo>
                    <a:pt x="12262" y="8287"/>
                    <a:pt x="11927" y="9124"/>
                    <a:pt x="11279" y="9793"/>
                  </a:cubicBezTo>
                  <a:cubicBezTo>
                    <a:pt x="10484" y="10567"/>
                    <a:pt x="9647" y="11279"/>
                    <a:pt x="8642" y="11718"/>
                  </a:cubicBezTo>
                  <a:cubicBezTo>
                    <a:pt x="8600" y="11739"/>
                    <a:pt x="8579" y="11739"/>
                    <a:pt x="8559" y="11760"/>
                  </a:cubicBezTo>
                  <a:cubicBezTo>
                    <a:pt x="7408" y="12471"/>
                    <a:pt x="6131" y="12681"/>
                    <a:pt x="4813" y="12869"/>
                  </a:cubicBezTo>
                  <a:cubicBezTo>
                    <a:pt x="3767" y="12994"/>
                    <a:pt x="3223" y="12681"/>
                    <a:pt x="2742" y="11634"/>
                  </a:cubicBezTo>
                  <a:close/>
                  <a:moveTo>
                    <a:pt x="6759" y="11258"/>
                  </a:moveTo>
                  <a:cubicBezTo>
                    <a:pt x="7178" y="11049"/>
                    <a:pt x="7596" y="10839"/>
                    <a:pt x="8035" y="10651"/>
                  </a:cubicBezTo>
                  <a:cubicBezTo>
                    <a:pt x="8956" y="10274"/>
                    <a:pt x="9688" y="9647"/>
                    <a:pt x="10358" y="8998"/>
                  </a:cubicBezTo>
                  <a:cubicBezTo>
                    <a:pt x="10860" y="8538"/>
                    <a:pt x="11069" y="7931"/>
                    <a:pt x="11195" y="7261"/>
                  </a:cubicBezTo>
                  <a:cubicBezTo>
                    <a:pt x="11279" y="6927"/>
                    <a:pt x="11111" y="6675"/>
                    <a:pt x="10776" y="6529"/>
                  </a:cubicBezTo>
                  <a:cubicBezTo>
                    <a:pt x="10672" y="6508"/>
                    <a:pt x="10588" y="6466"/>
                    <a:pt x="10484" y="6466"/>
                  </a:cubicBezTo>
                  <a:cubicBezTo>
                    <a:pt x="9521" y="6278"/>
                    <a:pt x="8517" y="6090"/>
                    <a:pt x="7533" y="6383"/>
                  </a:cubicBezTo>
                  <a:cubicBezTo>
                    <a:pt x="7240" y="6466"/>
                    <a:pt x="6926" y="6508"/>
                    <a:pt x="6613" y="6529"/>
                  </a:cubicBezTo>
                  <a:cubicBezTo>
                    <a:pt x="5880" y="6613"/>
                    <a:pt x="5274" y="7010"/>
                    <a:pt x="4646" y="7345"/>
                  </a:cubicBezTo>
                  <a:cubicBezTo>
                    <a:pt x="5106" y="8831"/>
                    <a:pt x="5922" y="10379"/>
                    <a:pt x="6759" y="11258"/>
                  </a:cubicBezTo>
                  <a:close/>
                  <a:moveTo>
                    <a:pt x="4144" y="6090"/>
                  </a:moveTo>
                  <a:cubicBezTo>
                    <a:pt x="4604" y="5859"/>
                    <a:pt x="4939" y="5650"/>
                    <a:pt x="5294" y="5525"/>
                  </a:cubicBezTo>
                  <a:cubicBezTo>
                    <a:pt x="6801" y="4939"/>
                    <a:pt x="7847" y="3872"/>
                    <a:pt x="8747" y="2595"/>
                  </a:cubicBezTo>
                  <a:cubicBezTo>
                    <a:pt x="9228" y="1863"/>
                    <a:pt x="9123" y="1507"/>
                    <a:pt x="8266" y="1277"/>
                  </a:cubicBezTo>
                  <a:cubicBezTo>
                    <a:pt x="8056" y="1235"/>
                    <a:pt x="7805" y="1256"/>
                    <a:pt x="7554" y="1277"/>
                  </a:cubicBezTo>
                  <a:cubicBezTo>
                    <a:pt x="6675" y="1424"/>
                    <a:pt x="5818" y="1633"/>
                    <a:pt x="4918" y="1738"/>
                  </a:cubicBezTo>
                  <a:cubicBezTo>
                    <a:pt x="4206" y="1800"/>
                    <a:pt x="3641" y="2114"/>
                    <a:pt x="3097" y="2700"/>
                  </a:cubicBezTo>
                  <a:cubicBezTo>
                    <a:pt x="3307" y="3223"/>
                    <a:pt x="3537" y="3746"/>
                    <a:pt x="3704" y="4290"/>
                  </a:cubicBezTo>
                  <a:cubicBezTo>
                    <a:pt x="3934" y="4834"/>
                    <a:pt x="3997" y="5420"/>
                    <a:pt x="4144" y="60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7900263" y="445013"/>
              <a:ext cx="283550" cy="431575"/>
            </a:xfrm>
            <a:custGeom>
              <a:avLst/>
              <a:gdLst/>
              <a:ahLst/>
              <a:cxnLst/>
              <a:rect l="l" t="t" r="r" b="b"/>
              <a:pathLst>
                <a:path w="11342" h="17263" extrusionOk="0">
                  <a:moveTo>
                    <a:pt x="7826" y="9709"/>
                  </a:moveTo>
                  <a:cubicBezTo>
                    <a:pt x="7324" y="10316"/>
                    <a:pt x="6738" y="10420"/>
                    <a:pt x="6110" y="10399"/>
                  </a:cubicBezTo>
                  <a:cubicBezTo>
                    <a:pt x="5797" y="10399"/>
                    <a:pt x="5483" y="10504"/>
                    <a:pt x="5169" y="10630"/>
                  </a:cubicBezTo>
                  <a:cubicBezTo>
                    <a:pt x="4750" y="10776"/>
                    <a:pt x="4353" y="10985"/>
                    <a:pt x="3976" y="11195"/>
                  </a:cubicBezTo>
                  <a:cubicBezTo>
                    <a:pt x="3411" y="11487"/>
                    <a:pt x="2867" y="11739"/>
                    <a:pt x="2261" y="11822"/>
                  </a:cubicBezTo>
                  <a:cubicBezTo>
                    <a:pt x="2030" y="11843"/>
                    <a:pt x="1821" y="12011"/>
                    <a:pt x="1549" y="12136"/>
                  </a:cubicBezTo>
                  <a:cubicBezTo>
                    <a:pt x="1486" y="12868"/>
                    <a:pt x="1403" y="13580"/>
                    <a:pt x="1382" y="14312"/>
                  </a:cubicBezTo>
                  <a:cubicBezTo>
                    <a:pt x="1361" y="14919"/>
                    <a:pt x="1361" y="15547"/>
                    <a:pt x="1319" y="16153"/>
                  </a:cubicBezTo>
                  <a:cubicBezTo>
                    <a:pt x="1319" y="16384"/>
                    <a:pt x="1298" y="16635"/>
                    <a:pt x="1193" y="16844"/>
                  </a:cubicBezTo>
                  <a:cubicBezTo>
                    <a:pt x="1131" y="17011"/>
                    <a:pt x="942" y="17158"/>
                    <a:pt x="775" y="17221"/>
                  </a:cubicBezTo>
                  <a:cubicBezTo>
                    <a:pt x="566" y="17262"/>
                    <a:pt x="377" y="17116"/>
                    <a:pt x="336" y="16907"/>
                  </a:cubicBezTo>
                  <a:cubicBezTo>
                    <a:pt x="252" y="16551"/>
                    <a:pt x="168" y="16195"/>
                    <a:pt x="147" y="15840"/>
                  </a:cubicBezTo>
                  <a:cubicBezTo>
                    <a:pt x="1" y="13454"/>
                    <a:pt x="231" y="11132"/>
                    <a:pt x="629" y="8788"/>
                  </a:cubicBezTo>
                  <a:cubicBezTo>
                    <a:pt x="942" y="7073"/>
                    <a:pt x="1382" y="5399"/>
                    <a:pt x="1737" y="3662"/>
                  </a:cubicBezTo>
                  <a:cubicBezTo>
                    <a:pt x="1905" y="2888"/>
                    <a:pt x="2302" y="2156"/>
                    <a:pt x="2365" y="1319"/>
                  </a:cubicBezTo>
                  <a:cubicBezTo>
                    <a:pt x="2407" y="1026"/>
                    <a:pt x="2616" y="712"/>
                    <a:pt x="2825" y="461"/>
                  </a:cubicBezTo>
                  <a:cubicBezTo>
                    <a:pt x="3160" y="42"/>
                    <a:pt x="3830" y="0"/>
                    <a:pt x="4227" y="419"/>
                  </a:cubicBezTo>
                  <a:cubicBezTo>
                    <a:pt x="4395" y="607"/>
                    <a:pt x="4520" y="816"/>
                    <a:pt x="4646" y="1005"/>
                  </a:cubicBezTo>
                  <a:cubicBezTo>
                    <a:pt x="6215" y="3432"/>
                    <a:pt x="7701" y="5901"/>
                    <a:pt x="8935" y="8516"/>
                  </a:cubicBezTo>
                  <a:cubicBezTo>
                    <a:pt x="9312" y="9290"/>
                    <a:pt x="9772" y="10002"/>
                    <a:pt x="10170" y="10755"/>
                  </a:cubicBezTo>
                  <a:cubicBezTo>
                    <a:pt x="10504" y="11404"/>
                    <a:pt x="10818" y="12073"/>
                    <a:pt x="11132" y="12722"/>
                  </a:cubicBezTo>
                  <a:cubicBezTo>
                    <a:pt x="11216" y="12848"/>
                    <a:pt x="11258" y="13036"/>
                    <a:pt x="11300" y="13182"/>
                  </a:cubicBezTo>
                  <a:cubicBezTo>
                    <a:pt x="11341" y="13705"/>
                    <a:pt x="10797" y="14103"/>
                    <a:pt x="10295" y="13894"/>
                  </a:cubicBezTo>
                  <a:cubicBezTo>
                    <a:pt x="9940" y="13747"/>
                    <a:pt x="9668" y="13496"/>
                    <a:pt x="9563" y="13140"/>
                  </a:cubicBezTo>
                  <a:cubicBezTo>
                    <a:pt x="9228" y="11906"/>
                    <a:pt x="8370" y="10964"/>
                    <a:pt x="7826" y="9709"/>
                  </a:cubicBezTo>
                  <a:close/>
                  <a:moveTo>
                    <a:pt x="3600" y="2386"/>
                  </a:moveTo>
                  <a:cubicBezTo>
                    <a:pt x="2637" y="4813"/>
                    <a:pt x="2323" y="7156"/>
                    <a:pt x="1821" y="9416"/>
                  </a:cubicBezTo>
                  <a:cubicBezTo>
                    <a:pt x="1779" y="9709"/>
                    <a:pt x="1821" y="10044"/>
                    <a:pt x="1821" y="10420"/>
                  </a:cubicBezTo>
                  <a:cubicBezTo>
                    <a:pt x="2114" y="10399"/>
                    <a:pt x="2344" y="10399"/>
                    <a:pt x="2553" y="10316"/>
                  </a:cubicBezTo>
                  <a:cubicBezTo>
                    <a:pt x="2930" y="10148"/>
                    <a:pt x="3286" y="9981"/>
                    <a:pt x="3662" y="9772"/>
                  </a:cubicBezTo>
                  <a:cubicBezTo>
                    <a:pt x="4709" y="9165"/>
                    <a:pt x="5776" y="8746"/>
                    <a:pt x="7010" y="8935"/>
                  </a:cubicBezTo>
                  <a:cubicBezTo>
                    <a:pt x="7094" y="8935"/>
                    <a:pt x="7136" y="8872"/>
                    <a:pt x="7324" y="8830"/>
                  </a:cubicBezTo>
                  <a:cubicBezTo>
                    <a:pt x="6320" y="6633"/>
                    <a:pt x="5169" y="4541"/>
                    <a:pt x="3600" y="23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8380150" y="567888"/>
              <a:ext cx="297150" cy="326950"/>
            </a:xfrm>
            <a:custGeom>
              <a:avLst/>
              <a:gdLst/>
              <a:ahLst/>
              <a:cxnLst/>
              <a:rect l="l" t="t" r="r" b="b"/>
              <a:pathLst>
                <a:path w="11886" h="13078" extrusionOk="0">
                  <a:moveTo>
                    <a:pt x="11195" y="8181"/>
                  </a:moveTo>
                  <a:cubicBezTo>
                    <a:pt x="11864" y="8997"/>
                    <a:pt x="11885" y="9102"/>
                    <a:pt x="11509" y="9772"/>
                  </a:cubicBezTo>
                  <a:cubicBezTo>
                    <a:pt x="11027" y="10650"/>
                    <a:pt x="10483" y="11425"/>
                    <a:pt x="9521" y="11843"/>
                  </a:cubicBezTo>
                  <a:cubicBezTo>
                    <a:pt x="8956" y="12073"/>
                    <a:pt x="8496" y="12450"/>
                    <a:pt x="7952" y="12680"/>
                  </a:cubicBezTo>
                  <a:cubicBezTo>
                    <a:pt x="7052" y="13057"/>
                    <a:pt x="6131" y="13078"/>
                    <a:pt x="5190" y="12806"/>
                  </a:cubicBezTo>
                  <a:cubicBezTo>
                    <a:pt x="4813" y="12701"/>
                    <a:pt x="4353" y="12638"/>
                    <a:pt x="3934" y="12596"/>
                  </a:cubicBezTo>
                  <a:cubicBezTo>
                    <a:pt x="3349" y="12575"/>
                    <a:pt x="2888" y="12345"/>
                    <a:pt x="2512" y="11906"/>
                  </a:cubicBezTo>
                  <a:cubicBezTo>
                    <a:pt x="2030" y="11404"/>
                    <a:pt x="1570" y="10922"/>
                    <a:pt x="1068" y="10462"/>
                  </a:cubicBezTo>
                  <a:cubicBezTo>
                    <a:pt x="419" y="9834"/>
                    <a:pt x="147" y="9039"/>
                    <a:pt x="105" y="8181"/>
                  </a:cubicBezTo>
                  <a:cubicBezTo>
                    <a:pt x="43" y="7428"/>
                    <a:pt x="1" y="6633"/>
                    <a:pt x="126" y="5880"/>
                  </a:cubicBezTo>
                  <a:cubicBezTo>
                    <a:pt x="377" y="4185"/>
                    <a:pt x="984" y="2616"/>
                    <a:pt x="2240" y="1360"/>
                  </a:cubicBezTo>
                  <a:cubicBezTo>
                    <a:pt x="2574" y="1026"/>
                    <a:pt x="2993" y="858"/>
                    <a:pt x="3411" y="649"/>
                  </a:cubicBezTo>
                  <a:cubicBezTo>
                    <a:pt x="4750" y="0"/>
                    <a:pt x="6131" y="42"/>
                    <a:pt x="7533" y="210"/>
                  </a:cubicBezTo>
                  <a:cubicBezTo>
                    <a:pt x="8203" y="293"/>
                    <a:pt x="8642" y="1067"/>
                    <a:pt x="8391" y="1716"/>
                  </a:cubicBezTo>
                  <a:cubicBezTo>
                    <a:pt x="8370" y="1821"/>
                    <a:pt x="8203" y="1883"/>
                    <a:pt x="8077" y="1967"/>
                  </a:cubicBezTo>
                  <a:cubicBezTo>
                    <a:pt x="7805" y="1716"/>
                    <a:pt x="7575" y="1486"/>
                    <a:pt x="7324" y="1256"/>
                  </a:cubicBezTo>
                  <a:cubicBezTo>
                    <a:pt x="6299" y="1256"/>
                    <a:pt x="5336" y="1298"/>
                    <a:pt x="4332" y="1695"/>
                  </a:cubicBezTo>
                  <a:cubicBezTo>
                    <a:pt x="3244" y="2135"/>
                    <a:pt x="2658" y="2951"/>
                    <a:pt x="2219" y="3913"/>
                  </a:cubicBezTo>
                  <a:cubicBezTo>
                    <a:pt x="1612" y="5231"/>
                    <a:pt x="1528" y="6612"/>
                    <a:pt x="1675" y="8035"/>
                  </a:cubicBezTo>
                  <a:cubicBezTo>
                    <a:pt x="1696" y="8391"/>
                    <a:pt x="1821" y="8809"/>
                    <a:pt x="2051" y="9081"/>
                  </a:cubicBezTo>
                  <a:cubicBezTo>
                    <a:pt x="2553" y="9646"/>
                    <a:pt x="3097" y="10169"/>
                    <a:pt x="3683" y="10692"/>
                  </a:cubicBezTo>
                  <a:cubicBezTo>
                    <a:pt x="3809" y="10818"/>
                    <a:pt x="4039" y="10860"/>
                    <a:pt x="4248" y="10902"/>
                  </a:cubicBezTo>
                  <a:cubicBezTo>
                    <a:pt x="4667" y="11006"/>
                    <a:pt x="5085" y="11006"/>
                    <a:pt x="5483" y="11174"/>
                  </a:cubicBezTo>
                  <a:cubicBezTo>
                    <a:pt x="6403" y="11508"/>
                    <a:pt x="7240" y="11278"/>
                    <a:pt x="8056" y="10818"/>
                  </a:cubicBezTo>
                  <a:cubicBezTo>
                    <a:pt x="9123" y="10232"/>
                    <a:pt x="10149" y="9521"/>
                    <a:pt x="10818" y="8453"/>
                  </a:cubicBezTo>
                  <a:cubicBezTo>
                    <a:pt x="10902" y="8412"/>
                    <a:pt x="11027" y="8349"/>
                    <a:pt x="11195" y="81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2062B034-8A48-D36C-9BED-D87F6FBAC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3498" y="224004"/>
            <a:ext cx="1863928" cy="50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0"/>
          <p:cNvSpPr/>
          <p:nvPr/>
        </p:nvSpPr>
        <p:spPr>
          <a:xfrm>
            <a:off x="3687060" y="2495550"/>
            <a:ext cx="12618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Atau….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0"/>
          <p:cNvSpPr/>
          <p:nvPr/>
        </p:nvSpPr>
        <p:spPr>
          <a:xfrm>
            <a:off x="1815806" y="4292947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0"/>
          <p:cNvSpPr/>
          <p:nvPr/>
        </p:nvSpPr>
        <p:spPr>
          <a:xfrm>
            <a:off x="6142789" y="4292947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0"/>
          <p:cNvSpPr/>
          <p:nvPr/>
        </p:nvSpPr>
        <p:spPr>
          <a:xfrm>
            <a:off x="210930" y="475764"/>
            <a:ext cx="657859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Anak perempuan mana yang lebih dihormati?</a:t>
            </a:r>
            <a:endParaRPr sz="2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8" name="Google Shape;508;p20"/>
          <p:cNvPicPr preferRelativeResize="0"/>
          <p:nvPr/>
        </p:nvPicPr>
        <p:blipFill rotWithShape="1">
          <a:blip r:embed="rId3">
            <a:alphaModFix/>
          </a:blip>
          <a:srcRect t="7717"/>
          <a:stretch/>
        </p:blipFill>
        <p:spPr>
          <a:xfrm>
            <a:off x="541337" y="1030638"/>
            <a:ext cx="2905125" cy="3032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0702" y="882193"/>
            <a:ext cx="2876550" cy="31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E30E73D5-FFC9-8E16-3684-00269D94E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3498" y="224004"/>
            <a:ext cx="1863928" cy="50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1"/>
          <p:cNvSpPr/>
          <p:nvPr/>
        </p:nvSpPr>
        <p:spPr>
          <a:xfrm>
            <a:off x="3687060" y="2495550"/>
            <a:ext cx="12618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Atau….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1"/>
          <p:cNvSpPr/>
          <p:nvPr/>
        </p:nvSpPr>
        <p:spPr>
          <a:xfrm>
            <a:off x="1815806" y="4292947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1"/>
          <p:cNvSpPr/>
          <p:nvPr/>
        </p:nvSpPr>
        <p:spPr>
          <a:xfrm>
            <a:off x="6142789" y="4292947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1"/>
          <p:cNvSpPr/>
          <p:nvPr/>
        </p:nvSpPr>
        <p:spPr>
          <a:xfrm>
            <a:off x="45279" y="450916"/>
            <a:ext cx="657859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Anak perempuan mana yang lebih dihormati?</a:t>
            </a:r>
            <a:endParaRPr sz="2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8" name="Google Shape;518;p21"/>
          <p:cNvPicPr preferRelativeResize="0"/>
          <p:nvPr/>
        </p:nvPicPr>
        <p:blipFill rotWithShape="1">
          <a:blip r:embed="rId3">
            <a:alphaModFix/>
          </a:blip>
          <a:srcRect t="7213"/>
          <a:stretch/>
        </p:blipFill>
        <p:spPr>
          <a:xfrm>
            <a:off x="541337" y="1077132"/>
            <a:ext cx="2905125" cy="2986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0702" y="882193"/>
            <a:ext cx="2876550" cy="31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AEA7940-04C8-C777-03CB-DF32C6A5D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3498" y="224004"/>
            <a:ext cx="1863928" cy="50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2"/>
          <p:cNvSpPr txBox="1">
            <a:spLocks noGrp="1"/>
          </p:cNvSpPr>
          <p:nvPr>
            <p:ph type="title"/>
          </p:nvPr>
        </p:nvSpPr>
        <p:spPr>
          <a:xfrm>
            <a:off x="3091262" y="761999"/>
            <a:ext cx="2950800" cy="57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-US" sz="2400"/>
              <a:t>Silahkan pilih</a:t>
            </a:r>
            <a:endParaRPr sz="2400"/>
          </a:p>
        </p:txBody>
      </p:sp>
      <p:sp>
        <p:nvSpPr>
          <p:cNvPr id="525" name="Google Shape;525;p22"/>
          <p:cNvSpPr txBox="1">
            <a:spLocks noGrp="1"/>
          </p:cNvSpPr>
          <p:nvPr>
            <p:ph type="subTitle" idx="1"/>
          </p:nvPr>
        </p:nvSpPr>
        <p:spPr>
          <a:xfrm>
            <a:off x="1094225" y="1471525"/>
            <a:ext cx="7275075" cy="13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i="1">
                <a:solidFill>
                  <a:schemeClr val="dk1"/>
                </a:solidFill>
              </a:rPr>
              <a:t>“Jadi, teman-teman pilih yang mana? Pilihan 1 atau 2?”</a:t>
            </a:r>
            <a:endParaRPr/>
          </a:p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i="1">
              <a:solidFill>
                <a:schemeClr val="dk1"/>
              </a:solidFill>
            </a:endParaRPr>
          </a:p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i="1">
                <a:solidFill>
                  <a:schemeClr val="dk1"/>
                </a:solidFill>
              </a:rPr>
              <a:t>Silahkan tempel gambar pada kolom yang disediakan, dan berikan alasannya di kolom sebelahnya</a:t>
            </a:r>
            <a:endParaRPr>
              <a:solidFill>
                <a:schemeClr val="dk1"/>
              </a:solidFill>
            </a:endParaRPr>
          </a:p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526" name="Google Shape;526;p22"/>
          <p:cNvGraphicFramePr/>
          <p:nvPr/>
        </p:nvGraphicFramePr>
        <p:xfrm>
          <a:off x="1493262" y="2998176"/>
          <a:ext cx="6096000" cy="889020"/>
        </p:xfrm>
        <a:graphic>
          <a:graphicData uri="http://schemas.openxmlformats.org/drawingml/2006/table">
            <a:tbl>
              <a:tblPr firstRow="1" bandRow="1">
                <a:noFill/>
                <a:tableStyleId>{9169C45A-36F9-4FF6-BE30-1D876BACA076}</a:tableStyleId>
              </a:tblPr>
              <a:tblGrid>
                <a:gridCol w="337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Laki-laki/perempuan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yang berhak dihormati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69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Alasan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69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7" name="Google Shape;527;p22"/>
          <p:cNvSpPr/>
          <p:nvPr/>
        </p:nvSpPr>
        <p:spPr>
          <a:xfrm>
            <a:off x="1470062" y="4024640"/>
            <a:ext cx="667063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Membuat kesepakatan, siapa yang akan menunjukkan gambar dan menjelaskan di depan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3728BEF3-3A05-684B-0D62-96117E9A6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9212" y="254668"/>
            <a:ext cx="1863928" cy="50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3"/>
          <p:cNvSpPr txBox="1">
            <a:spLocks noGrp="1"/>
          </p:cNvSpPr>
          <p:nvPr>
            <p:ph type="title"/>
          </p:nvPr>
        </p:nvSpPr>
        <p:spPr>
          <a:xfrm>
            <a:off x="105503" y="53991"/>
            <a:ext cx="5281071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91425" rIns="432000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DISKUSI DAN MATERI (30 menit)</a:t>
            </a:r>
            <a:endParaRPr sz="2000"/>
          </a:p>
        </p:txBody>
      </p:sp>
      <p:sp>
        <p:nvSpPr>
          <p:cNvPr id="535" name="Google Shape;535;p23"/>
          <p:cNvSpPr txBox="1">
            <a:spLocks noGrp="1"/>
          </p:cNvSpPr>
          <p:nvPr>
            <p:ph type="subTitle" idx="1"/>
          </p:nvPr>
        </p:nvSpPr>
        <p:spPr>
          <a:xfrm>
            <a:off x="601930" y="885047"/>
            <a:ext cx="7069820" cy="3007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36000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0">
                <a:solidFill>
                  <a:schemeClr val="dk1"/>
                </a:solidFill>
              </a:rPr>
              <a:t>Teknik:</a:t>
            </a:r>
            <a:endParaRPr sz="1800" b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sz="1800" b="0">
                <a:solidFill>
                  <a:schemeClr val="dk1"/>
                </a:solidFill>
              </a:rPr>
              <a:t>Peserta diminta untuk membuat sebuah lingkaran. Gunakan teknik permainan lempar benda (bola/apapun) dengan bertanya “tindakan apa yang membuat laki-laki dihormati?”, dan “tindakan apa yang membuat perempuan dihormati?”</a:t>
            </a:r>
            <a:endParaRPr sz="1800" b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endParaRPr sz="1800" b="0">
              <a:solidFill>
                <a:schemeClr val="dk1"/>
              </a:solidFill>
            </a:endParaRPr>
          </a:p>
        </p:txBody>
      </p:sp>
      <p:grpSp>
        <p:nvGrpSpPr>
          <p:cNvPr id="536" name="Google Shape;536;p23"/>
          <p:cNvGrpSpPr/>
          <p:nvPr/>
        </p:nvGrpSpPr>
        <p:grpSpPr>
          <a:xfrm rot="-570993" flipH="1">
            <a:off x="2956401" y="2839052"/>
            <a:ext cx="109793" cy="150594"/>
            <a:chOff x="847587" y="2439683"/>
            <a:chExt cx="162074" cy="255883"/>
          </a:xfrm>
        </p:grpSpPr>
        <p:sp>
          <p:nvSpPr>
            <p:cNvPr id="537" name="Google Shape;537;p23"/>
            <p:cNvSpPr/>
            <p:nvPr/>
          </p:nvSpPr>
          <p:spPr>
            <a:xfrm>
              <a:off x="928700" y="2593175"/>
              <a:ext cx="66675" cy="86925"/>
            </a:xfrm>
            <a:custGeom>
              <a:avLst/>
              <a:gdLst/>
              <a:ahLst/>
              <a:cxnLst/>
              <a:rect l="l" t="t" r="r" b="b"/>
              <a:pathLst>
                <a:path w="2667" h="3477" extrusionOk="0">
                  <a:moveTo>
                    <a:pt x="0" y="858"/>
                  </a:moveTo>
                  <a:lnTo>
                    <a:pt x="2667" y="0"/>
                  </a:lnTo>
                  <a:lnTo>
                    <a:pt x="2428" y="34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grpSp>
          <p:nvGrpSpPr>
            <p:cNvPr id="538" name="Google Shape;538;p23"/>
            <p:cNvGrpSpPr/>
            <p:nvPr/>
          </p:nvGrpSpPr>
          <p:grpSpPr>
            <a:xfrm>
              <a:off x="847587" y="2439683"/>
              <a:ext cx="162074" cy="255883"/>
              <a:chOff x="2067875" y="163975"/>
              <a:chExt cx="3274225" cy="5169350"/>
            </a:xfrm>
          </p:grpSpPr>
          <p:sp>
            <p:nvSpPr>
              <p:cNvPr id="539" name="Google Shape;539;p23"/>
              <p:cNvSpPr/>
              <p:nvPr/>
            </p:nvSpPr>
            <p:spPr>
              <a:xfrm>
                <a:off x="2067875" y="163975"/>
                <a:ext cx="2162225" cy="3237175"/>
              </a:xfrm>
              <a:custGeom>
                <a:avLst/>
                <a:gdLst/>
                <a:ahLst/>
                <a:cxnLst/>
                <a:rect l="l" t="t" r="r" b="b"/>
                <a:pathLst>
                  <a:path w="86489" h="129487" extrusionOk="0">
                    <a:moveTo>
                      <a:pt x="30147" y="11368"/>
                    </a:moveTo>
                    <a:cubicBezTo>
                      <a:pt x="33607" y="15322"/>
                      <a:pt x="36572" y="19275"/>
                      <a:pt x="39538" y="23229"/>
                    </a:cubicBezTo>
                    <a:cubicBezTo>
                      <a:pt x="49916" y="39538"/>
                      <a:pt x="61283" y="55354"/>
                      <a:pt x="70179" y="72651"/>
                    </a:cubicBezTo>
                    <a:cubicBezTo>
                      <a:pt x="76110" y="86489"/>
                      <a:pt x="81546" y="100328"/>
                      <a:pt x="85500" y="114660"/>
                    </a:cubicBezTo>
                    <a:cubicBezTo>
                      <a:pt x="86488" y="118120"/>
                      <a:pt x="86488" y="121579"/>
                      <a:pt x="85500" y="125039"/>
                    </a:cubicBezTo>
                    <a:cubicBezTo>
                      <a:pt x="85006" y="127016"/>
                      <a:pt x="83029" y="128498"/>
                      <a:pt x="81052" y="128993"/>
                    </a:cubicBezTo>
                    <a:cubicBezTo>
                      <a:pt x="79075" y="129487"/>
                      <a:pt x="77098" y="128993"/>
                      <a:pt x="75616" y="127510"/>
                    </a:cubicBezTo>
                    <a:cubicBezTo>
                      <a:pt x="73639" y="124545"/>
                      <a:pt x="72156" y="121085"/>
                      <a:pt x="71168" y="118120"/>
                    </a:cubicBezTo>
                    <a:cubicBezTo>
                      <a:pt x="68202" y="110212"/>
                      <a:pt x="64249" y="102305"/>
                      <a:pt x="60295" y="94891"/>
                    </a:cubicBezTo>
                    <a:cubicBezTo>
                      <a:pt x="48434" y="75122"/>
                      <a:pt x="36078" y="55848"/>
                      <a:pt x="24217" y="36573"/>
                    </a:cubicBezTo>
                    <a:cubicBezTo>
                      <a:pt x="19275" y="27677"/>
                      <a:pt x="11861" y="20264"/>
                      <a:pt x="2965" y="16310"/>
                    </a:cubicBezTo>
                    <a:cubicBezTo>
                      <a:pt x="988" y="14827"/>
                      <a:pt x="0" y="12850"/>
                      <a:pt x="0" y="10874"/>
                    </a:cubicBezTo>
                    <a:cubicBezTo>
                      <a:pt x="988" y="8402"/>
                      <a:pt x="2471" y="6426"/>
                      <a:pt x="4942" y="4943"/>
                    </a:cubicBezTo>
                    <a:cubicBezTo>
                      <a:pt x="13838" y="1"/>
                      <a:pt x="21251" y="5437"/>
                      <a:pt x="30147" y="113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3"/>
              <p:cNvSpPr/>
              <p:nvPr/>
            </p:nvSpPr>
            <p:spPr>
              <a:xfrm>
                <a:off x="3266350" y="2978100"/>
                <a:ext cx="2075750" cy="2355225"/>
              </a:xfrm>
              <a:custGeom>
                <a:avLst/>
                <a:gdLst/>
                <a:ahLst/>
                <a:cxnLst/>
                <a:rect l="l" t="t" r="r" b="b"/>
                <a:pathLst>
                  <a:path w="83030" h="94209" extrusionOk="0">
                    <a:moveTo>
                      <a:pt x="66981" y="17128"/>
                    </a:moveTo>
                    <a:lnTo>
                      <a:pt x="63122" y="73253"/>
                    </a:lnTo>
                    <a:lnTo>
                      <a:pt x="63122" y="73253"/>
                    </a:lnTo>
                    <a:cubicBezTo>
                      <a:pt x="47351" y="62193"/>
                      <a:pt x="33746" y="48029"/>
                      <a:pt x="23127" y="31855"/>
                    </a:cubicBezTo>
                    <a:lnTo>
                      <a:pt x="23127" y="31855"/>
                    </a:lnTo>
                    <a:cubicBezTo>
                      <a:pt x="37215" y="25318"/>
                      <a:pt x="51944" y="20297"/>
                      <a:pt x="66981" y="17128"/>
                    </a:cubicBezTo>
                    <a:close/>
                    <a:moveTo>
                      <a:pt x="75895" y="1"/>
                    </a:moveTo>
                    <a:cubicBezTo>
                      <a:pt x="75489" y="1"/>
                      <a:pt x="75066" y="38"/>
                      <a:pt x="74628" y="118"/>
                    </a:cubicBezTo>
                    <a:cubicBezTo>
                      <a:pt x="49917" y="4566"/>
                      <a:pt x="26688" y="12474"/>
                      <a:pt x="4448" y="23841"/>
                    </a:cubicBezTo>
                    <a:cubicBezTo>
                      <a:pt x="989" y="26312"/>
                      <a:pt x="0" y="31254"/>
                      <a:pt x="2471" y="34714"/>
                    </a:cubicBezTo>
                    <a:cubicBezTo>
                      <a:pt x="3991" y="36841"/>
                      <a:pt x="6444" y="37847"/>
                      <a:pt x="8913" y="37847"/>
                    </a:cubicBezTo>
                    <a:cubicBezTo>
                      <a:pt x="9050" y="37847"/>
                      <a:pt x="9187" y="37844"/>
                      <a:pt x="9324" y="37838"/>
                    </a:cubicBezTo>
                    <a:lnTo>
                      <a:pt x="9324" y="37838"/>
                    </a:lnTo>
                    <a:cubicBezTo>
                      <a:pt x="9535" y="38603"/>
                      <a:pt x="9880" y="39379"/>
                      <a:pt x="10379" y="40150"/>
                    </a:cubicBezTo>
                    <a:cubicBezTo>
                      <a:pt x="25206" y="61896"/>
                      <a:pt x="44480" y="80182"/>
                      <a:pt x="66720" y="93526"/>
                    </a:cubicBezTo>
                    <a:cubicBezTo>
                      <a:pt x="67763" y="93990"/>
                      <a:pt x="68860" y="94209"/>
                      <a:pt x="69941" y="94209"/>
                    </a:cubicBezTo>
                    <a:cubicBezTo>
                      <a:pt x="73473" y="94209"/>
                      <a:pt x="76836" y="91873"/>
                      <a:pt x="77593" y="88090"/>
                    </a:cubicBezTo>
                    <a:lnTo>
                      <a:pt x="83029" y="9014"/>
                    </a:lnTo>
                    <a:cubicBezTo>
                      <a:pt x="83029" y="4925"/>
                      <a:pt x="80523" y="1"/>
                      <a:pt x="75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41" name="Google Shape;541;p23"/>
          <p:cNvGrpSpPr/>
          <p:nvPr/>
        </p:nvGrpSpPr>
        <p:grpSpPr>
          <a:xfrm rot="-570993" flipH="1">
            <a:off x="4190860" y="2839052"/>
            <a:ext cx="109793" cy="150594"/>
            <a:chOff x="847587" y="2439683"/>
            <a:chExt cx="162074" cy="255883"/>
          </a:xfrm>
        </p:grpSpPr>
        <p:sp>
          <p:nvSpPr>
            <p:cNvPr id="542" name="Google Shape;542;p23"/>
            <p:cNvSpPr/>
            <p:nvPr/>
          </p:nvSpPr>
          <p:spPr>
            <a:xfrm>
              <a:off x="928700" y="2593175"/>
              <a:ext cx="66675" cy="86925"/>
            </a:xfrm>
            <a:custGeom>
              <a:avLst/>
              <a:gdLst/>
              <a:ahLst/>
              <a:cxnLst/>
              <a:rect l="l" t="t" r="r" b="b"/>
              <a:pathLst>
                <a:path w="2667" h="3477" extrusionOk="0">
                  <a:moveTo>
                    <a:pt x="0" y="858"/>
                  </a:moveTo>
                  <a:lnTo>
                    <a:pt x="2667" y="0"/>
                  </a:lnTo>
                  <a:lnTo>
                    <a:pt x="2428" y="34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grpSp>
          <p:nvGrpSpPr>
            <p:cNvPr id="543" name="Google Shape;543;p23"/>
            <p:cNvGrpSpPr/>
            <p:nvPr/>
          </p:nvGrpSpPr>
          <p:grpSpPr>
            <a:xfrm>
              <a:off x="847587" y="2439683"/>
              <a:ext cx="162074" cy="255883"/>
              <a:chOff x="2067875" y="163975"/>
              <a:chExt cx="3274225" cy="5169350"/>
            </a:xfrm>
          </p:grpSpPr>
          <p:sp>
            <p:nvSpPr>
              <p:cNvPr id="544" name="Google Shape;544;p23"/>
              <p:cNvSpPr/>
              <p:nvPr/>
            </p:nvSpPr>
            <p:spPr>
              <a:xfrm>
                <a:off x="2067875" y="163975"/>
                <a:ext cx="2162225" cy="3237175"/>
              </a:xfrm>
              <a:custGeom>
                <a:avLst/>
                <a:gdLst/>
                <a:ahLst/>
                <a:cxnLst/>
                <a:rect l="l" t="t" r="r" b="b"/>
                <a:pathLst>
                  <a:path w="86489" h="129487" extrusionOk="0">
                    <a:moveTo>
                      <a:pt x="30147" y="11368"/>
                    </a:moveTo>
                    <a:cubicBezTo>
                      <a:pt x="33607" y="15322"/>
                      <a:pt x="36572" y="19275"/>
                      <a:pt x="39538" y="23229"/>
                    </a:cubicBezTo>
                    <a:cubicBezTo>
                      <a:pt x="49916" y="39538"/>
                      <a:pt x="61283" y="55354"/>
                      <a:pt x="70179" y="72651"/>
                    </a:cubicBezTo>
                    <a:cubicBezTo>
                      <a:pt x="76110" y="86489"/>
                      <a:pt x="81546" y="100328"/>
                      <a:pt x="85500" y="114660"/>
                    </a:cubicBezTo>
                    <a:cubicBezTo>
                      <a:pt x="86488" y="118120"/>
                      <a:pt x="86488" y="121579"/>
                      <a:pt x="85500" y="125039"/>
                    </a:cubicBezTo>
                    <a:cubicBezTo>
                      <a:pt x="85006" y="127016"/>
                      <a:pt x="83029" y="128498"/>
                      <a:pt x="81052" y="128993"/>
                    </a:cubicBezTo>
                    <a:cubicBezTo>
                      <a:pt x="79075" y="129487"/>
                      <a:pt x="77098" y="128993"/>
                      <a:pt x="75616" y="127510"/>
                    </a:cubicBezTo>
                    <a:cubicBezTo>
                      <a:pt x="73639" y="124545"/>
                      <a:pt x="72156" y="121085"/>
                      <a:pt x="71168" y="118120"/>
                    </a:cubicBezTo>
                    <a:cubicBezTo>
                      <a:pt x="68202" y="110212"/>
                      <a:pt x="64249" y="102305"/>
                      <a:pt x="60295" y="94891"/>
                    </a:cubicBezTo>
                    <a:cubicBezTo>
                      <a:pt x="48434" y="75122"/>
                      <a:pt x="36078" y="55848"/>
                      <a:pt x="24217" y="36573"/>
                    </a:cubicBezTo>
                    <a:cubicBezTo>
                      <a:pt x="19275" y="27677"/>
                      <a:pt x="11861" y="20264"/>
                      <a:pt x="2965" y="16310"/>
                    </a:cubicBezTo>
                    <a:cubicBezTo>
                      <a:pt x="988" y="14827"/>
                      <a:pt x="0" y="12850"/>
                      <a:pt x="0" y="10874"/>
                    </a:cubicBezTo>
                    <a:cubicBezTo>
                      <a:pt x="988" y="8402"/>
                      <a:pt x="2471" y="6426"/>
                      <a:pt x="4942" y="4943"/>
                    </a:cubicBezTo>
                    <a:cubicBezTo>
                      <a:pt x="13838" y="1"/>
                      <a:pt x="21251" y="5437"/>
                      <a:pt x="30147" y="113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23"/>
              <p:cNvSpPr/>
              <p:nvPr/>
            </p:nvSpPr>
            <p:spPr>
              <a:xfrm>
                <a:off x="3266350" y="2978100"/>
                <a:ext cx="2075750" cy="2355225"/>
              </a:xfrm>
              <a:custGeom>
                <a:avLst/>
                <a:gdLst/>
                <a:ahLst/>
                <a:cxnLst/>
                <a:rect l="l" t="t" r="r" b="b"/>
                <a:pathLst>
                  <a:path w="83030" h="94209" extrusionOk="0">
                    <a:moveTo>
                      <a:pt x="66981" y="17128"/>
                    </a:moveTo>
                    <a:lnTo>
                      <a:pt x="63122" y="73253"/>
                    </a:lnTo>
                    <a:lnTo>
                      <a:pt x="63122" y="73253"/>
                    </a:lnTo>
                    <a:cubicBezTo>
                      <a:pt x="47351" y="62193"/>
                      <a:pt x="33746" y="48029"/>
                      <a:pt x="23127" y="31855"/>
                    </a:cubicBezTo>
                    <a:lnTo>
                      <a:pt x="23127" y="31855"/>
                    </a:lnTo>
                    <a:cubicBezTo>
                      <a:pt x="37215" y="25318"/>
                      <a:pt x="51944" y="20297"/>
                      <a:pt x="66981" y="17128"/>
                    </a:cubicBezTo>
                    <a:close/>
                    <a:moveTo>
                      <a:pt x="75895" y="1"/>
                    </a:moveTo>
                    <a:cubicBezTo>
                      <a:pt x="75489" y="1"/>
                      <a:pt x="75066" y="38"/>
                      <a:pt x="74628" y="118"/>
                    </a:cubicBezTo>
                    <a:cubicBezTo>
                      <a:pt x="49917" y="4566"/>
                      <a:pt x="26688" y="12474"/>
                      <a:pt x="4448" y="23841"/>
                    </a:cubicBezTo>
                    <a:cubicBezTo>
                      <a:pt x="989" y="26312"/>
                      <a:pt x="0" y="31254"/>
                      <a:pt x="2471" y="34714"/>
                    </a:cubicBezTo>
                    <a:cubicBezTo>
                      <a:pt x="3991" y="36841"/>
                      <a:pt x="6444" y="37847"/>
                      <a:pt x="8913" y="37847"/>
                    </a:cubicBezTo>
                    <a:cubicBezTo>
                      <a:pt x="9050" y="37847"/>
                      <a:pt x="9187" y="37844"/>
                      <a:pt x="9324" y="37838"/>
                    </a:cubicBezTo>
                    <a:lnTo>
                      <a:pt x="9324" y="37838"/>
                    </a:lnTo>
                    <a:cubicBezTo>
                      <a:pt x="9535" y="38603"/>
                      <a:pt x="9880" y="39379"/>
                      <a:pt x="10379" y="40150"/>
                    </a:cubicBezTo>
                    <a:cubicBezTo>
                      <a:pt x="25206" y="61896"/>
                      <a:pt x="44480" y="80182"/>
                      <a:pt x="66720" y="93526"/>
                    </a:cubicBezTo>
                    <a:cubicBezTo>
                      <a:pt x="67763" y="93990"/>
                      <a:pt x="68860" y="94209"/>
                      <a:pt x="69941" y="94209"/>
                    </a:cubicBezTo>
                    <a:cubicBezTo>
                      <a:pt x="73473" y="94209"/>
                      <a:pt x="76836" y="91873"/>
                      <a:pt x="77593" y="88090"/>
                    </a:cubicBezTo>
                    <a:lnTo>
                      <a:pt x="83029" y="9014"/>
                    </a:lnTo>
                    <a:cubicBezTo>
                      <a:pt x="83029" y="4925"/>
                      <a:pt x="80523" y="1"/>
                      <a:pt x="75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546" name="Google Shape;546;p23"/>
          <p:cNvCxnSpPr/>
          <p:nvPr/>
        </p:nvCxnSpPr>
        <p:spPr>
          <a:xfrm>
            <a:off x="1009650" y="4381500"/>
            <a:ext cx="34290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47" name="Google Shape;547;p23"/>
          <p:cNvGrpSpPr/>
          <p:nvPr/>
        </p:nvGrpSpPr>
        <p:grpSpPr>
          <a:xfrm>
            <a:off x="7484975" y="3017550"/>
            <a:ext cx="2178175" cy="2151575"/>
            <a:chOff x="5948275" y="2297825"/>
            <a:chExt cx="2178175" cy="2151575"/>
          </a:xfrm>
        </p:grpSpPr>
        <p:sp>
          <p:nvSpPr>
            <p:cNvPr id="548" name="Google Shape;548;p23"/>
            <p:cNvSpPr/>
            <p:nvPr/>
          </p:nvSpPr>
          <p:spPr>
            <a:xfrm rot="175061">
              <a:off x="6717042" y="3312008"/>
              <a:ext cx="572749" cy="556047"/>
            </a:xfrm>
            <a:custGeom>
              <a:avLst/>
              <a:gdLst/>
              <a:ahLst/>
              <a:cxnLst/>
              <a:rect l="l" t="t" r="r" b="b"/>
              <a:pathLst>
                <a:path w="21280" h="19965" extrusionOk="0">
                  <a:moveTo>
                    <a:pt x="2867" y="16725"/>
                  </a:moveTo>
                  <a:cubicBezTo>
                    <a:pt x="3003" y="16735"/>
                    <a:pt x="3055" y="16740"/>
                    <a:pt x="3029" y="16740"/>
                  </a:cubicBezTo>
                  <a:cubicBezTo>
                    <a:pt x="3006" y="16740"/>
                    <a:pt x="2920" y="16736"/>
                    <a:pt x="2775" y="16728"/>
                  </a:cubicBezTo>
                  <a:lnTo>
                    <a:pt x="2775" y="16728"/>
                  </a:lnTo>
                  <a:cubicBezTo>
                    <a:pt x="2806" y="16728"/>
                    <a:pt x="2836" y="16727"/>
                    <a:pt x="2867" y="16725"/>
                  </a:cubicBezTo>
                  <a:close/>
                  <a:moveTo>
                    <a:pt x="14319" y="1"/>
                  </a:moveTo>
                  <a:cubicBezTo>
                    <a:pt x="14140" y="1"/>
                    <a:pt x="13950" y="23"/>
                    <a:pt x="13747" y="69"/>
                  </a:cubicBezTo>
                  <a:cubicBezTo>
                    <a:pt x="12283" y="383"/>
                    <a:pt x="11446" y="948"/>
                    <a:pt x="10483" y="2099"/>
                  </a:cubicBezTo>
                  <a:cubicBezTo>
                    <a:pt x="10044" y="2643"/>
                    <a:pt x="9772" y="3271"/>
                    <a:pt x="9667" y="3961"/>
                  </a:cubicBezTo>
                  <a:cubicBezTo>
                    <a:pt x="9563" y="4631"/>
                    <a:pt x="9667" y="5468"/>
                    <a:pt x="9353" y="6095"/>
                  </a:cubicBezTo>
                  <a:cubicBezTo>
                    <a:pt x="9332" y="6158"/>
                    <a:pt x="9353" y="6179"/>
                    <a:pt x="9416" y="6179"/>
                  </a:cubicBezTo>
                  <a:cubicBezTo>
                    <a:pt x="9353" y="6179"/>
                    <a:pt x="9311" y="6200"/>
                    <a:pt x="9207" y="6242"/>
                  </a:cubicBezTo>
                  <a:cubicBezTo>
                    <a:pt x="8977" y="6305"/>
                    <a:pt x="8726" y="6347"/>
                    <a:pt x="8495" y="6367"/>
                  </a:cubicBezTo>
                  <a:cubicBezTo>
                    <a:pt x="8366" y="6382"/>
                    <a:pt x="8249" y="6389"/>
                    <a:pt x="8142" y="6389"/>
                  </a:cubicBezTo>
                  <a:cubicBezTo>
                    <a:pt x="7612" y="6389"/>
                    <a:pt x="7312" y="6217"/>
                    <a:pt x="6738" y="5886"/>
                  </a:cubicBezTo>
                  <a:cubicBezTo>
                    <a:pt x="6696" y="5865"/>
                    <a:pt x="6633" y="5823"/>
                    <a:pt x="6591" y="5782"/>
                  </a:cubicBezTo>
                  <a:cubicBezTo>
                    <a:pt x="6550" y="5510"/>
                    <a:pt x="6529" y="5217"/>
                    <a:pt x="6487" y="4924"/>
                  </a:cubicBezTo>
                  <a:cubicBezTo>
                    <a:pt x="6298" y="4087"/>
                    <a:pt x="5880" y="3543"/>
                    <a:pt x="5190" y="3041"/>
                  </a:cubicBezTo>
                  <a:cubicBezTo>
                    <a:pt x="4951" y="2866"/>
                    <a:pt x="4701" y="2788"/>
                    <a:pt x="4447" y="2788"/>
                  </a:cubicBezTo>
                  <a:cubicBezTo>
                    <a:pt x="4367" y="2788"/>
                    <a:pt x="4287" y="2795"/>
                    <a:pt x="4206" y="2810"/>
                  </a:cubicBezTo>
                  <a:cubicBezTo>
                    <a:pt x="4206" y="2497"/>
                    <a:pt x="4185" y="2204"/>
                    <a:pt x="4143" y="1890"/>
                  </a:cubicBezTo>
                  <a:cubicBezTo>
                    <a:pt x="4081" y="1045"/>
                    <a:pt x="3472" y="627"/>
                    <a:pt x="2854" y="627"/>
                  </a:cubicBezTo>
                  <a:cubicBezTo>
                    <a:pt x="2233" y="627"/>
                    <a:pt x="1601" y="1050"/>
                    <a:pt x="1507" y="1890"/>
                  </a:cubicBezTo>
                  <a:cubicBezTo>
                    <a:pt x="1381" y="3229"/>
                    <a:pt x="1151" y="4526"/>
                    <a:pt x="984" y="5844"/>
                  </a:cubicBezTo>
                  <a:cubicBezTo>
                    <a:pt x="754" y="6619"/>
                    <a:pt x="461" y="7414"/>
                    <a:pt x="461" y="8272"/>
                  </a:cubicBezTo>
                  <a:lnTo>
                    <a:pt x="461" y="8355"/>
                  </a:lnTo>
                  <a:cubicBezTo>
                    <a:pt x="461" y="8460"/>
                    <a:pt x="440" y="8564"/>
                    <a:pt x="440" y="8669"/>
                  </a:cubicBezTo>
                  <a:cubicBezTo>
                    <a:pt x="356" y="10134"/>
                    <a:pt x="21" y="11577"/>
                    <a:pt x="21" y="13042"/>
                  </a:cubicBezTo>
                  <a:cubicBezTo>
                    <a:pt x="0" y="14444"/>
                    <a:pt x="21" y="15595"/>
                    <a:pt x="1465" y="16306"/>
                  </a:cubicBezTo>
                  <a:cubicBezTo>
                    <a:pt x="1612" y="16390"/>
                    <a:pt x="1779" y="16432"/>
                    <a:pt x="1925" y="16515"/>
                  </a:cubicBezTo>
                  <a:cubicBezTo>
                    <a:pt x="1946" y="16515"/>
                    <a:pt x="1946" y="16536"/>
                    <a:pt x="1988" y="16536"/>
                  </a:cubicBezTo>
                  <a:cubicBezTo>
                    <a:pt x="2219" y="16643"/>
                    <a:pt x="2464" y="16719"/>
                    <a:pt x="2725" y="16727"/>
                  </a:cubicBezTo>
                  <a:lnTo>
                    <a:pt x="2725" y="16727"/>
                  </a:lnTo>
                  <a:cubicBezTo>
                    <a:pt x="3288" y="17042"/>
                    <a:pt x="3684" y="17668"/>
                    <a:pt x="4081" y="18168"/>
                  </a:cubicBezTo>
                  <a:cubicBezTo>
                    <a:pt x="4810" y="19098"/>
                    <a:pt x="5587" y="19964"/>
                    <a:pt x="6771" y="19964"/>
                  </a:cubicBezTo>
                  <a:cubicBezTo>
                    <a:pt x="6946" y="19964"/>
                    <a:pt x="7130" y="19945"/>
                    <a:pt x="7324" y="19905"/>
                  </a:cubicBezTo>
                  <a:cubicBezTo>
                    <a:pt x="8537" y="19654"/>
                    <a:pt x="9353" y="18629"/>
                    <a:pt x="10567" y="18399"/>
                  </a:cubicBezTo>
                  <a:cubicBezTo>
                    <a:pt x="11969" y="18106"/>
                    <a:pt x="13392" y="17896"/>
                    <a:pt x="14814" y="17896"/>
                  </a:cubicBezTo>
                  <a:cubicBezTo>
                    <a:pt x="15289" y="17896"/>
                    <a:pt x="15809" y="17850"/>
                    <a:pt x="16315" y="17850"/>
                  </a:cubicBezTo>
                  <a:cubicBezTo>
                    <a:pt x="16567" y="17850"/>
                    <a:pt x="16816" y="17862"/>
                    <a:pt x="17053" y="17896"/>
                  </a:cubicBezTo>
                  <a:cubicBezTo>
                    <a:pt x="17702" y="18001"/>
                    <a:pt x="18330" y="18378"/>
                    <a:pt x="18957" y="18587"/>
                  </a:cubicBezTo>
                  <a:cubicBezTo>
                    <a:pt x="19132" y="18652"/>
                    <a:pt x="19303" y="18681"/>
                    <a:pt x="19467" y="18681"/>
                  </a:cubicBezTo>
                  <a:cubicBezTo>
                    <a:pt x="20359" y="18681"/>
                    <a:pt x="21045" y="17800"/>
                    <a:pt x="21133" y="16934"/>
                  </a:cubicBezTo>
                  <a:cubicBezTo>
                    <a:pt x="21280" y="15386"/>
                    <a:pt x="20840" y="13816"/>
                    <a:pt x="20192" y="12310"/>
                  </a:cubicBezTo>
                  <a:cubicBezTo>
                    <a:pt x="19501" y="10761"/>
                    <a:pt x="18811" y="9380"/>
                    <a:pt x="18350" y="7728"/>
                  </a:cubicBezTo>
                  <a:cubicBezTo>
                    <a:pt x="17827" y="5886"/>
                    <a:pt x="17283" y="4087"/>
                    <a:pt x="16677" y="2287"/>
                  </a:cubicBezTo>
                  <a:cubicBezTo>
                    <a:pt x="16292" y="1096"/>
                    <a:pt x="15586" y="1"/>
                    <a:pt x="1431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6522650" y="3312000"/>
              <a:ext cx="230174" cy="162225"/>
            </a:xfrm>
            <a:custGeom>
              <a:avLst/>
              <a:gdLst/>
              <a:ahLst/>
              <a:cxnLst/>
              <a:rect l="l" t="t" r="r" b="b"/>
              <a:pathLst>
                <a:path w="8099" h="6489" extrusionOk="0">
                  <a:moveTo>
                    <a:pt x="2951" y="0"/>
                  </a:moveTo>
                  <a:cubicBezTo>
                    <a:pt x="2649" y="0"/>
                    <a:pt x="2337" y="121"/>
                    <a:pt x="2072" y="344"/>
                  </a:cubicBezTo>
                  <a:cubicBezTo>
                    <a:pt x="1612" y="742"/>
                    <a:pt x="1466" y="1307"/>
                    <a:pt x="1319" y="1872"/>
                  </a:cubicBezTo>
                  <a:cubicBezTo>
                    <a:pt x="1215" y="2332"/>
                    <a:pt x="943" y="2709"/>
                    <a:pt x="712" y="3085"/>
                  </a:cubicBezTo>
                  <a:cubicBezTo>
                    <a:pt x="1" y="4215"/>
                    <a:pt x="922" y="5596"/>
                    <a:pt x="2177" y="5638"/>
                  </a:cubicBezTo>
                  <a:cubicBezTo>
                    <a:pt x="2805" y="5659"/>
                    <a:pt x="3412" y="5805"/>
                    <a:pt x="4018" y="5994"/>
                  </a:cubicBezTo>
                  <a:cubicBezTo>
                    <a:pt x="4524" y="6308"/>
                    <a:pt x="5110" y="6488"/>
                    <a:pt x="5712" y="6488"/>
                  </a:cubicBezTo>
                  <a:cubicBezTo>
                    <a:pt x="6032" y="6488"/>
                    <a:pt x="6356" y="6437"/>
                    <a:pt x="6676" y="6328"/>
                  </a:cubicBezTo>
                  <a:cubicBezTo>
                    <a:pt x="7889" y="5952"/>
                    <a:pt x="8098" y="4759"/>
                    <a:pt x="8015" y="3608"/>
                  </a:cubicBezTo>
                  <a:cubicBezTo>
                    <a:pt x="7931" y="2709"/>
                    <a:pt x="7889" y="1788"/>
                    <a:pt x="7094" y="1160"/>
                  </a:cubicBezTo>
                  <a:cubicBezTo>
                    <a:pt x="6320" y="512"/>
                    <a:pt x="5295" y="135"/>
                    <a:pt x="4269" y="30"/>
                  </a:cubicBezTo>
                  <a:cubicBezTo>
                    <a:pt x="4165" y="9"/>
                    <a:pt x="4060" y="9"/>
                    <a:pt x="3935" y="9"/>
                  </a:cubicBezTo>
                  <a:cubicBezTo>
                    <a:pt x="3725" y="9"/>
                    <a:pt x="3537" y="30"/>
                    <a:pt x="3391" y="93"/>
                  </a:cubicBezTo>
                  <a:cubicBezTo>
                    <a:pt x="3251" y="30"/>
                    <a:pt x="3102" y="0"/>
                    <a:pt x="295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7158446" y="3377650"/>
              <a:ext cx="198155" cy="176131"/>
            </a:xfrm>
            <a:custGeom>
              <a:avLst/>
              <a:gdLst/>
              <a:ahLst/>
              <a:cxnLst/>
              <a:rect l="l" t="t" r="r" b="b"/>
              <a:pathLst>
                <a:path w="7513" h="6370" extrusionOk="0">
                  <a:moveTo>
                    <a:pt x="1962" y="0"/>
                  </a:moveTo>
                  <a:cubicBezTo>
                    <a:pt x="1717" y="0"/>
                    <a:pt x="1511" y="44"/>
                    <a:pt x="1319" y="131"/>
                  </a:cubicBezTo>
                  <a:cubicBezTo>
                    <a:pt x="1292" y="129"/>
                    <a:pt x="1266" y="128"/>
                    <a:pt x="1239" y="128"/>
                  </a:cubicBezTo>
                  <a:cubicBezTo>
                    <a:pt x="990" y="128"/>
                    <a:pt x="730" y="218"/>
                    <a:pt x="503" y="445"/>
                  </a:cubicBezTo>
                  <a:cubicBezTo>
                    <a:pt x="482" y="487"/>
                    <a:pt x="440" y="508"/>
                    <a:pt x="398" y="529"/>
                  </a:cubicBezTo>
                  <a:cubicBezTo>
                    <a:pt x="105" y="801"/>
                    <a:pt x="1" y="1240"/>
                    <a:pt x="105" y="1596"/>
                  </a:cubicBezTo>
                  <a:cubicBezTo>
                    <a:pt x="482" y="2747"/>
                    <a:pt x="796" y="4002"/>
                    <a:pt x="1256" y="5111"/>
                  </a:cubicBezTo>
                  <a:cubicBezTo>
                    <a:pt x="1549" y="5760"/>
                    <a:pt x="2407" y="6073"/>
                    <a:pt x="3056" y="6136"/>
                  </a:cubicBezTo>
                  <a:cubicBezTo>
                    <a:pt x="3078" y="6137"/>
                    <a:pt x="3102" y="6137"/>
                    <a:pt x="3125" y="6137"/>
                  </a:cubicBezTo>
                  <a:cubicBezTo>
                    <a:pt x="3505" y="6137"/>
                    <a:pt x="3970" y="6041"/>
                    <a:pt x="4397" y="6041"/>
                  </a:cubicBezTo>
                  <a:cubicBezTo>
                    <a:pt x="4647" y="6041"/>
                    <a:pt x="4885" y="6074"/>
                    <a:pt x="5085" y="6178"/>
                  </a:cubicBezTo>
                  <a:cubicBezTo>
                    <a:pt x="5336" y="6309"/>
                    <a:pt x="5601" y="6369"/>
                    <a:pt x="5858" y="6369"/>
                  </a:cubicBezTo>
                  <a:cubicBezTo>
                    <a:pt x="6672" y="6369"/>
                    <a:pt x="7413" y="5761"/>
                    <a:pt x="7429" y="4839"/>
                  </a:cubicBezTo>
                  <a:cubicBezTo>
                    <a:pt x="7449" y="3521"/>
                    <a:pt x="7512" y="2098"/>
                    <a:pt x="6675" y="1010"/>
                  </a:cubicBezTo>
                  <a:cubicBezTo>
                    <a:pt x="6173" y="382"/>
                    <a:pt x="5399" y="194"/>
                    <a:pt x="4625" y="194"/>
                  </a:cubicBezTo>
                  <a:cubicBezTo>
                    <a:pt x="4290" y="194"/>
                    <a:pt x="3955" y="278"/>
                    <a:pt x="3620" y="278"/>
                  </a:cubicBezTo>
                  <a:cubicBezTo>
                    <a:pt x="3601" y="278"/>
                    <a:pt x="3581" y="279"/>
                    <a:pt x="3560" y="279"/>
                  </a:cubicBezTo>
                  <a:cubicBezTo>
                    <a:pt x="3113" y="279"/>
                    <a:pt x="2596" y="66"/>
                    <a:pt x="2156" y="6"/>
                  </a:cubicBezTo>
                  <a:lnTo>
                    <a:pt x="2114" y="6"/>
                  </a:lnTo>
                  <a:cubicBezTo>
                    <a:pt x="2062" y="2"/>
                    <a:pt x="2011" y="0"/>
                    <a:pt x="196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6407550" y="2525500"/>
              <a:ext cx="1196850" cy="951175"/>
            </a:xfrm>
            <a:custGeom>
              <a:avLst/>
              <a:gdLst/>
              <a:ahLst/>
              <a:cxnLst/>
              <a:rect l="l" t="t" r="r" b="b"/>
              <a:pathLst>
                <a:path w="47874" h="38047" extrusionOk="0">
                  <a:moveTo>
                    <a:pt x="18744" y="0"/>
                  </a:moveTo>
                  <a:cubicBezTo>
                    <a:pt x="18725" y="0"/>
                    <a:pt x="18705" y="0"/>
                    <a:pt x="18686" y="0"/>
                  </a:cubicBezTo>
                  <a:cubicBezTo>
                    <a:pt x="16468" y="21"/>
                    <a:pt x="14354" y="1318"/>
                    <a:pt x="12367" y="2176"/>
                  </a:cubicBezTo>
                  <a:cubicBezTo>
                    <a:pt x="10525" y="2950"/>
                    <a:pt x="8914" y="3662"/>
                    <a:pt x="6968" y="3662"/>
                  </a:cubicBezTo>
                  <a:cubicBezTo>
                    <a:pt x="6864" y="3641"/>
                    <a:pt x="6738" y="3641"/>
                    <a:pt x="6613" y="3641"/>
                  </a:cubicBezTo>
                  <a:lnTo>
                    <a:pt x="6215" y="3641"/>
                  </a:lnTo>
                  <a:cubicBezTo>
                    <a:pt x="5295" y="3641"/>
                    <a:pt x="4750" y="4101"/>
                    <a:pt x="4520" y="4708"/>
                  </a:cubicBezTo>
                  <a:cubicBezTo>
                    <a:pt x="3495" y="5461"/>
                    <a:pt x="2846" y="6570"/>
                    <a:pt x="2219" y="7721"/>
                  </a:cubicBezTo>
                  <a:cubicBezTo>
                    <a:pt x="1361" y="9290"/>
                    <a:pt x="315" y="10797"/>
                    <a:pt x="168" y="12638"/>
                  </a:cubicBezTo>
                  <a:cubicBezTo>
                    <a:pt x="147" y="13098"/>
                    <a:pt x="336" y="13517"/>
                    <a:pt x="649" y="13831"/>
                  </a:cubicBezTo>
                  <a:cubicBezTo>
                    <a:pt x="43" y="16614"/>
                    <a:pt x="1" y="19522"/>
                    <a:pt x="963" y="22242"/>
                  </a:cubicBezTo>
                  <a:cubicBezTo>
                    <a:pt x="2114" y="25402"/>
                    <a:pt x="4646" y="27850"/>
                    <a:pt x="7491" y="29523"/>
                  </a:cubicBezTo>
                  <a:cubicBezTo>
                    <a:pt x="10525" y="31302"/>
                    <a:pt x="14145" y="31909"/>
                    <a:pt x="17577" y="32348"/>
                  </a:cubicBezTo>
                  <a:lnTo>
                    <a:pt x="19062" y="32516"/>
                  </a:lnTo>
                  <a:cubicBezTo>
                    <a:pt x="18623" y="32641"/>
                    <a:pt x="18246" y="32976"/>
                    <a:pt x="18142" y="33520"/>
                  </a:cubicBezTo>
                  <a:cubicBezTo>
                    <a:pt x="18016" y="34399"/>
                    <a:pt x="18121" y="35131"/>
                    <a:pt x="18623" y="35863"/>
                  </a:cubicBezTo>
                  <a:cubicBezTo>
                    <a:pt x="18811" y="36135"/>
                    <a:pt x="19062" y="36428"/>
                    <a:pt x="19292" y="36700"/>
                  </a:cubicBezTo>
                  <a:cubicBezTo>
                    <a:pt x="19397" y="36805"/>
                    <a:pt x="19502" y="36930"/>
                    <a:pt x="19606" y="37056"/>
                  </a:cubicBezTo>
                  <a:cubicBezTo>
                    <a:pt x="19545" y="36989"/>
                    <a:pt x="19517" y="36963"/>
                    <a:pt x="19512" y="36963"/>
                  </a:cubicBezTo>
                  <a:cubicBezTo>
                    <a:pt x="19496" y="36963"/>
                    <a:pt x="19638" y="37151"/>
                    <a:pt x="19669" y="37182"/>
                  </a:cubicBezTo>
                  <a:cubicBezTo>
                    <a:pt x="19969" y="37781"/>
                    <a:pt x="20516" y="38046"/>
                    <a:pt x="21084" y="38046"/>
                  </a:cubicBezTo>
                  <a:cubicBezTo>
                    <a:pt x="21706" y="38046"/>
                    <a:pt x="22352" y="37728"/>
                    <a:pt x="22724" y="37182"/>
                  </a:cubicBezTo>
                  <a:cubicBezTo>
                    <a:pt x="23540" y="35968"/>
                    <a:pt x="23917" y="34441"/>
                    <a:pt x="23749" y="32997"/>
                  </a:cubicBezTo>
                  <a:cubicBezTo>
                    <a:pt x="23707" y="32829"/>
                    <a:pt x="23686" y="32662"/>
                    <a:pt x="23645" y="32516"/>
                  </a:cubicBezTo>
                  <a:cubicBezTo>
                    <a:pt x="25256" y="32369"/>
                    <a:pt x="26846" y="32097"/>
                    <a:pt x="28394" y="31616"/>
                  </a:cubicBezTo>
                  <a:cubicBezTo>
                    <a:pt x="31805" y="30611"/>
                    <a:pt x="34901" y="28666"/>
                    <a:pt x="37161" y="25925"/>
                  </a:cubicBezTo>
                  <a:cubicBezTo>
                    <a:pt x="38961" y="23728"/>
                    <a:pt x="40614" y="21091"/>
                    <a:pt x="41492" y="18308"/>
                  </a:cubicBezTo>
                  <a:cubicBezTo>
                    <a:pt x="41576" y="18392"/>
                    <a:pt x="41660" y="18476"/>
                    <a:pt x="41743" y="18518"/>
                  </a:cubicBezTo>
                  <a:cubicBezTo>
                    <a:pt x="41859" y="18617"/>
                    <a:pt x="42000" y="18742"/>
                    <a:pt x="42147" y="18841"/>
                  </a:cubicBezTo>
                  <a:lnTo>
                    <a:pt x="42147" y="18841"/>
                  </a:lnTo>
                  <a:cubicBezTo>
                    <a:pt x="42105" y="18815"/>
                    <a:pt x="42085" y="18804"/>
                    <a:pt x="42083" y="18804"/>
                  </a:cubicBezTo>
                  <a:lnTo>
                    <a:pt x="42083" y="18804"/>
                  </a:lnTo>
                  <a:cubicBezTo>
                    <a:pt x="42074" y="18804"/>
                    <a:pt x="42477" y="19067"/>
                    <a:pt x="42601" y="19145"/>
                  </a:cubicBezTo>
                  <a:cubicBezTo>
                    <a:pt x="42999" y="19438"/>
                    <a:pt x="43585" y="19564"/>
                    <a:pt x="44066" y="19585"/>
                  </a:cubicBezTo>
                  <a:cubicBezTo>
                    <a:pt x="44110" y="19587"/>
                    <a:pt x="44155" y="19588"/>
                    <a:pt x="44199" y="19588"/>
                  </a:cubicBezTo>
                  <a:cubicBezTo>
                    <a:pt x="45982" y="19588"/>
                    <a:pt x="47873" y="17970"/>
                    <a:pt x="47832" y="16132"/>
                  </a:cubicBezTo>
                  <a:cubicBezTo>
                    <a:pt x="47753" y="14243"/>
                    <a:pt x="45953" y="13469"/>
                    <a:pt x="44319" y="13469"/>
                  </a:cubicBezTo>
                  <a:cubicBezTo>
                    <a:pt x="44234" y="13469"/>
                    <a:pt x="44150" y="13471"/>
                    <a:pt x="44066" y="13475"/>
                  </a:cubicBezTo>
                  <a:cubicBezTo>
                    <a:pt x="43982" y="13475"/>
                    <a:pt x="43878" y="13496"/>
                    <a:pt x="43794" y="13496"/>
                  </a:cubicBezTo>
                  <a:cubicBezTo>
                    <a:pt x="43476" y="13178"/>
                    <a:pt x="43062" y="12969"/>
                    <a:pt x="42588" y="12969"/>
                  </a:cubicBezTo>
                  <a:cubicBezTo>
                    <a:pt x="42438" y="12969"/>
                    <a:pt x="42281" y="12990"/>
                    <a:pt x="42120" y="13036"/>
                  </a:cubicBezTo>
                  <a:cubicBezTo>
                    <a:pt x="42078" y="13057"/>
                    <a:pt x="42057" y="13057"/>
                    <a:pt x="41995" y="13078"/>
                  </a:cubicBezTo>
                  <a:cubicBezTo>
                    <a:pt x="41597" y="11299"/>
                    <a:pt x="40488" y="9855"/>
                    <a:pt x="38438" y="9102"/>
                  </a:cubicBezTo>
                  <a:cubicBezTo>
                    <a:pt x="37245" y="8663"/>
                    <a:pt x="35843" y="8642"/>
                    <a:pt x="34567" y="8537"/>
                  </a:cubicBezTo>
                  <a:cubicBezTo>
                    <a:pt x="33060" y="8391"/>
                    <a:pt x="31595" y="8056"/>
                    <a:pt x="30235" y="7344"/>
                  </a:cubicBezTo>
                  <a:cubicBezTo>
                    <a:pt x="26171" y="5302"/>
                    <a:pt x="23706" y="0"/>
                    <a:pt x="18744" y="0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6180025" y="2450175"/>
              <a:ext cx="303400" cy="415400"/>
            </a:xfrm>
            <a:custGeom>
              <a:avLst/>
              <a:gdLst/>
              <a:ahLst/>
              <a:cxnLst/>
              <a:rect l="l" t="t" r="r" b="b"/>
              <a:pathLst>
                <a:path w="12136" h="16616" extrusionOk="0">
                  <a:moveTo>
                    <a:pt x="5236" y="1"/>
                  </a:moveTo>
                  <a:cubicBezTo>
                    <a:pt x="5118" y="1"/>
                    <a:pt x="4997" y="15"/>
                    <a:pt x="4875" y="42"/>
                  </a:cubicBezTo>
                  <a:cubicBezTo>
                    <a:pt x="4782" y="30"/>
                    <a:pt x="4688" y="25"/>
                    <a:pt x="4595" y="25"/>
                  </a:cubicBezTo>
                  <a:cubicBezTo>
                    <a:pt x="4354" y="25"/>
                    <a:pt x="4112" y="60"/>
                    <a:pt x="3871" y="105"/>
                  </a:cubicBezTo>
                  <a:cubicBezTo>
                    <a:pt x="3620" y="105"/>
                    <a:pt x="3452" y="189"/>
                    <a:pt x="3285" y="293"/>
                  </a:cubicBezTo>
                  <a:cubicBezTo>
                    <a:pt x="3267" y="292"/>
                    <a:pt x="3249" y="292"/>
                    <a:pt x="3231" y="292"/>
                  </a:cubicBezTo>
                  <a:cubicBezTo>
                    <a:pt x="2890" y="292"/>
                    <a:pt x="2523" y="476"/>
                    <a:pt x="2364" y="774"/>
                  </a:cubicBezTo>
                  <a:cubicBezTo>
                    <a:pt x="1255" y="2804"/>
                    <a:pt x="3808" y="4917"/>
                    <a:pt x="5503" y="6173"/>
                  </a:cubicBezTo>
                  <a:cubicBezTo>
                    <a:pt x="5398" y="6277"/>
                    <a:pt x="5294" y="6382"/>
                    <a:pt x="5189" y="6466"/>
                  </a:cubicBezTo>
                  <a:cubicBezTo>
                    <a:pt x="4938" y="6696"/>
                    <a:pt x="4708" y="6947"/>
                    <a:pt x="4457" y="7198"/>
                  </a:cubicBezTo>
                  <a:lnTo>
                    <a:pt x="4394" y="7282"/>
                  </a:lnTo>
                  <a:cubicBezTo>
                    <a:pt x="4310" y="7303"/>
                    <a:pt x="4227" y="7365"/>
                    <a:pt x="4122" y="7386"/>
                  </a:cubicBezTo>
                  <a:cubicBezTo>
                    <a:pt x="2971" y="7784"/>
                    <a:pt x="1590" y="8160"/>
                    <a:pt x="942" y="9290"/>
                  </a:cubicBezTo>
                  <a:cubicBezTo>
                    <a:pt x="0" y="10922"/>
                    <a:pt x="963" y="12492"/>
                    <a:pt x="2783" y="12513"/>
                  </a:cubicBezTo>
                  <a:cubicBezTo>
                    <a:pt x="2971" y="12513"/>
                    <a:pt x="3160" y="12492"/>
                    <a:pt x="3348" y="12450"/>
                  </a:cubicBezTo>
                  <a:lnTo>
                    <a:pt x="3348" y="12450"/>
                  </a:lnTo>
                  <a:cubicBezTo>
                    <a:pt x="3055" y="13245"/>
                    <a:pt x="2929" y="14103"/>
                    <a:pt x="2888" y="14919"/>
                  </a:cubicBezTo>
                  <a:cubicBezTo>
                    <a:pt x="2872" y="16060"/>
                    <a:pt x="3765" y="16615"/>
                    <a:pt x="4712" y="16615"/>
                  </a:cubicBezTo>
                  <a:cubicBezTo>
                    <a:pt x="5067" y="16615"/>
                    <a:pt x="5429" y="16537"/>
                    <a:pt x="5754" y="16383"/>
                  </a:cubicBezTo>
                  <a:cubicBezTo>
                    <a:pt x="6696" y="15902"/>
                    <a:pt x="7449" y="15065"/>
                    <a:pt x="8077" y="14207"/>
                  </a:cubicBezTo>
                  <a:cubicBezTo>
                    <a:pt x="8160" y="14082"/>
                    <a:pt x="8202" y="13956"/>
                    <a:pt x="8265" y="13810"/>
                  </a:cubicBezTo>
                  <a:cubicBezTo>
                    <a:pt x="8704" y="13224"/>
                    <a:pt x="9123" y="12596"/>
                    <a:pt x="9478" y="11969"/>
                  </a:cubicBezTo>
                  <a:cubicBezTo>
                    <a:pt x="10315" y="10567"/>
                    <a:pt x="11090" y="9186"/>
                    <a:pt x="11048" y="7491"/>
                  </a:cubicBezTo>
                  <a:cubicBezTo>
                    <a:pt x="11048" y="7177"/>
                    <a:pt x="10943" y="6884"/>
                    <a:pt x="10797" y="6654"/>
                  </a:cubicBezTo>
                  <a:cubicBezTo>
                    <a:pt x="10880" y="6319"/>
                    <a:pt x="10818" y="5943"/>
                    <a:pt x="10671" y="5629"/>
                  </a:cubicBezTo>
                  <a:cubicBezTo>
                    <a:pt x="11131" y="5378"/>
                    <a:pt x="11529" y="4980"/>
                    <a:pt x="11675" y="4373"/>
                  </a:cubicBezTo>
                  <a:cubicBezTo>
                    <a:pt x="12136" y="2804"/>
                    <a:pt x="10294" y="1988"/>
                    <a:pt x="9144" y="1528"/>
                  </a:cubicBezTo>
                  <a:cubicBezTo>
                    <a:pt x="8097" y="1088"/>
                    <a:pt x="7051" y="481"/>
                    <a:pt x="5963" y="189"/>
                  </a:cubicBezTo>
                  <a:cubicBezTo>
                    <a:pt x="5723" y="61"/>
                    <a:pt x="5483" y="1"/>
                    <a:pt x="5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6479225" y="2313075"/>
              <a:ext cx="1035975" cy="494250"/>
            </a:xfrm>
            <a:custGeom>
              <a:avLst/>
              <a:gdLst/>
              <a:ahLst/>
              <a:cxnLst/>
              <a:rect l="l" t="t" r="r" b="b"/>
              <a:pathLst>
                <a:path w="41439" h="19770" extrusionOk="0">
                  <a:moveTo>
                    <a:pt x="24925" y="962"/>
                  </a:moveTo>
                  <a:lnTo>
                    <a:pt x="24925" y="962"/>
                  </a:lnTo>
                  <a:cubicBezTo>
                    <a:pt x="24985" y="970"/>
                    <a:pt x="25047" y="978"/>
                    <a:pt x="25109" y="986"/>
                  </a:cubicBezTo>
                  <a:cubicBezTo>
                    <a:pt x="25026" y="975"/>
                    <a:pt x="24966" y="968"/>
                    <a:pt x="24925" y="962"/>
                  </a:cubicBezTo>
                  <a:close/>
                  <a:moveTo>
                    <a:pt x="18646" y="1"/>
                  </a:moveTo>
                  <a:cubicBezTo>
                    <a:pt x="17441" y="1"/>
                    <a:pt x="16148" y="370"/>
                    <a:pt x="15065" y="756"/>
                  </a:cubicBezTo>
                  <a:cubicBezTo>
                    <a:pt x="14207" y="1069"/>
                    <a:pt x="13308" y="1341"/>
                    <a:pt x="12450" y="1697"/>
                  </a:cubicBezTo>
                  <a:cubicBezTo>
                    <a:pt x="11278" y="2199"/>
                    <a:pt x="10190" y="2932"/>
                    <a:pt x="9039" y="3455"/>
                  </a:cubicBezTo>
                  <a:cubicBezTo>
                    <a:pt x="6905" y="4417"/>
                    <a:pt x="5043" y="5945"/>
                    <a:pt x="3285" y="7451"/>
                  </a:cubicBezTo>
                  <a:cubicBezTo>
                    <a:pt x="1779" y="8769"/>
                    <a:pt x="0" y="10443"/>
                    <a:pt x="335" y="12556"/>
                  </a:cubicBezTo>
                  <a:cubicBezTo>
                    <a:pt x="428" y="13146"/>
                    <a:pt x="897" y="13417"/>
                    <a:pt x="1398" y="13417"/>
                  </a:cubicBezTo>
                  <a:cubicBezTo>
                    <a:pt x="1803" y="13417"/>
                    <a:pt x="2228" y="13240"/>
                    <a:pt x="2490" y="12912"/>
                  </a:cubicBezTo>
                  <a:cubicBezTo>
                    <a:pt x="2703" y="13492"/>
                    <a:pt x="3183" y="13947"/>
                    <a:pt x="3849" y="13947"/>
                  </a:cubicBezTo>
                  <a:cubicBezTo>
                    <a:pt x="3904" y="13947"/>
                    <a:pt x="3960" y="13944"/>
                    <a:pt x="4018" y="13937"/>
                  </a:cubicBezTo>
                  <a:cubicBezTo>
                    <a:pt x="5378" y="13791"/>
                    <a:pt x="6424" y="13059"/>
                    <a:pt x="7449" y="12263"/>
                  </a:cubicBezTo>
                  <a:cubicBezTo>
                    <a:pt x="8098" y="11908"/>
                    <a:pt x="8726" y="11531"/>
                    <a:pt x="9416" y="11196"/>
                  </a:cubicBezTo>
                  <a:cubicBezTo>
                    <a:pt x="11090" y="10339"/>
                    <a:pt x="12952" y="9627"/>
                    <a:pt x="14689" y="8937"/>
                  </a:cubicBezTo>
                  <a:cubicBezTo>
                    <a:pt x="16195" y="8372"/>
                    <a:pt x="17806" y="8162"/>
                    <a:pt x="19125" y="7221"/>
                  </a:cubicBezTo>
                  <a:cubicBezTo>
                    <a:pt x="19334" y="7095"/>
                    <a:pt x="19501" y="6928"/>
                    <a:pt x="19689" y="6782"/>
                  </a:cubicBezTo>
                  <a:cubicBezTo>
                    <a:pt x="20087" y="7514"/>
                    <a:pt x="20526" y="8162"/>
                    <a:pt x="20945" y="8727"/>
                  </a:cubicBezTo>
                  <a:cubicBezTo>
                    <a:pt x="22933" y="11531"/>
                    <a:pt x="25653" y="14021"/>
                    <a:pt x="28456" y="16009"/>
                  </a:cubicBezTo>
                  <a:cubicBezTo>
                    <a:pt x="29837" y="16992"/>
                    <a:pt x="31469" y="17683"/>
                    <a:pt x="33060" y="18290"/>
                  </a:cubicBezTo>
                  <a:cubicBezTo>
                    <a:pt x="34394" y="18788"/>
                    <a:pt x="35517" y="19770"/>
                    <a:pt x="36955" y="19770"/>
                  </a:cubicBezTo>
                  <a:cubicBezTo>
                    <a:pt x="37208" y="19770"/>
                    <a:pt x="37471" y="19739"/>
                    <a:pt x="37747" y="19670"/>
                  </a:cubicBezTo>
                  <a:cubicBezTo>
                    <a:pt x="37998" y="19587"/>
                    <a:pt x="38228" y="19503"/>
                    <a:pt x="38479" y="19378"/>
                  </a:cubicBezTo>
                  <a:cubicBezTo>
                    <a:pt x="38763" y="19577"/>
                    <a:pt x="39098" y="19670"/>
                    <a:pt x="39434" y="19670"/>
                  </a:cubicBezTo>
                  <a:cubicBezTo>
                    <a:pt x="40435" y="19670"/>
                    <a:pt x="41439" y="18847"/>
                    <a:pt x="41094" y="17578"/>
                  </a:cubicBezTo>
                  <a:cubicBezTo>
                    <a:pt x="40864" y="16678"/>
                    <a:pt x="40488" y="15841"/>
                    <a:pt x="40195" y="14984"/>
                  </a:cubicBezTo>
                  <a:cubicBezTo>
                    <a:pt x="39881" y="14063"/>
                    <a:pt x="39839" y="13017"/>
                    <a:pt x="39379" y="12159"/>
                  </a:cubicBezTo>
                  <a:cubicBezTo>
                    <a:pt x="38584" y="10590"/>
                    <a:pt x="37684" y="9083"/>
                    <a:pt x="36638" y="7660"/>
                  </a:cubicBezTo>
                  <a:cubicBezTo>
                    <a:pt x="35529" y="6112"/>
                    <a:pt x="34231" y="5212"/>
                    <a:pt x="32683" y="4124"/>
                  </a:cubicBezTo>
                  <a:cubicBezTo>
                    <a:pt x="31114" y="3036"/>
                    <a:pt x="29189" y="2722"/>
                    <a:pt x="27599" y="1718"/>
                  </a:cubicBezTo>
                  <a:cubicBezTo>
                    <a:pt x="27348" y="1592"/>
                    <a:pt x="27117" y="1509"/>
                    <a:pt x="26908" y="1488"/>
                  </a:cubicBezTo>
                  <a:cubicBezTo>
                    <a:pt x="26908" y="1488"/>
                    <a:pt x="26887" y="1488"/>
                    <a:pt x="26887" y="1467"/>
                  </a:cubicBezTo>
                  <a:cubicBezTo>
                    <a:pt x="26511" y="1300"/>
                    <a:pt x="26134" y="1195"/>
                    <a:pt x="25715" y="1090"/>
                  </a:cubicBezTo>
                  <a:cubicBezTo>
                    <a:pt x="25666" y="1074"/>
                    <a:pt x="24817" y="954"/>
                    <a:pt x="24850" y="954"/>
                  </a:cubicBezTo>
                  <a:cubicBezTo>
                    <a:pt x="24854" y="954"/>
                    <a:pt x="24878" y="957"/>
                    <a:pt x="24925" y="962"/>
                  </a:cubicBezTo>
                  <a:lnTo>
                    <a:pt x="24925" y="962"/>
                  </a:lnTo>
                  <a:cubicBezTo>
                    <a:pt x="24492" y="908"/>
                    <a:pt x="24084" y="855"/>
                    <a:pt x="23644" y="818"/>
                  </a:cubicBezTo>
                  <a:cubicBezTo>
                    <a:pt x="23519" y="805"/>
                    <a:pt x="23395" y="799"/>
                    <a:pt x="23274" y="799"/>
                  </a:cubicBezTo>
                  <a:cubicBezTo>
                    <a:pt x="22607" y="799"/>
                    <a:pt x="22012" y="994"/>
                    <a:pt x="21552" y="1383"/>
                  </a:cubicBezTo>
                  <a:cubicBezTo>
                    <a:pt x="21365" y="786"/>
                    <a:pt x="20845" y="272"/>
                    <a:pt x="20275" y="272"/>
                  </a:cubicBezTo>
                  <a:cubicBezTo>
                    <a:pt x="20206" y="272"/>
                    <a:pt x="20136" y="279"/>
                    <a:pt x="20066" y="295"/>
                  </a:cubicBezTo>
                  <a:cubicBezTo>
                    <a:pt x="19794" y="149"/>
                    <a:pt x="19480" y="44"/>
                    <a:pt x="19145" y="23"/>
                  </a:cubicBezTo>
                  <a:cubicBezTo>
                    <a:pt x="18981" y="8"/>
                    <a:pt x="18815" y="1"/>
                    <a:pt x="18646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7460025" y="2769500"/>
              <a:ext cx="436800" cy="520250"/>
            </a:xfrm>
            <a:custGeom>
              <a:avLst/>
              <a:gdLst/>
              <a:ahLst/>
              <a:cxnLst/>
              <a:rect l="l" t="t" r="r" b="b"/>
              <a:pathLst>
                <a:path w="17472" h="20810" extrusionOk="0">
                  <a:moveTo>
                    <a:pt x="7524" y="0"/>
                  </a:moveTo>
                  <a:cubicBezTo>
                    <a:pt x="7106" y="0"/>
                    <a:pt x="6687" y="76"/>
                    <a:pt x="6235" y="263"/>
                  </a:cubicBezTo>
                  <a:cubicBezTo>
                    <a:pt x="5106" y="702"/>
                    <a:pt x="4373" y="1665"/>
                    <a:pt x="4687" y="2899"/>
                  </a:cubicBezTo>
                  <a:cubicBezTo>
                    <a:pt x="4830" y="3531"/>
                    <a:pt x="5490" y="3925"/>
                    <a:pt x="6104" y="3925"/>
                  </a:cubicBezTo>
                  <a:cubicBezTo>
                    <a:pt x="6120" y="3925"/>
                    <a:pt x="6136" y="3925"/>
                    <a:pt x="6152" y="3924"/>
                  </a:cubicBezTo>
                  <a:cubicBezTo>
                    <a:pt x="6654" y="4845"/>
                    <a:pt x="6717" y="5745"/>
                    <a:pt x="6507" y="6937"/>
                  </a:cubicBezTo>
                  <a:cubicBezTo>
                    <a:pt x="6298" y="8130"/>
                    <a:pt x="5252" y="9239"/>
                    <a:pt x="4101" y="9595"/>
                  </a:cubicBezTo>
                  <a:cubicBezTo>
                    <a:pt x="3139" y="9908"/>
                    <a:pt x="2093" y="9532"/>
                    <a:pt x="1151" y="10118"/>
                  </a:cubicBezTo>
                  <a:cubicBezTo>
                    <a:pt x="0" y="10808"/>
                    <a:pt x="84" y="12126"/>
                    <a:pt x="586" y="13193"/>
                  </a:cubicBezTo>
                  <a:cubicBezTo>
                    <a:pt x="670" y="15872"/>
                    <a:pt x="1737" y="19722"/>
                    <a:pt x="4478" y="20663"/>
                  </a:cubicBezTo>
                  <a:cubicBezTo>
                    <a:pt x="4770" y="20762"/>
                    <a:pt x="5068" y="20809"/>
                    <a:pt x="5359" y="20809"/>
                  </a:cubicBezTo>
                  <a:cubicBezTo>
                    <a:pt x="6612" y="20809"/>
                    <a:pt x="7742" y="19934"/>
                    <a:pt x="7742" y="18508"/>
                  </a:cubicBezTo>
                  <a:cubicBezTo>
                    <a:pt x="7742" y="18152"/>
                    <a:pt x="7742" y="17838"/>
                    <a:pt x="7721" y="17483"/>
                  </a:cubicBezTo>
                  <a:lnTo>
                    <a:pt x="7721" y="17483"/>
                  </a:lnTo>
                  <a:cubicBezTo>
                    <a:pt x="8034" y="17555"/>
                    <a:pt x="8356" y="17597"/>
                    <a:pt x="8675" y="17597"/>
                  </a:cubicBezTo>
                  <a:cubicBezTo>
                    <a:pt x="9187" y="17597"/>
                    <a:pt x="9689" y="17490"/>
                    <a:pt x="10127" y="17232"/>
                  </a:cubicBezTo>
                  <a:cubicBezTo>
                    <a:pt x="12157" y="15976"/>
                    <a:pt x="12157" y="13968"/>
                    <a:pt x="11592" y="11980"/>
                  </a:cubicBezTo>
                  <a:lnTo>
                    <a:pt x="11592" y="11980"/>
                  </a:lnTo>
                  <a:cubicBezTo>
                    <a:pt x="11676" y="12001"/>
                    <a:pt x="11780" y="12022"/>
                    <a:pt x="11843" y="12043"/>
                  </a:cubicBezTo>
                  <a:cubicBezTo>
                    <a:pt x="12253" y="12172"/>
                    <a:pt x="12663" y="12237"/>
                    <a:pt x="13063" y="12237"/>
                  </a:cubicBezTo>
                  <a:cubicBezTo>
                    <a:pt x="13826" y="12237"/>
                    <a:pt x="14552" y="12000"/>
                    <a:pt x="15170" y="11520"/>
                  </a:cubicBezTo>
                  <a:cubicBezTo>
                    <a:pt x="17032" y="10055"/>
                    <a:pt x="14124" y="6770"/>
                    <a:pt x="13098" y="5745"/>
                  </a:cubicBezTo>
                  <a:cubicBezTo>
                    <a:pt x="12973" y="5619"/>
                    <a:pt x="12847" y="5494"/>
                    <a:pt x="12722" y="5389"/>
                  </a:cubicBezTo>
                  <a:cubicBezTo>
                    <a:pt x="13203" y="5284"/>
                    <a:pt x="13684" y="5201"/>
                    <a:pt x="14207" y="5117"/>
                  </a:cubicBezTo>
                  <a:cubicBezTo>
                    <a:pt x="15400" y="4929"/>
                    <a:pt x="16593" y="4657"/>
                    <a:pt x="17053" y="3401"/>
                  </a:cubicBezTo>
                  <a:cubicBezTo>
                    <a:pt x="17471" y="2355"/>
                    <a:pt x="16655" y="1309"/>
                    <a:pt x="15672" y="1016"/>
                  </a:cubicBezTo>
                  <a:cubicBezTo>
                    <a:pt x="13496" y="367"/>
                    <a:pt x="11152" y="828"/>
                    <a:pt x="8976" y="242"/>
                  </a:cubicBezTo>
                  <a:cubicBezTo>
                    <a:pt x="8466" y="97"/>
                    <a:pt x="7996" y="0"/>
                    <a:pt x="7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6348975" y="4066875"/>
              <a:ext cx="127125" cy="218269"/>
            </a:xfrm>
            <a:custGeom>
              <a:avLst/>
              <a:gdLst/>
              <a:ahLst/>
              <a:cxnLst/>
              <a:rect l="l" t="t" r="r" b="b"/>
              <a:pathLst>
                <a:path w="5085" h="7533" extrusionOk="0">
                  <a:moveTo>
                    <a:pt x="2379" y="1"/>
                  </a:moveTo>
                  <a:cubicBezTo>
                    <a:pt x="2320" y="1"/>
                    <a:pt x="2259" y="4"/>
                    <a:pt x="2197" y="10"/>
                  </a:cubicBezTo>
                  <a:cubicBezTo>
                    <a:pt x="168" y="178"/>
                    <a:pt x="0" y="2123"/>
                    <a:pt x="314" y="3776"/>
                  </a:cubicBezTo>
                  <a:cubicBezTo>
                    <a:pt x="628" y="5367"/>
                    <a:pt x="1047" y="7375"/>
                    <a:pt x="3202" y="7522"/>
                  </a:cubicBezTo>
                  <a:cubicBezTo>
                    <a:pt x="3253" y="7529"/>
                    <a:pt x="3303" y="7533"/>
                    <a:pt x="3351" y="7533"/>
                  </a:cubicBezTo>
                  <a:cubicBezTo>
                    <a:pt x="3580" y="7533"/>
                    <a:pt x="3779" y="7454"/>
                    <a:pt x="3934" y="7333"/>
                  </a:cubicBezTo>
                  <a:cubicBezTo>
                    <a:pt x="4478" y="7166"/>
                    <a:pt x="4917" y="6664"/>
                    <a:pt x="4980" y="5911"/>
                  </a:cubicBezTo>
                  <a:cubicBezTo>
                    <a:pt x="5085" y="4844"/>
                    <a:pt x="4855" y="3672"/>
                    <a:pt x="4604" y="2626"/>
                  </a:cubicBezTo>
                  <a:cubicBezTo>
                    <a:pt x="4363" y="1524"/>
                    <a:pt x="3701" y="1"/>
                    <a:pt x="23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6741750" y="4185430"/>
              <a:ext cx="182131" cy="201850"/>
            </a:xfrm>
            <a:custGeom>
              <a:avLst/>
              <a:gdLst/>
              <a:ahLst/>
              <a:cxnLst/>
              <a:rect l="l" t="t" r="r" b="b"/>
              <a:pathLst>
                <a:path w="6801" h="8074" extrusionOk="0">
                  <a:moveTo>
                    <a:pt x="4239" y="1"/>
                  </a:moveTo>
                  <a:cubicBezTo>
                    <a:pt x="3725" y="1"/>
                    <a:pt x="3195" y="168"/>
                    <a:pt x="2699" y="400"/>
                  </a:cubicBezTo>
                  <a:cubicBezTo>
                    <a:pt x="1632" y="902"/>
                    <a:pt x="1193" y="1655"/>
                    <a:pt x="795" y="2743"/>
                  </a:cubicBezTo>
                  <a:cubicBezTo>
                    <a:pt x="419" y="3706"/>
                    <a:pt x="0" y="5066"/>
                    <a:pt x="377" y="6049"/>
                  </a:cubicBezTo>
                  <a:cubicBezTo>
                    <a:pt x="189" y="6865"/>
                    <a:pt x="502" y="7723"/>
                    <a:pt x="1423" y="7974"/>
                  </a:cubicBezTo>
                  <a:cubicBezTo>
                    <a:pt x="1701" y="8042"/>
                    <a:pt x="1970" y="8074"/>
                    <a:pt x="2230" y="8074"/>
                  </a:cubicBezTo>
                  <a:cubicBezTo>
                    <a:pt x="3968" y="8074"/>
                    <a:pt x="5290" y="6649"/>
                    <a:pt x="5963" y="5066"/>
                  </a:cubicBezTo>
                  <a:cubicBezTo>
                    <a:pt x="6570" y="3726"/>
                    <a:pt x="6800" y="1550"/>
                    <a:pt x="5545" y="483"/>
                  </a:cubicBezTo>
                  <a:cubicBezTo>
                    <a:pt x="5149" y="136"/>
                    <a:pt x="4701" y="1"/>
                    <a:pt x="42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6164325" y="3984125"/>
              <a:ext cx="479893" cy="188329"/>
            </a:xfrm>
            <a:custGeom>
              <a:avLst/>
              <a:gdLst/>
              <a:ahLst/>
              <a:cxnLst/>
              <a:rect l="l" t="t" r="r" b="b"/>
              <a:pathLst>
                <a:path w="17236" h="6554" extrusionOk="0">
                  <a:moveTo>
                    <a:pt x="4234" y="0"/>
                  </a:moveTo>
                  <a:cubicBezTo>
                    <a:pt x="3456" y="0"/>
                    <a:pt x="2688" y="51"/>
                    <a:pt x="1946" y="162"/>
                  </a:cubicBezTo>
                  <a:cubicBezTo>
                    <a:pt x="1814" y="115"/>
                    <a:pt x="1672" y="91"/>
                    <a:pt x="1529" y="91"/>
                  </a:cubicBezTo>
                  <a:cubicBezTo>
                    <a:pt x="1041" y="91"/>
                    <a:pt x="548" y="370"/>
                    <a:pt x="419" y="936"/>
                  </a:cubicBezTo>
                  <a:cubicBezTo>
                    <a:pt x="377" y="1020"/>
                    <a:pt x="356" y="1104"/>
                    <a:pt x="356" y="1166"/>
                  </a:cubicBezTo>
                  <a:cubicBezTo>
                    <a:pt x="251" y="1543"/>
                    <a:pt x="356" y="1941"/>
                    <a:pt x="565" y="2254"/>
                  </a:cubicBezTo>
                  <a:cubicBezTo>
                    <a:pt x="440" y="2945"/>
                    <a:pt x="272" y="3677"/>
                    <a:pt x="147" y="4389"/>
                  </a:cubicBezTo>
                  <a:cubicBezTo>
                    <a:pt x="0" y="5351"/>
                    <a:pt x="544" y="6230"/>
                    <a:pt x="1570" y="6251"/>
                  </a:cubicBezTo>
                  <a:cubicBezTo>
                    <a:pt x="2022" y="6259"/>
                    <a:pt x="2466" y="6281"/>
                    <a:pt x="2905" y="6281"/>
                  </a:cubicBezTo>
                  <a:cubicBezTo>
                    <a:pt x="3642" y="6281"/>
                    <a:pt x="4363" y="6218"/>
                    <a:pt x="5085" y="5916"/>
                  </a:cubicBezTo>
                  <a:cubicBezTo>
                    <a:pt x="5566" y="5707"/>
                    <a:pt x="6005" y="5393"/>
                    <a:pt x="6215" y="4891"/>
                  </a:cubicBezTo>
                  <a:cubicBezTo>
                    <a:pt x="6298" y="4703"/>
                    <a:pt x="6382" y="4472"/>
                    <a:pt x="6487" y="4263"/>
                  </a:cubicBezTo>
                  <a:lnTo>
                    <a:pt x="6487" y="4263"/>
                  </a:lnTo>
                  <a:cubicBezTo>
                    <a:pt x="6485" y="4265"/>
                    <a:pt x="6484" y="4265"/>
                    <a:pt x="6484" y="4265"/>
                  </a:cubicBezTo>
                  <a:cubicBezTo>
                    <a:pt x="6471" y="4265"/>
                    <a:pt x="6801" y="3758"/>
                    <a:pt x="6821" y="3677"/>
                  </a:cubicBezTo>
                  <a:cubicBezTo>
                    <a:pt x="6863" y="3531"/>
                    <a:pt x="6926" y="3405"/>
                    <a:pt x="6947" y="3259"/>
                  </a:cubicBezTo>
                  <a:cubicBezTo>
                    <a:pt x="7575" y="3363"/>
                    <a:pt x="8202" y="3510"/>
                    <a:pt x="8830" y="3635"/>
                  </a:cubicBezTo>
                  <a:cubicBezTo>
                    <a:pt x="10065" y="3886"/>
                    <a:pt x="11257" y="4305"/>
                    <a:pt x="12450" y="4703"/>
                  </a:cubicBezTo>
                  <a:cubicBezTo>
                    <a:pt x="12994" y="4891"/>
                    <a:pt x="13810" y="5226"/>
                    <a:pt x="14061" y="5770"/>
                  </a:cubicBezTo>
                  <a:cubicBezTo>
                    <a:pt x="14325" y="6323"/>
                    <a:pt x="14763" y="6553"/>
                    <a:pt x="15214" y="6553"/>
                  </a:cubicBezTo>
                  <a:cubicBezTo>
                    <a:pt x="16194" y="6553"/>
                    <a:pt x="17235" y="5467"/>
                    <a:pt x="16676" y="4263"/>
                  </a:cubicBezTo>
                  <a:cubicBezTo>
                    <a:pt x="15651" y="2171"/>
                    <a:pt x="12513" y="1522"/>
                    <a:pt x="10525" y="936"/>
                  </a:cubicBezTo>
                  <a:cubicBezTo>
                    <a:pt x="8591" y="384"/>
                    <a:pt x="6375" y="0"/>
                    <a:pt x="42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6611050" y="3985425"/>
              <a:ext cx="765825" cy="407275"/>
            </a:xfrm>
            <a:custGeom>
              <a:avLst/>
              <a:gdLst/>
              <a:ahLst/>
              <a:cxnLst/>
              <a:rect l="l" t="t" r="r" b="b"/>
              <a:pathLst>
                <a:path w="30633" h="16291" extrusionOk="0">
                  <a:moveTo>
                    <a:pt x="29640" y="0"/>
                  </a:moveTo>
                  <a:cubicBezTo>
                    <a:pt x="29374" y="0"/>
                    <a:pt x="29110" y="101"/>
                    <a:pt x="28937" y="315"/>
                  </a:cubicBezTo>
                  <a:cubicBezTo>
                    <a:pt x="28833" y="378"/>
                    <a:pt x="28749" y="461"/>
                    <a:pt x="28686" y="503"/>
                  </a:cubicBezTo>
                  <a:cubicBezTo>
                    <a:pt x="28519" y="671"/>
                    <a:pt x="28414" y="817"/>
                    <a:pt x="28331" y="1026"/>
                  </a:cubicBezTo>
                  <a:cubicBezTo>
                    <a:pt x="28356" y="957"/>
                    <a:pt x="28362" y="931"/>
                    <a:pt x="28358" y="931"/>
                  </a:cubicBezTo>
                  <a:lnTo>
                    <a:pt x="28358" y="931"/>
                  </a:lnTo>
                  <a:cubicBezTo>
                    <a:pt x="28348" y="931"/>
                    <a:pt x="28283" y="1066"/>
                    <a:pt x="28268" y="1110"/>
                  </a:cubicBezTo>
                  <a:cubicBezTo>
                    <a:pt x="28205" y="1194"/>
                    <a:pt x="28184" y="1256"/>
                    <a:pt x="28121" y="1361"/>
                  </a:cubicBezTo>
                  <a:cubicBezTo>
                    <a:pt x="28101" y="1445"/>
                    <a:pt x="27975" y="1675"/>
                    <a:pt x="27975" y="1738"/>
                  </a:cubicBezTo>
                  <a:cubicBezTo>
                    <a:pt x="27954" y="1759"/>
                    <a:pt x="27954" y="1780"/>
                    <a:pt x="27912" y="1842"/>
                  </a:cubicBezTo>
                  <a:cubicBezTo>
                    <a:pt x="26929" y="2303"/>
                    <a:pt x="26196" y="3474"/>
                    <a:pt x="25548" y="4269"/>
                  </a:cubicBezTo>
                  <a:cubicBezTo>
                    <a:pt x="24355" y="5713"/>
                    <a:pt x="23372" y="7282"/>
                    <a:pt x="22158" y="8684"/>
                  </a:cubicBezTo>
                  <a:cubicBezTo>
                    <a:pt x="21070" y="9961"/>
                    <a:pt x="19898" y="11091"/>
                    <a:pt x="18706" y="12283"/>
                  </a:cubicBezTo>
                  <a:cubicBezTo>
                    <a:pt x="18476" y="12513"/>
                    <a:pt x="18225" y="12764"/>
                    <a:pt x="17994" y="13036"/>
                  </a:cubicBezTo>
                  <a:cubicBezTo>
                    <a:pt x="17890" y="12890"/>
                    <a:pt x="17764" y="12764"/>
                    <a:pt x="17618" y="12702"/>
                  </a:cubicBezTo>
                  <a:cubicBezTo>
                    <a:pt x="18329" y="12492"/>
                    <a:pt x="18727" y="11551"/>
                    <a:pt x="18518" y="10860"/>
                  </a:cubicBezTo>
                  <a:cubicBezTo>
                    <a:pt x="18204" y="9793"/>
                    <a:pt x="17199" y="8454"/>
                    <a:pt x="16383" y="7701"/>
                  </a:cubicBezTo>
                  <a:cubicBezTo>
                    <a:pt x="15274" y="6676"/>
                    <a:pt x="13663" y="6320"/>
                    <a:pt x="12220" y="6027"/>
                  </a:cubicBezTo>
                  <a:cubicBezTo>
                    <a:pt x="11124" y="5813"/>
                    <a:pt x="9978" y="5745"/>
                    <a:pt x="8834" y="5745"/>
                  </a:cubicBezTo>
                  <a:cubicBezTo>
                    <a:pt x="8187" y="5745"/>
                    <a:pt x="7540" y="5767"/>
                    <a:pt x="6905" y="5797"/>
                  </a:cubicBezTo>
                  <a:cubicBezTo>
                    <a:pt x="6068" y="5818"/>
                    <a:pt x="5252" y="5902"/>
                    <a:pt x="4436" y="6027"/>
                  </a:cubicBezTo>
                  <a:cubicBezTo>
                    <a:pt x="3808" y="6090"/>
                    <a:pt x="3515" y="6550"/>
                    <a:pt x="3118" y="6885"/>
                  </a:cubicBezTo>
                  <a:lnTo>
                    <a:pt x="2992" y="7010"/>
                  </a:lnTo>
                  <a:lnTo>
                    <a:pt x="2971" y="7010"/>
                  </a:lnTo>
                  <a:cubicBezTo>
                    <a:pt x="2684" y="6795"/>
                    <a:pt x="2305" y="6642"/>
                    <a:pt x="1926" y="6642"/>
                  </a:cubicBezTo>
                  <a:cubicBezTo>
                    <a:pt x="1863" y="6642"/>
                    <a:pt x="1800" y="6646"/>
                    <a:pt x="1737" y="6655"/>
                  </a:cubicBezTo>
                  <a:cubicBezTo>
                    <a:pt x="377" y="6759"/>
                    <a:pt x="0" y="8329"/>
                    <a:pt x="921" y="9061"/>
                  </a:cubicBezTo>
                  <a:cubicBezTo>
                    <a:pt x="921" y="9103"/>
                    <a:pt x="942" y="9145"/>
                    <a:pt x="942" y="9187"/>
                  </a:cubicBezTo>
                  <a:cubicBezTo>
                    <a:pt x="1025" y="9521"/>
                    <a:pt x="1214" y="9877"/>
                    <a:pt x="1465" y="10107"/>
                  </a:cubicBezTo>
                  <a:cubicBezTo>
                    <a:pt x="1792" y="10424"/>
                    <a:pt x="2198" y="10558"/>
                    <a:pt x="2614" y="10558"/>
                  </a:cubicBezTo>
                  <a:cubicBezTo>
                    <a:pt x="3076" y="10558"/>
                    <a:pt x="3548" y="10392"/>
                    <a:pt x="3934" y="10128"/>
                  </a:cubicBezTo>
                  <a:cubicBezTo>
                    <a:pt x="4080" y="10023"/>
                    <a:pt x="4227" y="9898"/>
                    <a:pt x="4373" y="9793"/>
                  </a:cubicBezTo>
                  <a:cubicBezTo>
                    <a:pt x="4478" y="9712"/>
                    <a:pt x="4536" y="9685"/>
                    <a:pt x="4556" y="9685"/>
                  </a:cubicBezTo>
                  <a:cubicBezTo>
                    <a:pt x="4588" y="9685"/>
                    <a:pt x="4522" y="9755"/>
                    <a:pt x="4394" y="9793"/>
                  </a:cubicBezTo>
                  <a:cubicBezTo>
                    <a:pt x="4373" y="9793"/>
                    <a:pt x="4959" y="9835"/>
                    <a:pt x="5126" y="9877"/>
                  </a:cubicBezTo>
                  <a:cubicBezTo>
                    <a:pt x="5221" y="9887"/>
                    <a:pt x="5314" y="9892"/>
                    <a:pt x="5404" y="9892"/>
                  </a:cubicBezTo>
                  <a:cubicBezTo>
                    <a:pt x="6270" y="9892"/>
                    <a:pt x="6925" y="9446"/>
                    <a:pt x="7323" y="8726"/>
                  </a:cubicBezTo>
                  <a:cubicBezTo>
                    <a:pt x="8265" y="8747"/>
                    <a:pt x="9248" y="8747"/>
                    <a:pt x="10190" y="8768"/>
                  </a:cubicBezTo>
                  <a:cubicBezTo>
                    <a:pt x="10734" y="8789"/>
                    <a:pt x="11278" y="8873"/>
                    <a:pt x="11801" y="8998"/>
                  </a:cubicBezTo>
                  <a:cubicBezTo>
                    <a:pt x="11759" y="9166"/>
                    <a:pt x="11759" y="9312"/>
                    <a:pt x="11780" y="9500"/>
                  </a:cubicBezTo>
                  <a:cubicBezTo>
                    <a:pt x="11885" y="10400"/>
                    <a:pt x="12240" y="10819"/>
                    <a:pt x="12701" y="11551"/>
                  </a:cubicBezTo>
                  <a:cubicBezTo>
                    <a:pt x="12743" y="11656"/>
                    <a:pt x="12826" y="11718"/>
                    <a:pt x="12931" y="11823"/>
                  </a:cubicBezTo>
                  <a:cubicBezTo>
                    <a:pt x="12178" y="12597"/>
                    <a:pt x="12345" y="14208"/>
                    <a:pt x="13600" y="14585"/>
                  </a:cubicBezTo>
                  <a:cubicBezTo>
                    <a:pt x="14542" y="14857"/>
                    <a:pt x="15421" y="15359"/>
                    <a:pt x="16383" y="15568"/>
                  </a:cubicBezTo>
                  <a:cubicBezTo>
                    <a:pt x="16510" y="15603"/>
                    <a:pt x="16637" y="15618"/>
                    <a:pt x="16760" y="15618"/>
                  </a:cubicBezTo>
                  <a:cubicBezTo>
                    <a:pt x="16861" y="15618"/>
                    <a:pt x="16959" y="15608"/>
                    <a:pt x="17053" y="15589"/>
                  </a:cubicBezTo>
                  <a:cubicBezTo>
                    <a:pt x="17053" y="15652"/>
                    <a:pt x="17095" y="15694"/>
                    <a:pt x="17095" y="15757"/>
                  </a:cubicBezTo>
                  <a:cubicBezTo>
                    <a:pt x="17185" y="16089"/>
                    <a:pt x="17494" y="16290"/>
                    <a:pt x="17816" y="16290"/>
                  </a:cubicBezTo>
                  <a:cubicBezTo>
                    <a:pt x="17940" y="16290"/>
                    <a:pt x="18066" y="16260"/>
                    <a:pt x="18183" y="16196"/>
                  </a:cubicBezTo>
                  <a:cubicBezTo>
                    <a:pt x="19208" y="15631"/>
                    <a:pt x="20024" y="14689"/>
                    <a:pt x="20945" y="13915"/>
                  </a:cubicBezTo>
                  <a:cubicBezTo>
                    <a:pt x="22242" y="12911"/>
                    <a:pt x="23414" y="11614"/>
                    <a:pt x="24460" y="10358"/>
                  </a:cubicBezTo>
                  <a:cubicBezTo>
                    <a:pt x="25548" y="9082"/>
                    <a:pt x="26448" y="7701"/>
                    <a:pt x="27410" y="6341"/>
                  </a:cubicBezTo>
                  <a:cubicBezTo>
                    <a:pt x="27996" y="5546"/>
                    <a:pt x="29021" y="4541"/>
                    <a:pt x="29461" y="3516"/>
                  </a:cubicBezTo>
                  <a:cubicBezTo>
                    <a:pt x="29900" y="3244"/>
                    <a:pt x="30193" y="2784"/>
                    <a:pt x="30318" y="2261"/>
                  </a:cubicBezTo>
                  <a:cubicBezTo>
                    <a:pt x="30381" y="2031"/>
                    <a:pt x="30444" y="1780"/>
                    <a:pt x="30486" y="1549"/>
                  </a:cubicBezTo>
                  <a:cubicBezTo>
                    <a:pt x="30507" y="1508"/>
                    <a:pt x="30528" y="1445"/>
                    <a:pt x="30528" y="1403"/>
                  </a:cubicBezTo>
                  <a:cubicBezTo>
                    <a:pt x="30632" y="1110"/>
                    <a:pt x="30611" y="880"/>
                    <a:pt x="30570" y="671"/>
                  </a:cubicBezTo>
                  <a:cubicBezTo>
                    <a:pt x="30468" y="239"/>
                    <a:pt x="30051" y="0"/>
                    <a:pt x="296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6155950" y="3714500"/>
              <a:ext cx="704618" cy="397832"/>
            </a:xfrm>
            <a:custGeom>
              <a:avLst/>
              <a:gdLst/>
              <a:ahLst/>
              <a:cxnLst/>
              <a:rect l="l" t="t" r="r" b="b"/>
              <a:pathLst>
                <a:path w="25716" h="14207" extrusionOk="0">
                  <a:moveTo>
                    <a:pt x="13717" y="1"/>
                  </a:moveTo>
                  <a:cubicBezTo>
                    <a:pt x="11882" y="1"/>
                    <a:pt x="10025" y="231"/>
                    <a:pt x="8265" y="585"/>
                  </a:cubicBezTo>
                  <a:cubicBezTo>
                    <a:pt x="7700" y="690"/>
                    <a:pt x="7177" y="1381"/>
                    <a:pt x="7219" y="1987"/>
                  </a:cubicBezTo>
                  <a:cubicBezTo>
                    <a:pt x="7219" y="2050"/>
                    <a:pt x="7261" y="2134"/>
                    <a:pt x="7261" y="2238"/>
                  </a:cubicBezTo>
                  <a:cubicBezTo>
                    <a:pt x="7261" y="2259"/>
                    <a:pt x="7261" y="2301"/>
                    <a:pt x="7282" y="2322"/>
                  </a:cubicBezTo>
                  <a:cubicBezTo>
                    <a:pt x="6152" y="3117"/>
                    <a:pt x="5169" y="3850"/>
                    <a:pt x="4227" y="4959"/>
                  </a:cubicBezTo>
                  <a:cubicBezTo>
                    <a:pt x="3139" y="6193"/>
                    <a:pt x="1" y="8264"/>
                    <a:pt x="2135" y="10064"/>
                  </a:cubicBezTo>
                  <a:cubicBezTo>
                    <a:pt x="2699" y="10549"/>
                    <a:pt x="3320" y="10688"/>
                    <a:pt x="3964" y="10688"/>
                  </a:cubicBezTo>
                  <a:cubicBezTo>
                    <a:pt x="4680" y="10688"/>
                    <a:pt x="5425" y="10517"/>
                    <a:pt x="6152" y="10461"/>
                  </a:cubicBezTo>
                  <a:cubicBezTo>
                    <a:pt x="6647" y="10430"/>
                    <a:pt x="7116" y="10412"/>
                    <a:pt x="7572" y="10412"/>
                  </a:cubicBezTo>
                  <a:cubicBezTo>
                    <a:pt x="8640" y="10412"/>
                    <a:pt x="9641" y="10511"/>
                    <a:pt x="10755" y="10775"/>
                  </a:cubicBezTo>
                  <a:cubicBezTo>
                    <a:pt x="11948" y="11047"/>
                    <a:pt x="13538" y="10985"/>
                    <a:pt x="14417" y="11863"/>
                  </a:cubicBezTo>
                  <a:cubicBezTo>
                    <a:pt x="14940" y="12386"/>
                    <a:pt x="14982" y="12365"/>
                    <a:pt x="15296" y="12972"/>
                  </a:cubicBezTo>
                  <a:cubicBezTo>
                    <a:pt x="15610" y="13558"/>
                    <a:pt x="16070" y="13956"/>
                    <a:pt x="16739" y="14144"/>
                  </a:cubicBezTo>
                  <a:cubicBezTo>
                    <a:pt x="16896" y="14186"/>
                    <a:pt x="17049" y="14206"/>
                    <a:pt x="17198" y="14206"/>
                  </a:cubicBezTo>
                  <a:cubicBezTo>
                    <a:pt x="17789" y="14206"/>
                    <a:pt x="18309" y="13892"/>
                    <a:pt x="18644" y="13391"/>
                  </a:cubicBezTo>
                  <a:cubicBezTo>
                    <a:pt x="19355" y="12282"/>
                    <a:pt x="20108" y="11529"/>
                    <a:pt x="21071" y="10713"/>
                  </a:cubicBezTo>
                  <a:cubicBezTo>
                    <a:pt x="21929" y="9980"/>
                    <a:pt x="22682" y="9164"/>
                    <a:pt x="23791" y="8788"/>
                  </a:cubicBezTo>
                  <a:cubicBezTo>
                    <a:pt x="24837" y="8390"/>
                    <a:pt x="25716" y="7637"/>
                    <a:pt x="25716" y="6423"/>
                  </a:cubicBezTo>
                  <a:cubicBezTo>
                    <a:pt x="25716" y="5147"/>
                    <a:pt x="24628" y="4226"/>
                    <a:pt x="23728" y="3473"/>
                  </a:cubicBezTo>
                  <a:cubicBezTo>
                    <a:pt x="21636" y="1694"/>
                    <a:pt x="19020" y="544"/>
                    <a:pt x="16300" y="167"/>
                  </a:cubicBezTo>
                  <a:cubicBezTo>
                    <a:pt x="15452" y="53"/>
                    <a:pt x="14587" y="1"/>
                    <a:pt x="13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6622550" y="3830025"/>
              <a:ext cx="765813" cy="465926"/>
            </a:xfrm>
            <a:custGeom>
              <a:avLst/>
              <a:gdLst/>
              <a:ahLst/>
              <a:cxnLst/>
              <a:rect l="l" t="t" r="r" b="b"/>
              <a:pathLst>
                <a:path w="29210" h="15887" extrusionOk="0">
                  <a:moveTo>
                    <a:pt x="18738" y="0"/>
                  </a:moveTo>
                  <a:cubicBezTo>
                    <a:pt x="17431" y="0"/>
                    <a:pt x="16127" y="123"/>
                    <a:pt x="14835" y="233"/>
                  </a:cubicBezTo>
                  <a:cubicBezTo>
                    <a:pt x="13998" y="317"/>
                    <a:pt x="13203" y="338"/>
                    <a:pt x="12387" y="547"/>
                  </a:cubicBezTo>
                  <a:cubicBezTo>
                    <a:pt x="11634" y="735"/>
                    <a:pt x="10902" y="1070"/>
                    <a:pt x="10127" y="1154"/>
                  </a:cubicBezTo>
                  <a:cubicBezTo>
                    <a:pt x="9458" y="1195"/>
                    <a:pt x="9019" y="1593"/>
                    <a:pt x="8830" y="2095"/>
                  </a:cubicBezTo>
                  <a:cubicBezTo>
                    <a:pt x="8495" y="2221"/>
                    <a:pt x="8161" y="2409"/>
                    <a:pt x="7889" y="2597"/>
                  </a:cubicBezTo>
                  <a:cubicBezTo>
                    <a:pt x="7261" y="2953"/>
                    <a:pt x="6675" y="3455"/>
                    <a:pt x="6173" y="4020"/>
                  </a:cubicBezTo>
                  <a:cubicBezTo>
                    <a:pt x="5378" y="4962"/>
                    <a:pt x="4373" y="5673"/>
                    <a:pt x="3453" y="6489"/>
                  </a:cubicBezTo>
                  <a:cubicBezTo>
                    <a:pt x="2616" y="7200"/>
                    <a:pt x="2072" y="8163"/>
                    <a:pt x="1256" y="8895"/>
                  </a:cubicBezTo>
                  <a:cubicBezTo>
                    <a:pt x="398" y="9669"/>
                    <a:pt x="0" y="10485"/>
                    <a:pt x="231" y="11636"/>
                  </a:cubicBezTo>
                  <a:cubicBezTo>
                    <a:pt x="369" y="12331"/>
                    <a:pt x="1142" y="12881"/>
                    <a:pt x="1867" y="12881"/>
                  </a:cubicBezTo>
                  <a:cubicBezTo>
                    <a:pt x="2016" y="12881"/>
                    <a:pt x="2163" y="12858"/>
                    <a:pt x="2302" y="12808"/>
                  </a:cubicBezTo>
                  <a:cubicBezTo>
                    <a:pt x="3242" y="12455"/>
                    <a:pt x="4216" y="12349"/>
                    <a:pt x="5204" y="12349"/>
                  </a:cubicBezTo>
                  <a:cubicBezTo>
                    <a:pt x="6677" y="12349"/>
                    <a:pt x="8180" y="12586"/>
                    <a:pt x="9646" y="12599"/>
                  </a:cubicBezTo>
                  <a:cubicBezTo>
                    <a:pt x="11718" y="12641"/>
                    <a:pt x="14563" y="13185"/>
                    <a:pt x="15777" y="15047"/>
                  </a:cubicBezTo>
                  <a:cubicBezTo>
                    <a:pt x="16078" y="15521"/>
                    <a:pt x="16676" y="15886"/>
                    <a:pt x="17264" y="15886"/>
                  </a:cubicBezTo>
                  <a:cubicBezTo>
                    <a:pt x="17533" y="15886"/>
                    <a:pt x="17800" y="15810"/>
                    <a:pt x="18037" y="15633"/>
                  </a:cubicBezTo>
                  <a:cubicBezTo>
                    <a:pt x="18622" y="15214"/>
                    <a:pt x="18978" y="14754"/>
                    <a:pt x="19355" y="14147"/>
                  </a:cubicBezTo>
                  <a:cubicBezTo>
                    <a:pt x="19585" y="13791"/>
                    <a:pt x="20192" y="13226"/>
                    <a:pt x="20610" y="12871"/>
                  </a:cubicBezTo>
                  <a:cubicBezTo>
                    <a:pt x="21154" y="12390"/>
                    <a:pt x="21573" y="11929"/>
                    <a:pt x="21991" y="11301"/>
                  </a:cubicBezTo>
                  <a:cubicBezTo>
                    <a:pt x="22389" y="10716"/>
                    <a:pt x="23247" y="10234"/>
                    <a:pt x="23791" y="9774"/>
                  </a:cubicBezTo>
                  <a:cubicBezTo>
                    <a:pt x="25088" y="8707"/>
                    <a:pt x="26197" y="7431"/>
                    <a:pt x="27620" y="6531"/>
                  </a:cubicBezTo>
                  <a:cubicBezTo>
                    <a:pt x="28247" y="6154"/>
                    <a:pt x="28812" y="6008"/>
                    <a:pt x="29084" y="5213"/>
                  </a:cubicBezTo>
                  <a:cubicBezTo>
                    <a:pt x="29210" y="4480"/>
                    <a:pt x="28980" y="3685"/>
                    <a:pt x="28394" y="3162"/>
                  </a:cubicBezTo>
                  <a:cubicBezTo>
                    <a:pt x="26092" y="1028"/>
                    <a:pt x="23100" y="296"/>
                    <a:pt x="20024" y="45"/>
                  </a:cubicBezTo>
                  <a:cubicBezTo>
                    <a:pt x="19595" y="14"/>
                    <a:pt x="19167" y="0"/>
                    <a:pt x="187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6116800" y="4143325"/>
              <a:ext cx="244745" cy="61775"/>
            </a:xfrm>
            <a:custGeom>
              <a:avLst/>
              <a:gdLst/>
              <a:ahLst/>
              <a:cxnLst/>
              <a:rect l="l" t="t" r="r" b="b"/>
              <a:pathLst>
                <a:path w="9207" h="2471" extrusionOk="0">
                  <a:moveTo>
                    <a:pt x="784" y="0"/>
                  </a:moveTo>
                  <a:cubicBezTo>
                    <a:pt x="512" y="0"/>
                    <a:pt x="255" y="144"/>
                    <a:pt x="209" y="464"/>
                  </a:cubicBezTo>
                  <a:cubicBezTo>
                    <a:pt x="0" y="1866"/>
                    <a:pt x="1109" y="2306"/>
                    <a:pt x="2302" y="2431"/>
                  </a:cubicBezTo>
                  <a:cubicBezTo>
                    <a:pt x="2736" y="2459"/>
                    <a:pt x="3184" y="2471"/>
                    <a:pt x="3632" y="2471"/>
                  </a:cubicBezTo>
                  <a:cubicBezTo>
                    <a:pt x="4177" y="2471"/>
                    <a:pt x="4724" y="2454"/>
                    <a:pt x="5252" y="2431"/>
                  </a:cubicBezTo>
                  <a:cubicBezTo>
                    <a:pt x="6403" y="2347"/>
                    <a:pt x="7847" y="2452"/>
                    <a:pt x="8872" y="1824"/>
                  </a:cubicBezTo>
                  <a:cubicBezTo>
                    <a:pt x="9207" y="1615"/>
                    <a:pt x="9207" y="1155"/>
                    <a:pt x="8893" y="966"/>
                  </a:cubicBezTo>
                  <a:cubicBezTo>
                    <a:pt x="8348" y="654"/>
                    <a:pt x="7696" y="559"/>
                    <a:pt x="7016" y="559"/>
                  </a:cubicBezTo>
                  <a:cubicBezTo>
                    <a:pt x="6103" y="559"/>
                    <a:pt x="5138" y="730"/>
                    <a:pt x="4310" y="778"/>
                  </a:cubicBezTo>
                  <a:cubicBezTo>
                    <a:pt x="4149" y="791"/>
                    <a:pt x="3173" y="929"/>
                    <a:pt x="2413" y="929"/>
                  </a:cubicBezTo>
                  <a:cubicBezTo>
                    <a:pt x="1895" y="929"/>
                    <a:pt x="1477" y="865"/>
                    <a:pt x="1486" y="653"/>
                  </a:cubicBezTo>
                  <a:cubicBezTo>
                    <a:pt x="1509" y="240"/>
                    <a:pt x="1135" y="0"/>
                    <a:pt x="7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6463000" y="4165400"/>
              <a:ext cx="165845" cy="58650"/>
            </a:xfrm>
            <a:custGeom>
              <a:avLst/>
              <a:gdLst/>
              <a:ahLst/>
              <a:cxnLst/>
              <a:rect l="l" t="t" r="r" b="b"/>
              <a:pathLst>
                <a:path w="7729" h="2346" extrusionOk="0">
                  <a:moveTo>
                    <a:pt x="3258" y="1"/>
                  </a:moveTo>
                  <a:cubicBezTo>
                    <a:pt x="2015" y="1"/>
                    <a:pt x="866" y="123"/>
                    <a:pt x="524" y="193"/>
                  </a:cubicBezTo>
                  <a:cubicBezTo>
                    <a:pt x="1" y="298"/>
                    <a:pt x="43" y="1072"/>
                    <a:pt x="524" y="1218"/>
                  </a:cubicBezTo>
                  <a:cubicBezTo>
                    <a:pt x="2302" y="1658"/>
                    <a:pt x="4060" y="2076"/>
                    <a:pt x="5859" y="2327"/>
                  </a:cubicBezTo>
                  <a:cubicBezTo>
                    <a:pt x="5939" y="2339"/>
                    <a:pt x="6020" y="2346"/>
                    <a:pt x="6100" y="2346"/>
                  </a:cubicBezTo>
                  <a:cubicBezTo>
                    <a:pt x="6437" y="2346"/>
                    <a:pt x="6757" y="2226"/>
                    <a:pt x="6926" y="1888"/>
                  </a:cubicBezTo>
                  <a:cubicBezTo>
                    <a:pt x="7728" y="350"/>
                    <a:pt x="5358" y="1"/>
                    <a:pt x="3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3"/>
            <p:cNvSpPr/>
            <p:nvPr/>
          </p:nvSpPr>
          <p:spPr>
            <a:xfrm rot="862269">
              <a:off x="6646489" y="4221149"/>
              <a:ext cx="105149" cy="31603"/>
            </a:xfrm>
            <a:custGeom>
              <a:avLst/>
              <a:gdLst/>
              <a:ahLst/>
              <a:cxnLst/>
              <a:rect l="l" t="t" r="r" b="b"/>
              <a:pathLst>
                <a:path w="4206" h="2218" extrusionOk="0">
                  <a:moveTo>
                    <a:pt x="1192" y="1"/>
                  </a:moveTo>
                  <a:cubicBezTo>
                    <a:pt x="826" y="1"/>
                    <a:pt x="443" y="212"/>
                    <a:pt x="272" y="511"/>
                  </a:cubicBezTo>
                  <a:cubicBezTo>
                    <a:pt x="0" y="971"/>
                    <a:pt x="105" y="1703"/>
                    <a:pt x="628" y="1934"/>
                  </a:cubicBezTo>
                  <a:cubicBezTo>
                    <a:pt x="1164" y="2161"/>
                    <a:pt x="1734" y="2217"/>
                    <a:pt x="2305" y="2217"/>
                  </a:cubicBezTo>
                  <a:cubicBezTo>
                    <a:pt x="2626" y="2217"/>
                    <a:pt x="2948" y="2200"/>
                    <a:pt x="3264" y="2185"/>
                  </a:cubicBezTo>
                  <a:cubicBezTo>
                    <a:pt x="3955" y="2164"/>
                    <a:pt x="4206" y="1410"/>
                    <a:pt x="3787" y="929"/>
                  </a:cubicBezTo>
                  <a:cubicBezTo>
                    <a:pt x="3473" y="574"/>
                    <a:pt x="3034" y="469"/>
                    <a:pt x="2574" y="406"/>
                  </a:cubicBezTo>
                  <a:cubicBezTo>
                    <a:pt x="2197" y="364"/>
                    <a:pt x="1988" y="385"/>
                    <a:pt x="1674" y="155"/>
                  </a:cubicBezTo>
                  <a:cubicBezTo>
                    <a:pt x="1533" y="48"/>
                    <a:pt x="1364" y="1"/>
                    <a:pt x="11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6885675" y="4320675"/>
              <a:ext cx="198150" cy="109975"/>
            </a:xfrm>
            <a:custGeom>
              <a:avLst/>
              <a:gdLst/>
              <a:ahLst/>
              <a:cxnLst/>
              <a:rect l="l" t="t" r="r" b="b"/>
              <a:pathLst>
                <a:path w="7926" h="4399" extrusionOk="0">
                  <a:moveTo>
                    <a:pt x="1011" y="0"/>
                  </a:moveTo>
                  <a:cubicBezTo>
                    <a:pt x="1" y="0"/>
                    <a:pt x="26" y="1616"/>
                    <a:pt x="1088" y="1677"/>
                  </a:cubicBezTo>
                  <a:cubicBezTo>
                    <a:pt x="2176" y="1782"/>
                    <a:pt x="3180" y="2681"/>
                    <a:pt x="4164" y="3121"/>
                  </a:cubicBezTo>
                  <a:cubicBezTo>
                    <a:pt x="4875" y="3435"/>
                    <a:pt x="5482" y="3853"/>
                    <a:pt x="6131" y="4251"/>
                  </a:cubicBezTo>
                  <a:cubicBezTo>
                    <a:pt x="6313" y="4353"/>
                    <a:pt x="6506" y="4399"/>
                    <a:pt x="6690" y="4399"/>
                  </a:cubicBezTo>
                  <a:cubicBezTo>
                    <a:pt x="7370" y="4399"/>
                    <a:pt x="7925" y="3775"/>
                    <a:pt x="7365" y="3100"/>
                  </a:cubicBezTo>
                  <a:cubicBezTo>
                    <a:pt x="7316" y="3039"/>
                    <a:pt x="7218" y="3006"/>
                    <a:pt x="7124" y="3006"/>
                  </a:cubicBezTo>
                  <a:cubicBezTo>
                    <a:pt x="7056" y="3006"/>
                    <a:pt x="6990" y="3023"/>
                    <a:pt x="6947" y="3058"/>
                  </a:cubicBezTo>
                  <a:cubicBezTo>
                    <a:pt x="6905" y="3058"/>
                    <a:pt x="6905" y="3079"/>
                    <a:pt x="6884" y="3079"/>
                  </a:cubicBezTo>
                  <a:cubicBezTo>
                    <a:pt x="6737" y="2953"/>
                    <a:pt x="6591" y="2807"/>
                    <a:pt x="6486" y="2681"/>
                  </a:cubicBezTo>
                  <a:cubicBezTo>
                    <a:pt x="6110" y="2263"/>
                    <a:pt x="5503" y="1970"/>
                    <a:pt x="5001" y="1719"/>
                  </a:cubicBezTo>
                  <a:cubicBezTo>
                    <a:pt x="3766" y="1007"/>
                    <a:pt x="2511" y="150"/>
                    <a:pt x="1088" y="3"/>
                  </a:cubicBezTo>
                  <a:cubicBezTo>
                    <a:pt x="1062" y="1"/>
                    <a:pt x="1036" y="0"/>
                    <a:pt x="1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6437375" y="2553575"/>
              <a:ext cx="73825" cy="110300"/>
            </a:xfrm>
            <a:custGeom>
              <a:avLst/>
              <a:gdLst/>
              <a:ahLst/>
              <a:cxnLst/>
              <a:rect l="l" t="t" r="r" b="b"/>
              <a:pathLst>
                <a:path w="2953" h="4412" extrusionOk="0">
                  <a:moveTo>
                    <a:pt x="1965" y="0"/>
                  </a:moveTo>
                  <a:cubicBezTo>
                    <a:pt x="1898" y="0"/>
                    <a:pt x="1829" y="9"/>
                    <a:pt x="1758" y="28"/>
                  </a:cubicBezTo>
                  <a:cubicBezTo>
                    <a:pt x="900" y="237"/>
                    <a:pt x="503" y="823"/>
                    <a:pt x="210" y="1618"/>
                  </a:cubicBezTo>
                  <a:cubicBezTo>
                    <a:pt x="84" y="2016"/>
                    <a:pt x="21" y="2434"/>
                    <a:pt x="0" y="2832"/>
                  </a:cubicBezTo>
                  <a:cubicBezTo>
                    <a:pt x="0" y="3076"/>
                    <a:pt x="60" y="3379"/>
                    <a:pt x="178" y="3588"/>
                  </a:cubicBezTo>
                  <a:lnTo>
                    <a:pt x="178" y="3588"/>
                  </a:lnTo>
                  <a:cubicBezTo>
                    <a:pt x="173" y="3585"/>
                    <a:pt x="168" y="3585"/>
                    <a:pt x="168" y="3585"/>
                  </a:cubicBezTo>
                  <a:lnTo>
                    <a:pt x="168" y="3585"/>
                  </a:lnTo>
                  <a:cubicBezTo>
                    <a:pt x="189" y="3606"/>
                    <a:pt x="210" y="3669"/>
                    <a:pt x="210" y="3690"/>
                  </a:cubicBezTo>
                  <a:cubicBezTo>
                    <a:pt x="388" y="4171"/>
                    <a:pt x="780" y="4412"/>
                    <a:pt x="1177" y="4412"/>
                  </a:cubicBezTo>
                  <a:cubicBezTo>
                    <a:pt x="1575" y="4412"/>
                    <a:pt x="1978" y="4171"/>
                    <a:pt x="2177" y="3690"/>
                  </a:cubicBezTo>
                  <a:cubicBezTo>
                    <a:pt x="2197" y="3648"/>
                    <a:pt x="2197" y="3585"/>
                    <a:pt x="2218" y="3522"/>
                  </a:cubicBezTo>
                  <a:cubicBezTo>
                    <a:pt x="2239" y="3477"/>
                    <a:pt x="2247" y="3460"/>
                    <a:pt x="2249" y="3460"/>
                  </a:cubicBezTo>
                  <a:lnTo>
                    <a:pt x="2249" y="3460"/>
                  </a:lnTo>
                  <a:cubicBezTo>
                    <a:pt x="2253" y="3460"/>
                    <a:pt x="2196" y="3605"/>
                    <a:pt x="2208" y="3605"/>
                  </a:cubicBezTo>
                  <a:cubicBezTo>
                    <a:pt x="2212" y="3605"/>
                    <a:pt x="2227" y="3583"/>
                    <a:pt x="2260" y="3522"/>
                  </a:cubicBezTo>
                  <a:cubicBezTo>
                    <a:pt x="2428" y="3188"/>
                    <a:pt x="2428" y="2769"/>
                    <a:pt x="2469" y="2392"/>
                  </a:cubicBezTo>
                  <a:cubicBezTo>
                    <a:pt x="2469" y="2288"/>
                    <a:pt x="2469" y="2141"/>
                    <a:pt x="2490" y="2037"/>
                  </a:cubicBezTo>
                  <a:cubicBezTo>
                    <a:pt x="2490" y="1953"/>
                    <a:pt x="2511" y="1890"/>
                    <a:pt x="2511" y="1807"/>
                  </a:cubicBezTo>
                  <a:lnTo>
                    <a:pt x="2511" y="1807"/>
                  </a:lnTo>
                  <a:cubicBezTo>
                    <a:pt x="2501" y="1856"/>
                    <a:pt x="2496" y="1883"/>
                    <a:pt x="2496" y="1883"/>
                  </a:cubicBezTo>
                  <a:cubicBezTo>
                    <a:pt x="2495" y="1883"/>
                    <a:pt x="2500" y="1851"/>
                    <a:pt x="2511" y="1786"/>
                  </a:cubicBezTo>
                  <a:cubicBezTo>
                    <a:pt x="2532" y="1618"/>
                    <a:pt x="2574" y="1430"/>
                    <a:pt x="2595" y="1283"/>
                  </a:cubicBezTo>
                  <a:lnTo>
                    <a:pt x="2595" y="1242"/>
                  </a:lnTo>
                  <a:cubicBezTo>
                    <a:pt x="2953" y="714"/>
                    <a:pt x="2565" y="0"/>
                    <a:pt x="1965" y="0"/>
                  </a:cubicBezTo>
                  <a:close/>
                </a:path>
              </a:pathLst>
            </a:custGeom>
            <a:solidFill>
              <a:srgbClr val="E54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6440125" y="2641075"/>
              <a:ext cx="1450" cy="1625"/>
            </a:xfrm>
            <a:custGeom>
              <a:avLst/>
              <a:gdLst/>
              <a:ahLst/>
              <a:cxnLst/>
              <a:rect l="l" t="t" r="r" b="b"/>
              <a:pathLst>
                <a:path w="58" h="65" extrusionOk="0">
                  <a:moveTo>
                    <a:pt x="3" y="0"/>
                  </a:moveTo>
                  <a:cubicBezTo>
                    <a:pt x="1" y="0"/>
                    <a:pt x="23" y="29"/>
                    <a:pt x="58" y="64"/>
                  </a:cubicBezTo>
                  <a:cubicBezTo>
                    <a:pt x="21" y="18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E54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7449500" y="2712900"/>
              <a:ext cx="149150" cy="149900"/>
            </a:xfrm>
            <a:custGeom>
              <a:avLst/>
              <a:gdLst/>
              <a:ahLst/>
              <a:cxnLst/>
              <a:rect l="l" t="t" r="r" b="b"/>
              <a:pathLst>
                <a:path w="5966" h="5996" extrusionOk="0">
                  <a:moveTo>
                    <a:pt x="3653" y="1"/>
                  </a:moveTo>
                  <a:cubicBezTo>
                    <a:pt x="3403" y="1"/>
                    <a:pt x="3156" y="126"/>
                    <a:pt x="2995" y="413"/>
                  </a:cubicBezTo>
                  <a:cubicBezTo>
                    <a:pt x="2639" y="957"/>
                    <a:pt x="2262" y="1480"/>
                    <a:pt x="2095" y="2129"/>
                  </a:cubicBezTo>
                  <a:cubicBezTo>
                    <a:pt x="1990" y="2527"/>
                    <a:pt x="1949" y="2945"/>
                    <a:pt x="1907" y="3364"/>
                  </a:cubicBezTo>
                  <a:lnTo>
                    <a:pt x="1802" y="3364"/>
                  </a:lnTo>
                  <a:cubicBezTo>
                    <a:pt x="1783" y="3363"/>
                    <a:pt x="1765" y="3362"/>
                    <a:pt x="1746" y="3362"/>
                  </a:cubicBezTo>
                  <a:cubicBezTo>
                    <a:pt x="329" y="3362"/>
                    <a:pt x="1" y="5710"/>
                    <a:pt x="1467" y="5958"/>
                  </a:cubicBezTo>
                  <a:cubicBezTo>
                    <a:pt x="1641" y="5983"/>
                    <a:pt x="1809" y="5996"/>
                    <a:pt x="1971" y="5996"/>
                  </a:cubicBezTo>
                  <a:cubicBezTo>
                    <a:pt x="2744" y="5996"/>
                    <a:pt x="3386" y="5718"/>
                    <a:pt x="3957" y="5268"/>
                  </a:cubicBezTo>
                  <a:cubicBezTo>
                    <a:pt x="4355" y="5142"/>
                    <a:pt x="4690" y="4828"/>
                    <a:pt x="4794" y="4410"/>
                  </a:cubicBezTo>
                  <a:cubicBezTo>
                    <a:pt x="5234" y="3803"/>
                    <a:pt x="5568" y="3133"/>
                    <a:pt x="5819" y="2422"/>
                  </a:cubicBezTo>
                  <a:cubicBezTo>
                    <a:pt x="5966" y="1815"/>
                    <a:pt x="5652" y="1146"/>
                    <a:pt x="5129" y="832"/>
                  </a:cubicBezTo>
                  <a:cubicBezTo>
                    <a:pt x="4920" y="685"/>
                    <a:pt x="4710" y="644"/>
                    <a:pt x="4501" y="644"/>
                  </a:cubicBezTo>
                  <a:cubicBezTo>
                    <a:pt x="4501" y="623"/>
                    <a:pt x="4501" y="581"/>
                    <a:pt x="4480" y="581"/>
                  </a:cubicBezTo>
                  <a:cubicBezTo>
                    <a:pt x="4325" y="222"/>
                    <a:pt x="3986" y="1"/>
                    <a:pt x="3653" y="1"/>
                  </a:cubicBezTo>
                  <a:close/>
                </a:path>
              </a:pathLst>
            </a:custGeom>
            <a:solidFill>
              <a:srgbClr val="E54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3"/>
            <p:cNvSpPr/>
            <p:nvPr/>
          </p:nvSpPr>
          <p:spPr>
            <a:xfrm>
              <a:off x="6583325" y="2726875"/>
              <a:ext cx="45525" cy="57625"/>
            </a:xfrm>
            <a:custGeom>
              <a:avLst/>
              <a:gdLst/>
              <a:ahLst/>
              <a:cxnLst/>
              <a:rect l="l" t="t" r="r" b="b"/>
              <a:pathLst>
                <a:path w="1821" h="2305" extrusionOk="0">
                  <a:moveTo>
                    <a:pt x="1067" y="1"/>
                  </a:moveTo>
                  <a:cubicBezTo>
                    <a:pt x="649" y="1"/>
                    <a:pt x="419" y="315"/>
                    <a:pt x="335" y="691"/>
                  </a:cubicBezTo>
                  <a:cubicBezTo>
                    <a:pt x="314" y="712"/>
                    <a:pt x="314" y="733"/>
                    <a:pt x="293" y="754"/>
                  </a:cubicBezTo>
                  <a:cubicBezTo>
                    <a:pt x="188" y="921"/>
                    <a:pt x="105" y="1110"/>
                    <a:pt x="84" y="1277"/>
                  </a:cubicBezTo>
                  <a:cubicBezTo>
                    <a:pt x="0" y="1738"/>
                    <a:pt x="188" y="2177"/>
                    <a:pt x="649" y="2282"/>
                  </a:cubicBezTo>
                  <a:cubicBezTo>
                    <a:pt x="715" y="2297"/>
                    <a:pt x="781" y="2305"/>
                    <a:pt x="846" y="2305"/>
                  </a:cubicBezTo>
                  <a:cubicBezTo>
                    <a:pt x="1295" y="2305"/>
                    <a:pt x="1695" y="1944"/>
                    <a:pt x="1695" y="1486"/>
                  </a:cubicBezTo>
                  <a:lnTo>
                    <a:pt x="1695" y="1445"/>
                  </a:lnTo>
                  <a:cubicBezTo>
                    <a:pt x="1716" y="1382"/>
                    <a:pt x="1716" y="1340"/>
                    <a:pt x="1758" y="1277"/>
                  </a:cubicBezTo>
                  <a:cubicBezTo>
                    <a:pt x="1800" y="1152"/>
                    <a:pt x="1821" y="942"/>
                    <a:pt x="1800" y="733"/>
                  </a:cubicBezTo>
                  <a:cubicBezTo>
                    <a:pt x="1779" y="336"/>
                    <a:pt x="1486" y="1"/>
                    <a:pt x="1067" y="1"/>
                  </a:cubicBezTo>
                  <a:close/>
                </a:path>
              </a:pathLst>
            </a:custGeom>
            <a:solidFill>
              <a:srgbClr val="46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7077125" y="2773250"/>
              <a:ext cx="46050" cy="53050"/>
            </a:xfrm>
            <a:custGeom>
              <a:avLst/>
              <a:gdLst/>
              <a:ahLst/>
              <a:cxnLst/>
              <a:rect l="l" t="t" r="r" b="b"/>
              <a:pathLst>
                <a:path w="1842" h="2122" extrusionOk="0">
                  <a:moveTo>
                    <a:pt x="782" y="1"/>
                  </a:moveTo>
                  <a:cubicBezTo>
                    <a:pt x="590" y="1"/>
                    <a:pt x="380" y="128"/>
                    <a:pt x="251" y="238"/>
                  </a:cubicBezTo>
                  <a:cubicBezTo>
                    <a:pt x="105" y="406"/>
                    <a:pt x="21" y="594"/>
                    <a:pt x="21" y="845"/>
                  </a:cubicBezTo>
                  <a:cubicBezTo>
                    <a:pt x="21" y="971"/>
                    <a:pt x="0" y="1096"/>
                    <a:pt x="0" y="1243"/>
                  </a:cubicBezTo>
                  <a:cubicBezTo>
                    <a:pt x="0" y="1305"/>
                    <a:pt x="21" y="1389"/>
                    <a:pt x="21" y="1473"/>
                  </a:cubicBezTo>
                  <a:cubicBezTo>
                    <a:pt x="63" y="1619"/>
                    <a:pt x="126" y="1724"/>
                    <a:pt x="251" y="1849"/>
                  </a:cubicBezTo>
                  <a:cubicBezTo>
                    <a:pt x="419" y="2017"/>
                    <a:pt x="649" y="2121"/>
                    <a:pt x="858" y="2121"/>
                  </a:cubicBezTo>
                  <a:cubicBezTo>
                    <a:pt x="1088" y="2121"/>
                    <a:pt x="1297" y="2017"/>
                    <a:pt x="1444" y="1849"/>
                  </a:cubicBezTo>
                  <a:lnTo>
                    <a:pt x="1590" y="1682"/>
                  </a:lnTo>
                  <a:cubicBezTo>
                    <a:pt x="1653" y="1577"/>
                    <a:pt x="1695" y="1452"/>
                    <a:pt x="1695" y="1305"/>
                  </a:cubicBezTo>
                  <a:cubicBezTo>
                    <a:pt x="1799" y="1138"/>
                    <a:pt x="1841" y="971"/>
                    <a:pt x="1841" y="824"/>
                  </a:cubicBezTo>
                  <a:cubicBezTo>
                    <a:pt x="1841" y="615"/>
                    <a:pt x="1779" y="406"/>
                    <a:pt x="1611" y="259"/>
                  </a:cubicBezTo>
                  <a:cubicBezTo>
                    <a:pt x="1486" y="134"/>
                    <a:pt x="1318" y="92"/>
                    <a:pt x="1172" y="50"/>
                  </a:cubicBezTo>
                  <a:cubicBezTo>
                    <a:pt x="1067" y="29"/>
                    <a:pt x="963" y="8"/>
                    <a:pt x="858" y="8"/>
                  </a:cubicBezTo>
                  <a:cubicBezTo>
                    <a:pt x="833" y="3"/>
                    <a:pt x="808" y="1"/>
                    <a:pt x="782" y="1"/>
                  </a:cubicBezTo>
                  <a:close/>
                </a:path>
              </a:pathLst>
            </a:custGeom>
            <a:solidFill>
              <a:srgbClr val="46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5948275" y="2297825"/>
              <a:ext cx="2178175" cy="2151575"/>
            </a:xfrm>
            <a:custGeom>
              <a:avLst/>
              <a:gdLst/>
              <a:ahLst/>
              <a:cxnLst/>
              <a:rect l="l" t="t" r="r" b="b"/>
              <a:pathLst>
                <a:path w="87127" h="86063" extrusionOk="0">
                  <a:moveTo>
                    <a:pt x="21529" y="10767"/>
                  </a:moveTo>
                  <a:cubicBezTo>
                    <a:pt x="21558" y="10767"/>
                    <a:pt x="21587" y="10772"/>
                    <a:pt x="21615" y="10781"/>
                  </a:cubicBezTo>
                  <a:lnTo>
                    <a:pt x="21636" y="10781"/>
                  </a:lnTo>
                  <a:cubicBezTo>
                    <a:pt x="21197" y="11534"/>
                    <a:pt x="20799" y="12329"/>
                    <a:pt x="20904" y="12769"/>
                  </a:cubicBezTo>
                  <a:cubicBezTo>
                    <a:pt x="20778" y="12936"/>
                    <a:pt x="20778" y="13166"/>
                    <a:pt x="20862" y="13355"/>
                  </a:cubicBezTo>
                  <a:cubicBezTo>
                    <a:pt x="20904" y="13397"/>
                    <a:pt x="20925" y="13418"/>
                    <a:pt x="20945" y="13480"/>
                  </a:cubicBezTo>
                  <a:cubicBezTo>
                    <a:pt x="20841" y="13585"/>
                    <a:pt x="20736" y="13669"/>
                    <a:pt x="20632" y="13773"/>
                  </a:cubicBezTo>
                  <a:cubicBezTo>
                    <a:pt x="20590" y="13690"/>
                    <a:pt x="20506" y="13585"/>
                    <a:pt x="20422" y="13480"/>
                  </a:cubicBezTo>
                  <a:cubicBezTo>
                    <a:pt x="20171" y="13104"/>
                    <a:pt x="20276" y="12853"/>
                    <a:pt x="20464" y="12455"/>
                  </a:cubicBezTo>
                  <a:cubicBezTo>
                    <a:pt x="20632" y="12037"/>
                    <a:pt x="20736" y="11618"/>
                    <a:pt x="20987" y="11221"/>
                  </a:cubicBezTo>
                  <a:cubicBezTo>
                    <a:pt x="21080" y="11035"/>
                    <a:pt x="21304" y="10767"/>
                    <a:pt x="21529" y="10767"/>
                  </a:cubicBezTo>
                  <a:close/>
                  <a:moveTo>
                    <a:pt x="13891" y="6606"/>
                  </a:moveTo>
                  <a:cubicBezTo>
                    <a:pt x="14602" y="6606"/>
                    <a:pt x="15361" y="7112"/>
                    <a:pt x="15924" y="7433"/>
                  </a:cubicBezTo>
                  <a:cubicBezTo>
                    <a:pt x="16677" y="7873"/>
                    <a:pt x="17493" y="8291"/>
                    <a:pt x="18246" y="8752"/>
                  </a:cubicBezTo>
                  <a:cubicBezTo>
                    <a:pt x="18707" y="9003"/>
                    <a:pt x="19062" y="9275"/>
                    <a:pt x="19397" y="9651"/>
                  </a:cubicBezTo>
                  <a:cubicBezTo>
                    <a:pt x="19585" y="9840"/>
                    <a:pt x="19753" y="10049"/>
                    <a:pt x="19920" y="10216"/>
                  </a:cubicBezTo>
                  <a:cubicBezTo>
                    <a:pt x="19606" y="10572"/>
                    <a:pt x="19397" y="11053"/>
                    <a:pt x="19230" y="11513"/>
                  </a:cubicBezTo>
                  <a:cubicBezTo>
                    <a:pt x="18958" y="12225"/>
                    <a:pt x="18518" y="12894"/>
                    <a:pt x="18832" y="13669"/>
                  </a:cubicBezTo>
                  <a:cubicBezTo>
                    <a:pt x="19020" y="14108"/>
                    <a:pt x="19292" y="14464"/>
                    <a:pt x="19711" y="14631"/>
                  </a:cubicBezTo>
                  <a:cubicBezTo>
                    <a:pt x="19669" y="14673"/>
                    <a:pt x="19648" y="14736"/>
                    <a:pt x="19585" y="14778"/>
                  </a:cubicBezTo>
                  <a:cubicBezTo>
                    <a:pt x="18435" y="16347"/>
                    <a:pt x="17744" y="18104"/>
                    <a:pt x="17179" y="19883"/>
                  </a:cubicBezTo>
                  <a:cubicBezTo>
                    <a:pt x="17116" y="20113"/>
                    <a:pt x="17054" y="20385"/>
                    <a:pt x="16970" y="20636"/>
                  </a:cubicBezTo>
                  <a:cubicBezTo>
                    <a:pt x="16531" y="20804"/>
                    <a:pt x="16112" y="20929"/>
                    <a:pt x="15610" y="20950"/>
                  </a:cubicBezTo>
                  <a:cubicBezTo>
                    <a:pt x="15137" y="20991"/>
                    <a:pt x="14647" y="21014"/>
                    <a:pt x="14161" y="21014"/>
                  </a:cubicBezTo>
                  <a:cubicBezTo>
                    <a:pt x="13895" y="21014"/>
                    <a:pt x="13631" y="21007"/>
                    <a:pt x="13371" y="20992"/>
                  </a:cubicBezTo>
                  <a:cubicBezTo>
                    <a:pt x="12660" y="20929"/>
                    <a:pt x="13476" y="19883"/>
                    <a:pt x="13664" y="19485"/>
                  </a:cubicBezTo>
                  <a:cubicBezTo>
                    <a:pt x="13831" y="19130"/>
                    <a:pt x="14459" y="18544"/>
                    <a:pt x="14417" y="17811"/>
                  </a:cubicBezTo>
                  <a:cubicBezTo>
                    <a:pt x="14374" y="16940"/>
                    <a:pt x="13836" y="16758"/>
                    <a:pt x="13172" y="16758"/>
                  </a:cubicBezTo>
                  <a:cubicBezTo>
                    <a:pt x="12698" y="16758"/>
                    <a:pt x="12159" y="16851"/>
                    <a:pt x="11690" y="16851"/>
                  </a:cubicBezTo>
                  <a:cubicBezTo>
                    <a:pt x="11240" y="16851"/>
                    <a:pt x="10854" y="16765"/>
                    <a:pt x="10651" y="16431"/>
                  </a:cubicBezTo>
                  <a:cubicBezTo>
                    <a:pt x="10442" y="16096"/>
                    <a:pt x="11049" y="15384"/>
                    <a:pt x="11216" y="15154"/>
                  </a:cubicBezTo>
                  <a:cubicBezTo>
                    <a:pt x="11572" y="14715"/>
                    <a:pt x="12011" y="14317"/>
                    <a:pt x="12471" y="14024"/>
                  </a:cubicBezTo>
                  <a:cubicBezTo>
                    <a:pt x="13371" y="13501"/>
                    <a:pt x="15338" y="13041"/>
                    <a:pt x="15275" y="11702"/>
                  </a:cubicBezTo>
                  <a:cubicBezTo>
                    <a:pt x="15233" y="10363"/>
                    <a:pt x="13706" y="9798"/>
                    <a:pt x="12890" y="8961"/>
                  </a:cubicBezTo>
                  <a:cubicBezTo>
                    <a:pt x="12576" y="8647"/>
                    <a:pt x="12367" y="8249"/>
                    <a:pt x="12346" y="7810"/>
                  </a:cubicBezTo>
                  <a:cubicBezTo>
                    <a:pt x="12325" y="7287"/>
                    <a:pt x="12869" y="6973"/>
                    <a:pt x="13266" y="6764"/>
                  </a:cubicBezTo>
                  <a:cubicBezTo>
                    <a:pt x="13466" y="6652"/>
                    <a:pt x="13676" y="6606"/>
                    <a:pt x="13891" y="6606"/>
                  </a:cubicBezTo>
                  <a:close/>
                  <a:moveTo>
                    <a:pt x="62960" y="17142"/>
                  </a:moveTo>
                  <a:lnTo>
                    <a:pt x="62960" y="17142"/>
                  </a:lnTo>
                  <a:cubicBezTo>
                    <a:pt x="63190" y="17267"/>
                    <a:pt x="63379" y="17498"/>
                    <a:pt x="63630" y="17644"/>
                  </a:cubicBezTo>
                  <a:cubicBezTo>
                    <a:pt x="64048" y="17895"/>
                    <a:pt x="64508" y="18083"/>
                    <a:pt x="64718" y="18586"/>
                  </a:cubicBezTo>
                  <a:cubicBezTo>
                    <a:pt x="65052" y="19423"/>
                    <a:pt x="64718" y="20280"/>
                    <a:pt x="64215" y="20929"/>
                  </a:cubicBezTo>
                  <a:lnTo>
                    <a:pt x="63985" y="20929"/>
                  </a:lnTo>
                  <a:cubicBezTo>
                    <a:pt x="63274" y="20950"/>
                    <a:pt x="62374" y="21201"/>
                    <a:pt x="61726" y="21473"/>
                  </a:cubicBezTo>
                  <a:cubicBezTo>
                    <a:pt x="61495" y="21578"/>
                    <a:pt x="61286" y="21724"/>
                    <a:pt x="61098" y="21850"/>
                  </a:cubicBezTo>
                  <a:cubicBezTo>
                    <a:pt x="61056" y="21452"/>
                    <a:pt x="60993" y="21034"/>
                    <a:pt x="60951" y="20636"/>
                  </a:cubicBezTo>
                  <a:cubicBezTo>
                    <a:pt x="61182" y="20594"/>
                    <a:pt x="61474" y="20511"/>
                    <a:pt x="61726" y="20427"/>
                  </a:cubicBezTo>
                  <a:cubicBezTo>
                    <a:pt x="61746" y="20490"/>
                    <a:pt x="61746" y="20532"/>
                    <a:pt x="61788" y="20615"/>
                  </a:cubicBezTo>
                  <a:cubicBezTo>
                    <a:pt x="61872" y="20887"/>
                    <a:pt x="62113" y="21023"/>
                    <a:pt x="62351" y="21023"/>
                  </a:cubicBezTo>
                  <a:cubicBezTo>
                    <a:pt x="62589" y="21023"/>
                    <a:pt x="62824" y="20887"/>
                    <a:pt x="62897" y="20615"/>
                  </a:cubicBezTo>
                  <a:cubicBezTo>
                    <a:pt x="63274" y="19423"/>
                    <a:pt x="63086" y="18314"/>
                    <a:pt x="62960" y="17142"/>
                  </a:cubicBezTo>
                  <a:close/>
                  <a:moveTo>
                    <a:pt x="63985" y="22247"/>
                  </a:moveTo>
                  <a:cubicBezTo>
                    <a:pt x="65178" y="22247"/>
                    <a:pt x="65973" y="23147"/>
                    <a:pt x="66182" y="24256"/>
                  </a:cubicBezTo>
                  <a:cubicBezTo>
                    <a:pt x="66412" y="25386"/>
                    <a:pt x="65827" y="26558"/>
                    <a:pt x="65052" y="27332"/>
                  </a:cubicBezTo>
                  <a:cubicBezTo>
                    <a:pt x="64048" y="28315"/>
                    <a:pt x="62563" y="28273"/>
                    <a:pt x="61286" y="28315"/>
                  </a:cubicBezTo>
                  <a:lnTo>
                    <a:pt x="61182" y="28315"/>
                  </a:lnTo>
                  <a:cubicBezTo>
                    <a:pt x="61391" y="26578"/>
                    <a:pt x="61391" y="24821"/>
                    <a:pt x="61223" y="23084"/>
                  </a:cubicBezTo>
                  <a:cubicBezTo>
                    <a:pt x="61788" y="22289"/>
                    <a:pt x="63107" y="22268"/>
                    <a:pt x="63985" y="22247"/>
                  </a:cubicBezTo>
                  <a:close/>
                  <a:moveTo>
                    <a:pt x="71492" y="19296"/>
                  </a:moveTo>
                  <a:cubicBezTo>
                    <a:pt x="72995" y="19296"/>
                    <a:pt x="74514" y="19510"/>
                    <a:pt x="75828" y="20280"/>
                  </a:cubicBezTo>
                  <a:cubicBezTo>
                    <a:pt x="76435" y="20636"/>
                    <a:pt x="77314" y="21013"/>
                    <a:pt x="77397" y="21829"/>
                  </a:cubicBezTo>
                  <a:cubicBezTo>
                    <a:pt x="77481" y="22687"/>
                    <a:pt x="76142" y="23126"/>
                    <a:pt x="75514" y="23293"/>
                  </a:cubicBezTo>
                  <a:cubicBezTo>
                    <a:pt x="74363" y="23607"/>
                    <a:pt x="72962" y="24172"/>
                    <a:pt x="73317" y="25616"/>
                  </a:cubicBezTo>
                  <a:cubicBezTo>
                    <a:pt x="73673" y="27102"/>
                    <a:pt x="75472" y="27687"/>
                    <a:pt x="76267" y="28859"/>
                  </a:cubicBezTo>
                  <a:cubicBezTo>
                    <a:pt x="76707" y="29529"/>
                    <a:pt x="75849" y="30407"/>
                    <a:pt x="75242" y="30638"/>
                  </a:cubicBezTo>
                  <a:cubicBezTo>
                    <a:pt x="74887" y="30763"/>
                    <a:pt x="74510" y="30931"/>
                    <a:pt x="74154" y="31014"/>
                  </a:cubicBezTo>
                  <a:cubicBezTo>
                    <a:pt x="74026" y="31048"/>
                    <a:pt x="73897" y="31060"/>
                    <a:pt x="73769" y="31060"/>
                  </a:cubicBezTo>
                  <a:cubicBezTo>
                    <a:pt x="73500" y="31060"/>
                    <a:pt x="73231" y="31008"/>
                    <a:pt x="72962" y="30993"/>
                  </a:cubicBezTo>
                  <a:cubicBezTo>
                    <a:pt x="72936" y="30992"/>
                    <a:pt x="72911" y="30992"/>
                    <a:pt x="72886" y="30992"/>
                  </a:cubicBezTo>
                  <a:cubicBezTo>
                    <a:pt x="72052" y="30992"/>
                    <a:pt x="71536" y="31665"/>
                    <a:pt x="71455" y="32437"/>
                  </a:cubicBezTo>
                  <a:cubicBezTo>
                    <a:pt x="71392" y="33148"/>
                    <a:pt x="71811" y="33923"/>
                    <a:pt x="71874" y="34634"/>
                  </a:cubicBezTo>
                  <a:cubicBezTo>
                    <a:pt x="71936" y="35387"/>
                    <a:pt x="71371" y="35764"/>
                    <a:pt x="70806" y="36078"/>
                  </a:cubicBezTo>
                  <a:cubicBezTo>
                    <a:pt x="70543" y="36216"/>
                    <a:pt x="70097" y="36428"/>
                    <a:pt x="69728" y="36428"/>
                  </a:cubicBezTo>
                  <a:cubicBezTo>
                    <a:pt x="69539" y="36428"/>
                    <a:pt x="69371" y="36373"/>
                    <a:pt x="69258" y="36224"/>
                  </a:cubicBezTo>
                  <a:cubicBezTo>
                    <a:pt x="69136" y="36064"/>
                    <a:pt x="68969" y="35996"/>
                    <a:pt x="68796" y="35996"/>
                  </a:cubicBezTo>
                  <a:cubicBezTo>
                    <a:pt x="68406" y="35996"/>
                    <a:pt x="67988" y="36341"/>
                    <a:pt x="68003" y="36747"/>
                  </a:cubicBezTo>
                  <a:cubicBezTo>
                    <a:pt x="68024" y="37208"/>
                    <a:pt x="68128" y="37773"/>
                    <a:pt x="67919" y="38191"/>
                  </a:cubicBezTo>
                  <a:cubicBezTo>
                    <a:pt x="67668" y="38693"/>
                    <a:pt x="67480" y="38840"/>
                    <a:pt x="66977" y="39049"/>
                  </a:cubicBezTo>
                  <a:cubicBezTo>
                    <a:pt x="66641" y="39190"/>
                    <a:pt x="66335" y="39255"/>
                    <a:pt x="66051" y="39255"/>
                  </a:cubicBezTo>
                  <a:cubicBezTo>
                    <a:pt x="65362" y="39255"/>
                    <a:pt x="64799" y="38870"/>
                    <a:pt x="64236" y="38233"/>
                  </a:cubicBezTo>
                  <a:cubicBezTo>
                    <a:pt x="63588" y="37480"/>
                    <a:pt x="62939" y="36392"/>
                    <a:pt x="62625" y="35450"/>
                  </a:cubicBezTo>
                  <a:cubicBezTo>
                    <a:pt x="62437" y="34864"/>
                    <a:pt x="62270" y="34299"/>
                    <a:pt x="62144" y="33713"/>
                  </a:cubicBezTo>
                  <a:cubicBezTo>
                    <a:pt x="62102" y="33358"/>
                    <a:pt x="62039" y="33002"/>
                    <a:pt x="61935" y="32667"/>
                  </a:cubicBezTo>
                  <a:cubicBezTo>
                    <a:pt x="61809" y="32228"/>
                    <a:pt x="61516" y="31642"/>
                    <a:pt x="61516" y="31182"/>
                  </a:cubicBezTo>
                  <a:cubicBezTo>
                    <a:pt x="61516" y="30889"/>
                    <a:pt x="61516" y="30596"/>
                    <a:pt x="61537" y="30324"/>
                  </a:cubicBezTo>
                  <a:cubicBezTo>
                    <a:pt x="61537" y="30135"/>
                    <a:pt x="61579" y="29926"/>
                    <a:pt x="61600" y="29738"/>
                  </a:cubicBezTo>
                  <a:cubicBezTo>
                    <a:pt x="61621" y="29654"/>
                    <a:pt x="61621" y="29591"/>
                    <a:pt x="61642" y="29508"/>
                  </a:cubicBezTo>
                  <a:cubicBezTo>
                    <a:pt x="62119" y="29791"/>
                    <a:pt x="62630" y="29915"/>
                    <a:pt x="63149" y="29915"/>
                  </a:cubicBezTo>
                  <a:cubicBezTo>
                    <a:pt x="64201" y="29915"/>
                    <a:pt x="65285" y="29406"/>
                    <a:pt x="66182" y="28692"/>
                  </a:cubicBezTo>
                  <a:cubicBezTo>
                    <a:pt x="67668" y="27520"/>
                    <a:pt x="68170" y="25365"/>
                    <a:pt x="67752" y="23586"/>
                  </a:cubicBezTo>
                  <a:cubicBezTo>
                    <a:pt x="67480" y="22540"/>
                    <a:pt x="66747" y="21745"/>
                    <a:pt x="65806" y="21285"/>
                  </a:cubicBezTo>
                  <a:cubicBezTo>
                    <a:pt x="65889" y="21201"/>
                    <a:pt x="65973" y="21055"/>
                    <a:pt x="66015" y="20908"/>
                  </a:cubicBezTo>
                  <a:cubicBezTo>
                    <a:pt x="66182" y="20573"/>
                    <a:pt x="66245" y="20197"/>
                    <a:pt x="66287" y="19799"/>
                  </a:cubicBezTo>
                  <a:cubicBezTo>
                    <a:pt x="67605" y="19213"/>
                    <a:pt x="69153" y="19381"/>
                    <a:pt x="70618" y="19318"/>
                  </a:cubicBezTo>
                  <a:cubicBezTo>
                    <a:pt x="70908" y="19304"/>
                    <a:pt x="71200" y="19296"/>
                    <a:pt x="71492" y="19296"/>
                  </a:cubicBezTo>
                  <a:close/>
                  <a:moveTo>
                    <a:pt x="25758" y="40409"/>
                  </a:moveTo>
                  <a:cubicBezTo>
                    <a:pt x="27787" y="41476"/>
                    <a:pt x="29984" y="42208"/>
                    <a:pt x="32202" y="42731"/>
                  </a:cubicBezTo>
                  <a:cubicBezTo>
                    <a:pt x="32077" y="43024"/>
                    <a:pt x="31993" y="43317"/>
                    <a:pt x="31888" y="43631"/>
                  </a:cubicBezTo>
                  <a:cubicBezTo>
                    <a:pt x="31679" y="44447"/>
                    <a:pt x="31407" y="45242"/>
                    <a:pt x="31198" y="46058"/>
                  </a:cubicBezTo>
                  <a:cubicBezTo>
                    <a:pt x="31135" y="46351"/>
                    <a:pt x="31072" y="46602"/>
                    <a:pt x="30989" y="46895"/>
                  </a:cubicBezTo>
                  <a:cubicBezTo>
                    <a:pt x="30944" y="46898"/>
                    <a:pt x="30899" y="46899"/>
                    <a:pt x="30854" y="46899"/>
                  </a:cubicBezTo>
                  <a:cubicBezTo>
                    <a:pt x="29660" y="46899"/>
                    <a:pt x="28665" y="46110"/>
                    <a:pt x="27515" y="45807"/>
                  </a:cubicBezTo>
                  <a:cubicBezTo>
                    <a:pt x="26595" y="45577"/>
                    <a:pt x="25716" y="45284"/>
                    <a:pt x="24858" y="44887"/>
                  </a:cubicBezTo>
                  <a:cubicBezTo>
                    <a:pt x="24482" y="44698"/>
                    <a:pt x="24084" y="44531"/>
                    <a:pt x="23812" y="44196"/>
                  </a:cubicBezTo>
                  <a:lnTo>
                    <a:pt x="23770" y="44175"/>
                  </a:lnTo>
                  <a:cubicBezTo>
                    <a:pt x="23875" y="43820"/>
                    <a:pt x="24335" y="43443"/>
                    <a:pt x="24565" y="43150"/>
                  </a:cubicBezTo>
                  <a:cubicBezTo>
                    <a:pt x="25130" y="42480"/>
                    <a:pt x="25570" y="41413"/>
                    <a:pt x="25758" y="40409"/>
                  </a:cubicBezTo>
                  <a:close/>
                  <a:moveTo>
                    <a:pt x="36847" y="43527"/>
                  </a:moveTo>
                  <a:cubicBezTo>
                    <a:pt x="38142" y="43639"/>
                    <a:pt x="39454" y="43718"/>
                    <a:pt x="40782" y="43718"/>
                  </a:cubicBezTo>
                  <a:cubicBezTo>
                    <a:pt x="40935" y="43718"/>
                    <a:pt x="41088" y="43717"/>
                    <a:pt x="41241" y="43715"/>
                  </a:cubicBezTo>
                  <a:lnTo>
                    <a:pt x="41241" y="43715"/>
                  </a:lnTo>
                  <a:cubicBezTo>
                    <a:pt x="41095" y="44761"/>
                    <a:pt x="41032" y="45870"/>
                    <a:pt x="40237" y="46686"/>
                  </a:cubicBezTo>
                  <a:cubicBezTo>
                    <a:pt x="40061" y="46856"/>
                    <a:pt x="39872" y="46922"/>
                    <a:pt x="39681" y="46922"/>
                  </a:cubicBezTo>
                  <a:cubicBezTo>
                    <a:pt x="39261" y="46922"/>
                    <a:pt x="38831" y="46602"/>
                    <a:pt x="38500" y="46372"/>
                  </a:cubicBezTo>
                  <a:cubicBezTo>
                    <a:pt x="37642" y="45765"/>
                    <a:pt x="36806" y="44698"/>
                    <a:pt x="36847" y="43610"/>
                  </a:cubicBezTo>
                  <a:lnTo>
                    <a:pt x="36847" y="43527"/>
                  </a:lnTo>
                  <a:close/>
                  <a:moveTo>
                    <a:pt x="48021" y="42773"/>
                  </a:moveTo>
                  <a:cubicBezTo>
                    <a:pt x="48083" y="42815"/>
                    <a:pt x="48125" y="42878"/>
                    <a:pt x="48230" y="42920"/>
                  </a:cubicBezTo>
                  <a:cubicBezTo>
                    <a:pt x="49966" y="43506"/>
                    <a:pt x="51703" y="43527"/>
                    <a:pt x="53482" y="43757"/>
                  </a:cubicBezTo>
                  <a:cubicBezTo>
                    <a:pt x="54360" y="43861"/>
                    <a:pt x="55135" y="44029"/>
                    <a:pt x="55951" y="44343"/>
                  </a:cubicBezTo>
                  <a:cubicBezTo>
                    <a:pt x="56264" y="44468"/>
                    <a:pt x="55972" y="44740"/>
                    <a:pt x="55888" y="44991"/>
                  </a:cubicBezTo>
                  <a:cubicBezTo>
                    <a:pt x="55783" y="45326"/>
                    <a:pt x="55574" y="45786"/>
                    <a:pt x="55574" y="46142"/>
                  </a:cubicBezTo>
                  <a:cubicBezTo>
                    <a:pt x="55553" y="46561"/>
                    <a:pt x="55553" y="46979"/>
                    <a:pt x="55511" y="47418"/>
                  </a:cubicBezTo>
                  <a:cubicBezTo>
                    <a:pt x="55448" y="47900"/>
                    <a:pt x="55260" y="48360"/>
                    <a:pt x="55260" y="48841"/>
                  </a:cubicBezTo>
                  <a:cubicBezTo>
                    <a:pt x="55260" y="48982"/>
                    <a:pt x="55221" y="49513"/>
                    <a:pt x="55406" y="49513"/>
                  </a:cubicBezTo>
                  <a:cubicBezTo>
                    <a:pt x="55409" y="49513"/>
                    <a:pt x="55412" y="49513"/>
                    <a:pt x="55415" y="49513"/>
                  </a:cubicBezTo>
                  <a:lnTo>
                    <a:pt x="55415" y="49513"/>
                  </a:lnTo>
                  <a:cubicBezTo>
                    <a:pt x="55377" y="49518"/>
                    <a:pt x="55339" y="49520"/>
                    <a:pt x="55301" y="49520"/>
                  </a:cubicBezTo>
                  <a:cubicBezTo>
                    <a:pt x="55076" y="49520"/>
                    <a:pt x="54862" y="49435"/>
                    <a:pt x="54632" y="49364"/>
                  </a:cubicBezTo>
                  <a:cubicBezTo>
                    <a:pt x="54088" y="49197"/>
                    <a:pt x="53544" y="48967"/>
                    <a:pt x="53000" y="48778"/>
                  </a:cubicBezTo>
                  <a:cubicBezTo>
                    <a:pt x="52268" y="48527"/>
                    <a:pt x="51557" y="48130"/>
                    <a:pt x="50803" y="47962"/>
                  </a:cubicBezTo>
                  <a:cubicBezTo>
                    <a:pt x="50767" y="47957"/>
                    <a:pt x="50730" y="47955"/>
                    <a:pt x="50694" y="47955"/>
                  </a:cubicBezTo>
                  <a:cubicBezTo>
                    <a:pt x="50586" y="47955"/>
                    <a:pt x="50484" y="47978"/>
                    <a:pt x="50406" y="48025"/>
                  </a:cubicBezTo>
                  <a:cubicBezTo>
                    <a:pt x="50218" y="47565"/>
                    <a:pt x="50008" y="47105"/>
                    <a:pt x="49820" y="46665"/>
                  </a:cubicBezTo>
                  <a:cubicBezTo>
                    <a:pt x="49234" y="45305"/>
                    <a:pt x="48523" y="44071"/>
                    <a:pt x="47728" y="42836"/>
                  </a:cubicBezTo>
                  <a:cubicBezTo>
                    <a:pt x="47832" y="42815"/>
                    <a:pt x="47916" y="42794"/>
                    <a:pt x="48021" y="42773"/>
                  </a:cubicBezTo>
                  <a:close/>
                  <a:moveTo>
                    <a:pt x="32977" y="42899"/>
                  </a:moveTo>
                  <a:cubicBezTo>
                    <a:pt x="33186" y="42962"/>
                    <a:pt x="33395" y="42983"/>
                    <a:pt x="33646" y="43024"/>
                  </a:cubicBezTo>
                  <a:cubicBezTo>
                    <a:pt x="34441" y="43192"/>
                    <a:pt x="35257" y="43317"/>
                    <a:pt x="36073" y="43401"/>
                  </a:cubicBezTo>
                  <a:cubicBezTo>
                    <a:pt x="36073" y="43422"/>
                    <a:pt x="36073" y="43422"/>
                    <a:pt x="36031" y="43443"/>
                  </a:cubicBezTo>
                  <a:cubicBezTo>
                    <a:pt x="35787" y="45307"/>
                    <a:pt x="37558" y="48136"/>
                    <a:pt x="39622" y="48136"/>
                  </a:cubicBezTo>
                  <a:cubicBezTo>
                    <a:pt x="39852" y="48136"/>
                    <a:pt x="40086" y="48101"/>
                    <a:pt x="40321" y="48025"/>
                  </a:cubicBezTo>
                  <a:cubicBezTo>
                    <a:pt x="41241" y="47732"/>
                    <a:pt x="41764" y="46853"/>
                    <a:pt x="42078" y="46017"/>
                  </a:cubicBezTo>
                  <a:cubicBezTo>
                    <a:pt x="42371" y="45305"/>
                    <a:pt x="42580" y="44405"/>
                    <a:pt x="42580" y="43610"/>
                  </a:cubicBezTo>
                  <a:cubicBezTo>
                    <a:pt x="43982" y="43527"/>
                    <a:pt x="45384" y="43317"/>
                    <a:pt x="46765" y="43024"/>
                  </a:cubicBezTo>
                  <a:cubicBezTo>
                    <a:pt x="48418" y="45640"/>
                    <a:pt x="49318" y="48737"/>
                    <a:pt x="50427" y="51582"/>
                  </a:cubicBezTo>
                  <a:cubicBezTo>
                    <a:pt x="51034" y="53151"/>
                    <a:pt x="51431" y="54721"/>
                    <a:pt x="51766" y="56311"/>
                  </a:cubicBezTo>
                  <a:cubicBezTo>
                    <a:pt x="51954" y="57148"/>
                    <a:pt x="52122" y="58027"/>
                    <a:pt x="52226" y="58864"/>
                  </a:cubicBezTo>
                  <a:cubicBezTo>
                    <a:pt x="52310" y="59596"/>
                    <a:pt x="52226" y="60265"/>
                    <a:pt x="52519" y="60914"/>
                  </a:cubicBezTo>
                  <a:cubicBezTo>
                    <a:pt x="51098" y="60305"/>
                    <a:pt x="49578" y="59972"/>
                    <a:pt x="48017" y="59972"/>
                  </a:cubicBezTo>
                  <a:cubicBezTo>
                    <a:pt x="47969" y="59972"/>
                    <a:pt x="47922" y="59972"/>
                    <a:pt x="47874" y="59973"/>
                  </a:cubicBezTo>
                  <a:cubicBezTo>
                    <a:pt x="45845" y="60014"/>
                    <a:pt x="43815" y="60286"/>
                    <a:pt x="41848" y="60705"/>
                  </a:cubicBezTo>
                  <a:cubicBezTo>
                    <a:pt x="40927" y="60914"/>
                    <a:pt x="40028" y="61165"/>
                    <a:pt x="39128" y="61395"/>
                  </a:cubicBezTo>
                  <a:cubicBezTo>
                    <a:pt x="38689" y="61521"/>
                    <a:pt x="38249" y="61626"/>
                    <a:pt x="37789" y="61751"/>
                  </a:cubicBezTo>
                  <a:cubicBezTo>
                    <a:pt x="37642" y="61814"/>
                    <a:pt x="37517" y="61856"/>
                    <a:pt x="37370" y="61939"/>
                  </a:cubicBezTo>
                  <a:cubicBezTo>
                    <a:pt x="37119" y="61542"/>
                    <a:pt x="36785" y="61186"/>
                    <a:pt x="36534" y="60872"/>
                  </a:cubicBezTo>
                  <a:cubicBezTo>
                    <a:pt x="35864" y="60035"/>
                    <a:pt x="35027" y="59449"/>
                    <a:pt x="34085" y="58989"/>
                  </a:cubicBezTo>
                  <a:cubicBezTo>
                    <a:pt x="33081" y="58466"/>
                    <a:pt x="32098" y="57901"/>
                    <a:pt x="31093" y="57420"/>
                  </a:cubicBezTo>
                  <a:cubicBezTo>
                    <a:pt x="31093" y="57232"/>
                    <a:pt x="31135" y="57085"/>
                    <a:pt x="31135" y="56897"/>
                  </a:cubicBezTo>
                  <a:cubicBezTo>
                    <a:pt x="31282" y="55181"/>
                    <a:pt x="31554" y="53486"/>
                    <a:pt x="31721" y="51770"/>
                  </a:cubicBezTo>
                  <a:cubicBezTo>
                    <a:pt x="31909" y="50034"/>
                    <a:pt x="32098" y="48360"/>
                    <a:pt x="32412" y="46665"/>
                  </a:cubicBezTo>
                  <a:cubicBezTo>
                    <a:pt x="32537" y="45912"/>
                    <a:pt x="32809" y="45096"/>
                    <a:pt x="32851" y="44301"/>
                  </a:cubicBezTo>
                  <a:cubicBezTo>
                    <a:pt x="32872" y="43840"/>
                    <a:pt x="32914" y="43359"/>
                    <a:pt x="32977" y="42899"/>
                  </a:cubicBezTo>
                  <a:close/>
                  <a:moveTo>
                    <a:pt x="23613" y="57104"/>
                  </a:moveTo>
                  <a:cubicBezTo>
                    <a:pt x="23672" y="57104"/>
                    <a:pt x="23731" y="57105"/>
                    <a:pt x="23791" y="57106"/>
                  </a:cubicBezTo>
                  <a:cubicBezTo>
                    <a:pt x="24879" y="57127"/>
                    <a:pt x="25946" y="57294"/>
                    <a:pt x="26992" y="57524"/>
                  </a:cubicBezTo>
                  <a:cubicBezTo>
                    <a:pt x="29001" y="57985"/>
                    <a:pt x="30780" y="59031"/>
                    <a:pt x="32579" y="60035"/>
                  </a:cubicBezTo>
                  <a:cubicBezTo>
                    <a:pt x="33416" y="60496"/>
                    <a:pt x="34253" y="60872"/>
                    <a:pt x="34943" y="61542"/>
                  </a:cubicBezTo>
                  <a:cubicBezTo>
                    <a:pt x="35278" y="61877"/>
                    <a:pt x="35550" y="62337"/>
                    <a:pt x="35864" y="62734"/>
                  </a:cubicBezTo>
                  <a:cubicBezTo>
                    <a:pt x="35718" y="62734"/>
                    <a:pt x="35571" y="62776"/>
                    <a:pt x="35445" y="62902"/>
                  </a:cubicBezTo>
                  <a:cubicBezTo>
                    <a:pt x="34609" y="63927"/>
                    <a:pt x="33604" y="64743"/>
                    <a:pt x="32558" y="65517"/>
                  </a:cubicBezTo>
                  <a:cubicBezTo>
                    <a:pt x="31616" y="66229"/>
                    <a:pt x="30989" y="67296"/>
                    <a:pt x="30173" y="68133"/>
                  </a:cubicBezTo>
                  <a:cubicBezTo>
                    <a:pt x="29336" y="69012"/>
                    <a:pt x="28478" y="69807"/>
                    <a:pt x="27767" y="70790"/>
                  </a:cubicBezTo>
                  <a:cubicBezTo>
                    <a:pt x="27495" y="71209"/>
                    <a:pt x="27223" y="71648"/>
                    <a:pt x="26971" y="72066"/>
                  </a:cubicBezTo>
                  <a:cubicBezTo>
                    <a:pt x="26867" y="72171"/>
                    <a:pt x="26804" y="72213"/>
                    <a:pt x="26762" y="72297"/>
                  </a:cubicBezTo>
                  <a:cubicBezTo>
                    <a:pt x="25779" y="71146"/>
                    <a:pt x="24921" y="69911"/>
                    <a:pt x="23728" y="69012"/>
                  </a:cubicBezTo>
                  <a:cubicBezTo>
                    <a:pt x="22285" y="67903"/>
                    <a:pt x="20590" y="67191"/>
                    <a:pt x="18832" y="66815"/>
                  </a:cubicBezTo>
                  <a:cubicBezTo>
                    <a:pt x="17826" y="66593"/>
                    <a:pt x="16796" y="66518"/>
                    <a:pt x="15762" y="66518"/>
                  </a:cubicBezTo>
                  <a:cubicBezTo>
                    <a:pt x="14839" y="66518"/>
                    <a:pt x="13912" y="66578"/>
                    <a:pt x="12994" y="66647"/>
                  </a:cubicBezTo>
                  <a:cubicBezTo>
                    <a:pt x="12053" y="66731"/>
                    <a:pt x="11090" y="66877"/>
                    <a:pt x="10149" y="66919"/>
                  </a:cubicBezTo>
                  <a:cubicBezTo>
                    <a:pt x="10044" y="66919"/>
                    <a:pt x="9919" y="66940"/>
                    <a:pt x="9793" y="66940"/>
                  </a:cubicBezTo>
                  <a:cubicBezTo>
                    <a:pt x="10044" y="66563"/>
                    <a:pt x="10274" y="66208"/>
                    <a:pt x="10546" y="65873"/>
                  </a:cubicBezTo>
                  <a:cubicBezTo>
                    <a:pt x="11153" y="64973"/>
                    <a:pt x="11906" y="64199"/>
                    <a:pt x="12471" y="63299"/>
                  </a:cubicBezTo>
                  <a:cubicBezTo>
                    <a:pt x="13099" y="62337"/>
                    <a:pt x="13790" y="61416"/>
                    <a:pt x="14522" y="60537"/>
                  </a:cubicBezTo>
                  <a:cubicBezTo>
                    <a:pt x="15171" y="59721"/>
                    <a:pt x="15715" y="58801"/>
                    <a:pt x="16405" y="58027"/>
                  </a:cubicBezTo>
                  <a:cubicBezTo>
                    <a:pt x="16426" y="58027"/>
                    <a:pt x="16468" y="58027"/>
                    <a:pt x="16510" y="57985"/>
                  </a:cubicBezTo>
                  <a:cubicBezTo>
                    <a:pt x="16928" y="57880"/>
                    <a:pt x="17347" y="57797"/>
                    <a:pt x="17765" y="57755"/>
                  </a:cubicBezTo>
                  <a:cubicBezTo>
                    <a:pt x="18748" y="57608"/>
                    <a:pt x="19753" y="57608"/>
                    <a:pt x="20736" y="57441"/>
                  </a:cubicBezTo>
                  <a:cubicBezTo>
                    <a:pt x="21703" y="57263"/>
                    <a:pt x="22633" y="57104"/>
                    <a:pt x="23613" y="57104"/>
                  </a:cubicBezTo>
                  <a:close/>
                  <a:moveTo>
                    <a:pt x="9479" y="70957"/>
                  </a:moveTo>
                  <a:cubicBezTo>
                    <a:pt x="10463" y="71125"/>
                    <a:pt x="11467" y="71229"/>
                    <a:pt x="12450" y="71418"/>
                  </a:cubicBezTo>
                  <a:cubicBezTo>
                    <a:pt x="12739" y="71464"/>
                    <a:pt x="13019" y="71485"/>
                    <a:pt x="13293" y="71485"/>
                  </a:cubicBezTo>
                  <a:cubicBezTo>
                    <a:pt x="14010" y="71485"/>
                    <a:pt x="14689" y="71343"/>
                    <a:pt x="15401" y="71146"/>
                  </a:cubicBezTo>
                  <a:lnTo>
                    <a:pt x="15401" y="71146"/>
                  </a:lnTo>
                  <a:cubicBezTo>
                    <a:pt x="15087" y="71564"/>
                    <a:pt x="14919" y="72066"/>
                    <a:pt x="14836" y="72631"/>
                  </a:cubicBezTo>
                  <a:cubicBezTo>
                    <a:pt x="14836" y="72569"/>
                    <a:pt x="14773" y="72506"/>
                    <a:pt x="14710" y="72485"/>
                  </a:cubicBezTo>
                  <a:cubicBezTo>
                    <a:pt x="13894" y="72108"/>
                    <a:pt x="13057" y="72087"/>
                    <a:pt x="12158" y="72087"/>
                  </a:cubicBezTo>
                  <a:cubicBezTo>
                    <a:pt x="11279" y="72087"/>
                    <a:pt x="10316" y="72150"/>
                    <a:pt x="9437" y="72380"/>
                  </a:cubicBezTo>
                  <a:cubicBezTo>
                    <a:pt x="9417" y="72380"/>
                    <a:pt x="9396" y="72401"/>
                    <a:pt x="9396" y="72401"/>
                  </a:cubicBezTo>
                  <a:lnTo>
                    <a:pt x="9396" y="72380"/>
                  </a:lnTo>
                  <a:cubicBezTo>
                    <a:pt x="9375" y="72297"/>
                    <a:pt x="8998" y="71962"/>
                    <a:pt x="8873" y="71836"/>
                  </a:cubicBezTo>
                  <a:cubicBezTo>
                    <a:pt x="8998" y="71732"/>
                    <a:pt x="9103" y="71627"/>
                    <a:pt x="9207" y="71481"/>
                  </a:cubicBezTo>
                  <a:cubicBezTo>
                    <a:pt x="9333" y="71334"/>
                    <a:pt x="9417" y="71146"/>
                    <a:pt x="9479" y="70957"/>
                  </a:cubicBezTo>
                  <a:close/>
                  <a:moveTo>
                    <a:pt x="9500" y="72589"/>
                  </a:moveTo>
                  <a:lnTo>
                    <a:pt x="9500" y="72589"/>
                  </a:lnTo>
                  <a:cubicBezTo>
                    <a:pt x="10036" y="72720"/>
                    <a:pt x="10602" y="72740"/>
                    <a:pt x="11164" y="72740"/>
                  </a:cubicBezTo>
                  <a:cubicBezTo>
                    <a:pt x="11413" y="72740"/>
                    <a:pt x="11662" y="72736"/>
                    <a:pt x="11906" y="72736"/>
                  </a:cubicBezTo>
                  <a:cubicBezTo>
                    <a:pt x="12785" y="72736"/>
                    <a:pt x="13685" y="72903"/>
                    <a:pt x="14606" y="72924"/>
                  </a:cubicBezTo>
                  <a:cubicBezTo>
                    <a:pt x="14710" y="72924"/>
                    <a:pt x="14773" y="72841"/>
                    <a:pt x="14836" y="72778"/>
                  </a:cubicBezTo>
                  <a:lnTo>
                    <a:pt x="14836" y="72778"/>
                  </a:lnTo>
                  <a:cubicBezTo>
                    <a:pt x="14815" y="73050"/>
                    <a:pt x="14773" y="73343"/>
                    <a:pt x="14773" y="73636"/>
                  </a:cubicBezTo>
                  <a:cubicBezTo>
                    <a:pt x="14020" y="73678"/>
                    <a:pt x="13287" y="73761"/>
                    <a:pt x="12534" y="73866"/>
                  </a:cubicBezTo>
                  <a:cubicBezTo>
                    <a:pt x="12011" y="73950"/>
                    <a:pt x="11488" y="73991"/>
                    <a:pt x="10986" y="74138"/>
                  </a:cubicBezTo>
                  <a:cubicBezTo>
                    <a:pt x="10777" y="74180"/>
                    <a:pt x="10588" y="74201"/>
                    <a:pt x="10379" y="74263"/>
                  </a:cubicBezTo>
                  <a:cubicBezTo>
                    <a:pt x="10308" y="74107"/>
                    <a:pt x="10121" y="73970"/>
                    <a:pt x="9917" y="73970"/>
                  </a:cubicBezTo>
                  <a:cubicBezTo>
                    <a:pt x="9821" y="73970"/>
                    <a:pt x="9720" y="74001"/>
                    <a:pt x="9626" y="74075"/>
                  </a:cubicBezTo>
                  <a:lnTo>
                    <a:pt x="9479" y="74242"/>
                  </a:lnTo>
                  <a:cubicBezTo>
                    <a:pt x="9417" y="74180"/>
                    <a:pt x="9396" y="74138"/>
                    <a:pt x="9333" y="74075"/>
                  </a:cubicBezTo>
                  <a:cubicBezTo>
                    <a:pt x="9417" y="73887"/>
                    <a:pt x="9521" y="73719"/>
                    <a:pt x="9584" y="73531"/>
                  </a:cubicBezTo>
                  <a:cubicBezTo>
                    <a:pt x="9689" y="73217"/>
                    <a:pt x="9605" y="72903"/>
                    <a:pt x="9500" y="72589"/>
                  </a:cubicBezTo>
                  <a:close/>
                  <a:moveTo>
                    <a:pt x="15509" y="68276"/>
                  </a:moveTo>
                  <a:cubicBezTo>
                    <a:pt x="16122" y="68276"/>
                    <a:pt x="16729" y="68298"/>
                    <a:pt x="17326" y="68342"/>
                  </a:cubicBezTo>
                  <a:cubicBezTo>
                    <a:pt x="19104" y="68509"/>
                    <a:pt x="20820" y="69158"/>
                    <a:pt x="22305" y="70121"/>
                  </a:cubicBezTo>
                  <a:cubicBezTo>
                    <a:pt x="23875" y="71146"/>
                    <a:pt x="24754" y="72841"/>
                    <a:pt x="26051" y="74117"/>
                  </a:cubicBezTo>
                  <a:cubicBezTo>
                    <a:pt x="26072" y="74180"/>
                    <a:pt x="26134" y="74222"/>
                    <a:pt x="26176" y="74284"/>
                  </a:cubicBezTo>
                  <a:cubicBezTo>
                    <a:pt x="26134" y="74452"/>
                    <a:pt x="26114" y="74619"/>
                    <a:pt x="26072" y="74786"/>
                  </a:cubicBezTo>
                  <a:cubicBezTo>
                    <a:pt x="25507" y="74326"/>
                    <a:pt x="24774" y="74033"/>
                    <a:pt x="24063" y="73845"/>
                  </a:cubicBezTo>
                  <a:cubicBezTo>
                    <a:pt x="23080" y="73552"/>
                    <a:pt x="22033" y="73447"/>
                    <a:pt x="20987" y="73426"/>
                  </a:cubicBezTo>
                  <a:cubicBezTo>
                    <a:pt x="20244" y="71841"/>
                    <a:pt x="18928" y="70113"/>
                    <a:pt x="17377" y="70113"/>
                  </a:cubicBezTo>
                  <a:cubicBezTo>
                    <a:pt x="16963" y="70113"/>
                    <a:pt x="16532" y="70236"/>
                    <a:pt x="16091" y="70518"/>
                  </a:cubicBezTo>
                  <a:cubicBezTo>
                    <a:pt x="16028" y="70539"/>
                    <a:pt x="15987" y="70602"/>
                    <a:pt x="15903" y="70644"/>
                  </a:cubicBezTo>
                  <a:cubicBezTo>
                    <a:pt x="15882" y="70581"/>
                    <a:pt x="15798" y="70518"/>
                    <a:pt x="15715" y="70497"/>
                  </a:cubicBezTo>
                  <a:cubicBezTo>
                    <a:pt x="15313" y="70402"/>
                    <a:pt x="14911" y="70376"/>
                    <a:pt x="14509" y="70376"/>
                  </a:cubicBezTo>
                  <a:cubicBezTo>
                    <a:pt x="14016" y="70376"/>
                    <a:pt x="13522" y="70415"/>
                    <a:pt x="13026" y="70415"/>
                  </a:cubicBezTo>
                  <a:cubicBezTo>
                    <a:pt x="12765" y="70415"/>
                    <a:pt x="12504" y="70404"/>
                    <a:pt x="12241" y="70372"/>
                  </a:cubicBezTo>
                  <a:cubicBezTo>
                    <a:pt x="11697" y="70288"/>
                    <a:pt x="11174" y="70309"/>
                    <a:pt x="10630" y="70288"/>
                  </a:cubicBezTo>
                  <a:cubicBezTo>
                    <a:pt x="10170" y="70267"/>
                    <a:pt x="9751" y="70225"/>
                    <a:pt x="9312" y="70225"/>
                  </a:cubicBezTo>
                  <a:cubicBezTo>
                    <a:pt x="9228" y="70100"/>
                    <a:pt x="9124" y="69995"/>
                    <a:pt x="9019" y="69890"/>
                  </a:cubicBezTo>
                  <a:cubicBezTo>
                    <a:pt x="8768" y="69681"/>
                    <a:pt x="8454" y="69535"/>
                    <a:pt x="8182" y="69346"/>
                  </a:cubicBezTo>
                  <a:cubicBezTo>
                    <a:pt x="7952" y="69179"/>
                    <a:pt x="8475" y="68865"/>
                    <a:pt x="8663" y="68719"/>
                  </a:cubicBezTo>
                  <a:cubicBezTo>
                    <a:pt x="8898" y="68753"/>
                    <a:pt x="9145" y="68767"/>
                    <a:pt x="9394" y="68767"/>
                  </a:cubicBezTo>
                  <a:cubicBezTo>
                    <a:pt x="10054" y="68767"/>
                    <a:pt x="10738" y="68669"/>
                    <a:pt x="11300" y="68593"/>
                  </a:cubicBezTo>
                  <a:cubicBezTo>
                    <a:pt x="12670" y="68389"/>
                    <a:pt x="14102" y="68276"/>
                    <a:pt x="15509" y="68276"/>
                  </a:cubicBezTo>
                  <a:close/>
                  <a:moveTo>
                    <a:pt x="8036" y="74305"/>
                  </a:moveTo>
                  <a:cubicBezTo>
                    <a:pt x="8056" y="74368"/>
                    <a:pt x="8056" y="74410"/>
                    <a:pt x="8119" y="74494"/>
                  </a:cubicBezTo>
                  <a:cubicBezTo>
                    <a:pt x="8391" y="74975"/>
                    <a:pt x="8663" y="75100"/>
                    <a:pt x="9165" y="75247"/>
                  </a:cubicBezTo>
                  <a:cubicBezTo>
                    <a:pt x="9214" y="75261"/>
                    <a:pt x="9260" y="75268"/>
                    <a:pt x="9302" y="75268"/>
                  </a:cubicBezTo>
                  <a:cubicBezTo>
                    <a:pt x="9441" y="75268"/>
                    <a:pt x="9546" y="75197"/>
                    <a:pt x="9626" y="75100"/>
                  </a:cubicBezTo>
                  <a:cubicBezTo>
                    <a:pt x="9869" y="75195"/>
                    <a:pt x="10130" y="75220"/>
                    <a:pt x="10386" y="75220"/>
                  </a:cubicBezTo>
                  <a:cubicBezTo>
                    <a:pt x="10526" y="75220"/>
                    <a:pt x="10664" y="75212"/>
                    <a:pt x="10797" y="75205"/>
                  </a:cubicBezTo>
                  <a:cubicBezTo>
                    <a:pt x="12158" y="75142"/>
                    <a:pt x="13518" y="75038"/>
                    <a:pt x="14878" y="74975"/>
                  </a:cubicBezTo>
                  <a:cubicBezTo>
                    <a:pt x="14919" y="75142"/>
                    <a:pt x="14940" y="75330"/>
                    <a:pt x="14961" y="75498"/>
                  </a:cubicBezTo>
                  <a:cubicBezTo>
                    <a:pt x="13162" y="75602"/>
                    <a:pt x="11362" y="75728"/>
                    <a:pt x="9542" y="75770"/>
                  </a:cubicBezTo>
                  <a:cubicBezTo>
                    <a:pt x="9260" y="75791"/>
                    <a:pt x="8920" y="75833"/>
                    <a:pt x="8585" y="75833"/>
                  </a:cubicBezTo>
                  <a:cubicBezTo>
                    <a:pt x="8250" y="75833"/>
                    <a:pt x="7920" y="75791"/>
                    <a:pt x="7659" y="75644"/>
                  </a:cubicBezTo>
                  <a:cubicBezTo>
                    <a:pt x="7345" y="75498"/>
                    <a:pt x="7345" y="74870"/>
                    <a:pt x="7554" y="74661"/>
                  </a:cubicBezTo>
                  <a:cubicBezTo>
                    <a:pt x="7701" y="74514"/>
                    <a:pt x="7847" y="74410"/>
                    <a:pt x="8036" y="74305"/>
                  </a:cubicBezTo>
                  <a:close/>
                  <a:moveTo>
                    <a:pt x="21510" y="74870"/>
                  </a:moveTo>
                  <a:cubicBezTo>
                    <a:pt x="21929" y="74891"/>
                    <a:pt x="22305" y="74933"/>
                    <a:pt x="22703" y="74996"/>
                  </a:cubicBezTo>
                  <a:cubicBezTo>
                    <a:pt x="23707" y="75142"/>
                    <a:pt x="24607" y="75456"/>
                    <a:pt x="25423" y="76063"/>
                  </a:cubicBezTo>
                  <a:cubicBezTo>
                    <a:pt x="25737" y="76335"/>
                    <a:pt x="26030" y="76607"/>
                    <a:pt x="26365" y="76774"/>
                  </a:cubicBezTo>
                  <a:cubicBezTo>
                    <a:pt x="26302" y="76795"/>
                    <a:pt x="26281" y="76816"/>
                    <a:pt x="26239" y="76858"/>
                  </a:cubicBezTo>
                  <a:cubicBezTo>
                    <a:pt x="25842" y="76439"/>
                    <a:pt x="25486" y="76167"/>
                    <a:pt x="24900" y="76021"/>
                  </a:cubicBezTo>
                  <a:cubicBezTo>
                    <a:pt x="24147" y="75812"/>
                    <a:pt x="23352" y="75686"/>
                    <a:pt x="22577" y="75498"/>
                  </a:cubicBezTo>
                  <a:cubicBezTo>
                    <a:pt x="22264" y="75414"/>
                    <a:pt x="21908" y="75351"/>
                    <a:pt x="21615" y="75330"/>
                  </a:cubicBezTo>
                  <a:cubicBezTo>
                    <a:pt x="21573" y="75163"/>
                    <a:pt x="21531" y="75017"/>
                    <a:pt x="21510" y="74870"/>
                  </a:cubicBezTo>
                  <a:close/>
                  <a:moveTo>
                    <a:pt x="21741" y="76460"/>
                  </a:moveTo>
                  <a:lnTo>
                    <a:pt x="21741" y="76460"/>
                  </a:lnTo>
                  <a:cubicBezTo>
                    <a:pt x="21950" y="76481"/>
                    <a:pt x="22138" y="76502"/>
                    <a:pt x="22347" y="76544"/>
                  </a:cubicBezTo>
                  <a:cubicBezTo>
                    <a:pt x="22305" y="76565"/>
                    <a:pt x="22285" y="76586"/>
                    <a:pt x="22243" y="76607"/>
                  </a:cubicBezTo>
                  <a:cubicBezTo>
                    <a:pt x="22075" y="76774"/>
                    <a:pt x="21929" y="76963"/>
                    <a:pt x="21741" y="77088"/>
                  </a:cubicBezTo>
                  <a:cubicBezTo>
                    <a:pt x="21761" y="76879"/>
                    <a:pt x="21761" y="76670"/>
                    <a:pt x="21741" y="76460"/>
                  </a:cubicBezTo>
                  <a:close/>
                  <a:moveTo>
                    <a:pt x="47572" y="61639"/>
                  </a:moveTo>
                  <a:cubicBezTo>
                    <a:pt x="49253" y="61639"/>
                    <a:pt x="50978" y="61963"/>
                    <a:pt x="52456" y="62693"/>
                  </a:cubicBezTo>
                  <a:cubicBezTo>
                    <a:pt x="53377" y="63111"/>
                    <a:pt x="54172" y="63781"/>
                    <a:pt x="54925" y="64408"/>
                  </a:cubicBezTo>
                  <a:cubicBezTo>
                    <a:pt x="55302" y="64722"/>
                    <a:pt x="55658" y="65036"/>
                    <a:pt x="55972" y="65371"/>
                  </a:cubicBezTo>
                  <a:cubicBezTo>
                    <a:pt x="56097" y="65496"/>
                    <a:pt x="56202" y="65622"/>
                    <a:pt x="56348" y="65768"/>
                  </a:cubicBezTo>
                  <a:cubicBezTo>
                    <a:pt x="56245" y="65830"/>
                    <a:pt x="56162" y="65973"/>
                    <a:pt x="56140" y="66098"/>
                  </a:cubicBezTo>
                  <a:lnTo>
                    <a:pt x="56140" y="66098"/>
                  </a:lnTo>
                  <a:cubicBezTo>
                    <a:pt x="56140" y="66091"/>
                    <a:pt x="56138" y="66088"/>
                    <a:pt x="56132" y="66088"/>
                  </a:cubicBezTo>
                  <a:cubicBezTo>
                    <a:pt x="56086" y="66088"/>
                    <a:pt x="55838" y="66318"/>
                    <a:pt x="55783" y="66354"/>
                  </a:cubicBezTo>
                  <a:cubicBezTo>
                    <a:pt x="55616" y="66501"/>
                    <a:pt x="55448" y="66647"/>
                    <a:pt x="55302" y="66815"/>
                  </a:cubicBezTo>
                  <a:cubicBezTo>
                    <a:pt x="54842" y="67296"/>
                    <a:pt x="54402" y="67882"/>
                    <a:pt x="54047" y="68426"/>
                  </a:cubicBezTo>
                  <a:cubicBezTo>
                    <a:pt x="53335" y="69556"/>
                    <a:pt x="52791" y="70748"/>
                    <a:pt x="51871" y="71732"/>
                  </a:cubicBezTo>
                  <a:cubicBezTo>
                    <a:pt x="50845" y="72799"/>
                    <a:pt x="49966" y="74033"/>
                    <a:pt x="49046" y="75184"/>
                  </a:cubicBezTo>
                  <a:cubicBezTo>
                    <a:pt x="48606" y="75728"/>
                    <a:pt x="48125" y="76272"/>
                    <a:pt x="47707" y="76858"/>
                  </a:cubicBezTo>
                  <a:cubicBezTo>
                    <a:pt x="47518" y="77109"/>
                    <a:pt x="47351" y="77381"/>
                    <a:pt x="47142" y="77611"/>
                  </a:cubicBezTo>
                  <a:cubicBezTo>
                    <a:pt x="46995" y="77758"/>
                    <a:pt x="46953" y="78030"/>
                    <a:pt x="46849" y="78239"/>
                  </a:cubicBezTo>
                  <a:cubicBezTo>
                    <a:pt x="46556" y="77967"/>
                    <a:pt x="46242" y="77758"/>
                    <a:pt x="45991" y="77590"/>
                  </a:cubicBezTo>
                  <a:cubicBezTo>
                    <a:pt x="45217" y="77067"/>
                    <a:pt x="44589" y="76356"/>
                    <a:pt x="43836" y="75812"/>
                  </a:cubicBezTo>
                  <a:cubicBezTo>
                    <a:pt x="43062" y="75226"/>
                    <a:pt x="42288" y="74933"/>
                    <a:pt x="41430" y="74556"/>
                  </a:cubicBezTo>
                  <a:cubicBezTo>
                    <a:pt x="40593" y="74159"/>
                    <a:pt x="39777" y="73761"/>
                    <a:pt x="38898" y="73510"/>
                  </a:cubicBezTo>
                  <a:cubicBezTo>
                    <a:pt x="37341" y="73003"/>
                    <a:pt x="35696" y="72700"/>
                    <a:pt x="34074" y="72700"/>
                  </a:cubicBezTo>
                  <a:cubicBezTo>
                    <a:pt x="33756" y="72700"/>
                    <a:pt x="33439" y="72712"/>
                    <a:pt x="33123" y="72736"/>
                  </a:cubicBezTo>
                  <a:cubicBezTo>
                    <a:pt x="32202" y="72820"/>
                    <a:pt x="31240" y="72945"/>
                    <a:pt x="30319" y="73134"/>
                  </a:cubicBezTo>
                  <a:cubicBezTo>
                    <a:pt x="29461" y="73301"/>
                    <a:pt x="28624" y="73636"/>
                    <a:pt x="27746" y="73782"/>
                  </a:cubicBezTo>
                  <a:cubicBezTo>
                    <a:pt x="28206" y="73259"/>
                    <a:pt x="28520" y="72589"/>
                    <a:pt x="28875" y="72045"/>
                  </a:cubicBezTo>
                  <a:cubicBezTo>
                    <a:pt x="29566" y="70999"/>
                    <a:pt x="30361" y="70121"/>
                    <a:pt x="31198" y="69221"/>
                  </a:cubicBezTo>
                  <a:cubicBezTo>
                    <a:pt x="32014" y="68321"/>
                    <a:pt x="32579" y="67170"/>
                    <a:pt x="33500" y="66396"/>
                  </a:cubicBezTo>
                  <a:cubicBezTo>
                    <a:pt x="34462" y="65580"/>
                    <a:pt x="35445" y="64722"/>
                    <a:pt x="36220" y="63739"/>
                  </a:cubicBezTo>
                  <a:cubicBezTo>
                    <a:pt x="36324" y="63613"/>
                    <a:pt x="36345" y="63488"/>
                    <a:pt x="36345" y="63383"/>
                  </a:cubicBezTo>
                  <a:cubicBezTo>
                    <a:pt x="36429" y="63425"/>
                    <a:pt x="36534" y="63488"/>
                    <a:pt x="36638" y="63488"/>
                  </a:cubicBezTo>
                  <a:cubicBezTo>
                    <a:pt x="36705" y="63492"/>
                    <a:pt x="36770" y="63494"/>
                    <a:pt x="36834" y="63494"/>
                  </a:cubicBezTo>
                  <a:cubicBezTo>
                    <a:pt x="37091" y="63494"/>
                    <a:pt x="37329" y="63454"/>
                    <a:pt x="37580" y="63320"/>
                  </a:cubicBezTo>
                  <a:cubicBezTo>
                    <a:pt x="37768" y="63258"/>
                    <a:pt x="37894" y="63174"/>
                    <a:pt x="38061" y="63069"/>
                  </a:cubicBezTo>
                  <a:cubicBezTo>
                    <a:pt x="38082" y="63048"/>
                    <a:pt x="38542" y="63006"/>
                    <a:pt x="38626" y="63006"/>
                  </a:cubicBezTo>
                  <a:cubicBezTo>
                    <a:pt x="39526" y="62839"/>
                    <a:pt x="40425" y="62651"/>
                    <a:pt x="41325" y="62442"/>
                  </a:cubicBezTo>
                  <a:cubicBezTo>
                    <a:pt x="43229" y="62002"/>
                    <a:pt x="45196" y="61730"/>
                    <a:pt x="47121" y="61646"/>
                  </a:cubicBezTo>
                  <a:cubicBezTo>
                    <a:pt x="47271" y="61641"/>
                    <a:pt x="47421" y="61639"/>
                    <a:pt x="47572" y="61639"/>
                  </a:cubicBezTo>
                  <a:close/>
                  <a:moveTo>
                    <a:pt x="17303" y="71639"/>
                  </a:moveTo>
                  <a:cubicBezTo>
                    <a:pt x="18286" y="71639"/>
                    <a:pt x="19512" y="74020"/>
                    <a:pt x="19732" y="74577"/>
                  </a:cubicBezTo>
                  <a:cubicBezTo>
                    <a:pt x="20088" y="75519"/>
                    <a:pt x="20297" y="76586"/>
                    <a:pt x="20004" y="77548"/>
                  </a:cubicBezTo>
                  <a:cubicBezTo>
                    <a:pt x="19795" y="78218"/>
                    <a:pt x="19230" y="78427"/>
                    <a:pt x="18623" y="78448"/>
                  </a:cubicBezTo>
                  <a:cubicBezTo>
                    <a:pt x="18267" y="78385"/>
                    <a:pt x="17849" y="78385"/>
                    <a:pt x="17577" y="78343"/>
                  </a:cubicBezTo>
                  <a:cubicBezTo>
                    <a:pt x="17535" y="78343"/>
                    <a:pt x="17472" y="78323"/>
                    <a:pt x="17388" y="78281"/>
                  </a:cubicBezTo>
                  <a:cubicBezTo>
                    <a:pt x="17033" y="77486"/>
                    <a:pt x="16719" y="76272"/>
                    <a:pt x="16635" y="75979"/>
                  </a:cubicBezTo>
                  <a:cubicBezTo>
                    <a:pt x="16342" y="74828"/>
                    <a:pt x="16028" y="73217"/>
                    <a:pt x="16656" y="72108"/>
                  </a:cubicBezTo>
                  <a:cubicBezTo>
                    <a:pt x="16846" y="71776"/>
                    <a:pt x="17068" y="71639"/>
                    <a:pt x="17303" y="71639"/>
                  </a:cubicBezTo>
                  <a:close/>
                  <a:moveTo>
                    <a:pt x="29168" y="77632"/>
                  </a:moveTo>
                  <a:cubicBezTo>
                    <a:pt x="29671" y="77653"/>
                    <a:pt x="30131" y="77716"/>
                    <a:pt x="30654" y="77799"/>
                  </a:cubicBezTo>
                  <a:cubicBezTo>
                    <a:pt x="30968" y="77841"/>
                    <a:pt x="31282" y="77925"/>
                    <a:pt x="31616" y="78009"/>
                  </a:cubicBezTo>
                  <a:cubicBezTo>
                    <a:pt x="31575" y="78176"/>
                    <a:pt x="31512" y="78364"/>
                    <a:pt x="31470" y="78532"/>
                  </a:cubicBezTo>
                  <a:cubicBezTo>
                    <a:pt x="30717" y="78239"/>
                    <a:pt x="29922" y="77946"/>
                    <a:pt x="29168" y="77632"/>
                  </a:cubicBezTo>
                  <a:close/>
                  <a:moveTo>
                    <a:pt x="33638" y="73589"/>
                  </a:moveTo>
                  <a:cubicBezTo>
                    <a:pt x="35345" y="73589"/>
                    <a:pt x="37049" y="74057"/>
                    <a:pt x="38647" y="74661"/>
                  </a:cubicBezTo>
                  <a:cubicBezTo>
                    <a:pt x="39421" y="74933"/>
                    <a:pt x="40091" y="75330"/>
                    <a:pt x="40823" y="75728"/>
                  </a:cubicBezTo>
                  <a:cubicBezTo>
                    <a:pt x="41220" y="75937"/>
                    <a:pt x="41660" y="76063"/>
                    <a:pt x="42057" y="76272"/>
                  </a:cubicBezTo>
                  <a:cubicBezTo>
                    <a:pt x="42476" y="76481"/>
                    <a:pt x="42832" y="76816"/>
                    <a:pt x="43208" y="77130"/>
                  </a:cubicBezTo>
                  <a:cubicBezTo>
                    <a:pt x="43920" y="77716"/>
                    <a:pt x="44505" y="78385"/>
                    <a:pt x="45238" y="78971"/>
                  </a:cubicBezTo>
                  <a:cubicBezTo>
                    <a:pt x="45447" y="79118"/>
                    <a:pt x="45656" y="79327"/>
                    <a:pt x="45865" y="79515"/>
                  </a:cubicBezTo>
                  <a:cubicBezTo>
                    <a:pt x="45552" y="79683"/>
                    <a:pt x="45301" y="79745"/>
                    <a:pt x="44924" y="79829"/>
                  </a:cubicBezTo>
                  <a:cubicBezTo>
                    <a:pt x="44673" y="79850"/>
                    <a:pt x="44401" y="79913"/>
                    <a:pt x="44233" y="80038"/>
                  </a:cubicBezTo>
                  <a:cubicBezTo>
                    <a:pt x="43648" y="80373"/>
                    <a:pt x="43689" y="81064"/>
                    <a:pt x="44024" y="81566"/>
                  </a:cubicBezTo>
                  <a:cubicBezTo>
                    <a:pt x="43961" y="81587"/>
                    <a:pt x="43920" y="81587"/>
                    <a:pt x="43899" y="81608"/>
                  </a:cubicBezTo>
                  <a:cubicBezTo>
                    <a:pt x="43606" y="81712"/>
                    <a:pt x="43313" y="81880"/>
                    <a:pt x="43124" y="82131"/>
                  </a:cubicBezTo>
                  <a:cubicBezTo>
                    <a:pt x="43104" y="82193"/>
                    <a:pt x="43083" y="82214"/>
                    <a:pt x="43062" y="82256"/>
                  </a:cubicBezTo>
                  <a:lnTo>
                    <a:pt x="42580" y="82026"/>
                  </a:lnTo>
                  <a:cubicBezTo>
                    <a:pt x="41806" y="81628"/>
                    <a:pt x="41199" y="80875"/>
                    <a:pt x="40467" y="80415"/>
                  </a:cubicBezTo>
                  <a:cubicBezTo>
                    <a:pt x="40049" y="80143"/>
                    <a:pt x="39630" y="79913"/>
                    <a:pt x="39191" y="79683"/>
                  </a:cubicBezTo>
                  <a:cubicBezTo>
                    <a:pt x="39295" y="79201"/>
                    <a:pt x="39337" y="78699"/>
                    <a:pt x="39316" y="78239"/>
                  </a:cubicBezTo>
                  <a:lnTo>
                    <a:pt x="39316" y="78239"/>
                  </a:lnTo>
                  <a:cubicBezTo>
                    <a:pt x="39337" y="78260"/>
                    <a:pt x="39400" y="78260"/>
                    <a:pt x="39421" y="78281"/>
                  </a:cubicBezTo>
                  <a:cubicBezTo>
                    <a:pt x="40781" y="78950"/>
                    <a:pt x="41806" y="80059"/>
                    <a:pt x="43083" y="80854"/>
                  </a:cubicBezTo>
                  <a:cubicBezTo>
                    <a:pt x="43138" y="80890"/>
                    <a:pt x="43194" y="80905"/>
                    <a:pt x="43249" y="80905"/>
                  </a:cubicBezTo>
                  <a:cubicBezTo>
                    <a:pt x="43483" y="80905"/>
                    <a:pt x="43675" y="80619"/>
                    <a:pt x="43522" y="80415"/>
                  </a:cubicBezTo>
                  <a:cubicBezTo>
                    <a:pt x="42664" y="79055"/>
                    <a:pt x="41116" y="78030"/>
                    <a:pt x="39672" y="77381"/>
                  </a:cubicBezTo>
                  <a:cubicBezTo>
                    <a:pt x="39505" y="77297"/>
                    <a:pt x="39337" y="77214"/>
                    <a:pt x="39149" y="77130"/>
                  </a:cubicBezTo>
                  <a:cubicBezTo>
                    <a:pt x="39128" y="77067"/>
                    <a:pt x="39107" y="76983"/>
                    <a:pt x="39107" y="76921"/>
                  </a:cubicBezTo>
                  <a:cubicBezTo>
                    <a:pt x="38772" y="75958"/>
                    <a:pt x="37998" y="75310"/>
                    <a:pt x="37036" y="75017"/>
                  </a:cubicBezTo>
                  <a:cubicBezTo>
                    <a:pt x="36549" y="74865"/>
                    <a:pt x="36034" y="74768"/>
                    <a:pt x="35526" y="74768"/>
                  </a:cubicBezTo>
                  <a:cubicBezTo>
                    <a:pt x="35401" y="74768"/>
                    <a:pt x="35276" y="74774"/>
                    <a:pt x="35153" y="74786"/>
                  </a:cubicBezTo>
                  <a:cubicBezTo>
                    <a:pt x="34420" y="74828"/>
                    <a:pt x="33876" y="75226"/>
                    <a:pt x="33290" y="75623"/>
                  </a:cubicBezTo>
                  <a:cubicBezTo>
                    <a:pt x="32872" y="75916"/>
                    <a:pt x="32558" y="76272"/>
                    <a:pt x="32286" y="76670"/>
                  </a:cubicBezTo>
                  <a:cubicBezTo>
                    <a:pt x="31287" y="76406"/>
                    <a:pt x="30278" y="76253"/>
                    <a:pt x="29285" y="76253"/>
                  </a:cubicBezTo>
                  <a:cubicBezTo>
                    <a:pt x="28781" y="76253"/>
                    <a:pt x="28281" y="76292"/>
                    <a:pt x="27787" y="76377"/>
                  </a:cubicBezTo>
                  <a:cubicBezTo>
                    <a:pt x="27808" y="76126"/>
                    <a:pt x="27725" y="75854"/>
                    <a:pt x="27474" y="75728"/>
                  </a:cubicBezTo>
                  <a:cubicBezTo>
                    <a:pt x="27432" y="75707"/>
                    <a:pt x="27390" y="75707"/>
                    <a:pt x="27369" y="75665"/>
                  </a:cubicBezTo>
                  <a:cubicBezTo>
                    <a:pt x="27306" y="75247"/>
                    <a:pt x="27118" y="74724"/>
                    <a:pt x="27202" y="74305"/>
                  </a:cubicBezTo>
                  <a:cubicBezTo>
                    <a:pt x="27327" y="74242"/>
                    <a:pt x="27432" y="74159"/>
                    <a:pt x="27536" y="74054"/>
                  </a:cubicBezTo>
                  <a:cubicBezTo>
                    <a:pt x="27608" y="74056"/>
                    <a:pt x="27680" y="74057"/>
                    <a:pt x="27753" y="74057"/>
                  </a:cubicBezTo>
                  <a:cubicBezTo>
                    <a:pt x="28371" y="74057"/>
                    <a:pt x="28987" y="73980"/>
                    <a:pt x="29587" y="73887"/>
                  </a:cubicBezTo>
                  <a:cubicBezTo>
                    <a:pt x="30633" y="73719"/>
                    <a:pt x="31679" y="73740"/>
                    <a:pt x="32725" y="73636"/>
                  </a:cubicBezTo>
                  <a:cubicBezTo>
                    <a:pt x="33029" y="73604"/>
                    <a:pt x="33334" y="73589"/>
                    <a:pt x="33638" y="73589"/>
                  </a:cubicBezTo>
                  <a:close/>
                  <a:moveTo>
                    <a:pt x="35431" y="76188"/>
                  </a:moveTo>
                  <a:cubicBezTo>
                    <a:pt x="35575" y="76188"/>
                    <a:pt x="35720" y="76202"/>
                    <a:pt x="35864" y="76230"/>
                  </a:cubicBezTo>
                  <a:cubicBezTo>
                    <a:pt x="36596" y="76356"/>
                    <a:pt x="37224" y="76544"/>
                    <a:pt x="37580" y="77214"/>
                  </a:cubicBezTo>
                  <a:cubicBezTo>
                    <a:pt x="38207" y="78364"/>
                    <a:pt x="37538" y="80101"/>
                    <a:pt x="36889" y="81064"/>
                  </a:cubicBezTo>
                  <a:cubicBezTo>
                    <a:pt x="36429" y="81712"/>
                    <a:pt x="35697" y="82340"/>
                    <a:pt x="34922" y="82528"/>
                  </a:cubicBezTo>
                  <a:cubicBezTo>
                    <a:pt x="34749" y="82574"/>
                    <a:pt x="34557" y="82598"/>
                    <a:pt x="34361" y="82598"/>
                  </a:cubicBezTo>
                  <a:cubicBezTo>
                    <a:pt x="33752" y="82598"/>
                    <a:pt x="33099" y="82370"/>
                    <a:pt x="32830" y="81880"/>
                  </a:cubicBezTo>
                  <a:cubicBezTo>
                    <a:pt x="32767" y="81796"/>
                    <a:pt x="32725" y="81712"/>
                    <a:pt x="32663" y="81670"/>
                  </a:cubicBezTo>
                  <a:cubicBezTo>
                    <a:pt x="32621" y="81210"/>
                    <a:pt x="32558" y="80771"/>
                    <a:pt x="32537" y="80415"/>
                  </a:cubicBezTo>
                  <a:cubicBezTo>
                    <a:pt x="32516" y="79327"/>
                    <a:pt x="32746" y="78260"/>
                    <a:pt x="33353" y="77339"/>
                  </a:cubicBezTo>
                  <a:cubicBezTo>
                    <a:pt x="33833" y="76628"/>
                    <a:pt x="34616" y="76188"/>
                    <a:pt x="35431" y="76188"/>
                  </a:cubicBezTo>
                  <a:close/>
                  <a:moveTo>
                    <a:pt x="55992" y="68133"/>
                  </a:moveTo>
                  <a:cubicBezTo>
                    <a:pt x="56013" y="68363"/>
                    <a:pt x="56097" y="68614"/>
                    <a:pt x="56264" y="68740"/>
                  </a:cubicBezTo>
                  <a:cubicBezTo>
                    <a:pt x="56285" y="68760"/>
                    <a:pt x="56327" y="68802"/>
                    <a:pt x="56369" y="68823"/>
                  </a:cubicBezTo>
                  <a:cubicBezTo>
                    <a:pt x="56411" y="68865"/>
                    <a:pt x="56411" y="68907"/>
                    <a:pt x="56432" y="68907"/>
                  </a:cubicBezTo>
                  <a:lnTo>
                    <a:pt x="56285" y="69284"/>
                  </a:lnTo>
                  <a:cubicBezTo>
                    <a:pt x="55825" y="70204"/>
                    <a:pt x="54716" y="71146"/>
                    <a:pt x="54319" y="72213"/>
                  </a:cubicBezTo>
                  <a:cubicBezTo>
                    <a:pt x="54277" y="72276"/>
                    <a:pt x="54214" y="72317"/>
                    <a:pt x="54193" y="72380"/>
                  </a:cubicBezTo>
                  <a:cubicBezTo>
                    <a:pt x="53963" y="72778"/>
                    <a:pt x="53586" y="72945"/>
                    <a:pt x="53377" y="73364"/>
                  </a:cubicBezTo>
                  <a:cubicBezTo>
                    <a:pt x="53084" y="73929"/>
                    <a:pt x="52707" y="74347"/>
                    <a:pt x="52331" y="74828"/>
                  </a:cubicBezTo>
                  <a:cubicBezTo>
                    <a:pt x="51619" y="75854"/>
                    <a:pt x="50950" y="76879"/>
                    <a:pt x="50050" y="77758"/>
                  </a:cubicBezTo>
                  <a:cubicBezTo>
                    <a:pt x="49590" y="78239"/>
                    <a:pt x="49088" y="78595"/>
                    <a:pt x="48648" y="79097"/>
                  </a:cubicBezTo>
                  <a:cubicBezTo>
                    <a:pt x="48167" y="79599"/>
                    <a:pt x="47749" y="80143"/>
                    <a:pt x="47330" y="80687"/>
                  </a:cubicBezTo>
                  <a:cubicBezTo>
                    <a:pt x="46953" y="81189"/>
                    <a:pt x="46598" y="81712"/>
                    <a:pt x="46221" y="82214"/>
                  </a:cubicBezTo>
                  <a:lnTo>
                    <a:pt x="46179" y="82235"/>
                  </a:lnTo>
                  <a:cubicBezTo>
                    <a:pt x="46075" y="82361"/>
                    <a:pt x="45949" y="82465"/>
                    <a:pt x="45845" y="82612"/>
                  </a:cubicBezTo>
                  <a:cubicBezTo>
                    <a:pt x="45593" y="82884"/>
                    <a:pt x="45384" y="83177"/>
                    <a:pt x="45175" y="83491"/>
                  </a:cubicBezTo>
                  <a:cubicBezTo>
                    <a:pt x="45133" y="83512"/>
                    <a:pt x="45112" y="83553"/>
                    <a:pt x="45091" y="83553"/>
                  </a:cubicBezTo>
                  <a:lnTo>
                    <a:pt x="45029" y="83553"/>
                  </a:lnTo>
                  <a:cubicBezTo>
                    <a:pt x="45008" y="83553"/>
                    <a:pt x="44987" y="83553"/>
                    <a:pt x="44966" y="83574"/>
                  </a:cubicBezTo>
                  <a:lnTo>
                    <a:pt x="44924" y="83574"/>
                  </a:lnTo>
                  <a:cubicBezTo>
                    <a:pt x="44861" y="83574"/>
                    <a:pt x="44777" y="83553"/>
                    <a:pt x="44673" y="83553"/>
                  </a:cubicBezTo>
                  <a:lnTo>
                    <a:pt x="44505" y="83553"/>
                  </a:lnTo>
                  <a:lnTo>
                    <a:pt x="44505" y="83386"/>
                  </a:lnTo>
                  <a:cubicBezTo>
                    <a:pt x="44505" y="83386"/>
                    <a:pt x="44547" y="83240"/>
                    <a:pt x="44547" y="83198"/>
                  </a:cubicBezTo>
                  <a:cubicBezTo>
                    <a:pt x="44568" y="83093"/>
                    <a:pt x="44568" y="82989"/>
                    <a:pt x="44568" y="82884"/>
                  </a:cubicBezTo>
                  <a:cubicBezTo>
                    <a:pt x="44568" y="82842"/>
                    <a:pt x="44568" y="82821"/>
                    <a:pt x="44547" y="82758"/>
                  </a:cubicBezTo>
                  <a:cubicBezTo>
                    <a:pt x="44736" y="82717"/>
                    <a:pt x="44903" y="82633"/>
                    <a:pt x="45070" y="82507"/>
                  </a:cubicBezTo>
                  <a:cubicBezTo>
                    <a:pt x="45531" y="82047"/>
                    <a:pt x="45405" y="81377"/>
                    <a:pt x="45070" y="80896"/>
                  </a:cubicBezTo>
                  <a:cubicBezTo>
                    <a:pt x="45133" y="80875"/>
                    <a:pt x="45196" y="80875"/>
                    <a:pt x="45301" y="80854"/>
                  </a:cubicBezTo>
                  <a:cubicBezTo>
                    <a:pt x="45719" y="80792"/>
                    <a:pt x="46054" y="80561"/>
                    <a:pt x="46430" y="80352"/>
                  </a:cubicBezTo>
                  <a:cubicBezTo>
                    <a:pt x="46640" y="80248"/>
                    <a:pt x="46681" y="80059"/>
                    <a:pt x="46681" y="79913"/>
                  </a:cubicBezTo>
                  <a:cubicBezTo>
                    <a:pt x="46807" y="79913"/>
                    <a:pt x="46953" y="79850"/>
                    <a:pt x="47100" y="79787"/>
                  </a:cubicBezTo>
                  <a:cubicBezTo>
                    <a:pt x="47288" y="79683"/>
                    <a:pt x="47393" y="79452"/>
                    <a:pt x="47393" y="79285"/>
                  </a:cubicBezTo>
                  <a:cubicBezTo>
                    <a:pt x="47393" y="79160"/>
                    <a:pt x="47372" y="79055"/>
                    <a:pt x="47309" y="78908"/>
                  </a:cubicBezTo>
                  <a:cubicBezTo>
                    <a:pt x="47497" y="78783"/>
                    <a:pt x="47623" y="78595"/>
                    <a:pt x="47770" y="78427"/>
                  </a:cubicBezTo>
                  <a:cubicBezTo>
                    <a:pt x="48209" y="77820"/>
                    <a:pt x="48837" y="77297"/>
                    <a:pt x="49339" y="76711"/>
                  </a:cubicBezTo>
                  <a:cubicBezTo>
                    <a:pt x="50448" y="75456"/>
                    <a:pt x="51578" y="74201"/>
                    <a:pt x="52687" y="72924"/>
                  </a:cubicBezTo>
                  <a:cubicBezTo>
                    <a:pt x="53649" y="71794"/>
                    <a:pt x="54381" y="70644"/>
                    <a:pt x="55135" y="69367"/>
                  </a:cubicBezTo>
                  <a:cubicBezTo>
                    <a:pt x="55365" y="68970"/>
                    <a:pt x="55679" y="68530"/>
                    <a:pt x="55992" y="68133"/>
                  </a:cubicBezTo>
                  <a:close/>
                  <a:moveTo>
                    <a:pt x="38647" y="81105"/>
                  </a:moveTo>
                  <a:cubicBezTo>
                    <a:pt x="38919" y="81273"/>
                    <a:pt x="39212" y="81419"/>
                    <a:pt x="39463" y="81587"/>
                  </a:cubicBezTo>
                  <a:cubicBezTo>
                    <a:pt x="40718" y="82340"/>
                    <a:pt x="41827" y="83784"/>
                    <a:pt x="43313" y="84035"/>
                  </a:cubicBezTo>
                  <a:lnTo>
                    <a:pt x="43522" y="84035"/>
                  </a:lnTo>
                  <a:cubicBezTo>
                    <a:pt x="43585" y="84202"/>
                    <a:pt x="43689" y="84328"/>
                    <a:pt x="43836" y="84453"/>
                  </a:cubicBezTo>
                  <a:cubicBezTo>
                    <a:pt x="43940" y="84537"/>
                    <a:pt x="44108" y="84621"/>
                    <a:pt x="44233" y="84641"/>
                  </a:cubicBezTo>
                  <a:cubicBezTo>
                    <a:pt x="44150" y="84767"/>
                    <a:pt x="44171" y="84934"/>
                    <a:pt x="44275" y="85060"/>
                  </a:cubicBezTo>
                  <a:cubicBezTo>
                    <a:pt x="44275" y="85061"/>
                    <a:pt x="44275" y="85062"/>
                    <a:pt x="44276" y="85064"/>
                  </a:cubicBezTo>
                  <a:lnTo>
                    <a:pt x="44276" y="85064"/>
                  </a:lnTo>
                  <a:cubicBezTo>
                    <a:pt x="43877" y="84885"/>
                    <a:pt x="43013" y="84220"/>
                    <a:pt x="42832" y="84139"/>
                  </a:cubicBezTo>
                  <a:cubicBezTo>
                    <a:pt x="41325" y="83344"/>
                    <a:pt x="39881" y="82424"/>
                    <a:pt x="38333" y="81670"/>
                  </a:cubicBezTo>
                  <a:lnTo>
                    <a:pt x="38647" y="81105"/>
                  </a:lnTo>
                  <a:close/>
                  <a:moveTo>
                    <a:pt x="45071" y="0"/>
                  </a:moveTo>
                  <a:cubicBezTo>
                    <a:pt x="44820" y="0"/>
                    <a:pt x="44568" y="10"/>
                    <a:pt x="44317" y="26"/>
                  </a:cubicBezTo>
                  <a:cubicBezTo>
                    <a:pt x="44045" y="68"/>
                    <a:pt x="43731" y="26"/>
                    <a:pt x="43459" y="89"/>
                  </a:cubicBezTo>
                  <a:cubicBezTo>
                    <a:pt x="43271" y="131"/>
                    <a:pt x="43041" y="236"/>
                    <a:pt x="42811" y="298"/>
                  </a:cubicBezTo>
                  <a:cubicBezTo>
                    <a:pt x="42301" y="380"/>
                    <a:pt x="42506" y="1116"/>
                    <a:pt x="42981" y="1116"/>
                  </a:cubicBezTo>
                  <a:cubicBezTo>
                    <a:pt x="42994" y="1116"/>
                    <a:pt x="43007" y="1116"/>
                    <a:pt x="43020" y="1114"/>
                  </a:cubicBezTo>
                  <a:cubicBezTo>
                    <a:pt x="43426" y="1056"/>
                    <a:pt x="43761" y="945"/>
                    <a:pt x="44173" y="945"/>
                  </a:cubicBezTo>
                  <a:cubicBezTo>
                    <a:pt x="44206" y="945"/>
                    <a:pt x="44241" y="945"/>
                    <a:pt x="44275" y="947"/>
                  </a:cubicBezTo>
                  <a:cubicBezTo>
                    <a:pt x="44924" y="968"/>
                    <a:pt x="45552" y="1073"/>
                    <a:pt x="46179" y="1219"/>
                  </a:cubicBezTo>
                  <a:cubicBezTo>
                    <a:pt x="47539" y="1491"/>
                    <a:pt x="48837" y="1993"/>
                    <a:pt x="50134" y="2433"/>
                  </a:cubicBezTo>
                  <a:cubicBezTo>
                    <a:pt x="50762" y="2684"/>
                    <a:pt x="51410" y="2893"/>
                    <a:pt x="52080" y="3039"/>
                  </a:cubicBezTo>
                  <a:cubicBezTo>
                    <a:pt x="52666" y="3207"/>
                    <a:pt x="53272" y="3646"/>
                    <a:pt x="53816" y="3981"/>
                  </a:cubicBezTo>
                  <a:cubicBezTo>
                    <a:pt x="54946" y="4713"/>
                    <a:pt x="56118" y="5550"/>
                    <a:pt x="57101" y="6471"/>
                  </a:cubicBezTo>
                  <a:cubicBezTo>
                    <a:pt x="58922" y="8187"/>
                    <a:pt x="60240" y="10467"/>
                    <a:pt x="60826" y="12936"/>
                  </a:cubicBezTo>
                  <a:cubicBezTo>
                    <a:pt x="60993" y="13522"/>
                    <a:pt x="61035" y="14150"/>
                    <a:pt x="61202" y="14757"/>
                  </a:cubicBezTo>
                  <a:cubicBezTo>
                    <a:pt x="61349" y="15384"/>
                    <a:pt x="61433" y="15991"/>
                    <a:pt x="61454" y="16640"/>
                  </a:cubicBezTo>
                  <a:cubicBezTo>
                    <a:pt x="61495" y="17267"/>
                    <a:pt x="61642" y="17895"/>
                    <a:pt x="61642" y="18523"/>
                  </a:cubicBezTo>
                  <a:cubicBezTo>
                    <a:pt x="61642" y="18900"/>
                    <a:pt x="61642" y="19234"/>
                    <a:pt x="61663" y="19569"/>
                  </a:cubicBezTo>
                  <a:lnTo>
                    <a:pt x="60805" y="19423"/>
                  </a:lnTo>
                  <a:cubicBezTo>
                    <a:pt x="60679" y="18837"/>
                    <a:pt x="60512" y="18272"/>
                    <a:pt x="60303" y="17707"/>
                  </a:cubicBezTo>
                  <a:cubicBezTo>
                    <a:pt x="60196" y="17417"/>
                    <a:pt x="59916" y="17270"/>
                    <a:pt x="59647" y="17270"/>
                  </a:cubicBezTo>
                  <a:cubicBezTo>
                    <a:pt x="59334" y="17270"/>
                    <a:pt x="59036" y="17469"/>
                    <a:pt x="59047" y="17874"/>
                  </a:cubicBezTo>
                  <a:cubicBezTo>
                    <a:pt x="59089" y="18314"/>
                    <a:pt x="59110" y="18753"/>
                    <a:pt x="59152" y="19213"/>
                  </a:cubicBezTo>
                  <a:cubicBezTo>
                    <a:pt x="57834" y="19067"/>
                    <a:pt x="56474" y="19004"/>
                    <a:pt x="55135" y="18711"/>
                  </a:cubicBezTo>
                  <a:cubicBezTo>
                    <a:pt x="52812" y="18209"/>
                    <a:pt x="50678" y="17184"/>
                    <a:pt x="48648" y="15991"/>
                  </a:cubicBezTo>
                  <a:cubicBezTo>
                    <a:pt x="46849" y="14924"/>
                    <a:pt x="45259" y="13522"/>
                    <a:pt x="43794" y="12037"/>
                  </a:cubicBezTo>
                  <a:cubicBezTo>
                    <a:pt x="43020" y="11262"/>
                    <a:pt x="42350" y="10467"/>
                    <a:pt x="41723" y="9588"/>
                  </a:cubicBezTo>
                  <a:cubicBezTo>
                    <a:pt x="41513" y="9296"/>
                    <a:pt x="41304" y="8982"/>
                    <a:pt x="41095" y="8689"/>
                  </a:cubicBezTo>
                  <a:cubicBezTo>
                    <a:pt x="41011" y="8542"/>
                    <a:pt x="40927" y="8396"/>
                    <a:pt x="40865" y="8249"/>
                  </a:cubicBezTo>
                  <a:cubicBezTo>
                    <a:pt x="40676" y="7852"/>
                    <a:pt x="40614" y="7412"/>
                    <a:pt x="40383" y="7078"/>
                  </a:cubicBezTo>
                  <a:cubicBezTo>
                    <a:pt x="40288" y="6939"/>
                    <a:pt x="40143" y="6866"/>
                    <a:pt x="40002" y="6866"/>
                  </a:cubicBezTo>
                  <a:cubicBezTo>
                    <a:pt x="39866" y="6866"/>
                    <a:pt x="39733" y="6934"/>
                    <a:pt x="39651" y="7078"/>
                  </a:cubicBezTo>
                  <a:cubicBezTo>
                    <a:pt x="39191" y="7831"/>
                    <a:pt x="39651" y="8898"/>
                    <a:pt x="40049" y="9609"/>
                  </a:cubicBezTo>
                  <a:cubicBezTo>
                    <a:pt x="40342" y="10133"/>
                    <a:pt x="40802" y="10990"/>
                    <a:pt x="41409" y="11367"/>
                  </a:cubicBezTo>
                  <a:cubicBezTo>
                    <a:pt x="41702" y="11744"/>
                    <a:pt x="42016" y="12141"/>
                    <a:pt x="42350" y="12518"/>
                  </a:cubicBezTo>
                  <a:cubicBezTo>
                    <a:pt x="43899" y="14213"/>
                    <a:pt x="45593" y="15761"/>
                    <a:pt x="47518" y="17016"/>
                  </a:cubicBezTo>
                  <a:cubicBezTo>
                    <a:pt x="49590" y="18335"/>
                    <a:pt x="51871" y="19444"/>
                    <a:pt x="54277" y="20071"/>
                  </a:cubicBezTo>
                  <a:cubicBezTo>
                    <a:pt x="55720" y="20446"/>
                    <a:pt x="57297" y="20754"/>
                    <a:pt x="58858" y="20754"/>
                  </a:cubicBezTo>
                  <a:cubicBezTo>
                    <a:pt x="59040" y="20754"/>
                    <a:pt x="59222" y="20750"/>
                    <a:pt x="59403" y="20741"/>
                  </a:cubicBezTo>
                  <a:cubicBezTo>
                    <a:pt x="59550" y="21766"/>
                    <a:pt x="59717" y="22791"/>
                    <a:pt x="59759" y="23837"/>
                  </a:cubicBezTo>
                  <a:cubicBezTo>
                    <a:pt x="59905" y="25867"/>
                    <a:pt x="59801" y="27897"/>
                    <a:pt x="59298" y="29884"/>
                  </a:cubicBezTo>
                  <a:cubicBezTo>
                    <a:pt x="58441" y="33358"/>
                    <a:pt x="56369" y="36517"/>
                    <a:pt x="53419" y="38526"/>
                  </a:cubicBezTo>
                  <a:cubicBezTo>
                    <a:pt x="49746" y="41037"/>
                    <a:pt x="45177" y="41988"/>
                    <a:pt x="40639" y="41988"/>
                  </a:cubicBezTo>
                  <a:cubicBezTo>
                    <a:pt x="38068" y="41988"/>
                    <a:pt x="35507" y="41683"/>
                    <a:pt x="33123" y="41183"/>
                  </a:cubicBezTo>
                  <a:cubicBezTo>
                    <a:pt x="29922" y="40493"/>
                    <a:pt x="26846" y="39300"/>
                    <a:pt x="24189" y="37354"/>
                  </a:cubicBezTo>
                  <a:cubicBezTo>
                    <a:pt x="21657" y="35534"/>
                    <a:pt x="19899" y="32772"/>
                    <a:pt x="18958" y="29843"/>
                  </a:cubicBezTo>
                  <a:cubicBezTo>
                    <a:pt x="17974" y="26788"/>
                    <a:pt x="17891" y="23545"/>
                    <a:pt x="18602" y="20427"/>
                  </a:cubicBezTo>
                  <a:cubicBezTo>
                    <a:pt x="19000" y="18711"/>
                    <a:pt x="19481" y="17121"/>
                    <a:pt x="20360" y="15573"/>
                  </a:cubicBezTo>
                  <a:cubicBezTo>
                    <a:pt x="20694" y="14966"/>
                    <a:pt x="21113" y="14401"/>
                    <a:pt x="21573" y="13836"/>
                  </a:cubicBezTo>
                  <a:cubicBezTo>
                    <a:pt x="21866" y="14003"/>
                    <a:pt x="22180" y="14087"/>
                    <a:pt x="22515" y="14129"/>
                  </a:cubicBezTo>
                  <a:cubicBezTo>
                    <a:pt x="23088" y="14189"/>
                    <a:pt x="23597" y="14282"/>
                    <a:pt x="24142" y="14282"/>
                  </a:cubicBezTo>
                  <a:cubicBezTo>
                    <a:pt x="24352" y="14282"/>
                    <a:pt x="24568" y="14268"/>
                    <a:pt x="24795" y="14234"/>
                  </a:cubicBezTo>
                  <a:cubicBezTo>
                    <a:pt x="26532" y="13982"/>
                    <a:pt x="28269" y="13606"/>
                    <a:pt x="29922" y="13062"/>
                  </a:cubicBezTo>
                  <a:cubicBezTo>
                    <a:pt x="31512" y="12539"/>
                    <a:pt x="33060" y="11911"/>
                    <a:pt x="34650" y="11367"/>
                  </a:cubicBezTo>
                  <a:cubicBezTo>
                    <a:pt x="35466" y="11074"/>
                    <a:pt x="36262" y="10677"/>
                    <a:pt x="37036" y="10321"/>
                  </a:cubicBezTo>
                  <a:cubicBezTo>
                    <a:pt x="37852" y="9923"/>
                    <a:pt x="38772" y="9421"/>
                    <a:pt x="39358" y="8772"/>
                  </a:cubicBezTo>
                  <a:cubicBezTo>
                    <a:pt x="39559" y="8551"/>
                    <a:pt x="39451" y="8080"/>
                    <a:pt x="39127" y="8080"/>
                  </a:cubicBezTo>
                  <a:cubicBezTo>
                    <a:pt x="39114" y="8080"/>
                    <a:pt x="39100" y="8080"/>
                    <a:pt x="39086" y="8082"/>
                  </a:cubicBezTo>
                  <a:cubicBezTo>
                    <a:pt x="38354" y="8166"/>
                    <a:pt x="37642" y="8459"/>
                    <a:pt x="36952" y="8752"/>
                  </a:cubicBezTo>
                  <a:lnTo>
                    <a:pt x="34692" y="9693"/>
                  </a:lnTo>
                  <a:cubicBezTo>
                    <a:pt x="33186" y="10258"/>
                    <a:pt x="31679" y="10781"/>
                    <a:pt x="30152" y="11367"/>
                  </a:cubicBezTo>
                  <a:cubicBezTo>
                    <a:pt x="28687" y="11890"/>
                    <a:pt x="27223" y="12162"/>
                    <a:pt x="25716" y="12539"/>
                  </a:cubicBezTo>
                  <a:cubicBezTo>
                    <a:pt x="24963" y="12727"/>
                    <a:pt x="24251" y="12873"/>
                    <a:pt x="23456" y="12873"/>
                  </a:cubicBezTo>
                  <a:cubicBezTo>
                    <a:pt x="23171" y="12873"/>
                    <a:pt x="22886" y="12787"/>
                    <a:pt x="22600" y="12787"/>
                  </a:cubicBezTo>
                  <a:cubicBezTo>
                    <a:pt x="22572" y="12787"/>
                    <a:pt x="22543" y="12788"/>
                    <a:pt x="22515" y="12790"/>
                  </a:cubicBezTo>
                  <a:cubicBezTo>
                    <a:pt x="22460" y="12799"/>
                    <a:pt x="22404" y="12803"/>
                    <a:pt x="22347" y="12803"/>
                  </a:cubicBezTo>
                  <a:cubicBezTo>
                    <a:pt x="22146" y="12803"/>
                    <a:pt x="21941" y="12751"/>
                    <a:pt x="21761" y="12685"/>
                  </a:cubicBezTo>
                  <a:cubicBezTo>
                    <a:pt x="21741" y="12664"/>
                    <a:pt x="21678" y="12643"/>
                    <a:pt x="21636" y="12643"/>
                  </a:cubicBezTo>
                  <a:cubicBezTo>
                    <a:pt x="21636" y="12622"/>
                    <a:pt x="21657" y="12581"/>
                    <a:pt x="21657" y="12539"/>
                  </a:cubicBezTo>
                  <a:cubicBezTo>
                    <a:pt x="21678" y="12518"/>
                    <a:pt x="21678" y="12476"/>
                    <a:pt x="21720" y="12434"/>
                  </a:cubicBezTo>
                  <a:cubicBezTo>
                    <a:pt x="21845" y="12246"/>
                    <a:pt x="21950" y="12057"/>
                    <a:pt x="22075" y="11848"/>
                  </a:cubicBezTo>
                  <a:cubicBezTo>
                    <a:pt x="22494" y="10969"/>
                    <a:pt x="23121" y="10216"/>
                    <a:pt x="23812" y="9505"/>
                  </a:cubicBezTo>
                  <a:cubicBezTo>
                    <a:pt x="23854" y="9442"/>
                    <a:pt x="23917" y="9400"/>
                    <a:pt x="23979" y="9337"/>
                  </a:cubicBezTo>
                  <a:cubicBezTo>
                    <a:pt x="24189" y="9065"/>
                    <a:pt x="24398" y="8793"/>
                    <a:pt x="24649" y="8542"/>
                  </a:cubicBezTo>
                  <a:cubicBezTo>
                    <a:pt x="26134" y="7036"/>
                    <a:pt x="27746" y="5822"/>
                    <a:pt x="29524" y="4692"/>
                  </a:cubicBezTo>
                  <a:cubicBezTo>
                    <a:pt x="31156" y="3667"/>
                    <a:pt x="32977" y="2642"/>
                    <a:pt x="34901" y="2286"/>
                  </a:cubicBezTo>
                  <a:cubicBezTo>
                    <a:pt x="35948" y="2077"/>
                    <a:pt x="37015" y="1972"/>
                    <a:pt x="38082" y="1868"/>
                  </a:cubicBezTo>
                  <a:cubicBezTo>
                    <a:pt x="39107" y="1784"/>
                    <a:pt x="40153" y="1805"/>
                    <a:pt x="41137" y="1533"/>
                  </a:cubicBezTo>
                  <a:cubicBezTo>
                    <a:pt x="41513" y="1428"/>
                    <a:pt x="41513" y="905"/>
                    <a:pt x="41137" y="801"/>
                  </a:cubicBezTo>
                  <a:cubicBezTo>
                    <a:pt x="40611" y="638"/>
                    <a:pt x="40063" y="585"/>
                    <a:pt x="39512" y="585"/>
                  </a:cubicBezTo>
                  <a:cubicBezTo>
                    <a:pt x="38856" y="585"/>
                    <a:pt x="38195" y="660"/>
                    <a:pt x="37559" y="717"/>
                  </a:cubicBezTo>
                  <a:cubicBezTo>
                    <a:pt x="36387" y="821"/>
                    <a:pt x="35236" y="968"/>
                    <a:pt x="34085" y="1219"/>
                  </a:cubicBezTo>
                  <a:cubicBezTo>
                    <a:pt x="33039" y="1428"/>
                    <a:pt x="31972" y="1993"/>
                    <a:pt x="31031" y="2474"/>
                  </a:cubicBezTo>
                  <a:cubicBezTo>
                    <a:pt x="29943" y="3018"/>
                    <a:pt x="28938" y="3646"/>
                    <a:pt x="27913" y="4316"/>
                  </a:cubicBezTo>
                  <a:cubicBezTo>
                    <a:pt x="26051" y="5571"/>
                    <a:pt x="24189" y="7099"/>
                    <a:pt x="22996" y="9003"/>
                  </a:cubicBezTo>
                  <a:cubicBezTo>
                    <a:pt x="22912" y="9128"/>
                    <a:pt x="22703" y="9421"/>
                    <a:pt x="22452" y="9819"/>
                  </a:cubicBezTo>
                  <a:cubicBezTo>
                    <a:pt x="22143" y="9636"/>
                    <a:pt x="21844" y="9482"/>
                    <a:pt x="21523" y="9482"/>
                  </a:cubicBezTo>
                  <a:cubicBezTo>
                    <a:pt x="21365" y="9482"/>
                    <a:pt x="21202" y="9520"/>
                    <a:pt x="21029" y="9609"/>
                  </a:cubicBezTo>
                  <a:cubicBezTo>
                    <a:pt x="20778" y="9086"/>
                    <a:pt x="20401" y="8584"/>
                    <a:pt x="19962" y="8249"/>
                  </a:cubicBezTo>
                  <a:cubicBezTo>
                    <a:pt x="19125" y="7601"/>
                    <a:pt x="18163" y="7224"/>
                    <a:pt x="17263" y="6659"/>
                  </a:cubicBezTo>
                  <a:cubicBezTo>
                    <a:pt x="16255" y="6002"/>
                    <a:pt x="15165" y="5395"/>
                    <a:pt x="14030" y="5395"/>
                  </a:cubicBezTo>
                  <a:cubicBezTo>
                    <a:pt x="13539" y="5395"/>
                    <a:pt x="13039" y="5509"/>
                    <a:pt x="12534" y="5780"/>
                  </a:cubicBezTo>
                  <a:cubicBezTo>
                    <a:pt x="10777" y="6764"/>
                    <a:pt x="10902" y="8647"/>
                    <a:pt x="12116" y="9965"/>
                  </a:cubicBezTo>
                  <a:cubicBezTo>
                    <a:pt x="12534" y="10425"/>
                    <a:pt x="13057" y="10739"/>
                    <a:pt x="13518" y="11095"/>
                  </a:cubicBezTo>
                  <a:cubicBezTo>
                    <a:pt x="13727" y="11262"/>
                    <a:pt x="14020" y="11472"/>
                    <a:pt x="14103" y="11702"/>
                  </a:cubicBezTo>
                  <a:cubicBezTo>
                    <a:pt x="14187" y="11890"/>
                    <a:pt x="13622" y="12141"/>
                    <a:pt x="13518" y="12204"/>
                  </a:cubicBezTo>
                  <a:cubicBezTo>
                    <a:pt x="12430" y="12832"/>
                    <a:pt x="11425" y="13208"/>
                    <a:pt x="10525" y="14150"/>
                  </a:cubicBezTo>
                  <a:cubicBezTo>
                    <a:pt x="9730" y="14966"/>
                    <a:pt x="8956" y="16305"/>
                    <a:pt x="9730" y="17372"/>
                  </a:cubicBezTo>
                  <a:cubicBezTo>
                    <a:pt x="10170" y="17979"/>
                    <a:pt x="10881" y="18272"/>
                    <a:pt x="11634" y="18293"/>
                  </a:cubicBezTo>
                  <a:cubicBezTo>
                    <a:pt x="11670" y="18295"/>
                    <a:pt x="11706" y="18295"/>
                    <a:pt x="11742" y="18295"/>
                  </a:cubicBezTo>
                  <a:cubicBezTo>
                    <a:pt x="12107" y="18295"/>
                    <a:pt x="12488" y="18207"/>
                    <a:pt x="12869" y="18188"/>
                  </a:cubicBezTo>
                  <a:lnTo>
                    <a:pt x="12974" y="18188"/>
                  </a:lnTo>
                  <a:cubicBezTo>
                    <a:pt x="12932" y="18272"/>
                    <a:pt x="12848" y="18314"/>
                    <a:pt x="12785" y="18376"/>
                  </a:cubicBezTo>
                  <a:cubicBezTo>
                    <a:pt x="11906" y="19360"/>
                    <a:pt x="11007" y="21578"/>
                    <a:pt x="12639" y="22310"/>
                  </a:cubicBezTo>
                  <a:cubicBezTo>
                    <a:pt x="13088" y="22514"/>
                    <a:pt x="13603" y="22569"/>
                    <a:pt x="14124" y="22569"/>
                  </a:cubicBezTo>
                  <a:cubicBezTo>
                    <a:pt x="14669" y="22569"/>
                    <a:pt x="15222" y="22509"/>
                    <a:pt x="15715" y="22498"/>
                  </a:cubicBezTo>
                  <a:cubicBezTo>
                    <a:pt x="16070" y="22498"/>
                    <a:pt x="16405" y="22457"/>
                    <a:pt x="16740" y="22373"/>
                  </a:cubicBezTo>
                  <a:lnTo>
                    <a:pt x="16740" y="22373"/>
                  </a:lnTo>
                  <a:cubicBezTo>
                    <a:pt x="16342" y="25093"/>
                    <a:pt x="16635" y="27918"/>
                    <a:pt x="17451" y="30533"/>
                  </a:cubicBezTo>
                  <a:cubicBezTo>
                    <a:pt x="18497" y="33965"/>
                    <a:pt x="20590" y="36894"/>
                    <a:pt x="23498" y="38986"/>
                  </a:cubicBezTo>
                  <a:cubicBezTo>
                    <a:pt x="23938" y="39300"/>
                    <a:pt x="24377" y="39614"/>
                    <a:pt x="24858" y="39865"/>
                  </a:cubicBezTo>
                  <a:cubicBezTo>
                    <a:pt x="24670" y="40346"/>
                    <a:pt x="24440" y="40807"/>
                    <a:pt x="24230" y="41225"/>
                  </a:cubicBezTo>
                  <a:cubicBezTo>
                    <a:pt x="24147" y="41099"/>
                    <a:pt x="23979" y="40974"/>
                    <a:pt x="23812" y="40890"/>
                  </a:cubicBezTo>
                  <a:cubicBezTo>
                    <a:pt x="22829" y="40493"/>
                    <a:pt x="21866" y="40137"/>
                    <a:pt x="21008" y="39530"/>
                  </a:cubicBezTo>
                  <a:cubicBezTo>
                    <a:pt x="19941" y="38819"/>
                    <a:pt x="18958" y="38045"/>
                    <a:pt x="17870" y="37375"/>
                  </a:cubicBezTo>
                  <a:cubicBezTo>
                    <a:pt x="16761" y="36705"/>
                    <a:pt x="15756" y="35764"/>
                    <a:pt x="14815" y="34864"/>
                  </a:cubicBezTo>
                  <a:cubicBezTo>
                    <a:pt x="13831" y="33965"/>
                    <a:pt x="12743" y="33148"/>
                    <a:pt x="11739" y="32228"/>
                  </a:cubicBezTo>
                  <a:cubicBezTo>
                    <a:pt x="9919" y="30554"/>
                    <a:pt x="8747" y="28483"/>
                    <a:pt x="7429" y="26411"/>
                  </a:cubicBezTo>
                  <a:cubicBezTo>
                    <a:pt x="6717" y="25323"/>
                    <a:pt x="5985" y="24277"/>
                    <a:pt x="5399" y="23126"/>
                  </a:cubicBezTo>
                  <a:cubicBezTo>
                    <a:pt x="5085" y="22519"/>
                    <a:pt x="4709" y="21954"/>
                    <a:pt x="4499" y="21327"/>
                  </a:cubicBezTo>
                  <a:cubicBezTo>
                    <a:pt x="4771" y="21117"/>
                    <a:pt x="4981" y="20845"/>
                    <a:pt x="5148" y="20511"/>
                  </a:cubicBezTo>
                  <a:cubicBezTo>
                    <a:pt x="5357" y="20113"/>
                    <a:pt x="5713" y="19548"/>
                    <a:pt x="5818" y="18983"/>
                  </a:cubicBezTo>
                  <a:cubicBezTo>
                    <a:pt x="6257" y="18125"/>
                    <a:pt x="6090" y="16891"/>
                    <a:pt x="5985" y="15949"/>
                  </a:cubicBezTo>
                  <a:cubicBezTo>
                    <a:pt x="5954" y="15677"/>
                    <a:pt x="5760" y="15541"/>
                    <a:pt x="5564" y="15541"/>
                  </a:cubicBezTo>
                  <a:cubicBezTo>
                    <a:pt x="5368" y="15541"/>
                    <a:pt x="5169" y="15677"/>
                    <a:pt x="5127" y="15949"/>
                  </a:cubicBezTo>
                  <a:cubicBezTo>
                    <a:pt x="5043" y="16472"/>
                    <a:pt x="5023" y="17037"/>
                    <a:pt x="5002" y="17581"/>
                  </a:cubicBezTo>
                  <a:cubicBezTo>
                    <a:pt x="5002" y="17665"/>
                    <a:pt x="4981" y="17728"/>
                    <a:pt x="4939" y="17811"/>
                  </a:cubicBezTo>
                  <a:cubicBezTo>
                    <a:pt x="4918" y="17811"/>
                    <a:pt x="4897" y="17832"/>
                    <a:pt x="4876" y="17874"/>
                  </a:cubicBezTo>
                  <a:cubicBezTo>
                    <a:pt x="4395" y="18188"/>
                    <a:pt x="4416" y="18607"/>
                    <a:pt x="4207" y="19088"/>
                  </a:cubicBezTo>
                  <a:cubicBezTo>
                    <a:pt x="4165" y="18941"/>
                    <a:pt x="4102" y="18774"/>
                    <a:pt x="4060" y="18648"/>
                  </a:cubicBezTo>
                  <a:cubicBezTo>
                    <a:pt x="3683" y="17728"/>
                    <a:pt x="3370" y="16786"/>
                    <a:pt x="3307" y="15803"/>
                  </a:cubicBezTo>
                  <a:cubicBezTo>
                    <a:pt x="3275" y="15473"/>
                    <a:pt x="3011" y="15301"/>
                    <a:pt x="2756" y="15301"/>
                  </a:cubicBezTo>
                  <a:cubicBezTo>
                    <a:pt x="2509" y="15301"/>
                    <a:pt x="2271" y="15463"/>
                    <a:pt x="2261" y="15803"/>
                  </a:cubicBezTo>
                  <a:cubicBezTo>
                    <a:pt x="2219" y="16765"/>
                    <a:pt x="2302" y="17937"/>
                    <a:pt x="2721" y="18837"/>
                  </a:cubicBezTo>
                  <a:cubicBezTo>
                    <a:pt x="2909" y="19234"/>
                    <a:pt x="2993" y="19590"/>
                    <a:pt x="2930" y="20008"/>
                  </a:cubicBezTo>
                  <a:cubicBezTo>
                    <a:pt x="2616" y="19820"/>
                    <a:pt x="2323" y="19548"/>
                    <a:pt x="2177" y="19339"/>
                  </a:cubicBezTo>
                  <a:cubicBezTo>
                    <a:pt x="1779" y="18774"/>
                    <a:pt x="1340" y="18188"/>
                    <a:pt x="1277" y="17498"/>
                  </a:cubicBezTo>
                  <a:cubicBezTo>
                    <a:pt x="1256" y="17090"/>
                    <a:pt x="932" y="16886"/>
                    <a:pt x="618" y="16886"/>
                  </a:cubicBezTo>
                  <a:cubicBezTo>
                    <a:pt x="304" y="16886"/>
                    <a:pt x="1" y="17090"/>
                    <a:pt x="22" y="17498"/>
                  </a:cubicBezTo>
                  <a:cubicBezTo>
                    <a:pt x="106" y="19172"/>
                    <a:pt x="1633" y="21431"/>
                    <a:pt x="3370" y="21661"/>
                  </a:cubicBezTo>
                  <a:lnTo>
                    <a:pt x="3579" y="21661"/>
                  </a:lnTo>
                  <a:cubicBezTo>
                    <a:pt x="4039" y="23461"/>
                    <a:pt x="5106" y="25135"/>
                    <a:pt x="5985" y="26683"/>
                  </a:cubicBezTo>
                  <a:cubicBezTo>
                    <a:pt x="7324" y="28985"/>
                    <a:pt x="8433" y="31370"/>
                    <a:pt x="10379" y="33253"/>
                  </a:cubicBezTo>
                  <a:cubicBezTo>
                    <a:pt x="11404" y="34237"/>
                    <a:pt x="12576" y="35073"/>
                    <a:pt x="13601" y="36099"/>
                  </a:cubicBezTo>
                  <a:cubicBezTo>
                    <a:pt x="14543" y="37040"/>
                    <a:pt x="15652" y="38066"/>
                    <a:pt x="16803" y="38735"/>
                  </a:cubicBezTo>
                  <a:cubicBezTo>
                    <a:pt x="17974" y="39446"/>
                    <a:pt x="19041" y="40221"/>
                    <a:pt x="20150" y="41016"/>
                  </a:cubicBezTo>
                  <a:cubicBezTo>
                    <a:pt x="21113" y="41685"/>
                    <a:pt x="22264" y="42083"/>
                    <a:pt x="23352" y="42480"/>
                  </a:cubicBezTo>
                  <a:cubicBezTo>
                    <a:pt x="23101" y="42794"/>
                    <a:pt x="22808" y="43108"/>
                    <a:pt x="22598" y="43464"/>
                  </a:cubicBezTo>
                  <a:cubicBezTo>
                    <a:pt x="21950" y="44615"/>
                    <a:pt x="22996" y="45535"/>
                    <a:pt x="23938" y="46058"/>
                  </a:cubicBezTo>
                  <a:cubicBezTo>
                    <a:pt x="24921" y="46581"/>
                    <a:pt x="26051" y="46916"/>
                    <a:pt x="27118" y="47209"/>
                  </a:cubicBezTo>
                  <a:cubicBezTo>
                    <a:pt x="28324" y="47536"/>
                    <a:pt x="29450" y="48382"/>
                    <a:pt x="30730" y="48382"/>
                  </a:cubicBezTo>
                  <a:cubicBezTo>
                    <a:pt x="30760" y="48382"/>
                    <a:pt x="30791" y="48382"/>
                    <a:pt x="30821" y="48381"/>
                  </a:cubicBezTo>
                  <a:lnTo>
                    <a:pt x="30821" y="48381"/>
                  </a:lnTo>
                  <a:cubicBezTo>
                    <a:pt x="30612" y="49532"/>
                    <a:pt x="30445" y="50682"/>
                    <a:pt x="30298" y="51875"/>
                  </a:cubicBezTo>
                  <a:cubicBezTo>
                    <a:pt x="30089" y="53465"/>
                    <a:pt x="29712" y="55076"/>
                    <a:pt x="29608" y="56708"/>
                  </a:cubicBezTo>
                  <a:cubicBezTo>
                    <a:pt x="29001" y="56436"/>
                    <a:pt x="28373" y="56227"/>
                    <a:pt x="27725" y="56060"/>
                  </a:cubicBezTo>
                  <a:cubicBezTo>
                    <a:pt x="26498" y="55748"/>
                    <a:pt x="25288" y="55602"/>
                    <a:pt x="24084" y="55602"/>
                  </a:cubicBezTo>
                  <a:cubicBezTo>
                    <a:pt x="22945" y="55602"/>
                    <a:pt x="21812" y="55732"/>
                    <a:pt x="20673" y="55976"/>
                  </a:cubicBezTo>
                  <a:cubicBezTo>
                    <a:pt x="19544" y="56206"/>
                    <a:pt x="18393" y="56290"/>
                    <a:pt x="17263" y="56583"/>
                  </a:cubicBezTo>
                  <a:cubicBezTo>
                    <a:pt x="16531" y="56750"/>
                    <a:pt x="15547" y="57001"/>
                    <a:pt x="14961" y="57462"/>
                  </a:cubicBezTo>
                  <a:cubicBezTo>
                    <a:pt x="14836" y="57566"/>
                    <a:pt x="14815" y="57776"/>
                    <a:pt x="14836" y="57943"/>
                  </a:cubicBezTo>
                  <a:cubicBezTo>
                    <a:pt x="14857" y="58048"/>
                    <a:pt x="14919" y="58110"/>
                    <a:pt x="14961" y="58194"/>
                  </a:cubicBezTo>
                  <a:cubicBezTo>
                    <a:pt x="14627" y="58633"/>
                    <a:pt x="14250" y="59052"/>
                    <a:pt x="13831" y="59449"/>
                  </a:cubicBezTo>
                  <a:cubicBezTo>
                    <a:pt x="12994" y="60203"/>
                    <a:pt x="12262" y="61040"/>
                    <a:pt x="11572" y="61939"/>
                  </a:cubicBezTo>
                  <a:cubicBezTo>
                    <a:pt x="10881" y="62797"/>
                    <a:pt x="10212" y="63634"/>
                    <a:pt x="9521" y="64471"/>
                  </a:cubicBezTo>
                  <a:cubicBezTo>
                    <a:pt x="8852" y="65308"/>
                    <a:pt x="8328" y="66271"/>
                    <a:pt x="7450" y="66961"/>
                  </a:cubicBezTo>
                  <a:cubicBezTo>
                    <a:pt x="7115" y="67212"/>
                    <a:pt x="7115" y="67903"/>
                    <a:pt x="7450" y="68196"/>
                  </a:cubicBezTo>
                  <a:cubicBezTo>
                    <a:pt x="7596" y="68300"/>
                    <a:pt x="7743" y="68363"/>
                    <a:pt x="7868" y="68447"/>
                  </a:cubicBezTo>
                  <a:cubicBezTo>
                    <a:pt x="7387" y="68823"/>
                    <a:pt x="6906" y="69137"/>
                    <a:pt x="7282" y="69911"/>
                  </a:cubicBezTo>
                  <a:cubicBezTo>
                    <a:pt x="7429" y="70246"/>
                    <a:pt x="7847" y="70455"/>
                    <a:pt x="8140" y="70644"/>
                  </a:cubicBezTo>
                  <a:cubicBezTo>
                    <a:pt x="8182" y="70665"/>
                    <a:pt x="8224" y="70706"/>
                    <a:pt x="8266" y="70727"/>
                  </a:cubicBezTo>
                  <a:cubicBezTo>
                    <a:pt x="8266" y="70748"/>
                    <a:pt x="8245" y="70748"/>
                    <a:pt x="8224" y="70769"/>
                  </a:cubicBezTo>
                  <a:cubicBezTo>
                    <a:pt x="8077" y="70874"/>
                    <a:pt x="7931" y="70957"/>
                    <a:pt x="7826" y="71083"/>
                  </a:cubicBezTo>
                  <a:cubicBezTo>
                    <a:pt x="7596" y="71376"/>
                    <a:pt x="7533" y="71815"/>
                    <a:pt x="7638" y="72192"/>
                  </a:cubicBezTo>
                  <a:cubicBezTo>
                    <a:pt x="7743" y="72506"/>
                    <a:pt x="8454" y="72841"/>
                    <a:pt x="8391" y="73154"/>
                  </a:cubicBezTo>
                  <a:cubicBezTo>
                    <a:pt x="8370" y="73259"/>
                    <a:pt x="8328" y="73364"/>
                    <a:pt x="8266" y="73468"/>
                  </a:cubicBezTo>
                  <a:cubicBezTo>
                    <a:pt x="7659" y="73803"/>
                    <a:pt x="7010" y="73740"/>
                    <a:pt x="6613" y="74389"/>
                  </a:cubicBezTo>
                  <a:cubicBezTo>
                    <a:pt x="6257" y="74975"/>
                    <a:pt x="6571" y="75875"/>
                    <a:pt x="7010" y="76293"/>
                  </a:cubicBezTo>
                  <a:cubicBezTo>
                    <a:pt x="7492" y="76732"/>
                    <a:pt x="8245" y="76732"/>
                    <a:pt x="8873" y="76732"/>
                  </a:cubicBezTo>
                  <a:cubicBezTo>
                    <a:pt x="10044" y="76732"/>
                    <a:pt x="11216" y="76670"/>
                    <a:pt x="12409" y="76586"/>
                  </a:cubicBezTo>
                  <a:cubicBezTo>
                    <a:pt x="13350" y="76523"/>
                    <a:pt x="14292" y="76481"/>
                    <a:pt x="15254" y="76419"/>
                  </a:cubicBezTo>
                  <a:cubicBezTo>
                    <a:pt x="15579" y="77717"/>
                    <a:pt x="16297" y="79919"/>
                    <a:pt x="17732" y="79919"/>
                  </a:cubicBezTo>
                  <a:cubicBezTo>
                    <a:pt x="17777" y="79919"/>
                    <a:pt x="17823" y="79917"/>
                    <a:pt x="17870" y="79913"/>
                  </a:cubicBezTo>
                  <a:cubicBezTo>
                    <a:pt x="17912" y="79934"/>
                    <a:pt x="17974" y="79934"/>
                    <a:pt x="18058" y="79955"/>
                  </a:cubicBezTo>
                  <a:cubicBezTo>
                    <a:pt x="18266" y="79985"/>
                    <a:pt x="18474" y="80001"/>
                    <a:pt x="18680" y="80001"/>
                  </a:cubicBezTo>
                  <a:cubicBezTo>
                    <a:pt x="19322" y="80001"/>
                    <a:pt x="19941" y="79848"/>
                    <a:pt x="20464" y="79515"/>
                  </a:cubicBezTo>
                  <a:cubicBezTo>
                    <a:pt x="20527" y="79515"/>
                    <a:pt x="20590" y="79494"/>
                    <a:pt x="20632" y="79452"/>
                  </a:cubicBezTo>
                  <a:cubicBezTo>
                    <a:pt x="20945" y="79348"/>
                    <a:pt x="21217" y="79201"/>
                    <a:pt x="21469" y="78992"/>
                  </a:cubicBezTo>
                  <a:cubicBezTo>
                    <a:pt x="21761" y="78783"/>
                    <a:pt x="21971" y="78511"/>
                    <a:pt x="22159" y="78239"/>
                  </a:cubicBezTo>
                  <a:cubicBezTo>
                    <a:pt x="22305" y="78176"/>
                    <a:pt x="22494" y="78092"/>
                    <a:pt x="22661" y="77967"/>
                  </a:cubicBezTo>
                  <a:cubicBezTo>
                    <a:pt x="23121" y="77611"/>
                    <a:pt x="23498" y="77193"/>
                    <a:pt x="23854" y="76774"/>
                  </a:cubicBezTo>
                  <a:lnTo>
                    <a:pt x="23854" y="76732"/>
                  </a:lnTo>
                  <a:cubicBezTo>
                    <a:pt x="24482" y="76816"/>
                    <a:pt x="25109" y="76942"/>
                    <a:pt x="25507" y="77423"/>
                  </a:cubicBezTo>
                  <a:cubicBezTo>
                    <a:pt x="25598" y="77525"/>
                    <a:pt x="25725" y="77572"/>
                    <a:pt x="25847" y="77572"/>
                  </a:cubicBezTo>
                  <a:cubicBezTo>
                    <a:pt x="25976" y="77572"/>
                    <a:pt x="26101" y="77519"/>
                    <a:pt x="26176" y="77423"/>
                  </a:cubicBezTo>
                  <a:lnTo>
                    <a:pt x="26239" y="77360"/>
                  </a:lnTo>
                  <a:cubicBezTo>
                    <a:pt x="26260" y="77402"/>
                    <a:pt x="26323" y="77423"/>
                    <a:pt x="26365" y="77444"/>
                  </a:cubicBezTo>
                  <a:cubicBezTo>
                    <a:pt x="26699" y="77569"/>
                    <a:pt x="27076" y="77611"/>
                    <a:pt x="27432" y="77632"/>
                  </a:cubicBezTo>
                  <a:cubicBezTo>
                    <a:pt x="28687" y="78343"/>
                    <a:pt x="30005" y="78888"/>
                    <a:pt x="31303" y="79432"/>
                  </a:cubicBezTo>
                  <a:cubicBezTo>
                    <a:pt x="31261" y="80038"/>
                    <a:pt x="31303" y="80582"/>
                    <a:pt x="31386" y="81189"/>
                  </a:cubicBezTo>
                  <a:cubicBezTo>
                    <a:pt x="31407" y="81419"/>
                    <a:pt x="31470" y="81712"/>
                    <a:pt x="31491" y="81963"/>
                  </a:cubicBezTo>
                  <a:cubicBezTo>
                    <a:pt x="31449" y="82110"/>
                    <a:pt x="31449" y="82235"/>
                    <a:pt x="31449" y="82361"/>
                  </a:cubicBezTo>
                  <a:cubicBezTo>
                    <a:pt x="31491" y="82758"/>
                    <a:pt x="31679" y="83051"/>
                    <a:pt x="31909" y="83281"/>
                  </a:cubicBezTo>
                  <a:cubicBezTo>
                    <a:pt x="31930" y="83302"/>
                    <a:pt x="31972" y="83365"/>
                    <a:pt x="31993" y="83386"/>
                  </a:cubicBezTo>
                  <a:cubicBezTo>
                    <a:pt x="32014" y="83428"/>
                    <a:pt x="32077" y="83428"/>
                    <a:pt x="32119" y="83470"/>
                  </a:cubicBezTo>
                  <a:cubicBezTo>
                    <a:pt x="32663" y="83846"/>
                    <a:pt x="33437" y="84014"/>
                    <a:pt x="34065" y="84035"/>
                  </a:cubicBezTo>
                  <a:cubicBezTo>
                    <a:pt x="34797" y="84035"/>
                    <a:pt x="35341" y="84014"/>
                    <a:pt x="36010" y="83721"/>
                  </a:cubicBezTo>
                  <a:cubicBezTo>
                    <a:pt x="36638" y="83470"/>
                    <a:pt x="37203" y="82905"/>
                    <a:pt x="37663" y="82445"/>
                  </a:cubicBezTo>
                  <a:cubicBezTo>
                    <a:pt x="37873" y="82235"/>
                    <a:pt x="38040" y="82005"/>
                    <a:pt x="38207" y="81754"/>
                  </a:cubicBezTo>
                  <a:lnTo>
                    <a:pt x="38207" y="81754"/>
                  </a:lnTo>
                  <a:cubicBezTo>
                    <a:pt x="38103" y="82026"/>
                    <a:pt x="37998" y="82256"/>
                    <a:pt x="37852" y="82486"/>
                  </a:cubicBezTo>
                  <a:cubicBezTo>
                    <a:pt x="38040" y="82570"/>
                    <a:pt x="38186" y="82675"/>
                    <a:pt x="38375" y="82758"/>
                  </a:cubicBezTo>
                  <a:cubicBezTo>
                    <a:pt x="39233" y="83198"/>
                    <a:pt x="40091" y="83679"/>
                    <a:pt x="40927" y="84160"/>
                  </a:cubicBezTo>
                  <a:cubicBezTo>
                    <a:pt x="41325" y="84411"/>
                    <a:pt x="41723" y="84621"/>
                    <a:pt x="42120" y="84851"/>
                  </a:cubicBezTo>
                  <a:cubicBezTo>
                    <a:pt x="42455" y="85060"/>
                    <a:pt x="42999" y="85269"/>
                    <a:pt x="43292" y="85520"/>
                  </a:cubicBezTo>
                  <a:cubicBezTo>
                    <a:pt x="43601" y="85829"/>
                    <a:pt x="43923" y="86063"/>
                    <a:pt x="44316" y="86063"/>
                  </a:cubicBezTo>
                  <a:cubicBezTo>
                    <a:pt x="44429" y="86063"/>
                    <a:pt x="44547" y="86043"/>
                    <a:pt x="44673" y="86002"/>
                  </a:cubicBezTo>
                  <a:cubicBezTo>
                    <a:pt x="45196" y="85813"/>
                    <a:pt x="45614" y="85186"/>
                    <a:pt x="45824" y="84725"/>
                  </a:cubicBezTo>
                  <a:cubicBezTo>
                    <a:pt x="45886" y="84641"/>
                    <a:pt x="45886" y="84537"/>
                    <a:pt x="45845" y="84453"/>
                  </a:cubicBezTo>
                  <a:cubicBezTo>
                    <a:pt x="46054" y="84202"/>
                    <a:pt x="46263" y="83930"/>
                    <a:pt x="46368" y="83784"/>
                  </a:cubicBezTo>
                  <a:cubicBezTo>
                    <a:pt x="46828" y="83219"/>
                    <a:pt x="47372" y="82737"/>
                    <a:pt x="47916" y="82277"/>
                  </a:cubicBezTo>
                  <a:cubicBezTo>
                    <a:pt x="48418" y="81859"/>
                    <a:pt x="48795" y="81503"/>
                    <a:pt x="48983" y="80854"/>
                  </a:cubicBezTo>
                  <a:cubicBezTo>
                    <a:pt x="49025" y="80771"/>
                    <a:pt x="49025" y="80687"/>
                    <a:pt x="48983" y="80603"/>
                  </a:cubicBezTo>
                  <a:cubicBezTo>
                    <a:pt x="49611" y="79955"/>
                    <a:pt x="50259" y="79306"/>
                    <a:pt x="50971" y="78699"/>
                  </a:cubicBezTo>
                  <a:cubicBezTo>
                    <a:pt x="51996" y="77820"/>
                    <a:pt x="52728" y="76607"/>
                    <a:pt x="53482" y="75519"/>
                  </a:cubicBezTo>
                  <a:cubicBezTo>
                    <a:pt x="53670" y="75247"/>
                    <a:pt x="53879" y="75017"/>
                    <a:pt x="54068" y="74745"/>
                  </a:cubicBezTo>
                  <a:cubicBezTo>
                    <a:pt x="54256" y="74514"/>
                    <a:pt x="54381" y="74075"/>
                    <a:pt x="54591" y="73887"/>
                  </a:cubicBezTo>
                  <a:cubicBezTo>
                    <a:pt x="54632" y="73845"/>
                    <a:pt x="54695" y="73803"/>
                    <a:pt x="54737" y="73761"/>
                  </a:cubicBezTo>
                  <a:cubicBezTo>
                    <a:pt x="54800" y="73761"/>
                    <a:pt x="54842" y="73740"/>
                    <a:pt x="54904" y="73698"/>
                  </a:cubicBezTo>
                  <a:cubicBezTo>
                    <a:pt x="55574" y="73322"/>
                    <a:pt x="55867" y="72443"/>
                    <a:pt x="56306" y="71815"/>
                  </a:cubicBezTo>
                  <a:cubicBezTo>
                    <a:pt x="56578" y="71460"/>
                    <a:pt x="56871" y="71146"/>
                    <a:pt x="57122" y="70769"/>
                  </a:cubicBezTo>
                  <a:cubicBezTo>
                    <a:pt x="57415" y="70393"/>
                    <a:pt x="57562" y="69974"/>
                    <a:pt x="57750" y="69556"/>
                  </a:cubicBezTo>
                  <a:cubicBezTo>
                    <a:pt x="58064" y="68865"/>
                    <a:pt x="57980" y="68196"/>
                    <a:pt x="57353" y="67714"/>
                  </a:cubicBezTo>
                  <a:lnTo>
                    <a:pt x="57353" y="67714"/>
                  </a:lnTo>
                  <a:cubicBezTo>
                    <a:pt x="57451" y="67782"/>
                    <a:pt x="57492" y="67815"/>
                    <a:pt x="57507" y="67815"/>
                  </a:cubicBezTo>
                  <a:cubicBezTo>
                    <a:pt x="57534" y="67815"/>
                    <a:pt x="57480" y="67713"/>
                    <a:pt x="57520" y="67526"/>
                  </a:cubicBezTo>
                  <a:cubicBezTo>
                    <a:pt x="57562" y="67359"/>
                    <a:pt x="57604" y="67149"/>
                    <a:pt x="57645" y="66961"/>
                  </a:cubicBezTo>
                  <a:cubicBezTo>
                    <a:pt x="57708" y="66668"/>
                    <a:pt x="57729" y="66438"/>
                    <a:pt x="57666" y="66166"/>
                  </a:cubicBezTo>
                  <a:cubicBezTo>
                    <a:pt x="57980" y="65915"/>
                    <a:pt x="58085" y="65413"/>
                    <a:pt x="57771" y="65015"/>
                  </a:cubicBezTo>
                  <a:cubicBezTo>
                    <a:pt x="56495" y="63488"/>
                    <a:pt x="54925" y="62170"/>
                    <a:pt x="53147" y="61249"/>
                  </a:cubicBezTo>
                  <a:cubicBezTo>
                    <a:pt x="53251" y="61228"/>
                    <a:pt x="53356" y="61144"/>
                    <a:pt x="53419" y="61040"/>
                  </a:cubicBezTo>
                  <a:cubicBezTo>
                    <a:pt x="54068" y="59680"/>
                    <a:pt x="53482" y="57838"/>
                    <a:pt x="53210" y="56416"/>
                  </a:cubicBezTo>
                  <a:cubicBezTo>
                    <a:pt x="52854" y="54742"/>
                    <a:pt x="52477" y="53047"/>
                    <a:pt x="51787" y="51478"/>
                  </a:cubicBezTo>
                  <a:lnTo>
                    <a:pt x="51075" y="49741"/>
                  </a:lnTo>
                  <a:lnTo>
                    <a:pt x="51075" y="49741"/>
                  </a:lnTo>
                  <a:cubicBezTo>
                    <a:pt x="51431" y="49929"/>
                    <a:pt x="51808" y="50055"/>
                    <a:pt x="52205" y="50201"/>
                  </a:cubicBezTo>
                  <a:cubicBezTo>
                    <a:pt x="52917" y="50431"/>
                    <a:pt x="53628" y="50724"/>
                    <a:pt x="54360" y="50934"/>
                  </a:cubicBezTo>
                  <a:cubicBezTo>
                    <a:pt x="54643" y="51002"/>
                    <a:pt x="54951" y="51060"/>
                    <a:pt x="55250" y="51060"/>
                  </a:cubicBezTo>
                  <a:cubicBezTo>
                    <a:pt x="55681" y="51060"/>
                    <a:pt x="56094" y="50940"/>
                    <a:pt x="56390" y="50557"/>
                  </a:cubicBezTo>
                  <a:cubicBezTo>
                    <a:pt x="56662" y="50201"/>
                    <a:pt x="56725" y="49804"/>
                    <a:pt x="56725" y="49364"/>
                  </a:cubicBezTo>
                  <a:cubicBezTo>
                    <a:pt x="56704" y="48778"/>
                    <a:pt x="56767" y="48255"/>
                    <a:pt x="56788" y="47690"/>
                  </a:cubicBezTo>
                  <a:lnTo>
                    <a:pt x="56788" y="47418"/>
                  </a:lnTo>
                  <a:cubicBezTo>
                    <a:pt x="58852" y="47955"/>
                    <a:pt x="61017" y="48037"/>
                    <a:pt x="63175" y="48037"/>
                  </a:cubicBezTo>
                  <a:cubicBezTo>
                    <a:pt x="63796" y="48037"/>
                    <a:pt x="64415" y="48030"/>
                    <a:pt x="65031" y="48025"/>
                  </a:cubicBezTo>
                  <a:cubicBezTo>
                    <a:pt x="68003" y="47962"/>
                    <a:pt x="71016" y="47586"/>
                    <a:pt x="73778" y="46456"/>
                  </a:cubicBezTo>
                  <a:cubicBezTo>
                    <a:pt x="76351" y="45410"/>
                    <a:pt x="78695" y="44154"/>
                    <a:pt x="80766" y="42313"/>
                  </a:cubicBezTo>
                  <a:cubicBezTo>
                    <a:pt x="81791" y="41413"/>
                    <a:pt x="82628" y="40325"/>
                    <a:pt x="83235" y="39112"/>
                  </a:cubicBezTo>
                  <a:cubicBezTo>
                    <a:pt x="83654" y="38275"/>
                    <a:pt x="84030" y="37291"/>
                    <a:pt x="84177" y="36329"/>
                  </a:cubicBezTo>
                  <a:cubicBezTo>
                    <a:pt x="84762" y="36224"/>
                    <a:pt x="85327" y="35931"/>
                    <a:pt x="85788" y="35576"/>
                  </a:cubicBezTo>
                  <a:cubicBezTo>
                    <a:pt x="86206" y="35241"/>
                    <a:pt x="86332" y="34676"/>
                    <a:pt x="86541" y="34195"/>
                  </a:cubicBezTo>
                  <a:cubicBezTo>
                    <a:pt x="86792" y="33504"/>
                    <a:pt x="87127" y="32856"/>
                    <a:pt x="86939" y="32186"/>
                  </a:cubicBezTo>
                  <a:cubicBezTo>
                    <a:pt x="86859" y="31883"/>
                    <a:pt x="86598" y="31721"/>
                    <a:pt x="86331" y="31721"/>
                  </a:cubicBezTo>
                  <a:cubicBezTo>
                    <a:pt x="86175" y="31721"/>
                    <a:pt x="86016" y="31777"/>
                    <a:pt x="85892" y="31893"/>
                  </a:cubicBezTo>
                  <a:cubicBezTo>
                    <a:pt x="85181" y="32563"/>
                    <a:pt x="85181" y="33881"/>
                    <a:pt x="84553" y="34446"/>
                  </a:cubicBezTo>
                  <a:cubicBezTo>
                    <a:pt x="84595" y="34195"/>
                    <a:pt x="84595" y="33965"/>
                    <a:pt x="84616" y="33776"/>
                  </a:cubicBezTo>
                  <a:cubicBezTo>
                    <a:pt x="84700" y="32688"/>
                    <a:pt x="84407" y="31726"/>
                    <a:pt x="84030" y="30742"/>
                  </a:cubicBezTo>
                  <a:cubicBezTo>
                    <a:pt x="83945" y="30530"/>
                    <a:pt x="83763" y="30435"/>
                    <a:pt x="83587" y="30435"/>
                  </a:cubicBezTo>
                  <a:cubicBezTo>
                    <a:pt x="83330" y="30435"/>
                    <a:pt x="83085" y="30637"/>
                    <a:pt x="83172" y="30972"/>
                  </a:cubicBezTo>
                  <a:cubicBezTo>
                    <a:pt x="83402" y="31809"/>
                    <a:pt x="83465" y="32646"/>
                    <a:pt x="83381" y="33504"/>
                  </a:cubicBezTo>
                  <a:cubicBezTo>
                    <a:pt x="83361" y="33818"/>
                    <a:pt x="83256" y="34237"/>
                    <a:pt x="83151" y="34655"/>
                  </a:cubicBezTo>
                  <a:cubicBezTo>
                    <a:pt x="81770" y="34299"/>
                    <a:pt x="81185" y="33148"/>
                    <a:pt x="80850" y="31809"/>
                  </a:cubicBezTo>
                  <a:cubicBezTo>
                    <a:pt x="80797" y="31598"/>
                    <a:pt x="80594" y="31488"/>
                    <a:pt x="80398" y="31488"/>
                  </a:cubicBezTo>
                  <a:cubicBezTo>
                    <a:pt x="80207" y="31488"/>
                    <a:pt x="80023" y="31592"/>
                    <a:pt x="79992" y="31809"/>
                  </a:cubicBezTo>
                  <a:cubicBezTo>
                    <a:pt x="79573" y="33839"/>
                    <a:pt x="80724" y="35450"/>
                    <a:pt x="82545" y="36099"/>
                  </a:cubicBezTo>
                  <a:cubicBezTo>
                    <a:pt x="82252" y="36852"/>
                    <a:pt x="82042" y="37689"/>
                    <a:pt x="81687" y="38400"/>
                  </a:cubicBezTo>
                  <a:cubicBezTo>
                    <a:pt x="81143" y="39530"/>
                    <a:pt x="80327" y="40388"/>
                    <a:pt x="79406" y="41204"/>
                  </a:cubicBezTo>
                  <a:cubicBezTo>
                    <a:pt x="77523" y="42899"/>
                    <a:pt x="75242" y="44050"/>
                    <a:pt x="72920" y="44970"/>
                  </a:cubicBezTo>
                  <a:cubicBezTo>
                    <a:pt x="70430" y="45954"/>
                    <a:pt x="67752" y="46247"/>
                    <a:pt x="65073" y="46351"/>
                  </a:cubicBezTo>
                  <a:cubicBezTo>
                    <a:pt x="63975" y="46394"/>
                    <a:pt x="62852" y="46443"/>
                    <a:pt x="61728" y="46443"/>
                  </a:cubicBezTo>
                  <a:cubicBezTo>
                    <a:pt x="60092" y="46443"/>
                    <a:pt x="58455" y="46338"/>
                    <a:pt x="56892" y="45954"/>
                  </a:cubicBezTo>
                  <a:cubicBezTo>
                    <a:pt x="56892" y="45933"/>
                    <a:pt x="56892" y="45870"/>
                    <a:pt x="56913" y="45849"/>
                  </a:cubicBezTo>
                  <a:cubicBezTo>
                    <a:pt x="56997" y="45493"/>
                    <a:pt x="57227" y="44866"/>
                    <a:pt x="57143" y="44510"/>
                  </a:cubicBezTo>
                  <a:cubicBezTo>
                    <a:pt x="56934" y="43715"/>
                    <a:pt x="56202" y="43464"/>
                    <a:pt x="55469" y="43255"/>
                  </a:cubicBezTo>
                  <a:cubicBezTo>
                    <a:pt x="55009" y="43108"/>
                    <a:pt x="54486" y="43045"/>
                    <a:pt x="53984" y="43004"/>
                  </a:cubicBezTo>
                  <a:cubicBezTo>
                    <a:pt x="53377" y="42920"/>
                    <a:pt x="52749" y="42794"/>
                    <a:pt x="52163" y="42794"/>
                  </a:cubicBezTo>
                  <a:cubicBezTo>
                    <a:pt x="51180" y="42794"/>
                    <a:pt x="50238" y="42669"/>
                    <a:pt x="49297" y="42439"/>
                  </a:cubicBezTo>
                  <a:cubicBezTo>
                    <a:pt x="50950" y="41874"/>
                    <a:pt x="52519" y="41141"/>
                    <a:pt x="54005" y="40200"/>
                  </a:cubicBezTo>
                  <a:cubicBezTo>
                    <a:pt x="57018" y="38254"/>
                    <a:pt x="59026" y="35387"/>
                    <a:pt x="60324" y="32060"/>
                  </a:cubicBezTo>
                  <a:cubicBezTo>
                    <a:pt x="60345" y="31998"/>
                    <a:pt x="60366" y="31893"/>
                    <a:pt x="60428" y="31809"/>
                  </a:cubicBezTo>
                  <a:cubicBezTo>
                    <a:pt x="60449" y="31935"/>
                    <a:pt x="60470" y="32060"/>
                    <a:pt x="60533" y="32207"/>
                  </a:cubicBezTo>
                  <a:cubicBezTo>
                    <a:pt x="60282" y="32981"/>
                    <a:pt x="60366" y="33692"/>
                    <a:pt x="60554" y="34488"/>
                  </a:cubicBezTo>
                  <a:cubicBezTo>
                    <a:pt x="60700" y="35157"/>
                    <a:pt x="60889" y="36015"/>
                    <a:pt x="61265" y="36622"/>
                  </a:cubicBezTo>
                  <a:cubicBezTo>
                    <a:pt x="61998" y="37940"/>
                    <a:pt x="62646" y="39300"/>
                    <a:pt x="63818" y="40263"/>
                  </a:cubicBezTo>
                  <a:cubicBezTo>
                    <a:pt x="64449" y="40780"/>
                    <a:pt x="65151" y="41000"/>
                    <a:pt x="65864" y="41000"/>
                  </a:cubicBezTo>
                  <a:cubicBezTo>
                    <a:pt x="66594" y="41000"/>
                    <a:pt x="67336" y="40769"/>
                    <a:pt x="68024" y="40388"/>
                  </a:cubicBezTo>
                  <a:cubicBezTo>
                    <a:pt x="68965" y="39865"/>
                    <a:pt x="69321" y="38986"/>
                    <a:pt x="69446" y="38045"/>
                  </a:cubicBezTo>
                  <a:cubicBezTo>
                    <a:pt x="69540" y="38057"/>
                    <a:pt x="69635" y="38063"/>
                    <a:pt x="69732" y="38063"/>
                  </a:cubicBezTo>
                  <a:cubicBezTo>
                    <a:pt x="70435" y="38063"/>
                    <a:pt x="71206" y="37751"/>
                    <a:pt x="71832" y="37438"/>
                  </a:cubicBezTo>
                  <a:cubicBezTo>
                    <a:pt x="72418" y="37124"/>
                    <a:pt x="72920" y="36685"/>
                    <a:pt x="73254" y="36078"/>
                  </a:cubicBezTo>
                  <a:cubicBezTo>
                    <a:pt x="73715" y="35262"/>
                    <a:pt x="73547" y="34320"/>
                    <a:pt x="73401" y="33483"/>
                  </a:cubicBezTo>
                  <a:cubicBezTo>
                    <a:pt x="73338" y="33232"/>
                    <a:pt x="73234" y="32939"/>
                    <a:pt x="73192" y="32667"/>
                  </a:cubicBezTo>
                  <a:cubicBezTo>
                    <a:pt x="73296" y="32667"/>
                    <a:pt x="73401" y="32709"/>
                    <a:pt x="73506" y="32730"/>
                  </a:cubicBezTo>
                  <a:cubicBezTo>
                    <a:pt x="73654" y="32745"/>
                    <a:pt x="73781" y="32760"/>
                    <a:pt x="73916" y="32760"/>
                  </a:cubicBezTo>
                  <a:cubicBezTo>
                    <a:pt x="73972" y="32760"/>
                    <a:pt x="74030" y="32757"/>
                    <a:pt x="74091" y="32751"/>
                  </a:cubicBezTo>
                  <a:cubicBezTo>
                    <a:pt x="74887" y="32709"/>
                    <a:pt x="75828" y="32332"/>
                    <a:pt x="76498" y="31935"/>
                  </a:cubicBezTo>
                  <a:cubicBezTo>
                    <a:pt x="77209" y="31496"/>
                    <a:pt x="77690" y="30784"/>
                    <a:pt x="78004" y="30031"/>
                  </a:cubicBezTo>
                  <a:cubicBezTo>
                    <a:pt x="78339" y="29194"/>
                    <a:pt x="77962" y="28273"/>
                    <a:pt x="77418" y="27625"/>
                  </a:cubicBezTo>
                  <a:cubicBezTo>
                    <a:pt x="76916" y="27081"/>
                    <a:pt x="76288" y="26641"/>
                    <a:pt x="75744" y="26139"/>
                  </a:cubicBezTo>
                  <a:cubicBezTo>
                    <a:pt x="75493" y="25909"/>
                    <a:pt x="75221" y="25658"/>
                    <a:pt x="75012" y="25344"/>
                  </a:cubicBezTo>
                  <a:cubicBezTo>
                    <a:pt x="74991" y="25302"/>
                    <a:pt x="74991" y="25281"/>
                    <a:pt x="74970" y="25239"/>
                  </a:cubicBezTo>
                  <a:cubicBezTo>
                    <a:pt x="75075" y="25177"/>
                    <a:pt x="75221" y="25135"/>
                    <a:pt x="75326" y="25093"/>
                  </a:cubicBezTo>
                  <a:cubicBezTo>
                    <a:pt x="76770" y="24549"/>
                    <a:pt x="78485" y="24151"/>
                    <a:pt x="78946" y="22415"/>
                  </a:cubicBezTo>
                  <a:cubicBezTo>
                    <a:pt x="79385" y="20636"/>
                    <a:pt x="77544" y="19569"/>
                    <a:pt x="76267" y="18900"/>
                  </a:cubicBezTo>
                  <a:cubicBezTo>
                    <a:pt x="74963" y="18213"/>
                    <a:pt x="73420" y="17991"/>
                    <a:pt x="71926" y="17991"/>
                  </a:cubicBezTo>
                  <a:cubicBezTo>
                    <a:pt x="71599" y="17991"/>
                    <a:pt x="71273" y="18002"/>
                    <a:pt x="70953" y="18021"/>
                  </a:cubicBezTo>
                  <a:cubicBezTo>
                    <a:pt x="69363" y="18125"/>
                    <a:pt x="67772" y="18104"/>
                    <a:pt x="66329" y="18711"/>
                  </a:cubicBezTo>
                  <a:cubicBezTo>
                    <a:pt x="66308" y="18607"/>
                    <a:pt x="66308" y="18502"/>
                    <a:pt x="66287" y="18376"/>
                  </a:cubicBezTo>
                  <a:cubicBezTo>
                    <a:pt x="66120" y="17665"/>
                    <a:pt x="65513" y="17037"/>
                    <a:pt x="64927" y="16703"/>
                  </a:cubicBezTo>
                  <a:cubicBezTo>
                    <a:pt x="64320" y="16347"/>
                    <a:pt x="63692" y="15887"/>
                    <a:pt x="63002" y="15803"/>
                  </a:cubicBezTo>
                  <a:cubicBezTo>
                    <a:pt x="62960" y="15301"/>
                    <a:pt x="62855" y="14840"/>
                    <a:pt x="62730" y="14338"/>
                  </a:cubicBezTo>
                  <a:cubicBezTo>
                    <a:pt x="62542" y="13669"/>
                    <a:pt x="62458" y="12978"/>
                    <a:pt x="62270" y="12309"/>
                  </a:cubicBezTo>
                  <a:cubicBezTo>
                    <a:pt x="61600" y="9609"/>
                    <a:pt x="60010" y="7182"/>
                    <a:pt x="57959" y="5299"/>
                  </a:cubicBezTo>
                  <a:cubicBezTo>
                    <a:pt x="56934" y="4358"/>
                    <a:pt x="55720" y="3542"/>
                    <a:pt x="54528" y="2788"/>
                  </a:cubicBezTo>
                  <a:cubicBezTo>
                    <a:pt x="53251" y="1972"/>
                    <a:pt x="51912" y="1638"/>
                    <a:pt x="50510" y="1177"/>
                  </a:cubicBezTo>
                  <a:cubicBezTo>
                    <a:pt x="49088" y="738"/>
                    <a:pt x="47728" y="298"/>
                    <a:pt x="46263" y="89"/>
                  </a:cubicBezTo>
                  <a:cubicBezTo>
                    <a:pt x="45866" y="25"/>
                    <a:pt x="45468" y="0"/>
                    <a:pt x="45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6330675" y="3827250"/>
              <a:ext cx="284050" cy="89900"/>
            </a:xfrm>
            <a:custGeom>
              <a:avLst/>
              <a:gdLst/>
              <a:ahLst/>
              <a:cxnLst/>
              <a:rect l="l" t="t" r="r" b="b"/>
              <a:pathLst>
                <a:path w="11362" h="3596" extrusionOk="0">
                  <a:moveTo>
                    <a:pt x="2365" y="0"/>
                  </a:moveTo>
                  <a:cubicBezTo>
                    <a:pt x="1582" y="0"/>
                    <a:pt x="798" y="762"/>
                    <a:pt x="209" y="1160"/>
                  </a:cubicBezTo>
                  <a:cubicBezTo>
                    <a:pt x="0" y="1317"/>
                    <a:pt x="139" y="1619"/>
                    <a:pt x="337" y="1619"/>
                  </a:cubicBezTo>
                  <a:cubicBezTo>
                    <a:pt x="376" y="1619"/>
                    <a:pt x="418" y="1606"/>
                    <a:pt x="460" y="1578"/>
                  </a:cubicBezTo>
                  <a:cubicBezTo>
                    <a:pt x="1071" y="1126"/>
                    <a:pt x="1514" y="525"/>
                    <a:pt x="2296" y="525"/>
                  </a:cubicBezTo>
                  <a:cubicBezTo>
                    <a:pt x="2345" y="525"/>
                    <a:pt x="2396" y="527"/>
                    <a:pt x="2448" y="532"/>
                  </a:cubicBezTo>
                  <a:cubicBezTo>
                    <a:pt x="3411" y="616"/>
                    <a:pt x="2929" y="1620"/>
                    <a:pt x="3411" y="2081"/>
                  </a:cubicBezTo>
                  <a:cubicBezTo>
                    <a:pt x="3644" y="2314"/>
                    <a:pt x="3903" y="2423"/>
                    <a:pt x="4171" y="2423"/>
                  </a:cubicBezTo>
                  <a:cubicBezTo>
                    <a:pt x="4432" y="2423"/>
                    <a:pt x="4701" y="2319"/>
                    <a:pt x="4959" y="2122"/>
                  </a:cubicBezTo>
                  <a:cubicBezTo>
                    <a:pt x="5185" y="1936"/>
                    <a:pt x="5530" y="1902"/>
                    <a:pt x="5886" y="1902"/>
                  </a:cubicBezTo>
                  <a:cubicBezTo>
                    <a:pt x="6089" y="1902"/>
                    <a:pt x="6296" y="1913"/>
                    <a:pt x="6486" y="1913"/>
                  </a:cubicBezTo>
                  <a:cubicBezTo>
                    <a:pt x="6675" y="2248"/>
                    <a:pt x="6737" y="2604"/>
                    <a:pt x="7072" y="2855"/>
                  </a:cubicBezTo>
                  <a:cubicBezTo>
                    <a:pt x="7200" y="2955"/>
                    <a:pt x="7351" y="2994"/>
                    <a:pt x="7510" y="2994"/>
                  </a:cubicBezTo>
                  <a:cubicBezTo>
                    <a:pt x="7847" y="2994"/>
                    <a:pt x="8218" y="2822"/>
                    <a:pt x="8474" y="2708"/>
                  </a:cubicBezTo>
                  <a:cubicBezTo>
                    <a:pt x="8659" y="2616"/>
                    <a:pt x="8848" y="2571"/>
                    <a:pt x="9029" y="2571"/>
                  </a:cubicBezTo>
                  <a:cubicBezTo>
                    <a:pt x="9424" y="2571"/>
                    <a:pt x="9787" y="2782"/>
                    <a:pt x="10002" y="3169"/>
                  </a:cubicBezTo>
                  <a:cubicBezTo>
                    <a:pt x="10163" y="3476"/>
                    <a:pt x="10425" y="3596"/>
                    <a:pt x="10728" y="3596"/>
                  </a:cubicBezTo>
                  <a:cubicBezTo>
                    <a:pt x="10818" y="3596"/>
                    <a:pt x="10911" y="3585"/>
                    <a:pt x="11006" y="3566"/>
                  </a:cubicBezTo>
                  <a:cubicBezTo>
                    <a:pt x="11362" y="3482"/>
                    <a:pt x="11299" y="3022"/>
                    <a:pt x="11048" y="2918"/>
                  </a:cubicBezTo>
                  <a:cubicBezTo>
                    <a:pt x="10566" y="2750"/>
                    <a:pt x="10399" y="2311"/>
                    <a:pt x="9981" y="2081"/>
                  </a:cubicBezTo>
                  <a:cubicBezTo>
                    <a:pt x="9688" y="1918"/>
                    <a:pt x="9231" y="1768"/>
                    <a:pt x="8846" y="1768"/>
                  </a:cubicBezTo>
                  <a:cubicBezTo>
                    <a:pt x="8735" y="1768"/>
                    <a:pt x="8630" y="1781"/>
                    <a:pt x="8537" y="1809"/>
                  </a:cubicBezTo>
                  <a:cubicBezTo>
                    <a:pt x="8244" y="1892"/>
                    <a:pt x="7993" y="2081"/>
                    <a:pt x="7700" y="2185"/>
                  </a:cubicBezTo>
                  <a:cubicBezTo>
                    <a:pt x="7677" y="2192"/>
                    <a:pt x="7654" y="2196"/>
                    <a:pt x="7632" y="2196"/>
                  </a:cubicBezTo>
                  <a:cubicBezTo>
                    <a:pt x="7342" y="2196"/>
                    <a:pt x="7188" y="1586"/>
                    <a:pt x="7051" y="1411"/>
                  </a:cubicBezTo>
                  <a:cubicBezTo>
                    <a:pt x="6875" y="1199"/>
                    <a:pt x="6566" y="1153"/>
                    <a:pt x="6244" y="1153"/>
                  </a:cubicBezTo>
                  <a:cubicBezTo>
                    <a:pt x="5993" y="1153"/>
                    <a:pt x="5734" y="1181"/>
                    <a:pt x="5524" y="1181"/>
                  </a:cubicBezTo>
                  <a:cubicBezTo>
                    <a:pt x="5412" y="1181"/>
                    <a:pt x="5271" y="1157"/>
                    <a:pt x="5135" y="1157"/>
                  </a:cubicBezTo>
                  <a:cubicBezTo>
                    <a:pt x="5016" y="1157"/>
                    <a:pt x="4900" y="1175"/>
                    <a:pt x="4812" y="1244"/>
                  </a:cubicBezTo>
                  <a:cubicBezTo>
                    <a:pt x="4644" y="1342"/>
                    <a:pt x="4352" y="1639"/>
                    <a:pt x="4122" y="1639"/>
                  </a:cubicBezTo>
                  <a:cubicBezTo>
                    <a:pt x="4010" y="1639"/>
                    <a:pt x="3912" y="1568"/>
                    <a:pt x="3850" y="1369"/>
                  </a:cubicBezTo>
                  <a:cubicBezTo>
                    <a:pt x="3745" y="1055"/>
                    <a:pt x="3850" y="1034"/>
                    <a:pt x="3599" y="825"/>
                  </a:cubicBezTo>
                  <a:cubicBezTo>
                    <a:pt x="3411" y="658"/>
                    <a:pt x="3285" y="428"/>
                    <a:pt x="3097" y="260"/>
                  </a:cubicBezTo>
                  <a:cubicBezTo>
                    <a:pt x="2857" y="75"/>
                    <a:pt x="2611" y="0"/>
                    <a:pt x="2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6431850" y="3773825"/>
              <a:ext cx="256525" cy="105025"/>
            </a:xfrm>
            <a:custGeom>
              <a:avLst/>
              <a:gdLst/>
              <a:ahLst/>
              <a:cxnLst/>
              <a:rect l="l" t="t" r="r" b="b"/>
              <a:pathLst>
                <a:path w="10261" h="4201" extrusionOk="0">
                  <a:moveTo>
                    <a:pt x="4065" y="1"/>
                  </a:moveTo>
                  <a:cubicBezTo>
                    <a:pt x="3484" y="1"/>
                    <a:pt x="2855" y="315"/>
                    <a:pt x="2314" y="409"/>
                  </a:cubicBezTo>
                  <a:cubicBezTo>
                    <a:pt x="2167" y="439"/>
                    <a:pt x="2020" y="448"/>
                    <a:pt x="1874" y="448"/>
                  </a:cubicBezTo>
                  <a:cubicBezTo>
                    <a:pt x="1610" y="448"/>
                    <a:pt x="1348" y="417"/>
                    <a:pt x="1099" y="417"/>
                  </a:cubicBezTo>
                  <a:cubicBezTo>
                    <a:pt x="699" y="417"/>
                    <a:pt x="331" y="497"/>
                    <a:pt x="33" y="912"/>
                  </a:cubicBezTo>
                  <a:cubicBezTo>
                    <a:pt x="1" y="944"/>
                    <a:pt x="57" y="1015"/>
                    <a:pt x="103" y="1015"/>
                  </a:cubicBezTo>
                  <a:cubicBezTo>
                    <a:pt x="116" y="1015"/>
                    <a:pt x="129" y="1009"/>
                    <a:pt x="138" y="995"/>
                  </a:cubicBezTo>
                  <a:cubicBezTo>
                    <a:pt x="366" y="734"/>
                    <a:pt x="571" y="640"/>
                    <a:pt x="764" y="640"/>
                  </a:cubicBezTo>
                  <a:cubicBezTo>
                    <a:pt x="1189" y="640"/>
                    <a:pt x="1560" y="1096"/>
                    <a:pt x="2021" y="1225"/>
                  </a:cubicBezTo>
                  <a:cubicBezTo>
                    <a:pt x="2153" y="1259"/>
                    <a:pt x="2278" y="1273"/>
                    <a:pt x="2399" y="1273"/>
                  </a:cubicBezTo>
                  <a:cubicBezTo>
                    <a:pt x="2660" y="1273"/>
                    <a:pt x="2907" y="1207"/>
                    <a:pt x="3193" y="1121"/>
                  </a:cubicBezTo>
                  <a:cubicBezTo>
                    <a:pt x="3444" y="1037"/>
                    <a:pt x="3695" y="953"/>
                    <a:pt x="3967" y="953"/>
                  </a:cubicBezTo>
                  <a:cubicBezTo>
                    <a:pt x="3979" y="953"/>
                    <a:pt x="3991" y="952"/>
                    <a:pt x="4002" y="952"/>
                  </a:cubicBezTo>
                  <a:cubicBezTo>
                    <a:pt x="4330" y="952"/>
                    <a:pt x="4433" y="1233"/>
                    <a:pt x="4595" y="1456"/>
                  </a:cubicBezTo>
                  <a:cubicBezTo>
                    <a:pt x="4867" y="1895"/>
                    <a:pt x="5452" y="2293"/>
                    <a:pt x="5955" y="2481"/>
                  </a:cubicBezTo>
                  <a:cubicBezTo>
                    <a:pt x="6499" y="2690"/>
                    <a:pt x="7168" y="2460"/>
                    <a:pt x="7649" y="2878"/>
                  </a:cubicBezTo>
                  <a:cubicBezTo>
                    <a:pt x="8068" y="3213"/>
                    <a:pt x="8110" y="3778"/>
                    <a:pt x="8612" y="4092"/>
                  </a:cubicBezTo>
                  <a:cubicBezTo>
                    <a:pt x="8754" y="4163"/>
                    <a:pt x="8957" y="4200"/>
                    <a:pt x="9165" y="4200"/>
                  </a:cubicBezTo>
                  <a:cubicBezTo>
                    <a:pt x="9696" y="4200"/>
                    <a:pt x="10260" y="3957"/>
                    <a:pt x="9930" y="3402"/>
                  </a:cubicBezTo>
                  <a:cubicBezTo>
                    <a:pt x="9742" y="3109"/>
                    <a:pt x="9365" y="3171"/>
                    <a:pt x="9135" y="2941"/>
                  </a:cubicBezTo>
                  <a:cubicBezTo>
                    <a:pt x="8947" y="2774"/>
                    <a:pt x="8842" y="2460"/>
                    <a:pt x="8696" y="2272"/>
                  </a:cubicBezTo>
                  <a:cubicBezTo>
                    <a:pt x="8507" y="2000"/>
                    <a:pt x="8298" y="1853"/>
                    <a:pt x="8047" y="1686"/>
                  </a:cubicBezTo>
                  <a:cubicBezTo>
                    <a:pt x="7566" y="1414"/>
                    <a:pt x="7001" y="1414"/>
                    <a:pt x="6478" y="1414"/>
                  </a:cubicBezTo>
                  <a:cubicBezTo>
                    <a:pt x="6227" y="1414"/>
                    <a:pt x="5871" y="1100"/>
                    <a:pt x="5662" y="953"/>
                  </a:cubicBezTo>
                  <a:cubicBezTo>
                    <a:pt x="5369" y="807"/>
                    <a:pt x="5180" y="598"/>
                    <a:pt x="4950" y="368"/>
                  </a:cubicBezTo>
                  <a:cubicBezTo>
                    <a:pt x="4684" y="94"/>
                    <a:pt x="4382" y="1"/>
                    <a:pt x="4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6780100" y="4036475"/>
              <a:ext cx="303850" cy="113200"/>
            </a:xfrm>
            <a:custGeom>
              <a:avLst/>
              <a:gdLst/>
              <a:ahLst/>
              <a:cxnLst/>
              <a:rect l="l" t="t" r="r" b="b"/>
              <a:pathLst>
                <a:path w="12154" h="4528" extrusionOk="0">
                  <a:moveTo>
                    <a:pt x="2766" y="1"/>
                  </a:moveTo>
                  <a:cubicBezTo>
                    <a:pt x="1816" y="1"/>
                    <a:pt x="858" y="625"/>
                    <a:pt x="227" y="1202"/>
                  </a:cubicBezTo>
                  <a:cubicBezTo>
                    <a:pt x="1" y="1412"/>
                    <a:pt x="223" y="1709"/>
                    <a:pt x="452" y="1709"/>
                  </a:cubicBezTo>
                  <a:cubicBezTo>
                    <a:pt x="519" y="1709"/>
                    <a:pt x="588" y="1683"/>
                    <a:pt x="645" y="1621"/>
                  </a:cubicBezTo>
                  <a:cubicBezTo>
                    <a:pt x="1105" y="1181"/>
                    <a:pt x="1628" y="847"/>
                    <a:pt x="2214" y="658"/>
                  </a:cubicBezTo>
                  <a:cubicBezTo>
                    <a:pt x="2383" y="599"/>
                    <a:pt x="2531" y="572"/>
                    <a:pt x="2663" y="572"/>
                  </a:cubicBezTo>
                  <a:cubicBezTo>
                    <a:pt x="3189" y="572"/>
                    <a:pt x="3470" y="994"/>
                    <a:pt x="3805" y="1495"/>
                  </a:cubicBezTo>
                  <a:cubicBezTo>
                    <a:pt x="4008" y="1801"/>
                    <a:pt x="4471" y="2186"/>
                    <a:pt x="4882" y="2186"/>
                  </a:cubicBezTo>
                  <a:cubicBezTo>
                    <a:pt x="4892" y="2186"/>
                    <a:pt x="4903" y="2186"/>
                    <a:pt x="4913" y="2186"/>
                  </a:cubicBezTo>
                  <a:cubicBezTo>
                    <a:pt x="5400" y="2144"/>
                    <a:pt x="5849" y="1973"/>
                    <a:pt x="6298" y="1973"/>
                  </a:cubicBezTo>
                  <a:cubicBezTo>
                    <a:pt x="6525" y="1973"/>
                    <a:pt x="6753" y="2017"/>
                    <a:pt x="6985" y="2144"/>
                  </a:cubicBezTo>
                  <a:cubicBezTo>
                    <a:pt x="7215" y="2290"/>
                    <a:pt x="7382" y="2541"/>
                    <a:pt x="7529" y="2751"/>
                  </a:cubicBezTo>
                  <a:cubicBezTo>
                    <a:pt x="7717" y="2960"/>
                    <a:pt x="7968" y="3064"/>
                    <a:pt x="8240" y="3169"/>
                  </a:cubicBezTo>
                  <a:cubicBezTo>
                    <a:pt x="8333" y="3205"/>
                    <a:pt x="8428" y="3219"/>
                    <a:pt x="8522" y="3219"/>
                  </a:cubicBezTo>
                  <a:cubicBezTo>
                    <a:pt x="8837" y="3219"/>
                    <a:pt x="9155" y="3066"/>
                    <a:pt x="9441" y="3066"/>
                  </a:cubicBezTo>
                  <a:cubicBezTo>
                    <a:pt x="9572" y="3066"/>
                    <a:pt x="9696" y="3098"/>
                    <a:pt x="9810" y="3190"/>
                  </a:cubicBezTo>
                  <a:cubicBezTo>
                    <a:pt x="10308" y="3619"/>
                    <a:pt x="10749" y="4527"/>
                    <a:pt x="11435" y="4527"/>
                  </a:cubicBezTo>
                  <a:cubicBezTo>
                    <a:pt x="11585" y="4527"/>
                    <a:pt x="11746" y="4484"/>
                    <a:pt x="11923" y="4383"/>
                  </a:cubicBezTo>
                  <a:cubicBezTo>
                    <a:pt x="12090" y="4215"/>
                    <a:pt x="12153" y="3860"/>
                    <a:pt x="11944" y="3692"/>
                  </a:cubicBezTo>
                  <a:cubicBezTo>
                    <a:pt x="11588" y="3399"/>
                    <a:pt x="11191" y="3232"/>
                    <a:pt x="10856" y="2876"/>
                  </a:cubicBezTo>
                  <a:cubicBezTo>
                    <a:pt x="10521" y="2541"/>
                    <a:pt x="10186" y="2248"/>
                    <a:pt x="9747" y="2081"/>
                  </a:cubicBezTo>
                  <a:cubicBezTo>
                    <a:pt x="9644" y="2040"/>
                    <a:pt x="9541" y="2025"/>
                    <a:pt x="9440" y="2025"/>
                  </a:cubicBezTo>
                  <a:cubicBezTo>
                    <a:pt x="9141" y="2025"/>
                    <a:pt x="8849" y="2156"/>
                    <a:pt x="8585" y="2156"/>
                  </a:cubicBezTo>
                  <a:cubicBezTo>
                    <a:pt x="8389" y="2156"/>
                    <a:pt x="8209" y="2084"/>
                    <a:pt x="8052" y="1830"/>
                  </a:cubicBezTo>
                  <a:cubicBezTo>
                    <a:pt x="7759" y="1370"/>
                    <a:pt x="7048" y="1056"/>
                    <a:pt x="6525" y="972"/>
                  </a:cubicBezTo>
                  <a:cubicBezTo>
                    <a:pt x="6456" y="963"/>
                    <a:pt x="6386" y="960"/>
                    <a:pt x="6316" y="960"/>
                  </a:cubicBezTo>
                  <a:cubicBezTo>
                    <a:pt x="5951" y="960"/>
                    <a:pt x="5564" y="1059"/>
                    <a:pt x="5207" y="1059"/>
                  </a:cubicBezTo>
                  <a:cubicBezTo>
                    <a:pt x="4981" y="1059"/>
                    <a:pt x="4767" y="1019"/>
                    <a:pt x="4579" y="888"/>
                  </a:cubicBezTo>
                  <a:cubicBezTo>
                    <a:pt x="4097" y="575"/>
                    <a:pt x="3784" y="219"/>
                    <a:pt x="3219" y="51"/>
                  </a:cubicBezTo>
                  <a:cubicBezTo>
                    <a:pt x="3069" y="17"/>
                    <a:pt x="2917" y="1"/>
                    <a:pt x="2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6885750" y="3950350"/>
              <a:ext cx="209700" cy="69775"/>
            </a:xfrm>
            <a:custGeom>
              <a:avLst/>
              <a:gdLst/>
              <a:ahLst/>
              <a:cxnLst/>
              <a:rect l="l" t="t" r="r" b="b"/>
              <a:pathLst>
                <a:path w="8388" h="2791" extrusionOk="0">
                  <a:moveTo>
                    <a:pt x="2621" y="1"/>
                  </a:moveTo>
                  <a:cubicBezTo>
                    <a:pt x="1903" y="1"/>
                    <a:pt x="1222" y="219"/>
                    <a:pt x="541" y="400"/>
                  </a:cubicBezTo>
                  <a:cubicBezTo>
                    <a:pt x="1" y="535"/>
                    <a:pt x="172" y="1274"/>
                    <a:pt x="645" y="1274"/>
                  </a:cubicBezTo>
                  <a:cubicBezTo>
                    <a:pt x="685" y="1274"/>
                    <a:pt x="727" y="1269"/>
                    <a:pt x="771" y="1258"/>
                  </a:cubicBezTo>
                  <a:cubicBezTo>
                    <a:pt x="1148" y="1153"/>
                    <a:pt x="1524" y="1027"/>
                    <a:pt x="1922" y="923"/>
                  </a:cubicBezTo>
                  <a:cubicBezTo>
                    <a:pt x="2071" y="884"/>
                    <a:pt x="2199" y="866"/>
                    <a:pt x="2312" y="866"/>
                  </a:cubicBezTo>
                  <a:cubicBezTo>
                    <a:pt x="2694" y="866"/>
                    <a:pt x="2913" y="1075"/>
                    <a:pt x="3219" y="1446"/>
                  </a:cubicBezTo>
                  <a:cubicBezTo>
                    <a:pt x="3349" y="1600"/>
                    <a:pt x="3600" y="1633"/>
                    <a:pt x="3853" y="1633"/>
                  </a:cubicBezTo>
                  <a:cubicBezTo>
                    <a:pt x="4048" y="1633"/>
                    <a:pt x="4245" y="1613"/>
                    <a:pt x="4391" y="1613"/>
                  </a:cubicBezTo>
                  <a:cubicBezTo>
                    <a:pt x="4577" y="1613"/>
                    <a:pt x="4771" y="1605"/>
                    <a:pt x="4966" y="1605"/>
                  </a:cubicBezTo>
                  <a:cubicBezTo>
                    <a:pt x="5210" y="1605"/>
                    <a:pt x="5456" y="1618"/>
                    <a:pt x="5688" y="1676"/>
                  </a:cubicBezTo>
                  <a:cubicBezTo>
                    <a:pt x="5793" y="2136"/>
                    <a:pt x="6023" y="2513"/>
                    <a:pt x="6546" y="2659"/>
                  </a:cubicBezTo>
                  <a:cubicBezTo>
                    <a:pt x="6786" y="2733"/>
                    <a:pt x="7062" y="2791"/>
                    <a:pt x="7331" y="2791"/>
                  </a:cubicBezTo>
                  <a:cubicBezTo>
                    <a:pt x="7671" y="2791"/>
                    <a:pt x="7998" y="2698"/>
                    <a:pt x="8220" y="2429"/>
                  </a:cubicBezTo>
                  <a:cubicBezTo>
                    <a:pt x="8387" y="2241"/>
                    <a:pt x="8387" y="1990"/>
                    <a:pt x="8199" y="1781"/>
                  </a:cubicBezTo>
                  <a:cubicBezTo>
                    <a:pt x="7864" y="1383"/>
                    <a:pt x="7341" y="1404"/>
                    <a:pt x="6860" y="1362"/>
                  </a:cubicBezTo>
                  <a:cubicBezTo>
                    <a:pt x="6672" y="944"/>
                    <a:pt x="6421" y="735"/>
                    <a:pt x="5897" y="567"/>
                  </a:cubicBezTo>
                  <a:cubicBezTo>
                    <a:pt x="5512" y="468"/>
                    <a:pt x="5082" y="442"/>
                    <a:pt x="4657" y="442"/>
                  </a:cubicBezTo>
                  <a:cubicBezTo>
                    <a:pt x="4366" y="442"/>
                    <a:pt x="4077" y="454"/>
                    <a:pt x="3805" y="462"/>
                  </a:cubicBezTo>
                  <a:cubicBezTo>
                    <a:pt x="3491" y="211"/>
                    <a:pt x="3198" y="23"/>
                    <a:pt x="2717" y="2"/>
                  </a:cubicBezTo>
                  <a:cubicBezTo>
                    <a:pt x="2685" y="1"/>
                    <a:pt x="2653" y="1"/>
                    <a:pt x="2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6946350" y="3895950"/>
              <a:ext cx="232800" cy="48775"/>
            </a:xfrm>
            <a:custGeom>
              <a:avLst/>
              <a:gdLst/>
              <a:ahLst/>
              <a:cxnLst/>
              <a:rect l="l" t="t" r="r" b="b"/>
              <a:pathLst>
                <a:path w="9312" h="1951" extrusionOk="0">
                  <a:moveTo>
                    <a:pt x="6281" y="1"/>
                  </a:moveTo>
                  <a:cubicBezTo>
                    <a:pt x="6013" y="1"/>
                    <a:pt x="5738" y="36"/>
                    <a:pt x="5440" y="107"/>
                  </a:cubicBezTo>
                  <a:cubicBezTo>
                    <a:pt x="5262" y="150"/>
                    <a:pt x="5083" y="166"/>
                    <a:pt x="4904" y="166"/>
                  </a:cubicBezTo>
                  <a:cubicBezTo>
                    <a:pt x="4560" y="166"/>
                    <a:pt x="4215" y="106"/>
                    <a:pt x="3871" y="65"/>
                  </a:cubicBezTo>
                  <a:cubicBezTo>
                    <a:pt x="3821" y="56"/>
                    <a:pt x="3773" y="52"/>
                    <a:pt x="3726" y="52"/>
                  </a:cubicBezTo>
                  <a:cubicBezTo>
                    <a:pt x="3410" y="52"/>
                    <a:pt x="3137" y="226"/>
                    <a:pt x="2839" y="226"/>
                  </a:cubicBezTo>
                  <a:cubicBezTo>
                    <a:pt x="2766" y="226"/>
                    <a:pt x="2692" y="216"/>
                    <a:pt x="2616" y="190"/>
                  </a:cubicBezTo>
                  <a:cubicBezTo>
                    <a:pt x="2272" y="79"/>
                    <a:pt x="1940" y="45"/>
                    <a:pt x="1607" y="45"/>
                  </a:cubicBezTo>
                  <a:cubicBezTo>
                    <a:pt x="1130" y="45"/>
                    <a:pt x="653" y="115"/>
                    <a:pt x="147" y="128"/>
                  </a:cubicBezTo>
                  <a:cubicBezTo>
                    <a:pt x="0" y="128"/>
                    <a:pt x="0" y="358"/>
                    <a:pt x="147" y="358"/>
                  </a:cubicBezTo>
                  <a:cubicBezTo>
                    <a:pt x="691" y="400"/>
                    <a:pt x="1256" y="400"/>
                    <a:pt x="1779" y="462"/>
                  </a:cubicBezTo>
                  <a:cubicBezTo>
                    <a:pt x="2093" y="525"/>
                    <a:pt x="2239" y="986"/>
                    <a:pt x="2553" y="1090"/>
                  </a:cubicBezTo>
                  <a:cubicBezTo>
                    <a:pt x="2665" y="1122"/>
                    <a:pt x="2786" y="1136"/>
                    <a:pt x="2909" y="1136"/>
                  </a:cubicBezTo>
                  <a:cubicBezTo>
                    <a:pt x="3108" y="1136"/>
                    <a:pt x="3313" y="1100"/>
                    <a:pt x="3494" y="1048"/>
                  </a:cubicBezTo>
                  <a:cubicBezTo>
                    <a:pt x="4080" y="881"/>
                    <a:pt x="4561" y="755"/>
                    <a:pt x="5168" y="755"/>
                  </a:cubicBezTo>
                  <a:cubicBezTo>
                    <a:pt x="5901" y="776"/>
                    <a:pt x="6968" y="714"/>
                    <a:pt x="7449" y="1341"/>
                  </a:cubicBezTo>
                  <a:cubicBezTo>
                    <a:pt x="7743" y="1723"/>
                    <a:pt x="8088" y="1951"/>
                    <a:pt x="8485" y="1951"/>
                  </a:cubicBezTo>
                  <a:cubicBezTo>
                    <a:pt x="8654" y="1951"/>
                    <a:pt x="8831" y="1910"/>
                    <a:pt x="9018" y="1822"/>
                  </a:cubicBezTo>
                  <a:cubicBezTo>
                    <a:pt x="9311" y="1760"/>
                    <a:pt x="9248" y="1341"/>
                    <a:pt x="9039" y="1216"/>
                  </a:cubicBezTo>
                  <a:cubicBezTo>
                    <a:pt x="8579" y="923"/>
                    <a:pt x="8160" y="504"/>
                    <a:pt x="7637" y="295"/>
                  </a:cubicBezTo>
                  <a:cubicBezTo>
                    <a:pt x="7153" y="99"/>
                    <a:pt x="6727" y="1"/>
                    <a:pt x="6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6399700" y="2828975"/>
              <a:ext cx="190975" cy="176125"/>
            </a:xfrm>
            <a:custGeom>
              <a:avLst/>
              <a:gdLst/>
              <a:ahLst/>
              <a:cxnLst/>
              <a:rect l="l" t="t" r="r" b="b"/>
              <a:pathLst>
                <a:path w="7639" h="7045" extrusionOk="0">
                  <a:moveTo>
                    <a:pt x="4020" y="0"/>
                  </a:moveTo>
                  <a:cubicBezTo>
                    <a:pt x="3406" y="0"/>
                    <a:pt x="2769" y="164"/>
                    <a:pt x="2156" y="478"/>
                  </a:cubicBezTo>
                  <a:cubicBezTo>
                    <a:pt x="1905" y="604"/>
                    <a:pt x="1675" y="750"/>
                    <a:pt x="1466" y="939"/>
                  </a:cubicBezTo>
                  <a:cubicBezTo>
                    <a:pt x="1194" y="1127"/>
                    <a:pt x="963" y="1357"/>
                    <a:pt x="796" y="1650"/>
                  </a:cubicBezTo>
                  <a:cubicBezTo>
                    <a:pt x="231" y="2466"/>
                    <a:pt x="1" y="3470"/>
                    <a:pt x="231" y="4475"/>
                  </a:cubicBezTo>
                  <a:cubicBezTo>
                    <a:pt x="357" y="4998"/>
                    <a:pt x="587" y="5416"/>
                    <a:pt x="880" y="5730"/>
                  </a:cubicBezTo>
                  <a:cubicBezTo>
                    <a:pt x="1005" y="5939"/>
                    <a:pt x="1194" y="6148"/>
                    <a:pt x="1403" y="6316"/>
                  </a:cubicBezTo>
                  <a:cubicBezTo>
                    <a:pt x="1997" y="6820"/>
                    <a:pt x="2699" y="7045"/>
                    <a:pt x="3416" y="7045"/>
                  </a:cubicBezTo>
                  <a:cubicBezTo>
                    <a:pt x="3533" y="7045"/>
                    <a:pt x="3650" y="7039"/>
                    <a:pt x="3767" y="7027"/>
                  </a:cubicBezTo>
                  <a:cubicBezTo>
                    <a:pt x="3835" y="7040"/>
                    <a:pt x="3904" y="7045"/>
                    <a:pt x="3975" y="7045"/>
                  </a:cubicBezTo>
                  <a:cubicBezTo>
                    <a:pt x="4146" y="7045"/>
                    <a:pt x="4328" y="7015"/>
                    <a:pt x="4520" y="6985"/>
                  </a:cubicBezTo>
                  <a:cubicBezTo>
                    <a:pt x="4960" y="6881"/>
                    <a:pt x="5336" y="6672"/>
                    <a:pt x="5671" y="6379"/>
                  </a:cubicBezTo>
                  <a:cubicBezTo>
                    <a:pt x="5881" y="6253"/>
                    <a:pt x="6090" y="6086"/>
                    <a:pt x="6278" y="5918"/>
                  </a:cubicBezTo>
                  <a:cubicBezTo>
                    <a:pt x="7450" y="4788"/>
                    <a:pt x="7638" y="2780"/>
                    <a:pt x="6697" y="1420"/>
                  </a:cubicBezTo>
                  <a:cubicBezTo>
                    <a:pt x="6004" y="453"/>
                    <a:pt x="5042" y="0"/>
                    <a:pt x="40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7162900" y="2891625"/>
              <a:ext cx="258425" cy="236625"/>
            </a:xfrm>
            <a:custGeom>
              <a:avLst/>
              <a:gdLst/>
              <a:ahLst/>
              <a:cxnLst/>
              <a:rect l="l" t="t" r="r" b="b"/>
              <a:pathLst>
                <a:path w="10337" h="9465" extrusionOk="0">
                  <a:moveTo>
                    <a:pt x="5082" y="1"/>
                  </a:moveTo>
                  <a:cubicBezTo>
                    <a:pt x="2856" y="1"/>
                    <a:pt x="824" y="1622"/>
                    <a:pt x="210" y="3789"/>
                  </a:cubicBezTo>
                  <a:cubicBezTo>
                    <a:pt x="1" y="4563"/>
                    <a:pt x="42" y="5295"/>
                    <a:pt x="252" y="5986"/>
                  </a:cubicBezTo>
                  <a:cubicBezTo>
                    <a:pt x="377" y="6927"/>
                    <a:pt x="817" y="7744"/>
                    <a:pt x="1674" y="8455"/>
                  </a:cubicBezTo>
                  <a:cubicBezTo>
                    <a:pt x="2449" y="9083"/>
                    <a:pt x="3286" y="9396"/>
                    <a:pt x="4122" y="9417"/>
                  </a:cubicBezTo>
                  <a:cubicBezTo>
                    <a:pt x="4321" y="9449"/>
                    <a:pt x="4522" y="9464"/>
                    <a:pt x="4725" y="9464"/>
                  </a:cubicBezTo>
                  <a:cubicBezTo>
                    <a:pt x="5868" y="9464"/>
                    <a:pt x="7041" y="8973"/>
                    <a:pt x="7805" y="8120"/>
                  </a:cubicBezTo>
                  <a:cubicBezTo>
                    <a:pt x="7993" y="7911"/>
                    <a:pt x="8119" y="7702"/>
                    <a:pt x="8244" y="7451"/>
                  </a:cubicBezTo>
                  <a:cubicBezTo>
                    <a:pt x="8433" y="7241"/>
                    <a:pt x="8579" y="7032"/>
                    <a:pt x="8726" y="6823"/>
                  </a:cubicBezTo>
                  <a:cubicBezTo>
                    <a:pt x="10337" y="4417"/>
                    <a:pt x="9040" y="818"/>
                    <a:pt x="6152" y="127"/>
                  </a:cubicBezTo>
                  <a:cubicBezTo>
                    <a:pt x="5794" y="41"/>
                    <a:pt x="5436" y="1"/>
                    <a:pt x="50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3"/>
            <p:cNvSpPr/>
            <p:nvPr/>
          </p:nvSpPr>
          <p:spPr>
            <a:xfrm rot="509414">
              <a:off x="6628090" y="2955867"/>
              <a:ext cx="479645" cy="258549"/>
            </a:xfrm>
            <a:custGeom>
              <a:avLst/>
              <a:gdLst/>
              <a:ahLst/>
              <a:cxnLst/>
              <a:rect l="l" t="t" r="r" b="b"/>
              <a:pathLst>
                <a:path w="12199" h="7952" extrusionOk="0">
                  <a:moveTo>
                    <a:pt x="12136" y="210"/>
                  </a:moveTo>
                  <a:cubicBezTo>
                    <a:pt x="12178" y="691"/>
                    <a:pt x="12199" y="1110"/>
                    <a:pt x="11990" y="1486"/>
                  </a:cubicBezTo>
                  <a:cubicBezTo>
                    <a:pt x="11906" y="1654"/>
                    <a:pt x="11906" y="1842"/>
                    <a:pt x="11864" y="2009"/>
                  </a:cubicBezTo>
                  <a:lnTo>
                    <a:pt x="11467" y="3202"/>
                  </a:lnTo>
                  <a:cubicBezTo>
                    <a:pt x="11446" y="3265"/>
                    <a:pt x="11383" y="3349"/>
                    <a:pt x="11362" y="3432"/>
                  </a:cubicBezTo>
                  <a:cubicBezTo>
                    <a:pt x="11090" y="4395"/>
                    <a:pt x="10462" y="5106"/>
                    <a:pt x="9730" y="5734"/>
                  </a:cubicBezTo>
                  <a:cubicBezTo>
                    <a:pt x="9416" y="5985"/>
                    <a:pt x="9102" y="6278"/>
                    <a:pt x="8830" y="6592"/>
                  </a:cubicBezTo>
                  <a:cubicBezTo>
                    <a:pt x="8203" y="7282"/>
                    <a:pt x="7407" y="7554"/>
                    <a:pt x="6529" y="7638"/>
                  </a:cubicBezTo>
                  <a:cubicBezTo>
                    <a:pt x="6236" y="7659"/>
                    <a:pt x="5922" y="7742"/>
                    <a:pt x="5629" y="7805"/>
                  </a:cubicBezTo>
                  <a:cubicBezTo>
                    <a:pt x="4897" y="7952"/>
                    <a:pt x="4269" y="7847"/>
                    <a:pt x="3599" y="7491"/>
                  </a:cubicBezTo>
                  <a:cubicBezTo>
                    <a:pt x="2407" y="6801"/>
                    <a:pt x="1549" y="5838"/>
                    <a:pt x="691" y="4834"/>
                  </a:cubicBezTo>
                  <a:cubicBezTo>
                    <a:pt x="210" y="4290"/>
                    <a:pt x="1" y="3579"/>
                    <a:pt x="147" y="2784"/>
                  </a:cubicBezTo>
                  <a:cubicBezTo>
                    <a:pt x="628" y="2491"/>
                    <a:pt x="1193" y="2219"/>
                    <a:pt x="1737" y="2051"/>
                  </a:cubicBezTo>
                  <a:cubicBezTo>
                    <a:pt x="2616" y="1758"/>
                    <a:pt x="3495" y="1444"/>
                    <a:pt x="4374" y="1152"/>
                  </a:cubicBezTo>
                  <a:cubicBezTo>
                    <a:pt x="4687" y="1047"/>
                    <a:pt x="5001" y="963"/>
                    <a:pt x="5336" y="963"/>
                  </a:cubicBezTo>
                  <a:cubicBezTo>
                    <a:pt x="5796" y="942"/>
                    <a:pt x="6236" y="900"/>
                    <a:pt x="6675" y="754"/>
                  </a:cubicBezTo>
                  <a:cubicBezTo>
                    <a:pt x="7261" y="608"/>
                    <a:pt x="7826" y="440"/>
                    <a:pt x="8454" y="503"/>
                  </a:cubicBezTo>
                  <a:cubicBezTo>
                    <a:pt x="8621" y="503"/>
                    <a:pt x="8768" y="482"/>
                    <a:pt x="8893" y="440"/>
                  </a:cubicBezTo>
                  <a:cubicBezTo>
                    <a:pt x="9416" y="273"/>
                    <a:pt x="9939" y="273"/>
                    <a:pt x="10504" y="294"/>
                  </a:cubicBezTo>
                  <a:cubicBezTo>
                    <a:pt x="10755" y="294"/>
                    <a:pt x="11027" y="210"/>
                    <a:pt x="11278" y="168"/>
                  </a:cubicBezTo>
                  <a:cubicBezTo>
                    <a:pt x="11508" y="84"/>
                    <a:pt x="11801" y="1"/>
                    <a:pt x="12136" y="2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3"/>
            <p:cNvSpPr/>
            <p:nvPr/>
          </p:nvSpPr>
          <p:spPr>
            <a:xfrm>
              <a:off x="6588025" y="2923500"/>
              <a:ext cx="541425" cy="297525"/>
            </a:xfrm>
            <a:custGeom>
              <a:avLst/>
              <a:gdLst/>
              <a:ahLst/>
              <a:cxnLst/>
              <a:rect l="l" t="t" r="r" b="b"/>
              <a:pathLst>
                <a:path w="21657" h="11901" extrusionOk="0">
                  <a:moveTo>
                    <a:pt x="1863" y="1007"/>
                  </a:moveTo>
                  <a:cubicBezTo>
                    <a:pt x="3976" y="1332"/>
                    <a:pt x="6105" y="1436"/>
                    <a:pt x="8234" y="1436"/>
                  </a:cubicBezTo>
                  <a:cubicBezTo>
                    <a:pt x="10363" y="1436"/>
                    <a:pt x="12492" y="1332"/>
                    <a:pt x="14605" y="1238"/>
                  </a:cubicBezTo>
                  <a:cubicBezTo>
                    <a:pt x="15139" y="1217"/>
                    <a:pt x="15667" y="1206"/>
                    <a:pt x="16198" y="1206"/>
                  </a:cubicBezTo>
                  <a:cubicBezTo>
                    <a:pt x="16729" y="1206"/>
                    <a:pt x="17262" y="1217"/>
                    <a:pt x="17806" y="1238"/>
                  </a:cubicBezTo>
                  <a:cubicBezTo>
                    <a:pt x="17842" y="1239"/>
                    <a:pt x="17879" y="1239"/>
                    <a:pt x="17917" y="1239"/>
                  </a:cubicBezTo>
                  <a:cubicBezTo>
                    <a:pt x="18125" y="1239"/>
                    <a:pt x="18375" y="1226"/>
                    <a:pt x="18634" y="1226"/>
                  </a:cubicBezTo>
                  <a:cubicBezTo>
                    <a:pt x="19319" y="1226"/>
                    <a:pt x="20072" y="1314"/>
                    <a:pt x="20317" y="1949"/>
                  </a:cubicBezTo>
                  <a:cubicBezTo>
                    <a:pt x="20506" y="2326"/>
                    <a:pt x="20213" y="2912"/>
                    <a:pt x="20129" y="3330"/>
                  </a:cubicBezTo>
                  <a:cubicBezTo>
                    <a:pt x="20024" y="3832"/>
                    <a:pt x="19899" y="4292"/>
                    <a:pt x="19731" y="4774"/>
                  </a:cubicBezTo>
                  <a:cubicBezTo>
                    <a:pt x="19397" y="5820"/>
                    <a:pt x="18853" y="6782"/>
                    <a:pt x="18246" y="7682"/>
                  </a:cubicBezTo>
                  <a:cubicBezTo>
                    <a:pt x="17032" y="9419"/>
                    <a:pt x="15421" y="10339"/>
                    <a:pt x="13371" y="10528"/>
                  </a:cubicBezTo>
                  <a:cubicBezTo>
                    <a:pt x="13132" y="10550"/>
                    <a:pt x="12892" y="10559"/>
                    <a:pt x="12651" y="10559"/>
                  </a:cubicBezTo>
                  <a:cubicBezTo>
                    <a:pt x="11983" y="10559"/>
                    <a:pt x="11306" y="10490"/>
                    <a:pt x="10630" y="10444"/>
                  </a:cubicBezTo>
                  <a:cubicBezTo>
                    <a:pt x="9563" y="10423"/>
                    <a:pt x="8495" y="10256"/>
                    <a:pt x="7470" y="9984"/>
                  </a:cubicBezTo>
                  <a:cubicBezTo>
                    <a:pt x="5608" y="9461"/>
                    <a:pt x="4102" y="8121"/>
                    <a:pt x="2993" y="6448"/>
                  </a:cubicBezTo>
                  <a:cubicBezTo>
                    <a:pt x="2490" y="5694"/>
                    <a:pt x="2135" y="4878"/>
                    <a:pt x="1905" y="3979"/>
                  </a:cubicBezTo>
                  <a:cubicBezTo>
                    <a:pt x="1800" y="3560"/>
                    <a:pt x="1737" y="3142"/>
                    <a:pt x="1716" y="2702"/>
                  </a:cubicBezTo>
                  <a:cubicBezTo>
                    <a:pt x="1695" y="2200"/>
                    <a:pt x="1842" y="1740"/>
                    <a:pt x="1863" y="1259"/>
                  </a:cubicBezTo>
                  <a:lnTo>
                    <a:pt x="1863" y="1007"/>
                  </a:lnTo>
                  <a:close/>
                  <a:moveTo>
                    <a:pt x="1270" y="0"/>
                  </a:moveTo>
                  <a:cubicBezTo>
                    <a:pt x="942" y="0"/>
                    <a:pt x="739" y="393"/>
                    <a:pt x="858" y="673"/>
                  </a:cubicBezTo>
                  <a:cubicBezTo>
                    <a:pt x="0" y="1886"/>
                    <a:pt x="377" y="3916"/>
                    <a:pt x="837" y="5213"/>
                  </a:cubicBezTo>
                  <a:cubicBezTo>
                    <a:pt x="1423" y="6971"/>
                    <a:pt x="2553" y="8519"/>
                    <a:pt x="3913" y="9670"/>
                  </a:cubicBezTo>
                  <a:cubicBezTo>
                    <a:pt x="5420" y="10946"/>
                    <a:pt x="7261" y="11511"/>
                    <a:pt x="9165" y="11720"/>
                  </a:cubicBezTo>
                  <a:cubicBezTo>
                    <a:pt x="10071" y="11823"/>
                    <a:pt x="11022" y="11901"/>
                    <a:pt x="11972" y="11901"/>
                  </a:cubicBezTo>
                  <a:cubicBezTo>
                    <a:pt x="12952" y="11901"/>
                    <a:pt x="13931" y="11818"/>
                    <a:pt x="14856" y="11595"/>
                  </a:cubicBezTo>
                  <a:cubicBezTo>
                    <a:pt x="16635" y="11176"/>
                    <a:pt x="18016" y="10026"/>
                    <a:pt x="19104" y="8477"/>
                  </a:cubicBezTo>
                  <a:cubicBezTo>
                    <a:pt x="20317" y="6782"/>
                    <a:pt x="20840" y="4983"/>
                    <a:pt x="21384" y="2974"/>
                  </a:cubicBezTo>
                  <a:cubicBezTo>
                    <a:pt x="21656" y="2137"/>
                    <a:pt x="21468" y="1363"/>
                    <a:pt x="20903" y="715"/>
                  </a:cubicBezTo>
                  <a:cubicBezTo>
                    <a:pt x="20443" y="150"/>
                    <a:pt x="19501" y="108"/>
                    <a:pt x="18853" y="87"/>
                  </a:cubicBezTo>
                  <a:cubicBezTo>
                    <a:pt x="18176" y="61"/>
                    <a:pt x="17506" y="49"/>
                    <a:pt x="16839" y="49"/>
                  </a:cubicBezTo>
                  <a:cubicBezTo>
                    <a:pt x="15380" y="49"/>
                    <a:pt x="13935" y="105"/>
                    <a:pt x="12471" y="191"/>
                  </a:cubicBezTo>
                  <a:cubicBezTo>
                    <a:pt x="10630" y="307"/>
                    <a:pt x="8767" y="411"/>
                    <a:pt x="6903" y="411"/>
                  </a:cubicBezTo>
                  <a:cubicBezTo>
                    <a:pt x="5038" y="411"/>
                    <a:pt x="3170" y="307"/>
                    <a:pt x="1319" y="3"/>
                  </a:cubicBezTo>
                  <a:cubicBezTo>
                    <a:pt x="1302" y="1"/>
                    <a:pt x="1286" y="0"/>
                    <a:pt x="1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0" name="Google Shape;580;p23"/>
          <p:cNvGrpSpPr/>
          <p:nvPr/>
        </p:nvGrpSpPr>
        <p:grpSpPr>
          <a:xfrm>
            <a:off x="7332725" y="3892938"/>
            <a:ext cx="639425" cy="489125"/>
            <a:chOff x="6368425" y="4496988"/>
            <a:chExt cx="639425" cy="489125"/>
          </a:xfrm>
        </p:grpSpPr>
        <p:sp>
          <p:nvSpPr>
            <p:cNvPr id="581" name="Google Shape;581;p2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3" name="Google Shape;583;p23"/>
            <p:cNvGrpSpPr/>
            <p:nvPr/>
          </p:nvGrpSpPr>
          <p:grpSpPr>
            <a:xfrm>
              <a:off x="6368425" y="4496988"/>
              <a:ext cx="182575" cy="327500"/>
              <a:chOff x="6368425" y="4496988"/>
              <a:chExt cx="182575" cy="327500"/>
            </a:xfrm>
          </p:grpSpPr>
          <p:sp>
            <p:nvSpPr>
              <p:cNvPr id="584" name="Google Shape;584;p2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2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93C4635E-E587-6CDC-4F2C-24C12F589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1218" y="300610"/>
            <a:ext cx="1863928" cy="50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4"/>
          <p:cNvSpPr txBox="1">
            <a:spLocks noGrp="1"/>
          </p:cNvSpPr>
          <p:nvPr>
            <p:ph type="title"/>
          </p:nvPr>
        </p:nvSpPr>
        <p:spPr>
          <a:xfrm>
            <a:off x="105503" y="53991"/>
            <a:ext cx="5281071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91425" rIns="432000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DISKUSI DAN MATERI (30 menit)</a:t>
            </a:r>
            <a:endParaRPr sz="2000"/>
          </a:p>
        </p:txBody>
      </p:sp>
      <p:sp>
        <p:nvSpPr>
          <p:cNvPr id="593" name="Google Shape;593;p24"/>
          <p:cNvSpPr txBox="1">
            <a:spLocks noGrp="1"/>
          </p:cNvSpPr>
          <p:nvPr>
            <p:ph type="subTitle" idx="1"/>
          </p:nvPr>
        </p:nvSpPr>
        <p:spPr>
          <a:xfrm>
            <a:off x="601930" y="885047"/>
            <a:ext cx="7069820" cy="3007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36000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0" dirty="0">
                <a:solidFill>
                  <a:schemeClr val="dk1"/>
                </a:solidFill>
              </a:rPr>
              <a:t>Teknik 2: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-US" sz="1800" b="0" dirty="0" err="1">
                <a:solidFill>
                  <a:schemeClr val="dk1"/>
                </a:solidFill>
              </a:rPr>
              <a:t>Tanyakan</a:t>
            </a:r>
            <a:r>
              <a:rPr lang="en-US" sz="1800" b="0" dirty="0">
                <a:solidFill>
                  <a:schemeClr val="dk1"/>
                </a:solidFill>
              </a:rPr>
              <a:t> pada </a:t>
            </a:r>
            <a:r>
              <a:rPr lang="en-US" sz="1800" b="0" dirty="0" err="1">
                <a:solidFill>
                  <a:schemeClr val="dk1"/>
                </a:solidFill>
              </a:rPr>
              <a:t>peserta</a:t>
            </a:r>
            <a:r>
              <a:rPr lang="en-US" sz="1800" b="0" dirty="0">
                <a:solidFill>
                  <a:schemeClr val="dk1"/>
                </a:solidFill>
              </a:rPr>
              <a:t>, </a:t>
            </a:r>
            <a:r>
              <a:rPr lang="en-US" sz="1800" b="0" dirty="0" err="1">
                <a:solidFill>
                  <a:schemeClr val="dk1"/>
                </a:solidFill>
              </a:rPr>
              <a:t>apakah</a:t>
            </a:r>
            <a:r>
              <a:rPr lang="en-US" sz="1800" b="0" dirty="0">
                <a:solidFill>
                  <a:schemeClr val="dk1"/>
                </a:solidFill>
              </a:rPr>
              <a:t> </a:t>
            </a:r>
            <a:r>
              <a:rPr lang="en-US" sz="1800" b="0" dirty="0" err="1">
                <a:solidFill>
                  <a:schemeClr val="dk1"/>
                </a:solidFill>
              </a:rPr>
              <a:t>bisa</a:t>
            </a:r>
            <a:r>
              <a:rPr lang="en-US" sz="1800" b="0" dirty="0">
                <a:solidFill>
                  <a:schemeClr val="dk1"/>
                </a:solidFill>
              </a:rPr>
              <a:t> </a:t>
            </a:r>
            <a:r>
              <a:rPr lang="en-US" sz="1800" b="0" dirty="0" err="1">
                <a:solidFill>
                  <a:schemeClr val="dk1"/>
                </a:solidFill>
              </a:rPr>
              <a:t>memberikan</a:t>
            </a:r>
            <a:r>
              <a:rPr lang="en-US" sz="1800" b="0" dirty="0">
                <a:solidFill>
                  <a:schemeClr val="dk1"/>
                </a:solidFill>
              </a:rPr>
              <a:t> </a:t>
            </a:r>
            <a:r>
              <a:rPr lang="en-US" sz="1800" b="0" dirty="0" err="1">
                <a:solidFill>
                  <a:schemeClr val="dk1"/>
                </a:solidFill>
              </a:rPr>
              <a:t>contoh</a:t>
            </a:r>
            <a:r>
              <a:rPr lang="en-US" sz="1800" b="0" dirty="0">
                <a:solidFill>
                  <a:schemeClr val="dk1"/>
                </a:solidFill>
              </a:rPr>
              <a:t> lain</a:t>
            </a:r>
            <a:endParaRPr sz="1800" b="0" dirty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sz="1800" b="0" dirty="0" err="1">
                <a:solidFill>
                  <a:schemeClr val="dk1"/>
                </a:solidFill>
              </a:rPr>
              <a:t>Apakah</a:t>
            </a:r>
            <a:r>
              <a:rPr lang="en-US" sz="1800" b="0" dirty="0">
                <a:solidFill>
                  <a:schemeClr val="dk1"/>
                </a:solidFill>
              </a:rPr>
              <a:t> rasa </a:t>
            </a:r>
            <a:r>
              <a:rPr lang="en-US" sz="1800" b="0" dirty="0" err="1">
                <a:solidFill>
                  <a:schemeClr val="dk1"/>
                </a:solidFill>
              </a:rPr>
              <a:t>hormat</a:t>
            </a:r>
            <a:r>
              <a:rPr lang="en-US" sz="1800" b="0" dirty="0">
                <a:solidFill>
                  <a:schemeClr val="dk1"/>
                </a:solidFill>
              </a:rPr>
              <a:t> </a:t>
            </a:r>
            <a:r>
              <a:rPr lang="en-US" sz="1800" b="0" dirty="0" err="1">
                <a:solidFill>
                  <a:schemeClr val="dk1"/>
                </a:solidFill>
              </a:rPr>
              <a:t>melekat</a:t>
            </a:r>
            <a:r>
              <a:rPr lang="en-US" sz="1800" b="0" dirty="0">
                <a:solidFill>
                  <a:schemeClr val="dk1"/>
                </a:solidFill>
              </a:rPr>
              <a:t> pada </a:t>
            </a:r>
            <a:r>
              <a:rPr lang="en-US" sz="1800" b="0" dirty="0" err="1">
                <a:solidFill>
                  <a:schemeClr val="dk1"/>
                </a:solidFill>
              </a:rPr>
              <a:t>seseorang</a:t>
            </a:r>
            <a:r>
              <a:rPr lang="en-US" sz="1800" b="0" dirty="0">
                <a:solidFill>
                  <a:schemeClr val="dk1"/>
                </a:solidFill>
              </a:rPr>
              <a:t> </a:t>
            </a:r>
            <a:r>
              <a:rPr lang="en-US" sz="1800" b="0" dirty="0" err="1">
                <a:solidFill>
                  <a:schemeClr val="dk1"/>
                </a:solidFill>
              </a:rPr>
              <a:t>sejak</a:t>
            </a:r>
            <a:r>
              <a:rPr lang="en-US" sz="1800" b="0" dirty="0">
                <a:solidFill>
                  <a:schemeClr val="dk1"/>
                </a:solidFill>
              </a:rPr>
              <a:t> </a:t>
            </a:r>
            <a:r>
              <a:rPr lang="en-US" sz="1800" b="0" dirty="0" err="1">
                <a:solidFill>
                  <a:schemeClr val="dk1"/>
                </a:solidFill>
              </a:rPr>
              <a:t>ia</a:t>
            </a:r>
            <a:r>
              <a:rPr lang="en-US" sz="1800" b="0" dirty="0">
                <a:solidFill>
                  <a:schemeClr val="dk1"/>
                </a:solidFill>
              </a:rPr>
              <a:t> </a:t>
            </a:r>
            <a:r>
              <a:rPr lang="en-US" sz="1800" b="0" dirty="0" err="1">
                <a:solidFill>
                  <a:schemeClr val="dk1"/>
                </a:solidFill>
              </a:rPr>
              <a:t>lahir</a:t>
            </a:r>
            <a:r>
              <a:rPr lang="en-US" sz="1800" b="0" dirty="0">
                <a:solidFill>
                  <a:schemeClr val="dk1"/>
                </a:solidFill>
              </a:rPr>
              <a:t>, </a:t>
            </a:r>
            <a:r>
              <a:rPr lang="en-US" sz="1800" b="0" dirty="0" err="1">
                <a:solidFill>
                  <a:schemeClr val="dk1"/>
                </a:solidFill>
              </a:rPr>
              <a:t>merupakan</a:t>
            </a:r>
            <a:r>
              <a:rPr lang="en-US" sz="1800" b="0" dirty="0">
                <a:solidFill>
                  <a:schemeClr val="dk1"/>
                </a:solidFill>
              </a:rPr>
              <a:t> </a:t>
            </a:r>
            <a:r>
              <a:rPr lang="en-US" sz="1800" b="0" dirty="0" err="1">
                <a:solidFill>
                  <a:schemeClr val="dk1"/>
                </a:solidFill>
              </a:rPr>
              <a:t>pemberian</a:t>
            </a:r>
            <a:r>
              <a:rPr lang="en-US" sz="1800" b="0" dirty="0">
                <a:solidFill>
                  <a:schemeClr val="dk1"/>
                </a:solidFill>
              </a:rPr>
              <a:t>, </a:t>
            </a:r>
            <a:r>
              <a:rPr lang="en-US" sz="1800" b="0" dirty="0" err="1">
                <a:solidFill>
                  <a:schemeClr val="dk1"/>
                </a:solidFill>
              </a:rPr>
              <a:t>atau</a:t>
            </a:r>
            <a:r>
              <a:rPr lang="en-US" sz="1800" b="0" dirty="0">
                <a:solidFill>
                  <a:schemeClr val="dk1"/>
                </a:solidFill>
              </a:rPr>
              <a:t> </a:t>
            </a:r>
            <a:r>
              <a:rPr lang="en-US" sz="1800" b="0" dirty="0" err="1">
                <a:solidFill>
                  <a:schemeClr val="dk1"/>
                </a:solidFill>
              </a:rPr>
              <a:t>perlu</a:t>
            </a:r>
            <a:r>
              <a:rPr lang="en-US" sz="1800" b="0" dirty="0">
                <a:solidFill>
                  <a:schemeClr val="dk1"/>
                </a:solidFill>
              </a:rPr>
              <a:t> </a:t>
            </a:r>
            <a:r>
              <a:rPr lang="en-US" sz="1800" b="0" dirty="0" err="1">
                <a:solidFill>
                  <a:schemeClr val="dk1"/>
                </a:solidFill>
              </a:rPr>
              <a:t>diusahakan</a:t>
            </a:r>
            <a:r>
              <a:rPr lang="en-US" sz="1800" b="0" dirty="0">
                <a:solidFill>
                  <a:schemeClr val="dk1"/>
                </a:solidFill>
              </a:rPr>
              <a:t>?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sz="1800" b="0" dirty="0">
                <a:solidFill>
                  <a:schemeClr val="dk1"/>
                </a:solidFill>
              </a:rPr>
              <a:t>Tindakan-</a:t>
            </a:r>
            <a:r>
              <a:rPr lang="en-US" sz="1800" b="0" dirty="0" err="1">
                <a:solidFill>
                  <a:schemeClr val="dk1"/>
                </a:solidFill>
              </a:rPr>
              <a:t>tindakan</a:t>
            </a:r>
            <a:r>
              <a:rPr lang="en-US" sz="1800" b="0" dirty="0">
                <a:solidFill>
                  <a:schemeClr val="dk1"/>
                </a:solidFill>
              </a:rPr>
              <a:t> </a:t>
            </a:r>
            <a:r>
              <a:rPr lang="en-US" sz="1800" b="0" dirty="0" err="1">
                <a:solidFill>
                  <a:schemeClr val="dk1"/>
                </a:solidFill>
              </a:rPr>
              <a:t>seperti</a:t>
            </a:r>
            <a:r>
              <a:rPr lang="en-US" sz="1800" b="0" dirty="0">
                <a:solidFill>
                  <a:schemeClr val="dk1"/>
                </a:solidFill>
              </a:rPr>
              <a:t> </a:t>
            </a:r>
            <a:r>
              <a:rPr lang="en-US" sz="1800" b="0" dirty="0" err="1">
                <a:solidFill>
                  <a:schemeClr val="dk1"/>
                </a:solidFill>
              </a:rPr>
              <a:t>apa</a:t>
            </a:r>
            <a:r>
              <a:rPr lang="en-US" sz="1800" b="0" dirty="0">
                <a:solidFill>
                  <a:schemeClr val="dk1"/>
                </a:solidFill>
              </a:rPr>
              <a:t> yang </a:t>
            </a:r>
            <a:r>
              <a:rPr lang="en-US" sz="1800" b="0" dirty="0" err="1">
                <a:solidFill>
                  <a:schemeClr val="dk1"/>
                </a:solidFill>
              </a:rPr>
              <a:t>bisa</a:t>
            </a:r>
            <a:r>
              <a:rPr lang="en-US" sz="1800" b="0" dirty="0">
                <a:solidFill>
                  <a:schemeClr val="dk1"/>
                </a:solidFill>
              </a:rPr>
              <a:t> </a:t>
            </a:r>
            <a:r>
              <a:rPr lang="en-US" sz="1800" b="0" dirty="0" err="1">
                <a:solidFill>
                  <a:schemeClr val="dk1"/>
                </a:solidFill>
              </a:rPr>
              <a:t>menimbulkan</a:t>
            </a:r>
            <a:r>
              <a:rPr lang="en-US" sz="1800" b="0" dirty="0">
                <a:solidFill>
                  <a:schemeClr val="dk1"/>
                </a:solidFill>
              </a:rPr>
              <a:t> rasa </a:t>
            </a:r>
            <a:r>
              <a:rPr lang="en-US" sz="1800" b="0" dirty="0" err="1">
                <a:solidFill>
                  <a:schemeClr val="dk1"/>
                </a:solidFill>
              </a:rPr>
              <a:t>hormat</a:t>
            </a:r>
            <a:r>
              <a:rPr lang="en-US" sz="1800" b="0" dirty="0">
                <a:solidFill>
                  <a:schemeClr val="dk1"/>
                </a:solidFill>
              </a:rPr>
              <a:t> </a:t>
            </a:r>
            <a:r>
              <a:rPr lang="en-US" sz="1800" b="0" dirty="0" err="1">
                <a:solidFill>
                  <a:schemeClr val="dk1"/>
                </a:solidFill>
              </a:rPr>
              <a:t>dari</a:t>
            </a:r>
            <a:r>
              <a:rPr lang="en-US" sz="1800" b="0" dirty="0">
                <a:solidFill>
                  <a:schemeClr val="dk1"/>
                </a:solidFill>
              </a:rPr>
              <a:t> </a:t>
            </a:r>
            <a:r>
              <a:rPr lang="en-US" sz="1800" b="0" dirty="0" err="1">
                <a:solidFill>
                  <a:schemeClr val="dk1"/>
                </a:solidFill>
              </a:rPr>
              <a:t>keluarga</a:t>
            </a:r>
            <a:r>
              <a:rPr lang="en-US" sz="1800" b="0" dirty="0">
                <a:solidFill>
                  <a:schemeClr val="dk1"/>
                </a:solidFill>
              </a:rPr>
              <a:t> dan </a:t>
            </a:r>
            <a:r>
              <a:rPr lang="en-US" sz="1800" b="0" dirty="0" err="1">
                <a:solidFill>
                  <a:schemeClr val="dk1"/>
                </a:solidFill>
              </a:rPr>
              <a:t>teman</a:t>
            </a:r>
            <a:endParaRPr sz="1800" b="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rPr lang="en-US" sz="1800" b="0" dirty="0" err="1">
                <a:solidFill>
                  <a:schemeClr val="dk1"/>
                </a:solidFill>
              </a:rPr>
              <a:t>Tuliskan</a:t>
            </a:r>
            <a:r>
              <a:rPr lang="en-US" sz="1800" b="0" dirty="0">
                <a:solidFill>
                  <a:schemeClr val="dk1"/>
                </a:solidFill>
              </a:rPr>
              <a:t> </a:t>
            </a:r>
            <a:r>
              <a:rPr lang="en-US" sz="1800" b="0" dirty="0" err="1">
                <a:solidFill>
                  <a:schemeClr val="dk1"/>
                </a:solidFill>
              </a:rPr>
              <a:t>jawaban</a:t>
            </a:r>
            <a:r>
              <a:rPr lang="en-US" sz="1800" b="0" dirty="0">
                <a:solidFill>
                  <a:schemeClr val="dk1"/>
                </a:solidFill>
              </a:rPr>
              <a:t> pada </a:t>
            </a:r>
            <a:r>
              <a:rPr lang="en-US" sz="1800" b="0" dirty="0" err="1">
                <a:solidFill>
                  <a:schemeClr val="dk1"/>
                </a:solidFill>
              </a:rPr>
              <a:t>kertas</a:t>
            </a:r>
            <a:r>
              <a:rPr lang="en-US" sz="1800" b="0" dirty="0">
                <a:solidFill>
                  <a:schemeClr val="dk1"/>
                </a:solidFill>
              </a:rPr>
              <a:t> flip chart. </a:t>
            </a:r>
            <a:r>
              <a:rPr lang="en-US" sz="1800" b="0" dirty="0" err="1">
                <a:solidFill>
                  <a:schemeClr val="dk1"/>
                </a:solidFill>
              </a:rPr>
              <a:t>Kemudian</a:t>
            </a:r>
            <a:r>
              <a:rPr lang="en-US" sz="1800" b="0" dirty="0">
                <a:solidFill>
                  <a:schemeClr val="dk1"/>
                </a:solidFill>
              </a:rPr>
              <a:t> </a:t>
            </a:r>
            <a:r>
              <a:rPr lang="en-US" sz="1800" b="0" dirty="0" err="1">
                <a:solidFill>
                  <a:schemeClr val="dk1"/>
                </a:solidFill>
              </a:rPr>
              <a:t>perwakilan</a:t>
            </a:r>
            <a:r>
              <a:rPr lang="en-US" sz="1800" b="0" dirty="0">
                <a:solidFill>
                  <a:schemeClr val="dk1"/>
                </a:solidFill>
              </a:rPr>
              <a:t> </a:t>
            </a:r>
            <a:r>
              <a:rPr lang="en-US" sz="1800" b="0" dirty="0" err="1">
                <a:solidFill>
                  <a:schemeClr val="dk1"/>
                </a:solidFill>
              </a:rPr>
              <a:t>peserta</a:t>
            </a:r>
            <a:r>
              <a:rPr lang="en-US" sz="1800" b="0" dirty="0">
                <a:solidFill>
                  <a:schemeClr val="dk1"/>
                </a:solidFill>
              </a:rPr>
              <a:t> </a:t>
            </a:r>
            <a:r>
              <a:rPr lang="en-US" sz="1800" b="0" dirty="0" err="1">
                <a:solidFill>
                  <a:schemeClr val="dk1"/>
                </a:solidFill>
              </a:rPr>
              <a:t>maju</a:t>
            </a:r>
            <a:r>
              <a:rPr lang="en-US" sz="1800" b="0" dirty="0">
                <a:solidFill>
                  <a:schemeClr val="dk1"/>
                </a:solidFill>
              </a:rPr>
              <a:t> dan </a:t>
            </a:r>
            <a:r>
              <a:rPr lang="en-US" sz="1800" b="0" dirty="0" err="1">
                <a:solidFill>
                  <a:schemeClr val="dk1"/>
                </a:solidFill>
              </a:rPr>
              <a:t>membacakan</a:t>
            </a:r>
            <a:r>
              <a:rPr lang="en-US" sz="1800" b="0" dirty="0">
                <a:solidFill>
                  <a:schemeClr val="dk1"/>
                </a:solidFill>
              </a:rPr>
              <a:t> </a:t>
            </a:r>
            <a:r>
              <a:rPr lang="en-US" sz="1800" b="0" dirty="0" err="1">
                <a:solidFill>
                  <a:schemeClr val="dk1"/>
                </a:solidFill>
              </a:rPr>
              <a:t>jawaban</a:t>
            </a:r>
            <a:endParaRPr sz="1800" b="0" dirty="0">
              <a:solidFill>
                <a:schemeClr val="dk1"/>
              </a:solidFill>
            </a:endParaRPr>
          </a:p>
        </p:txBody>
      </p:sp>
      <p:grpSp>
        <p:nvGrpSpPr>
          <p:cNvPr id="594" name="Google Shape;594;p24"/>
          <p:cNvGrpSpPr/>
          <p:nvPr/>
        </p:nvGrpSpPr>
        <p:grpSpPr>
          <a:xfrm rot="-570993" flipH="1">
            <a:off x="2956401" y="2839052"/>
            <a:ext cx="109793" cy="150594"/>
            <a:chOff x="847587" y="2439683"/>
            <a:chExt cx="162074" cy="255883"/>
          </a:xfrm>
        </p:grpSpPr>
        <p:sp>
          <p:nvSpPr>
            <p:cNvPr id="595" name="Google Shape;595;p24"/>
            <p:cNvSpPr/>
            <p:nvPr/>
          </p:nvSpPr>
          <p:spPr>
            <a:xfrm>
              <a:off x="928700" y="2593175"/>
              <a:ext cx="66675" cy="86925"/>
            </a:xfrm>
            <a:custGeom>
              <a:avLst/>
              <a:gdLst/>
              <a:ahLst/>
              <a:cxnLst/>
              <a:rect l="l" t="t" r="r" b="b"/>
              <a:pathLst>
                <a:path w="2667" h="3477" extrusionOk="0">
                  <a:moveTo>
                    <a:pt x="0" y="858"/>
                  </a:moveTo>
                  <a:lnTo>
                    <a:pt x="2667" y="0"/>
                  </a:lnTo>
                  <a:lnTo>
                    <a:pt x="2428" y="34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grpSp>
          <p:nvGrpSpPr>
            <p:cNvPr id="596" name="Google Shape;596;p24"/>
            <p:cNvGrpSpPr/>
            <p:nvPr/>
          </p:nvGrpSpPr>
          <p:grpSpPr>
            <a:xfrm>
              <a:off x="847587" y="2439683"/>
              <a:ext cx="162074" cy="255883"/>
              <a:chOff x="2067875" y="163975"/>
              <a:chExt cx="3274225" cy="5169350"/>
            </a:xfrm>
          </p:grpSpPr>
          <p:sp>
            <p:nvSpPr>
              <p:cNvPr id="597" name="Google Shape;597;p24"/>
              <p:cNvSpPr/>
              <p:nvPr/>
            </p:nvSpPr>
            <p:spPr>
              <a:xfrm>
                <a:off x="2067875" y="163975"/>
                <a:ext cx="2162225" cy="3237175"/>
              </a:xfrm>
              <a:custGeom>
                <a:avLst/>
                <a:gdLst/>
                <a:ahLst/>
                <a:cxnLst/>
                <a:rect l="l" t="t" r="r" b="b"/>
                <a:pathLst>
                  <a:path w="86489" h="129487" extrusionOk="0">
                    <a:moveTo>
                      <a:pt x="30147" y="11368"/>
                    </a:moveTo>
                    <a:cubicBezTo>
                      <a:pt x="33607" y="15322"/>
                      <a:pt x="36572" y="19275"/>
                      <a:pt x="39538" y="23229"/>
                    </a:cubicBezTo>
                    <a:cubicBezTo>
                      <a:pt x="49916" y="39538"/>
                      <a:pt x="61283" y="55354"/>
                      <a:pt x="70179" y="72651"/>
                    </a:cubicBezTo>
                    <a:cubicBezTo>
                      <a:pt x="76110" y="86489"/>
                      <a:pt x="81546" y="100328"/>
                      <a:pt x="85500" y="114660"/>
                    </a:cubicBezTo>
                    <a:cubicBezTo>
                      <a:pt x="86488" y="118120"/>
                      <a:pt x="86488" y="121579"/>
                      <a:pt x="85500" y="125039"/>
                    </a:cubicBezTo>
                    <a:cubicBezTo>
                      <a:pt x="85006" y="127016"/>
                      <a:pt x="83029" y="128498"/>
                      <a:pt x="81052" y="128993"/>
                    </a:cubicBezTo>
                    <a:cubicBezTo>
                      <a:pt x="79075" y="129487"/>
                      <a:pt x="77098" y="128993"/>
                      <a:pt x="75616" y="127510"/>
                    </a:cubicBezTo>
                    <a:cubicBezTo>
                      <a:pt x="73639" y="124545"/>
                      <a:pt x="72156" y="121085"/>
                      <a:pt x="71168" y="118120"/>
                    </a:cubicBezTo>
                    <a:cubicBezTo>
                      <a:pt x="68202" y="110212"/>
                      <a:pt x="64249" y="102305"/>
                      <a:pt x="60295" y="94891"/>
                    </a:cubicBezTo>
                    <a:cubicBezTo>
                      <a:pt x="48434" y="75122"/>
                      <a:pt x="36078" y="55848"/>
                      <a:pt x="24217" y="36573"/>
                    </a:cubicBezTo>
                    <a:cubicBezTo>
                      <a:pt x="19275" y="27677"/>
                      <a:pt x="11861" y="20264"/>
                      <a:pt x="2965" y="16310"/>
                    </a:cubicBezTo>
                    <a:cubicBezTo>
                      <a:pt x="988" y="14827"/>
                      <a:pt x="0" y="12850"/>
                      <a:pt x="0" y="10874"/>
                    </a:cubicBezTo>
                    <a:cubicBezTo>
                      <a:pt x="988" y="8402"/>
                      <a:pt x="2471" y="6426"/>
                      <a:pt x="4942" y="4943"/>
                    </a:cubicBezTo>
                    <a:cubicBezTo>
                      <a:pt x="13838" y="1"/>
                      <a:pt x="21251" y="5437"/>
                      <a:pt x="30147" y="113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24"/>
              <p:cNvSpPr/>
              <p:nvPr/>
            </p:nvSpPr>
            <p:spPr>
              <a:xfrm>
                <a:off x="3266350" y="2978100"/>
                <a:ext cx="2075750" cy="2355225"/>
              </a:xfrm>
              <a:custGeom>
                <a:avLst/>
                <a:gdLst/>
                <a:ahLst/>
                <a:cxnLst/>
                <a:rect l="l" t="t" r="r" b="b"/>
                <a:pathLst>
                  <a:path w="83030" h="94209" extrusionOk="0">
                    <a:moveTo>
                      <a:pt x="66981" y="17128"/>
                    </a:moveTo>
                    <a:lnTo>
                      <a:pt x="63122" y="73253"/>
                    </a:lnTo>
                    <a:lnTo>
                      <a:pt x="63122" y="73253"/>
                    </a:lnTo>
                    <a:cubicBezTo>
                      <a:pt x="47351" y="62193"/>
                      <a:pt x="33746" y="48029"/>
                      <a:pt x="23127" y="31855"/>
                    </a:cubicBezTo>
                    <a:lnTo>
                      <a:pt x="23127" y="31855"/>
                    </a:lnTo>
                    <a:cubicBezTo>
                      <a:pt x="37215" y="25318"/>
                      <a:pt x="51944" y="20297"/>
                      <a:pt x="66981" y="17128"/>
                    </a:cubicBezTo>
                    <a:close/>
                    <a:moveTo>
                      <a:pt x="75895" y="1"/>
                    </a:moveTo>
                    <a:cubicBezTo>
                      <a:pt x="75489" y="1"/>
                      <a:pt x="75066" y="38"/>
                      <a:pt x="74628" y="118"/>
                    </a:cubicBezTo>
                    <a:cubicBezTo>
                      <a:pt x="49917" y="4566"/>
                      <a:pt x="26688" y="12474"/>
                      <a:pt x="4448" y="23841"/>
                    </a:cubicBezTo>
                    <a:cubicBezTo>
                      <a:pt x="989" y="26312"/>
                      <a:pt x="0" y="31254"/>
                      <a:pt x="2471" y="34714"/>
                    </a:cubicBezTo>
                    <a:cubicBezTo>
                      <a:pt x="3991" y="36841"/>
                      <a:pt x="6444" y="37847"/>
                      <a:pt x="8913" y="37847"/>
                    </a:cubicBezTo>
                    <a:cubicBezTo>
                      <a:pt x="9050" y="37847"/>
                      <a:pt x="9187" y="37844"/>
                      <a:pt x="9324" y="37838"/>
                    </a:cubicBezTo>
                    <a:lnTo>
                      <a:pt x="9324" y="37838"/>
                    </a:lnTo>
                    <a:cubicBezTo>
                      <a:pt x="9535" y="38603"/>
                      <a:pt x="9880" y="39379"/>
                      <a:pt x="10379" y="40150"/>
                    </a:cubicBezTo>
                    <a:cubicBezTo>
                      <a:pt x="25206" y="61896"/>
                      <a:pt x="44480" y="80182"/>
                      <a:pt x="66720" y="93526"/>
                    </a:cubicBezTo>
                    <a:cubicBezTo>
                      <a:pt x="67763" y="93990"/>
                      <a:pt x="68860" y="94209"/>
                      <a:pt x="69941" y="94209"/>
                    </a:cubicBezTo>
                    <a:cubicBezTo>
                      <a:pt x="73473" y="94209"/>
                      <a:pt x="76836" y="91873"/>
                      <a:pt x="77593" y="88090"/>
                    </a:cubicBezTo>
                    <a:lnTo>
                      <a:pt x="83029" y="9014"/>
                    </a:lnTo>
                    <a:cubicBezTo>
                      <a:pt x="83029" y="4925"/>
                      <a:pt x="80523" y="1"/>
                      <a:pt x="75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9" name="Google Shape;599;p24"/>
          <p:cNvGrpSpPr/>
          <p:nvPr/>
        </p:nvGrpSpPr>
        <p:grpSpPr>
          <a:xfrm rot="-570993" flipH="1">
            <a:off x="4190860" y="2839052"/>
            <a:ext cx="109793" cy="150594"/>
            <a:chOff x="847587" y="2439683"/>
            <a:chExt cx="162074" cy="255883"/>
          </a:xfrm>
        </p:grpSpPr>
        <p:sp>
          <p:nvSpPr>
            <p:cNvPr id="600" name="Google Shape;600;p24"/>
            <p:cNvSpPr/>
            <p:nvPr/>
          </p:nvSpPr>
          <p:spPr>
            <a:xfrm>
              <a:off x="928700" y="2593175"/>
              <a:ext cx="66675" cy="86925"/>
            </a:xfrm>
            <a:custGeom>
              <a:avLst/>
              <a:gdLst/>
              <a:ahLst/>
              <a:cxnLst/>
              <a:rect l="l" t="t" r="r" b="b"/>
              <a:pathLst>
                <a:path w="2667" h="3477" extrusionOk="0">
                  <a:moveTo>
                    <a:pt x="0" y="858"/>
                  </a:moveTo>
                  <a:lnTo>
                    <a:pt x="2667" y="0"/>
                  </a:lnTo>
                  <a:lnTo>
                    <a:pt x="2428" y="34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grpSp>
          <p:nvGrpSpPr>
            <p:cNvPr id="601" name="Google Shape;601;p24"/>
            <p:cNvGrpSpPr/>
            <p:nvPr/>
          </p:nvGrpSpPr>
          <p:grpSpPr>
            <a:xfrm>
              <a:off x="847587" y="2439683"/>
              <a:ext cx="162074" cy="255883"/>
              <a:chOff x="2067875" y="163975"/>
              <a:chExt cx="3274225" cy="5169350"/>
            </a:xfrm>
          </p:grpSpPr>
          <p:sp>
            <p:nvSpPr>
              <p:cNvPr id="602" name="Google Shape;602;p24"/>
              <p:cNvSpPr/>
              <p:nvPr/>
            </p:nvSpPr>
            <p:spPr>
              <a:xfrm>
                <a:off x="2067875" y="163975"/>
                <a:ext cx="2162225" cy="3237175"/>
              </a:xfrm>
              <a:custGeom>
                <a:avLst/>
                <a:gdLst/>
                <a:ahLst/>
                <a:cxnLst/>
                <a:rect l="l" t="t" r="r" b="b"/>
                <a:pathLst>
                  <a:path w="86489" h="129487" extrusionOk="0">
                    <a:moveTo>
                      <a:pt x="30147" y="11368"/>
                    </a:moveTo>
                    <a:cubicBezTo>
                      <a:pt x="33607" y="15322"/>
                      <a:pt x="36572" y="19275"/>
                      <a:pt x="39538" y="23229"/>
                    </a:cubicBezTo>
                    <a:cubicBezTo>
                      <a:pt x="49916" y="39538"/>
                      <a:pt x="61283" y="55354"/>
                      <a:pt x="70179" y="72651"/>
                    </a:cubicBezTo>
                    <a:cubicBezTo>
                      <a:pt x="76110" y="86489"/>
                      <a:pt x="81546" y="100328"/>
                      <a:pt x="85500" y="114660"/>
                    </a:cubicBezTo>
                    <a:cubicBezTo>
                      <a:pt x="86488" y="118120"/>
                      <a:pt x="86488" y="121579"/>
                      <a:pt x="85500" y="125039"/>
                    </a:cubicBezTo>
                    <a:cubicBezTo>
                      <a:pt x="85006" y="127016"/>
                      <a:pt x="83029" y="128498"/>
                      <a:pt x="81052" y="128993"/>
                    </a:cubicBezTo>
                    <a:cubicBezTo>
                      <a:pt x="79075" y="129487"/>
                      <a:pt x="77098" y="128993"/>
                      <a:pt x="75616" y="127510"/>
                    </a:cubicBezTo>
                    <a:cubicBezTo>
                      <a:pt x="73639" y="124545"/>
                      <a:pt x="72156" y="121085"/>
                      <a:pt x="71168" y="118120"/>
                    </a:cubicBezTo>
                    <a:cubicBezTo>
                      <a:pt x="68202" y="110212"/>
                      <a:pt x="64249" y="102305"/>
                      <a:pt x="60295" y="94891"/>
                    </a:cubicBezTo>
                    <a:cubicBezTo>
                      <a:pt x="48434" y="75122"/>
                      <a:pt x="36078" y="55848"/>
                      <a:pt x="24217" y="36573"/>
                    </a:cubicBezTo>
                    <a:cubicBezTo>
                      <a:pt x="19275" y="27677"/>
                      <a:pt x="11861" y="20264"/>
                      <a:pt x="2965" y="16310"/>
                    </a:cubicBezTo>
                    <a:cubicBezTo>
                      <a:pt x="988" y="14827"/>
                      <a:pt x="0" y="12850"/>
                      <a:pt x="0" y="10874"/>
                    </a:cubicBezTo>
                    <a:cubicBezTo>
                      <a:pt x="988" y="8402"/>
                      <a:pt x="2471" y="6426"/>
                      <a:pt x="4942" y="4943"/>
                    </a:cubicBezTo>
                    <a:cubicBezTo>
                      <a:pt x="13838" y="1"/>
                      <a:pt x="21251" y="5437"/>
                      <a:pt x="30147" y="113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24"/>
              <p:cNvSpPr/>
              <p:nvPr/>
            </p:nvSpPr>
            <p:spPr>
              <a:xfrm>
                <a:off x="3266350" y="2978100"/>
                <a:ext cx="2075750" cy="2355225"/>
              </a:xfrm>
              <a:custGeom>
                <a:avLst/>
                <a:gdLst/>
                <a:ahLst/>
                <a:cxnLst/>
                <a:rect l="l" t="t" r="r" b="b"/>
                <a:pathLst>
                  <a:path w="83030" h="94209" extrusionOk="0">
                    <a:moveTo>
                      <a:pt x="66981" y="17128"/>
                    </a:moveTo>
                    <a:lnTo>
                      <a:pt x="63122" y="73253"/>
                    </a:lnTo>
                    <a:lnTo>
                      <a:pt x="63122" y="73253"/>
                    </a:lnTo>
                    <a:cubicBezTo>
                      <a:pt x="47351" y="62193"/>
                      <a:pt x="33746" y="48029"/>
                      <a:pt x="23127" y="31855"/>
                    </a:cubicBezTo>
                    <a:lnTo>
                      <a:pt x="23127" y="31855"/>
                    </a:lnTo>
                    <a:cubicBezTo>
                      <a:pt x="37215" y="25318"/>
                      <a:pt x="51944" y="20297"/>
                      <a:pt x="66981" y="17128"/>
                    </a:cubicBezTo>
                    <a:close/>
                    <a:moveTo>
                      <a:pt x="75895" y="1"/>
                    </a:moveTo>
                    <a:cubicBezTo>
                      <a:pt x="75489" y="1"/>
                      <a:pt x="75066" y="38"/>
                      <a:pt x="74628" y="118"/>
                    </a:cubicBezTo>
                    <a:cubicBezTo>
                      <a:pt x="49917" y="4566"/>
                      <a:pt x="26688" y="12474"/>
                      <a:pt x="4448" y="23841"/>
                    </a:cubicBezTo>
                    <a:cubicBezTo>
                      <a:pt x="989" y="26312"/>
                      <a:pt x="0" y="31254"/>
                      <a:pt x="2471" y="34714"/>
                    </a:cubicBezTo>
                    <a:cubicBezTo>
                      <a:pt x="3991" y="36841"/>
                      <a:pt x="6444" y="37847"/>
                      <a:pt x="8913" y="37847"/>
                    </a:cubicBezTo>
                    <a:cubicBezTo>
                      <a:pt x="9050" y="37847"/>
                      <a:pt x="9187" y="37844"/>
                      <a:pt x="9324" y="37838"/>
                    </a:cubicBezTo>
                    <a:lnTo>
                      <a:pt x="9324" y="37838"/>
                    </a:lnTo>
                    <a:cubicBezTo>
                      <a:pt x="9535" y="38603"/>
                      <a:pt x="9880" y="39379"/>
                      <a:pt x="10379" y="40150"/>
                    </a:cubicBezTo>
                    <a:cubicBezTo>
                      <a:pt x="25206" y="61896"/>
                      <a:pt x="44480" y="80182"/>
                      <a:pt x="66720" y="93526"/>
                    </a:cubicBezTo>
                    <a:cubicBezTo>
                      <a:pt x="67763" y="93990"/>
                      <a:pt x="68860" y="94209"/>
                      <a:pt x="69941" y="94209"/>
                    </a:cubicBezTo>
                    <a:cubicBezTo>
                      <a:pt x="73473" y="94209"/>
                      <a:pt x="76836" y="91873"/>
                      <a:pt x="77593" y="88090"/>
                    </a:cubicBezTo>
                    <a:lnTo>
                      <a:pt x="83029" y="9014"/>
                    </a:lnTo>
                    <a:cubicBezTo>
                      <a:pt x="83029" y="4925"/>
                      <a:pt x="80523" y="1"/>
                      <a:pt x="75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604" name="Google Shape;604;p24"/>
          <p:cNvCxnSpPr/>
          <p:nvPr/>
        </p:nvCxnSpPr>
        <p:spPr>
          <a:xfrm>
            <a:off x="1009650" y="4381500"/>
            <a:ext cx="34290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05" name="Google Shape;605;p24"/>
          <p:cNvGrpSpPr/>
          <p:nvPr/>
        </p:nvGrpSpPr>
        <p:grpSpPr>
          <a:xfrm>
            <a:off x="7484975" y="3017550"/>
            <a:ext cx="2178175" cy="2151575"/>
            <a:chOff x="5948275" y="2297825"/>
            <a:chExt cx="2178175" cy="2151575"/>
          </a:xfrm>
        </p:grpSpPr>
        <p:sp>
          <p:nvSpPr>
            <p:cNvPr id="606" name="Google Shape;606;p24"/>
            <p:cNvSpPr/>
            <p:nvPr/>
          </p:nvSpPr>
          <p:spPr>
            <a:xfrm rot="175061">
              <a:off x="6717042" y="3312008"/>
              <a:ext cx="572749" cy="556047"/>
            </a:xfrm>
            <a:custGeom>
              <a:avLst/>
              <a:gdLst/>
              <a:ahLst/>
              <a:cxnLst/>
              <a:rect l="l" t="t" r="r" b="b"/>
              <a:pathLst>
                <a:path w="21280" h="19965" extrusionOk="0">
                  <a:moveTo>
                    <a:pt x="2867" y="16725"/>
                  </a:moveTo>
                  <a:cubicBezTo>
                    <a:pt x="3003" y="16735"/>
                    <a:pt x="3055" y="16740"/>
                    <a:pt x="3029" y="16740"/>
                  </a:cubicBezTo>
                  <a:cubicBezTo>
                    <a:pt x="3006" y="16740"/>
                    <a:pt x="2920" y="16736"/>
                    <a:pt x="2775" y="16728"/>
                  </a:cubicBezTo>
                  <a:lnTo>
                    <a:pt x="2775" y="16728"/>
                  </a:lnTo>
                  <a:cubicBezTo>
                    <a:pt x="2806" y="16728"/>
                    <a:pt x="2836" y="16727"/>
                    <a:pt x="2867" y="16725"/>
                  </a:cubicBezTo>
                  <a:close/>
                  <a:moveTo>
                    <a:pt x="14319" y="1"/>
                  </a:moveTo>
                  <a:cubicBezTo>
                    <a:pt x="14140" y="1"/>
                    <a:pt x="13950" y="23"/>
                    <a:pt x="13747" y="69"/>
                  </a:cubicBezTo>
                  <a:cubicBezTo>
                    <a:pt x="12283" y="383"/>
                    <a:pt x="11446" y="948"/>
                    <a:pt x="10483" y="2099"/>
                  </a:cubicBezTo>
                  <a:cubicBezTo>
                    <a:pt x="10044" y="2643"/>
                    <a:pt x="9772" y="3271"/>
                    <a:pt x="9667" y="3961"/>
                  </a:cubicBezTo>
                  <a:cubicBezTo>
                    <a:pt x="9563" y="4631"/>
                    <a:pt x="9667" y="5468"/>
                    <a:pt x="9353" y="6095"/>
                  </a:cubicBezTo>
                  <a:cubicBezTo>
                    <a:pt x="9332" y="6158"/>
                    <a:pt x="9353" y="6179"/>
                    <a:pt x="9416" y="6179"/>
                  </a:cubicBezTo>
                  <a:cubicBezTo>
                    <a:pt x="9353" y="6179"/>
                    <a:pt x="9311" y="6200"/>
                    <a:pt x="9207" y="6242"/>
                  </a:cubicBezTo>
                  <a:cubicBezTo>
                    <a:pt x="8977" y="6305"/>
                    <a:pt x="8726" y="6347"/>
                    <a:pt x="8495" y="6367"/>
                  </a:cubicBezTo>
                  <a:cubicBezTo>
                    <a:pt x="8366" y="6382"/>
                    <a:pt x="8249" y="6389"/>
                    <a:pt x="8142" y="6389"/>
                  </a:cubicBezTo>
                  <a:cubicBezTo>
                    <a:pt x="7612" y="6389"/>
                    <a:pt x="7312" y="6217"/>
                    <a:pt x="6738" y="5886"/>
                  </a:cubicBezTo>
                  <a:cubicBezTo>
                    <a:pt x="6696" y="5865"/>
                    <a:pt x="6633" y="5823"/>
                    <a:pt x="6591" y="5782"/>
                  </a:cubicBezTo>
                  <a:cubicBezTo>
                    <a:pt x="6550" y="5510"/>
                    <a:pt x="6529" y="5217"/>
                    <a:pt x="6487" y="4924"/>
                  </a:cubicBezTo>
                  <a:cubicBezTo>
                    <a:pt x="6298" y="4087"/>
                    <a:pt x="5880" y="3543"/>
                    <a:pt x="5190" y="3041"/>
                  </a:cubicBezTo>
                  <a:cubicBezTo>
                    <a:pt x="4951" y="2866"/>
                    <a:pt x="4701" y="2788"/>
                    <a:pt x="4447" y="2788"/>
                  </a:cubicBezTo>
                  <a:cubicBezTo>
                    <a:pt x="4367" y="2788"/>
                    <a:pt x="4287" y="2795"/>
                    <a:pt x="4206" y="2810"/>
                  </a:cubicBezTo>
                  <a:cubicBezTo>
                    <a:pt x="4206" y="2497"/>
                    <a:pt x="4185" y="2204"/>
                    <a:pt x="4143" y="1890"/>
                  </a:cubicBezTo>
                  <a:cubicBezTo>
                    <a:pt x="4081" y="1045"/>
                    <a:pt x="3472" y="627"/>
                    <a:pt x="2854" y="627"/>
                  </a:cubicBezTo>
                  <a:cubicBezTo>
                    <a:pt x="2233" y="627"/>
                    <a:pt x="1601" y="1050"/>
                    <a:pt x="1507" y="1890"/>
                  </a:cubicBezTo>
                  <a:cubicBezTo>
                    <a:pt x="1381" y="3229"/>
                    <a:pt x="1151" y="4526"/>
                    <a:pt x="984" y="5844"/>
                  </a:cubicBezTo>
                  <a:cubicBezTo>
                    <a:pt x="754" y="6619"/>
                    <a:pt x="461" y="7414"/>
                    <a:pt x="461" y="8272"/>
                  </a:cubicBezTo>
                  <a:lnTo>
                    <a:pt x="461" y="8355"/>
                  </a:lnTo>
                  <a:cubicBezTo>
                    <a:pt x="461" y="8460"/>
                    <a:pt x="440" y="8564"/>
                    <a:pt x="440" y="8669"/>
                  </a:cubicBezTo>
                  <a:cubicBezTo>
                    <a:pt x="356" y="10134"/>
                    <a:pt x="21" y="11577"/>
                    <a:pt x="21" y="13042"/>
                  </a:cubicBezTo>
                  <a:cubicBezTo>
                    <a:pt x="0" y="14444"/>
                    <a:pt x="21" y="15595"/>
                    <a:pt x="1465" y="16306"/>
                  </a:cubicBezTo>
                  <a:cubicBezTo>
                    <a:pt x="1612" y="16390"/>
                    <a:pt x="1779" y="16432"/>
                    <a:pt x="1925" y="16515"/>
                  </a:cubicBezTo>
                  <a:cubicBezTo>
                    <a:pt x="1946" y="16515"/>
                    <a:pt x="1946" y="16536"/>
                    <a:pt x="1988" y="16536"/>
                  </a:cubicBezTo>
                  <a:cubicBezTo>
                    <a:pt x="2219" y="16643"/>
                    <a:pt x="2464" y="16719"/>
                    <a:pt x="2725" y="16727"/>
                  </a:cubicBezTo>
                  <a:lnTo>
                    <a:pt x="2725" y="16727"/>
                  </a:lnTo>
                  <a:cubicBezTo>
                    <a:pt x="3288" y="17042"/>
                    <a:pt x="3684" y="17668"/>
                    <a:pt x="4081" y="18168"/>
                  </a:cubicBezTo>
                  <a:cubicBezTo>
                    <a:pt x="4810" y="19098"/>
                    <a:pt x="5587" y="19964"/>
                    <a:pt x="6771" y="19964"/>
                  </a:cubicBezTo>
                  <a:cubicBezTo>
                    <a:pt x="6946" y="19964"/>
                    <a:pt x="7130" y="19945"/>
                    <a:pt x="7324" y="19905"/>
                  </a:cubicBezTo>
                  <a:cubicBezTo>
                    <a:pt x="8537" y="19654"/>
                    <a:pt x="9353" y="18629"/>
                    <a:pt x="10567" y="18399"/>
                  </a:cubicBezTo>
                  <a:cubicBezTo>
                    <a:pt x="11969" y="18106"/>
                    <a:pt x="13392" y="17896"/>
                    <a:pt x="14814" y="17896"/>
                  </a:cubicBezTo>
                  <a:cubicBezTo>
                    <a:pt x="15289" y="17896"/>
                    <a:pt x="15809" y="17850"/>
                    <a:pt x="16315" y="17850"/>
                  </a:cubicBezTo>
                  <a:cubicBezTo>
                    <a:pt x="16567" y="17850"/>
                    <a:pt x="16816" y="17862"/>
                    <a:pt x="17053" y="17896"/>
                  </a:cubicBezTo>
                  <a:cubicBezTo>
                    <a:pt x="17702" y="18001"/>
                    <a:pt x="18330" y="18378"/>
                    <a:pt x="18957" y="18587"/>
                  </a:cubicBezTo>
                  <a:cubicBezTo>
                    <a:pt x="19132" y="18652"/>
                    <a:pt x="19303" y="18681"/>
                    <a:pt x="19467" y="18681"/>
                  </a:cubicBezTo>
                  <a:cubicBezTo>
                    <a:pt x="20359" y="18681"/>
                    <a:pt x="21045" y="17800"/>
                    <a:pt x="21133" y="16934"/>
                  </a:cubicBezTo>
                  <a:cubicBezTo>
                    <a:pt x="21280" y="15386"/>
                    <a:pt x="20840" y="13816"/>
                    <a:pt x="20192" y="12310"/>
                  </a:cubicBezTo>
                  <a:cubicBezTo>
                    <a:pt x="19501" y="10761"/>
                    <a:pt x="18811" y="9380"/>
                    <a:pt x="18350" y="7728"/>
                  </a:cubicBezTo>
                  <a:cubicBezTo>
                    <a:pt x="17827" y="5886"/>
                    <a:pt x="17283" y="4087"/>
                    <a:pt x="16677" y="2287"/>
                  </a:cubicBezTo>
                  <a:cubicBezTo>
                    <a:pt x="16292" y="1096"/>
                    <a:pt x="15586" y="1"/>
                    <a:pt x="1431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4"/>
            <p:cNvSpPr/>
            <p:nvPr/>
          </p:nvSpPr>
          <p:spPr>
            <a:xfrm>
              <a:off x="6522650" y="3312000"/>
              <a:ext cx="230174" cy="162225"/>
            </a:xfrm>
            <a:custGeom>
              <a:avLst/>
              <a:gdLst/>
              <a:ahLst/>
              <a:cxnLst/>
              <a:rect l="l" t="t" r="r" b="b"/>
              <a:pathLst>
                <a:path w="8099" h="6489" extrusionOk="0">
                  <a:moveTo>
                    <a:pt x="2951" y="0"/>
                  </a:moveTo>
                  <a:cubicBezTo>
                    <a:pt x="2649" y="0"/>
                    <a:pt x="2337" y="121"/>
                    <a:pt x="2072" y="344"/>
                  </a:cubicBezTo>
                  <a:cubicBezTo>
                    <a:pt x="1612" y="742"/>
                    <a:pt x="1466" y="1307"/>
                    <a:pt x="1319" y="1872"/>
                  </a:cubicBezTo>
                  <a:cubicBezTo>
                    <a:pt x="1215" y="2332"/>
                    <a:pt x="943" y="2709"/>
                    <a:pt x="712" y="3085"/>
                  </a:cubicBezTo>
                  <a:cubicBezTo>
                    <a:pt x="1" y="4215"/>
                    <a:pt x="922" y="5596"/>
                    <a:pt x="2177" y="5638"/>
                  </a:cubicBezTo>
                  <a:cubicBezTo>
                    <a:pt x="2805" y="5659"/>
                    <a:pt x="3412" y="5805"/>
                    <a:pt x="4018" y="5994"/>
                  </a:cubicBezTo>
                  <a:cubicBezTo>
                    <a:pt x="4524" y="6308"/>
                    <a:pt x="5110" y="6488"/>
                    <a:pt x="5712" y="6488"/>
                  </a:cubicBezTo>
                  <a:cubicBezTo>
                    <a:pt x="6032" y="6488"/>
                    <a:pt x="6356" y="6437"/>
                    <a:pt x="6676" y="6328"/>
                  </a:cubicBezTo>
                  <a:cubicBezTo>
                    <a:pt x="7889" y="5952"/>
                    <a:pt x="8098" y="4759"/>
                    <a:pt x="8015" y="3608"/>
                  </a:cubicBezTo>
                  <a:cubicBezTo>
                    <a:pt x="7931" y="2709"/>
                    <a:pt x="7889" y="1788"/>
                    <a:pt x="7094" y="1160"/>
                  </a:cubicBezTo>
                  <a:cubicBezTo>
                    <a:pt x="6320" y="512"/>
                    <a:pt x="5295" y="135"/>
                    <a:pt x="4269" y="30"/>
                  </a:cubicBezTo>
                  <a:cubicBezTo>
                    <a:pt x="4165" y="9"/>
                    <a:pt x="4060" y="9"/>
                    <a:pt x="3935" y="9"/>
                  </a:cubicBezTo>
                  <a:cubicBezTo>
                    <a:pt x="3725" y="9"/>
                    <a:pt x="3537" y="30"/>
                    <a:pt x="3391" y="93"/>
                  </a:cubicBezTo>
                  <a:cubicBezTo>
                    <a:pt x="3251" y="30"/>
                    <a:pt x="3102" y="0"/>
                    <a:pt x="295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4"/>
            <p:cNvSpPr/>
            <p:nvPr/>
          </p:nvSpPr>
          <p:spPr>
            <a:xfrm>
              <a:off x="7158446" y="3377650"/>
              <a:ext cx="198155" cy="176131"/>
            </a:xfrm>
            <a:custGeom>
              <a:avLst/>
              <a:gdLst/>
              <a:ahLst/>
              <a:cxnLst/>
              <a:rect l="l" t="t" r="r" b="b"/>
              <a:pathLst>
                <a:path w="7513" h="6370" extrusionOk="0">
                  <a:moveTo>
                    <a:pt x="1962" y="0"/>
                  </a:moveTo>
                  <a:cubicBezTo>
                    <a:pt x="1717" y="0"/>
                    <a:pt x="1511" y="44"/>
                    <a:pt x="1319" y="131"/>
                  </a:cubicBezTo>
                  <a:cubicBezTo>
                    <a:pt x="1292" y="129"/>
                    <a:pt x="1266" y="128"/>
                    <a:pt x="1239" y="128"/>
                  </a:cubicBezTo>
                  <a:cubicBezTo>
                    <a:pt x="990" y="128"/>
                    <a:pt x="730" y="218"/>
                    <a:pt x="503" y="445"/>
                  </a:cubicBezTo>
                  <a:cubicBezTo>
                    <a:pt x="482" y="487"/>
                    <a:pt x="440" y="508"/>
                    <a:pt x="398" y="529"/>
                  </a:cubicBezTo>
                  <a:cubicBezTo>
                    <a:pt x="105" y="801"/>
                    <a:pt x="1" y="1240"/>
                    <a:pt x="105" y="1596"/>
                  </a:cubicBezTo>
                  <a:cubicBezTo>
                    <a:pt x="482" y="2747"/>
                    <a:pt x="796" y="4002"/>
                    <a:pt x="1256" y="5111"/>
                  </a:cubicBezTo>
                  <a:cubicBezTo>
                    <a:pt x="1549" y="5760"/>
                    <a:pt x="2407" y="6073"/>
                    <a:pt x="3056" y="6136"/>
                  </a:cubicBezTo>
                  <a:cubicBezTo>
                    <a:pt x="3078" y="6137"/>
                    <a:pt x="3102" y="6137"/>
                    <a:pt x="3125" y="6137"/>
                  </a:cubicBezTo>
                  <a:cubicBezTo>
                    <a:pt x="3505" y="6137"/>
                    <a:pt x="3970" y="6041"/>
                    <a:pt x="4397" y="6041"/>
                  </a:cubicBezTo>
                  <a:cubicBezTo>
                    <a:pt x="4647" y="6041"/>
                    <a:pt x="4885" y="6074"/>
                    <a:pt x="5085" y="6178"/>
                  </a:cubicBezTo>
                  <a:cubicBezTo>
                    <a:pt x="5336" y="6309"/>
                    <a:pt x="5601" y="6369"/>
                    <a:pt x="5858" y="6369"/>
                  </a:cubicBezTo>
                  <a:cubicBezTo>
                    <a:pt x="6672" y="6369"/>
                    <a:pt x="7413" y="5761"/>
                    <a:pt x="7429" y="4839"/>
                  </a:cubicBezTo>
                  <a:cubicBezTo>
                    <a:pt x="7449" y="3521"/>
                    <a:pt x="7512" y="2098"/>
                    <a:pt x="6675" y="1010"/>
                  </a:cubicBezTo>
                  <a:cubicBezTo>
                    <a:pt x="6173" y="382"/>
                    <a:pt x="5399" y="194"/>
                    <a:pt x="4625" y="194"/>
                  </a:cubicBezTo>
                  <a:cubicBezTo>
                    <a:pt x="4290" y="194"/>
                    <a:pt x="3955" y="278"/>
                    <a:pt x="3620" y="278"/>
                  </a:cubicBezTo>
                  <a:cubicBezTo>
                    <a:pt x="3601" y="278"/>
                    <a:pt x="3581" y="279"/>
                    <a:pt x="3560" y="279"/>
                  </a:cubicBezTo>
                  <a:cubicBezTo>
                    <a:pt x="3113" y="279"/>
                    <a:pt x="2596" y="66"/>
                    <a:pt x="2156" y="6"/>
                  </a:cubicBezTo>
                  <a:lnTo>
                    <a:pt x="2114" y="6"/>
                  </a:lnTo>
                  <a:cubicBezTo>
                    <a:pt x="2062" y="2"/>
                    <a:pt x="2011" y="0"/>
                    <a:pt x="196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4"/>
            <p:cNvSpPr/>
            <p:nvPr/>
          </p:nvSpPr>
          <p:spPr>
            <a:xfrm>
              <a:off x="6407550" y="2525500"/>
              <a:ext cx="1196850" cy="951175"/>
            </a:xfrm>
            <a:custGeom>
              <a:avLst/>
              <a:gdLst/>
              <a:ahLst/>
              <a:cxnLst/>
              <a:rect l="l" t="t" r="r" b="b"/>
              <a:pathLst>
                <a:path w="47874" h="38047" extrusionOk="0">
                  <a:moveTo>
                    <a:pt x="18744" y="0"/>
                  </a:moveTo>
                  <a:cubicBezTo>
                    <a:pt x="18725" y="0"/>
                    <a:pt x="18705" y="0"/>
                    <a:pt x="18686" y="0"/>
                  </a:cubicBezTo>
                  <a:cubicBezTo>
                    <a:pt x="16468" y="21"/>
                    <a:pt x="14354" y="1318"/>
                    <a:pt x="12367" y="2176"/>
                  </a:cubicBezTo>
                  <a:cubicBezTo>
                    <a:pt x="10525" y="2950"/>
                    <a:pt x="8914" y="3662"/>
                    <a:pt x="6968" y="3662"/>
                  </a:cubicBezTo>
                  <a:cubicBezTo>
                    <a:pt x="6864" y="3641"/>
                    <a:pt x="6738" y="3641"/>
                    <a:pt x="6613" y="3641"/>
                  </a:cubicBezTo>
                  <a:lnTo>
                    <a:pt x="6215" y="3641"/>
                  </a:lnTo>
                  <a:cubicBezTo>
                    <a:pt x="5295" y="3641"/>
                    <a:pt x="4750" y="4101"/>
                    <a:pt x="4520" y="4708"/>
                  </a:cubicBezTo>
                  <a:cubicBezTo>
                    <a:pt x="3495" y="5461"/>
                    <a:pt x="2846" y="6570"/>
                    <a:pt x="2219" y="7721"/>
                  </a:cubicBezTo>
                  <a:cubicBezTo>
                    <a:pt x="1361" y="9290"/>
                    <a:pt x="315" y="10797"/>
                    <a:pt x="168" y="12638"/>
                  </a:cubicBezTo>
                  <a:cubicBezTo>
                    <a:pt x="147" y="13098"/>
                    <a:pt x="336" y="13517"/>
                    <a:pt x="649" y="13831"/>
                  </a:cubicBezTo>
                  <a:cubicBezTo>
                    <a:pt x="43" y="16614"/>
                    <a:pt x="1" y="19522"/>
                    <a:pt x="963" y="22242"/>
                  </a:cubicBezTo>
                  <a:cubicBezTo>
                    <a:pt x="2114" y="25402"/>
                    <a:pt x="4646" y="27850"/>
                    <a:pt x="7491" y="29523"/>
                  </a:cubicBezTo>
                  <a:cubicBezTo>
                    <a:pt x="10525" y="31302"/>
                    <a:pt x="14145" y="31909"/>
                    <a:pt x="17577" y="32348"/>
                  </a:cubicBezTo>
                  <a:lnTo>
                    <a:pt x="19062" y="32516"/>
                  </a:lnTo>
                  <a:cubicBezTo>
                    <a:pt x="18623" y="32641"/>
                    <a:pt x="18246" y="32976"/>
                    <a:pt x="18142" y="33520"/>
                  </a:cubicBezTo>
                  <a:cubicBezTo>
                    <a:pt x="18016" y="34399"/>
                    <a:pt x="18121" y="35131"/>
                    <a:pt x="18623" y="35863"/>
                  </a:cubicBezTo>
                  <a:cubicBezTo>
                    <a:pt x="18811" y="36135"/>
                    <a:pt x="19062" y="36428"/>
                    <a:pt x="19292" y="36700"/>
                  </a:cubicBezTo>
                  <a:cubicBezTo>
                    <a:pt x="19397" y="36805"/>
                    <a:pt x="19502" y="36930"/>
                    <a:pt x="19606" y="37056"/>
                  </a:cubicBezTo>
                  <a:cubicBezTo>
                    <a:pt x="19545" y="36989"/>
                    <a:pt x="19517" y="36963"/>
                    <a:pt x="19512" y="36963"/>
                  </a:cubicBezTo>
                  <a:cubicBezTo>
                    <a:pt x="19496" y="36963"/>
                    <a:pt x="19638" y="37151"/>
                    <a:pt x="19669" y="37182"/>
                  </a:cubicBezTo>
                  <a:cubicBezTo>
                    <a:pt x="19969" y="37781"/>
                    <a:pt x="20516" y="38046"/>
                    <a:pt x="21084" y="38046"/>
                  </a:cubicBezTo>
                  <a:cubicBezTo>
                    <a:pt x="21706" y="38046"/>
                    <a:pt x="22352" y="37728"/>
                    <a:pt x="22724" y="37182"/>
                  </a:cubicBezTo>
                  <a:cubicBezTo>
                    <a:pt x="23540" y="35968"/>
                    <a:pt x="23917" y="34441"/>
                    <a:pt x="23749" y="32997"/>
                  </a:cubicBezTo>
                  <a:cubicBezTo>
                    <a:pt x="23707" y="32829"/>
                    <a:pt x="23686" y="32662"/>
                    <a:pt x="23645" y="32516"/>
                  </a:cubicBezTo>
                  <a:cubicBezTo>
                    <a:pt x="25256" y="32369"/>
                    <a:pt x="26846" y="32097"/>
                    <a:pt x="28394" y="31616"/>
                  </a:cubicBezTo>
                  <a:cubicBezTo>
                    <a:pt x="31805" y="30611"/>
                    <a:pt x="34901" y="28666"/>
                    <a:pt x="37161" y="25925"/>
                  </a:cubicBezTo>
                  <a:cubicBezTo>
                    <a:pt x="38961" y="23728"/>
                    <a:pt x="40614" y="21091"/>
                    <a:pt x="41492" y="18308"/>
                  </a:cubicBezTo>
                  <a:cubicBezTo>
                    <a:pt x="41576" y="18392"/>
                    <a:pt x="41660" y="18476"/>
                    <a:pt x="41743" y="18518"/>
                  </a:cubicBezTo>
                  <a:cubicBezTo>
                    <a:pt x="41859" y="18617"/>
                    <a:pt x="42000" y="18742"/>
                    <a:pt x="42147" y="18841"/>
                  </a:cubicBezTo>
                  <a:lnTo>
                    <a:pt x="42147" y="18841"/>
                  </a:lnTo>
                  <a:cubicBezTo>
                    <a:pt x="42105" y="18815"/>
                    <a:pt x="42085" y="18804"/>
                    <a:pt x="42083" y="18804"/>
                  </a:cubicBezTo>
                  <a:lnTo>
                    <a:pt x="42083" y="18804"/>
                  </a:lnTo>
                  <a:cubicBezTo>
                    <a:pt x="42074" y="18804"/>
                    <a:pt x="42477" y="19067"/>
                    <a:pt x="42601" y="19145"/>
                  </a:cubicBezTo>
                  <a:cubicBezTo>
                    <a:pt x="42999" y="19438"/>
                    <a:pt x="43585" y="19564"/>
                    <a:pt x="44066" y="19585"/>
                  </a:cubicBezTo>
                  <a:cubicBezTo>
                    <a:pt x="44110" y="19587"/>
                    <a:pt x="44155" y="19588"/>
                    <a:pt x="44199" y="19588"/>
                  </a:cubicBezTo>
                  <a:cubicBezTo>
                    <a:pt x="45982" y="19588"/>
                    <a:pt x="47873" y="17970"/>
                    <a:pt x="47832" y="16132"/>
                  </a:cubicBezTo>
                  <a:cubicBezTo>
                    <a:pt x="47753" y="14243"/>
                    <a:pt x="45953" y="13469"/>
                    <a:pt x="44319" y="13469"/>
                  </a:cubicBezTo>
                  <a:cubicBezTo>
                    <a:pt x="44234" y="13469"/>
                    <a:pt x="44150" y="13471"/>
                    <a:pt x="44066" y="13475"/>
                  </a:cubicBezTo>
                  <a:cubicBezTo>
                    <a:pt x="43982" y="13475"/>
                    <a:pt x="43878" y="13496"/>
                    <a:pt x="43794" y="13496"/>
                  </a:cubicBezTo>
                  <a:cubicBezTo>
                    <a:pt x="43476" y="13178"/>
                    <a:pt x="43062" y="12969"/>
                    <a:pt x="42588" y="12969"/>
                  </a:cubicBezTo>
                  <a:cubicBezTo>
                    <a:pt x="42438" y="12969"/>
                    <a:pt x="42281" y="12990"/>
                    <a:pt x="42120" y="13036"/>
                  </a:cubicBezTo>
                  <a:cubicBezTo>
                    <a:pt x="42078" y="13057"/>
                    <a:pt x="42057" y="13057"/>
                    <a:pt x="41995" y="13078"/>
                  </a:cubicBezTo>
                  <a:cubicBezTo>
                    <a:pt x="41597" y="11299"/>
                    <a:pt x="40488" y="9855"/>
                    <a:pt x="38438" y="9102"/>
                  </a:cubicBezTo>
                  <a:cubicBezTo>
                    <a:pt x="37245" y="8663"/>
                    <a:pt x="35843" y="8642"/>
                    <a:pt x="34567" y="8537"/>
                  </a:cubicBezTo>
                  <a:cubicBezTo>
                    <a:pt x="33060" y="8391"/>
                    <a:pt x="31595" y="8056"/>
                    <a:pt x="30235" y="7344"/>
                  </a:cubicBezTo>
                  <a:cubicBezTo>
                    <a:pt x="26171" y="5302"/>
                    <a:pt x="23706" y="0"/>
                    <a:pt x="18744" y="0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6180025" y="2450175"/>
              <a:ext cx="303400" cy="415400"/>
            </a:xfrm>
            <a:custGeom>
              <a:avLst/>
              <a:gdLst/>
              <a:ahLst/>
              <a:cxnLst/>
              <a:rect l="l" t="t" r="r" b="b"/>
              <a:pathLst>
                <a:path w="12136" h="16616" extrusionOk="0">
                  <a:moveTo>
                    <a:pt x="5236" y="1"/>
                  </a:moveTo>
                  <a:cubicBezTo>
                    <a:pt x="5118" y="1"/>
                    <a:pt x="4997" y="15"/>
                    <a:pt x="4875" y="42"/>
                  </a:cubicBezTo>
                  <a:cubicBezTo>
                    <a:pt x="4782" y="30"/>
                    <a:pt x="4688" y="25"/>
                    <a:pt x="4595" y="25"/>
                  </a:cubicBezTo>
                  <a:cubicBezTo>
                    <a:pt x="4354" y="25"/>
                    <a:pt x="4112" y="60"/>
                    <a:pt x="3871" y="105"/>
                  </a:cubicBezTo>
                  <a:cubicBezTo>
                    <a:pt x="3620" y="105"/>
                    <a:pt x="3452" y="189"/>
                    <a:pt x="3285" y="293"/>
                  </a:cubicBezTo>
                  <a:cubicBezTo>
                    <a:pt x="3267" y="292"/>
                    <a:pt x="3249" y="292"/>
                    <a:pt x="3231" y="292"/>
                  </a:cubicBezTo>
                  <a:cubicBezTo>
                    <a:pt x="2890" y="292"/>
                    <a:pt x="2523" y="476"/>
                    <a:pt x="2364" y="774"/>
                  </a:cubicBezTo>
                  <a:cubicBezTo>
                    <a:pt x="1255" y="2804"/>
                    <a:pt x="3808" y="4917"/>
                    <a:pt x="5503" y="6173"/>
                  </a:cubicBezTo>
                  <a:cubicBezTo>
                    <a:pt x="5398" y="6277"/>
                    <a:pt x="5294" y="6382"/>
                    <a:pt x="5189" y="6466"/>
                  </a:cubicBezTo>
                  <a:cubicBezTo>
                    <a:pt x="4938" y="6696"/>
                    <a:pt x="4708" y="6947"/>
                    <a:pt x="4457" y="7198"/>
                  </a:cubicBezTo>
                  <a:lnTo>
                    <a:pt x="4394" y="7282"/>
                  </a:lnTo>
                  <a:cubicBezTo>
                    <a:pt x="4310" y="7303"/>
                    <a:pt x="4227" y="7365"/>
                    <a:pt x="4122" y="7386"/>
                  </a:cubicBezTo>
                  <a:cubicBezTo>
                    <a:pt x="2971" y="7784"/>
                    <a:pt x="1590" y="8160"/>
                    <a:pt x="942" y="9290"/>
                  </a:cubicBezTo>
                  <a:cubicBezTo>
                    <a:pt x="0" y="10922"/>
                    <a:pt x="963" y="12492"/>
                    <a:pt x="2783" y="12513"/>
                  </a:cubicBezTo>
                  <a:cubicBezTo>
                    <a:pt x="2971" y="12513"/>
                    <a:pt x="3160" y="12492"/>
                    <a:pt x="3348" y="12450"/>
                  </a:cubicBezTo>
                  <a:lnTo>
                    <a:pt x="3348" y="12450"/>
                  </a:lnTo>
                  <a:cubicBezTo>
                    <a:pt x="3055" y="13245"/>
                    <a:pt x="2929" y="14103"/>
                    <a:pt x="2888" y="14919"/>
                  </a:cubicBezTo>
                  <a:cubicBezTo>
                    <a:pt x="2872" y="16060"/>
                    <a:pt x="3765" y="16615"/>
                    <a:pt x="4712" y="16615"/>
                  </a:cubicBezTo>
                  <a:cubicBezTo>
                    <a:pt x="5067" y="16615"/>
                    <a:pt x="5429" y="16537"/>
                    <a:pt x="5754" y="16383"/>
                  </a:cubicBezTo>
                  <a:cubicBezTo>
                    <a:pt x="6696" y="15902"/>
                    <a:pt x="7449" y="15065"/>
                    <a:pt x="8077" y="14207"/>
                  </a:cubicBezTo>
                  <a:cubicBezTo>
                    <a:pt x="8160" y="14082"/>
                    <a:pt x="8202" y="13956"/>
                    <a:pt x="8265" y="13810"/>
                  </a:cubicBezTo>
                  <a:cubicBezTo>
                    <a:pt x="8704" y="13224"/>
                    <a:pt x="9123" y="12596"/>
                    <a:pt x="9478" y="11969"/>
                  </a:cubicBezTo>
                  <a:cubicBezTo>
                    <a:pt x="10315" y="10567"/>
                    <a:pt x="11090" y="9186"/>
                    <a:pt x="11048" y="7491"/>
                  </a:cubicBezTo>
                  <a:cubicBezTo>
                    <a:pt x="11048" y="7177"/>
                    <a:pt x="10943" y="6884"/>
                    <a:pt x="10797" y="6654"/>
                  </a:cubicBezTo>
                  <a:cubicBezTo>
                    <a:pt x="10880" y="6319"/>
                    <a:pt x="10818" y="5943"/>
                    <a:pt x="10671" y="5629"/>
                  </a:cubicBezTo>
                  <a:cubicBezTo>
                    <a:pt x="11131" y="5378"/>
                    <a:pt x="11529" y="4980"/>
                    <a:pt x="11675" y="4373"/>
                  </a:cubicBezTo>
                  <a:cubicBezTo>
                    <a:pt x="12136" y="2804"/>
                    <a:pt x="10294" y="1988"/>
                    <a:pt x="9144" y="1528"/>
                  </a:cubicBezTo>
                  <a:cubicBezTo>
                    <a:pt x="8097" y="1088"/>
                    <a:pt x="7051" y="481"/>
                    <a:pt x="5963" y="189"/>
                  </a:cubicBezTo>
                  <a:cubicBezTo>
                    <a:pt x="5723" y="61"/>
                    <a:pt x="5483" y="1"/>
                    <a:pt x="5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4"/>
            <p:cNvSpPr/>
            <p:nvPr/>
          </p:nvSpPr>
          <p:spPr>
            <a:xfrm>
              <a:off x="6479225" y="2313075"/>
              <a:ext cx="1035975" cy="494250"/>
            </a:xfrm>
            <a:custGeom>
              <a:avLst/>
              <a:gdLst/>
              <a:ahLst/>
              <a:cxnLst/>
              <a:rect l="l" t="t" r="r" b="b"/>
              <a:pathLst>
                <a:path w="41439" h="19770" extrusionOk="0">
                  <a:moveTo>
                    <a:pt x="24925" y="962"/>
                  </a:moveTo>
                  <a:lnTo>
                    <a:pt x="24925" y="962"/>
                  </a:lnTo>
                  <a:cubicBezTo>
                    <a:pt x="24985" y="970"/>
                    <a:pt x="25047" y="978"/>
                    <a:pt x="25109" y="986"/>
                  </a:cubicBezTo>
                  <a:cubicBezTo>
                    <a:pt x="25026" y="975"/>
                    <a:pt x="24966" y="968"/>
                    <a:pt x="24925" y="962"/>
                  </a:cubicBezTo>
                  <a:close/>
                  <a:moveTo>
                    <a:pt x="18646" y="1"/>
                  </a:moveTo>
                  <a:cubicBezTo>
                    <a:pt x="17441" y="1"/>
                    <a:pt x="16148" y="370"/>
                    <a:pt x="15065" y="756"/>
                  </a:cubicBezTo>
                  <a:cubicBezTo>
                    <a:pt x="14207" y="1069"/>
                    <a:pt x="13308" y="1341"/>
                    <a:pt x="12450" y="1697"/>
                  </a:cubicBezTo>
                  <a:cubicBezTo>
                    <a:pt x="11278" y="2199"/>
                    <a:pt x="10190" y="2932"/>
                    <a:pt x="9039" y="3455"/>
                  </a:cubicBezTo>
                  <a:cubicBezTo>
                    <a:pt x="6905" y="4417"/>
                    <a:pt x="5043" y="5945"/>
                    <a:pt x="3285" y="7451"/>
                  </a:cubicBezTo>
                  <a:cubicBezTo>
                    <a:pt x="1779" y="8769"/>
                    <a:pt x="0" y="10443"/>
                    <a:pt x="335" y="12556"/>
                  </a:cubicBezTo>
                  <a:cubicBezTo>
                    <a:pt x="428" y="13146"/>
                    <a:pt x="897" y="13417"/>
                    <a:pt x="1398" y="13417"/>
                  </a:cubicBezTo>
                  <a:cubicBezTo>
                    <a:pt x="1803" y="13417"/>
                    <a:pt x="2228" y="13240"/>
                    <a:pt x="2490" y="12912"/>
                  </a:cubicBezTo>
                  <a:cubicBezTo>
                    <a:pt x="2703" y="13492"/>
                    <a:pt x="3183" y="13947"/>
                    <a:pt x="3849" y="13947"/>
                  </a:cubicBezTo>
                  <a:cubicBezTo>
                    <a:pt x="3904" y="13947"/>
                    <a:pt x="3960" y="13944"/>
                    <a:pt x="4018" y="13937"/>
                  </a:cubicBezTo>
                  <a:cubicBezTo>
                    <a:pt x="5378" y="13791"/>
                    <a:pt x="6424" y="13059"/>
                    <a:pt x="7449" y="12263"/>
                  </a:cubicBezTo>
                  <a:cubicBezTo>
                    <a:pt x="8098" y="11908"/>
                    <a:pt x="8726" y="11531"/>
                    <a:pt x="9416" y="11196"/>
                  </a:cubicBezTo>
                  <a:cubicBezTo>
                    <a:pt x="11090" y="10339"/>
                    <a:pt x="12952" y="9627"/>
                    <a:pt x="14689" y="8937"/>
                  </a:cubicBezTo>
                  <a:cubicBezTo>
                    <a:pt x="16195" y="8372"/>
                    <a:pt x="17806" y="8162"/>
                    <a:pt x="19125" y="7221"/>
                  </a:cubicBezTo>
                  <a:cubicBezTo>
                    <a:pt x="19334" y="7095"/>
                    <a:pt x="19501" y="6928"/>
                    <a:pt x="19689" y="6782"/>
                  </a:cubicBezTo>
                  <a:cubicBezTo>
                    <a:pt x="20087" y="7514"/>
                    <a:pt x="20526" y="8162"/>
                    <a:pt x="20945" y="8727"/>
                  </a:cubicBezTo>
                  <a:cubicBezTo>
                    <a:pt x="22933" y="11531"/>
                    <a:pt x="25653" y="14021"/>
                    <a:pt x="28456" y="16009"/>
                  </a:cubicBezTo>
                  <a:cubicBezTo>
                    <a:pt x="29837" y="16992"/>
                    <a:pt x="31469" y="17683"/>
                    <a:pt x="33060" y="18290"/>
                  </a:cubicBezTo>
                  <a:cubicBezTo>
                    <a:pt x="34394" y="18788"/>
                    <a:pt x="35517" y="19770"/>
                    <a:pt x="36955" y="19770"/>
                  </a:cubicBezTo>
                  <a:cubicBezTo>
                    <a:pt x="37208" y="19770"/>
                    <a:pt x="37471" y="19739"/>
                    <a:pt x="37747" y="19670"/>
                  </a:cubicBezTo>
                  <a:cubicBezTo>
                    <a:pt x="37998" y="19587"/>
                    <a:pt x="38228" y="19503"/>
                    <a:pt x="38479" y="19378"/>
                  </a:cubicBezTo>
                  <a:cubicBezTo>
                    <a:pt x="38763" y="19577"/>
                    <a:pt x="39098" y="19670"/>
                    <a:pt x="39434" y="19670"/>
                  </a:cubicBezTo>
                  <a:cubicBezTo>
                    <a:pt x="40435" y="19670"/>
                    <a:pt x="41439" y="18847"/>
                    <a:pt x="41094" y="17578"/>
                  </a:cubicBezTo>
                  <a:cubicBezTo>
                    <a:pt x="40864" y="16678"/>
                    <a:pt x="40488" y="15841"/>
                    <a:pt x="40195" y="14984"/>
                  </a:cubicBezTo>
                  <a:cubicBezTo>
                    <a:pt x="39881" y="14063"/>
                    <a:pt x="39839" y="13017"/>
                    <a:pt x="39379" y="12159"/>
                  </a:cubicBezTo>
                  <a:cubicBezTo>
                    <a:pt x="38584" y="10590"/>
                    <a:pt x="37684" y="9083"/>
                    <a:pt x="36638" y="7660"/>
                  </a:cubicBezTo>
                  <a:cubicBezTo>
                    <a:pt x="35529" y="6112"/>
                    <a:pt x="34231" y="5212"/>
                    <a:pt x="32683" y="4124"/>
                  </a:cubicBezTo>
                  <a:cubicBezTo>
                    <a:pt x="31114" y="3036"/>
                    <a:pt x="29189" y="2722"/>
                    <a:pt x="27599" y="1718"/>
                  </a:cubicBezTo>
                  <a:cubicBezTo>
                    <a:pt x="27348" y="1592"/>
                    <a:pt x="27117" y="1509"/>
                    <a:pt x="26908" y="1488"/>
                  </a:cubicBezTo>
                  <a:cubicBezTo>
                    <a:pt x="26908" y="1488"/>
                    <a:pt x="26887" y="1488"/>
                    <a:pt x="26887" y="1467"/>
                  </a:cubicBezTo>
                  <a:cubicBezTo>
                    <a:pt x="26511" y="1300"/>
                    <a:pt x="26134" y="1195"/>
                    <a:pt x="25715" y="1090"/>
                  </a:cubicBezTo>
                  <a:cubicBezTo>
                    <a:pt x="25666" y="1074"/>
                    <a:pt x="24817" y="954"/>
                    <a:pt x="24850" y="954"/>
                  </a:cubicBezTo>
                  <a:cubicBezTo>
                    <a:pt x="24854" y="954"/>
                    <a:pt x="24878" y="957"/>
                    <a:pt x="24925" y="962"/>
                  </a:cubicBezTo>
                  <a:lnTo>
                    <a:pt x="24925" y="962"/>
                  </a:lnTo>
                  <a:cubicBezTo>
                    <a:pt x="24492" y="908"/>
                    <a:pt x="24084" y="855"/>
                    <a:pt x="23644" y="818"/>
                  </a:cubicBezTo>
                  <a:cubicBezTo>
                    <a:pt x="23519" y="805"/>
                    <a:pt x="23395" y="799"/>
                    <a:pt x="23274" y="799"/>
                  </a:cubicBezTo>
                  <a:cubicBezTo>
                    <a:pt x="22607" y="799"/>
                    <a:pt x="22012" y="994"/>
                    <a:pt x="21552" y="1383"/>
                  </a:cubicBezTo>
                  <a:cubicBezTo>
                    <a:pt x="21365" y="786"/>
                    <a:pt x="20845" y="272"/>
                    <a:pt x="20275" y="272"/>
                  </a:cubicBezTo>
                  <a:cubicBezTo>
                    <a:pt x="20206" y="272"/>
                    <a:pt x="20136" y="279"/>
                    <a:pt x="20066" y="295"/>
                  </a:cubicBezTo>
                  <a:cubicBezTo>
                    <a:pt x="19794" y="149"/>
                    <a:pt x="19480" y="44"/>
                    <a:pt x="19145" y="23"/>
                  </a:cubicBezTo>
                  <a:cubicBezTo>
                    <a:pt x="18981" y="8"/>
                    <a:pt x="18815" y="1"/>
                    <a:pt x="18646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4"/>
            <p:cNvSpPr/>
            <p:nvPr/>
          </p:nvSpPr>
          <p:spPr>
            <a:xfrm>
              <a:off x="7460025" y="2769500"/>
              <a:ext cx="436800" cy="520250"/>
            </a:xfrm>
            <a:custGeom>
              <a:avLst/>
              <a:gdLst/>
              <a:ahLst/>
              <a:cxnLst/>
              <a:rect l="l" t="t" r="r" b="b"/>
              <a:pathLst>
                <a:path w="17472" h="20810" extrusionOk="0">
                  <a:moveTo>
                    <a:pt x="7524" y="0"/>
                  </a:moveTo>
                  <a:cubicBezTo>
                    <a:pt x="7106" y="0"/>
                    <a:pt x="6687" y="76"/>
                    <a:pt x="6235" y="263"/>
                  </a:cubicBezTo>
                  <a:cubicBezTo>
                    <a:pt x="5106" y="702"/>
                    <a:pt x="4373" y="1665"/>
                    <a:pt x="4687" y="2899"/>
                  </a:cubicBezTo>
                  <a:cubicBezTo>
                    <a:pt x="4830" y="3531"/>
                    <a:pt x="5490" y="3925"/>
                    <a:pt x="6104" y="3925"/>
                  </a:cubicBezTo>
                  <a:cubicBezTo>
                    <a:pt x="6120" y="3925"/>
                    <a:pt x="6136" y="3925"/>
                    <a:pt x="6152" y="3924"/>
                  </a:cubicBezTo>
                  <a:cubicBezTo>
                    <a:pt x="6654" y="4845"/>
                    <a:pt x="6717" y="5745"/>
                    <a:pt x="6507" y="6937"/>
                  </a:cubicBezTo>
                  <a:cubicBezTo>
                    <a:pt x="6298" y="8130"/>
                    <a:pt x="5252" y="9239"/>
                    <a:pt x="4101" y="9595"/>
                  </a:cubicBezTo>
                  <a:cubicBezTo>
                    <a:pt x="3139" y="9908"/>
                    <a:pt x="2093" y="9532"/>
                    <a:pt x="1151" y="10118"/>
                  </a:cubicBezTo>
                  <a:cubicBezTo>
                    <a:pt x="0" y="10808"/>
                    <a:pt x="84" y="12126"/>
                    <a:pt x="586" y="13193"/>
                  </a:cubicBezTo>
                  <a:cubicBezTo>
                    <a:pt x="670" y="15872"/>
                    <a:pt x="1737" y="19722"/>
                    <a:pt x="4478" y="20663"/>
                  </a:cubicBezTo>
                  <a:cubicBezTo>
                    <a:pt x="4770" y="20762"/>
                    <a:pt x="5068" y="20809"/>
                    <a:pt x="5359" y="20809"/>
                  </a:cubicBezTo>
                  <a:cubicBezTo>
                    <a:pt x="6612" y="20809"/>
                    <a:pt x="7742" y="19934"/>
                    <a:pt x="7742" y="18508"/>
                  </a:cubicBezTo>
                  <a:cubicBezTo>
                    <a:pt x="7742" y="18152"/>
                    <a:pt x="7742" y="17838"/>
                    <a:pt x="7721" y="17483"/>
                  </a:cubicBezTo>
                  <a:lnTo>
                    <a:pt x="7721" y="17483"/>
                  </a:lnTo>
                  <a:cubicBezTo>
                    <a:pt x="8034" y="17555"/>
                    <a:pt x="8356" y="17597"/>
                    <a:pt x="8675" y="17597"/>
                  </a:cubicBezTo>
                  <a:cubicBezTo>
                    <a:pt x="9187" y="17597"/>
                    <a:pt x="9689" y="17490"/>
                    <a:pt x="10127" y="17232"/>
                  </a:cubicBezTo>
                  <a:cubicBezTo>
                    <a:pt x="12157" y="15976"/>
                    <a:pt x="12157" y="13968"/>
                    <a:pt x="11592" y="11980"/>
                  </a:cubicBezTo>
                  <a:lnTo>
                    <a:pt x="11592" y="11980"/>
                  </a:lnTo>
                  <a:cubicBezTo>
                    <a:pt x="11676" y="12001"/>
                    <a:pt x="11780" y="12022"/>
                    <a:pt x="11843" y="12043"/>
                  </a:cubicBezTo>
                  <a:cubicBezTo>
                    <a:pt x="12253" y="12172"/>
                    <a:pt x="12663" y="12237"/>
                    <a:pt x="13063" y="12237"/>
                  </a:cubicBezTo>
                  <a:cubicBezTo>
                    <a:pt x="13826" y="12237"/>
                    <a:pt x="14552" y="12000"/>
                    <a:pt x="15170" y="11520"/>
                  </a:cubicBezTo>
                  <a:cubicBezTo>
                    <a:pt x="17032" y="10055"/>
                    <a:pt x="14124" y="6770"/>
                    <a:pt x="13098" y="5745"/>
                  </a:cubicBezTo>
                  <a:cubicBezTo>
                    <a:pt x="12973" y="5619"/>
                    <a:pt x="12847" y="5494"/>
                    <a:pt x="12722" y="5389"/>
                  </a:cubicBezTo>
                  <a:cubicBezTo>
                    <a:pt x="13203" y="5284"/>
                    <a:pt x="13684" y="5201"/>
                    <a:pt x="14207" y="5117"/>
                  </a:cubicBezTo>
                  <a:cubicBezTo>
                    <a:pt x="15400" y="4929"/>
                    <a:pt x="16593" y="4657"/>
                    <a:pt x="17053" y="3401"/>
                  </a:cubicBezTo>
                  <a:cubicBezTo>
                    <a:pt x="17471" y="2355"/>
                    <a:pt x="16655" y="1309"/>
                    <a:pt x="15672" y="1016"/>
                  </a:cubicBezTo>
                  <a:cubicBezTo>
                    <a:pt x="13496" y="367"/>
                    <a:pt x="11152" y="828"/>
                    <a:pt x="8976" y="242"/>
                  </a:cubicBezTo>
                  <a:cubicBezTo>
                    <a:pt x="8466" y="97"/>
                    <a:pt x="7996" y="0"/>
                    <a:pt x="7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6348975" y="4066875"/>
              <a:ext cx="127125" cy="218269"/>
            </a:xfrm>
            <a:custGeom>
              <a:avLst/>
              <a:gdLst/>
              <a:ahLst/>
              <a:cxnLst/>
              <a:rect l="l" t="t" r="r" b="b"/>
              <a:pathLst>
                <a:path w="5085" h="7533" extrusionOk="0">
                  <a:moveTo>
                    <a:pt x="2379" y="1"/>
                  </a:moveTo>
                  <a:cubicBezTo>
                    <a:pt x="2320" y="1"/>
                    <a:pt x="2259" y="4"/>
                    <a:pt x="2197" y="10"/>
                  </a:cubicBezTo>
                  <a:cubicBezTo>
                    <a:pt x="168" y="178"/>
                    <a:pt x="0" y="2123"/>
                    <a:pt x="314" y="3776"/>
                  </a:cubicBezTo>
                  <a:cubicBezTo>
                    <a:pt x="628" y="5367"/>
                    <a:pt x="1047" y="7375"/>
                    <a:pt x="3202" y="7522"/>
                  </a:cubicBezTo>
                  <a:cubicBezTo>
                    <a:pt x="3253" y="7529"/>
                    <a:pt x="3303" y="7533"/>
                    <a:pt x="3351" y="7533"/>
                  </a:cubicBezTo>
                  <a:cubicBezTo>
                    <a:pt x="3580" y="7533"/>
                    <a:pt x="3779" y="7454"/>
                    <a:pt x="3934" y="7333"/>
                  </a:cubicBezTo>
                  <a:cubicBezTo>
                    <a:pt x="4478" y="7166"/>
                    <a:pt x="4917" y="6664"/>
                    <a:pt x="4980" y="5911"/>
                  </a:cubicBezTo>
                  <a:cubicBezTo>
                    <a:pt x="5085" y="4844"/>
                    <a:pt x="4855" y="3672"/>
                    <a:pt x="4604" y="2626"/>
                  </a:cubicBezTo>
                  <a:cubicBezTo>
                    <a:pt x="4363" y="1524"/>
                    <a:pt x="3701" y="1"/>
                    <a:pt x="23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4"/>
            <p:cNvSpPr/>
            <p:nvPr/>
          </p:nvSpPr>
          <p:spPr>
            <a:xfrm>
              <a:off x="6741750" y="4185430"/>
              <a:ext cx="182131" cy="201850"/>
            </a:xfrm>
            <a:custGeom>
              <a:avLst/>
              <a:gdLst/>
              <a:ahLst/>
              <a:cxnLst/>
              <a:rect l="l" t="t" r="r" b="b"/>
              <a:pathLst>
                <a:path w="6801" h="8074" extrusionOk="0">
                  <a:moveTo>
                    <a:pt x="4239" y="1"/>
                  </a:moveTo>
                  <a:cubicBezTo>
                    <a:pt x="3725" y="1"/>
                    <a:pt x="3195" y="168"/>
                    <a:pt x="2699" y="400"/>
                  </a:cubicBezTo>
                  <a:cubicBezTo>
                    <a:pt x="1632" y="902"/>
                    <a:pt x="1193" y="1655"/>
                    <a:pt x="795" y="2743"/>
                  </a:cubicBezTo>
                  <a:cubicBezTo>
                    <a:pt x="419" y="3706"/>
                    <a:pt x="0" y="5066"/>
                    <a:pt x="377" y="6049"/>
                  </a:cubicBezTo>
                  <a:cubicBezTo>
                    <a:pt x="189" y="6865"/>
                    <a:pt x="502" y="7723"/>
                    <a:pt x="1423" y="7974"/>
                  </a:cubicBezTo>
                  <a:cubicBezTo>
                    <a:pt x="1701" y="8042"/>
                    <a:pt x="1970" y="8074"/>
                    <a:pt x="2230" y="8074"/>
                  </a:cubicBezTo>
                  <a:cubicBezTo>
                    <a:pt x="3968" y="8074"/>
                    <a:pt x="5290" y="6649"/>
                    <a:pt x="5963" y="5066"/>
                  </a:cubicBezTo>
                  <a:cubicBezTo>
                    <a:pt x="6570" y="3726"/>
                    <a:pt x="6800" y="1550"/>
                    <a:pt x="5545" y="483"/>
                  </a:cubicBezTo>
                  <a:cubicBezTo>
                    <a:pt x="5149" y="136"/>
                    <a:pt x="4701" y="1"/>
                    <a:pt x="42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4"/>
            <p:cNvSpPr/>
            <p:nvPr/>
          </p:nvSpPr>
          <p:spPr>
            <a:xfrm>
              <a:off x="6164325" y="3984125"/>
              <a:ext cx="479893" cy="188329"/>
            </a:xfrm>
            <a:custGeom>
              <a:avLst/>
              <a:gdLst/>
              <a:ahLst/>
              <a:cxnLst/>
              <a:rect l="l" t="t" r="r" b="b"/>
              <a:pathLst>
                <a:path w="17236" h="6554" extrusionOk="0">
                  <a:moveTo>
                    <a:pt x="4234" y="0"/>
                  </a:moveTo>
                  <a:cubicBezTo>
                    <a:pt x="3456" y="0"/>
                    <a:pt x="2688" y="51"/>
                    <a:pt x="1946" y="162"/>
                  </a:cubicBezTo>
                  <a:cubicBezTo>
                    <a:pt x="1814" y="115"/>
                    <a:pt x="1672" y="91"/>
                    <a:pt x="1529" y="91"/>
                  </a:cubicBezTo>
                  <a:cubicBezTo>
                    <a:pt x="1041" y="91"/>
                    <a:pt x="548" y="370"/>
                    <a:pt x="419" y="936"/>
                  </a:cubicBezTo>
                  <a:cubicBezTo>
                    <a:pt x="377" y="1020"/>
                    <a:pt x="356" y="1104"/>
                    <a:pt x="356" y="1166"/>
                  </a:cubicBezTo>
                  <a:cubicBezTo>
                    <a:pt x="251" y="1543"/>
                    <a:pt x="356" y="1941"/>
                    <a:pt x="565" y="2254"/>
                  </a:cubicBezTo>
                  <a:cubicBezTo>
                    <a:pt x="440" y="2945"/>
                    <a:pt x="272" y="3677"/>
                    <a:pt x="147" y="4389"/>
                  </a:cubicBezTo>
                  <a:cubicBezTo>
                    <a:pt x="0" y="5351"/>
                    <a:pt x="544" y="6230"/>
                    <a:pt x="1570" y="6251"/>
                  </a:cubicBezTo>
                  <a:cubicBezTo>
                    <a:pt x="2022" y="6259"/>
                    <a:pt x="2466" y="6281"/>
                    <a:pt x="2905" y="6281"/>
                  </a:cubicBezTo>
                  <a:cubicBezTo>
                    <a:pt x="3642" y="6281"/>
                    <a:pt x="4363" y="6218"/>
                    <a:pt x="5085" y="5916"/>
                  </a:cubicBezTo>
                  <a:cubicBezTo>
                    <a:pt x="5566" y="5707"/>
                    <a:pt x="6005" y="5393"/>
                    <a:pt x="6215" y="4891"/>
                  </a:cubicBezTo>
                  <a:cubicBezTo>
                    <a:pt x="6298" y="4703"/>
                    <a:pt x="6382" y="4472"/>
                    <a:pt x="6487" y="4263"/>
                  </a:cubicBezTo>
                  <a:lnTo>
                    <a:pt x="6487" y="4263"/>
                  </a:lnTo>
                  <a:cubicBezTo>
                    <a:pt x="6485" y="4265"/>
                    <a:pt x="6484" y="4265"/>
                    <a:pt x="6484" y="4265"/>
                  </a:cubicBezTo>
                  <a:cubicBezTo>
                    <a:pt x="6471" y="4265"/>
                    <a:pt x="6801" y="3758"/>
                    <a:pt x="6821" y="3677"/>
                  </a:cubicBezTo>
                  <a:cubicBezTo>
                    <a:pt x="6863" y="3531"/>
                    <a:pt x="6926" y="3405"/>
                    <a:pt x="6947" y="3259"/>
                  </a:cubicBezTo>
                  <a:cubicBezTo>
                    <a:pt x="7575" y="3363"/>
                    <a:pt x="8202" y="3510"/>
                    <a:pt x="8830" y="3635"/>
                  </a:cubicBezTo>
                  <a:cubicBezTo>
                    <a:pt x="10065" y="3886"/>
                    <a:pt x="11257" y="4305"/>
                    <a:pt x="12450" y="4703"/>
                  </a:cubicBezTo>
                  <a:cubicBezTo>
                    <a:pt x="12994" y="4891"/>
                    <a:pt x="13810" y="5226"/>
                    <a:pt x="14061" y="5770"/>
                  </a:cubicBezTo>
                  <a:cubicBezTo>
                    <a:pt x="14325" y="6323"/>
                    <a:pt x="14763" y="6553"/>
                    <a:pt x="15214" y="6553"/>
                  </a:cubicBezTo>
                  <a:cubicBezTo>
                    <a:pt x="16194" y="6553"/>
                    <a:pt x="17235" y="5467"/>
                    <a:pt x="16676" y="4263"/>
                  </a:cubicBezTo>
                  <a:cubicBezTo>
                    <a:pt x="15651" y="2171"/>
                    <a:pt x="12513" y="1522"/>
                    <a:pt x="10525" y="936"/>
                  </a:cubicBezTo>
                  <a:cubicBezTo>
                    <a:pt x="8591" y="384"/>
                    <a:pt x="6375" y="0"/>
                    <a:pt x="42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6611050" y="3985425"/>
              <a:ext cx="765825" cy="407275"/>
            </a:xfrm>
            <a:custGeom>
              <a:avLst/>
              <a:gdLst/>
              <a:ahLst/>
              <a:cxnLst/>
              <a:rect l="l" t="t" r="r" b="b"/>
              <a:pathLst>
                <a:path w="30633" h="16291" extrusionOk="0">
                  <a:moveTo>
                    <a:pt x="29640" y="0"/>
                  </a:moveTo>
                  <a:cubicBezTo>
                    <a:pt x="29374" y="0"/>
                    <a:pt x="29110" y="101"/>
                    <a:pt x="28937" y="315"/>
                  </a:cubicBezTo>
                  <a:cubicBezTo>
                    <a:pt x="28833" y="378"/>
                    <a:pt x="28749" y="461"/>
                    <a:pt x="28686" y="503"/>
                  </a:cubicBezTo>
                  <a:cubicBezTo>
                    <a:pt x="28519" y="671"/>
                    <a:pt x="28414" y="817"/>
                    <a:pt x="28331" y="1026"/>
                  </a:cubicBezTo>
                  <a:cubicBezTo>
                    <a:pt x="28356" y="957"/>
                    <a:pt x="28362" y="931"/>
                    <a:pt x="28358" y="931"/>
                  </a:cubicBezTo>
                  <a:lnTo>
                    <a:pt x="28358" y="931"/>
                  </a:lnTo>
                  <a:cubicBezTo>
                    <a:pt x="28348" y="931"/>
                    <a:pt x="28283" y="1066"/>
                    <a:pt x="28268" y="1110"/>
                  </a:cubicBezTo>
                  <a:cubicBezTo>
                    <a:pt x="28205" y="1194"/>
                    <a:pt x="28184" y="1256"/>
                    <a:pt x="28121" y="1361"/>
                  </a:cubicBezTo>
                  <a:cubicBezTo>
                    <a:pt x="28101" y="1445"/>
                    <a:pt x="27975" y="1675"/>
                    <a:pt x="27975" y="1738"/>
                  </a:cubicBezTo>
                  <a:cubicBezTo>
                    <a:pt x="27954" y="1759"/>
                    <a:pt x="27954" y="1780"/>
                    <a:pt x="27912" y="1842"/>
                  </a:cubicBezTo>
                  <a:cubicBezTo>
                    <a:pt x="26929" y="2303"/>
                    <a:pt x="26196" y="3474"/>
                    <a:pt x="25548" y="4269"/>
                  </a:cubicBezTo>
                  <a:cubicBezTo>
                    <a:pt x="24355" y="5713"/>
                    <a:pt x="23372" y="7282"/>
                    <a:pt x="22158" y="8684"/>
                  </a:cubicBezTo>
                  <a:cubicBezTo>
                    <a:pt x="21070" y="9961"/>
                    <a:pt x="19898" y="11091"/>
                    <a:pt x="18706" y="12283"/>
                  </a:cubicBezTo>
                  <a:cubicBezTo>
                    <a:pt x="18476" y="12513"/>
                    <a:pt x="18225" y="12764"/>
                    <a:pt x="17994" y="13036"/>
                  </a:cubicBezTo>
                  <a:cubicBezTo>
                    <a:pt x="17890" y="12890"/>
                    <a:pt x="17764" y="12764"/>
                    <a:pt x="17618" y="12702"/>
                  </a:cubicBezTo>
                  <a:cubicBezTo>
                    <a:pt x="18329" y="12492"/>
                    <a:pt x="18727" y="11551"/>
                    <a:pt x="18518" y="10860"/>
                  </a:cubicBezTo>
                  <a:cubicBezTo>
                    <a:pt x="18204" y="9793"/>
                    <a:pt x="17199" y="8454"/>
                    <a:pt x="16383" y="7701"/>
                  </a:cubicBezTo>
                  <a:cubicBezTo>
                    <a:pt x="15274" y="6676"/>
                    <a:pt x="13663" y="6320"/>
                    <a:pt x="12220" y="6027"/>
                  </a:cubicBezTo>
                  <a:cubicBezTo>
                    <a:pt x="11124" y="5813"/>
                    <a:pt x="9978" y="5745"/>
                    <a:pt x="8834" y="5745"/>
                  </a:cubicBezTo>
                  <a:cubicBezTo>
                    <a:pt x="8187" y="5745"/>
                    <a:pt x="7540" y="5767"/>
                    <a:pt x="6905" y="5797"/>
                  </a:cubicBezTo>
                  <a:cubicBezTo>
                    <a:pt x="6068" y="5818"/>
                    <a:pt x="5252" y="5902"/>
                    <a:pt x="4436" y="6027"/>
                  </a:cubicBezTo>
                  <a:cubicBezTo>
                    <a:pt x="3808" y="6090"/>
                    <a:pt x="3515" y="6550"/>
                    <a:pt x="3118" y="6885"/>
                  </a:cubicBezTo>
                  <a:lnTo>
                    <a:pt x="2992" y="7010"/>
                  </a:lnTo>
                  <a:lnTo>
                    <a:pt x="2971" y="7010"/>
                  </a:lnTo>
                  <a:cubicBezTo>
                    <a:pt x="2684" y="6795"/>
                    <a:pt x="2305" y="6642"/>
                    <a:pt x="1926" y="6642"/>
                  </a:cubicBezTo>
                  <a:cubicBezTo>
                    <a:pt x="1863" y="6642"/>
                    <a:pt x="1800" y="6646"/>
                    <a:pt x="1737" y="6655"/>
                  </a:cubicBezTo>
                  <a:cubicBezTo>
                    <a:pt x="377" y="6759"/>
                    <a:pt x="0" y="8329"/>
                    <a:pt x="921" y="9061"/>
                  </a:cubicBezTo>
                  <a:cubicBezTo>
                    <a:pt x="921" y="9103"/>
                    <a:pt x="942" y="9145"/>
                    <a:pt x="942" y="9187"/>
                  </a:cubicBezTo>
                  <a:cubicBezTo>
                    <a:pt x="1025" y="9521"/>
                    <a:pt x="1214" y="9877"/>
                    <a:pt x="1465" y="10107"/>
                  </a:cubicBezTo>
                  <a:cubicBezTo>
                    <a:pt x="1792" y="10424"/>
                    <a:pt x="2198" y="10558"/>
                    <a:pt x="2614" y="10558"/>
                  </a:cubicBezTo>
                  <a:cubicBezTo>
                    <a:pt x="3076" y="10558"/>
                    <a:pt x="3548" y="10392"/>
                    <a:pt x="3934" y="10128"/>
                  </a:cubicBezTo>
                  <a:cubicBezTo>
                    <a:pt x="4080" y="10023"/>
                    <a:pt x="4227" y="9898"/>
                    <a:pt x="4373" y="9793"/>
                  </a:cubicBezTo>
                  <a:cubicBezTo>
                    <a:pt x="4478" y="9712"/>
                    <a:pt x="4536" y="9685"/>
                    <a:pt x="4556" y="9685"/>
                  </a:cubicBezTo>
                  <a:cubicBezTo>
                    <a:pt x="4588" y="9685"/>
                    <a:pt x="4522" y="9755"/>
                    <a:pt x="4394" y="9793"/>
                  </a:cubicBezTo>
                  <a:cubicBezTo>
                    <a:pt x="4373" y="9793"/>
                    <a:pt x="4959" y="9835"/>
                    <a:pt x="5126" y="9877"/>
                  </a:cubicBezTo>
                  <a:cubicBezTo>
                    <a:pt x="5221" y="9887"/>
                    <a:pt x="5314" y="9892"/>
                    <a:pt x="5404" y="9892"/>
                  </a:cubicBezTo>
                  <a:cubicBezTo>
                    <a:pt x="6270" y="9892"/>
                    <a:pt x="6925" y="9446"/>
                    <a:pt x="7323" y="8726"/>
                  </a:cubicBezTo>
                  <a:cubicBezTo>
                    <a:pt x="8265" y="8747"/>
                    <a:pt x="9248" y="8747"/>
                    <a:pt x="10190" y="8768"/>
                  </a:cubicBezTo>
                  <a:cubicBezTo>
                    <a:pt x="10734" y="8789"/>
                    <a:pt x="11278" y="8873"/>
                    <a:pt x="11801" y="8998"/>
                  </a:cubicBezTo>
                  <a:cubicBezTo>
                    <a:pt x="11759" y="9166"/>
                    <a:pt x="11759" y="9312"/>
                    <a:pt x="11780" y="9500"/>
                  </a:cubicBezTo>
                  <a:cubicBezTo>
                    <a:pt x="11885" y="10400"/>
                    <a:pt x="12240" y="10819"/>
                    <a:pt x="12701" y="11551"/>
                  </a:cubicBezTo>
                  <a:cubicBezTo>
                    <a:pt x="12743" y="11656"/>
                    <a:pt x="12826" y="11718"/>
                    <a:pt x="12931" y="11823"/>
                  </a:cubicBezTo>
                  <a:cubicBezTo>
                    <a:pt x="12178" y="12597"/>
                    <a:pt x="12345" y="14208"/>
                    <a:pt x="13600" y="14585"/>
                  </a:cubicBezTo>
                  <a:cubicBezTo>
                    <a:pt x="14542" y="14857"/>
                    <a:pt x="15421" y="15359"/>
                    <a:pt x="16383" y="15568"/>
                  </a:cubicBezTo>
                  <a:cubicBezTo>
                    <a:pt x="16510" y="15603"/>
                    <a:pt x="16637" y="15618"/>
                    <a:pt x="16760" y="15618"/>
                  </a:cubicBezTo>
                  <a:cubicBezTo>
                    <a:pt x="16861" y="15618"/>
                    <a:pt x="16959" y="15608"/>
                    <a:pt x="17053" y="15589"/>
                  </a:cubicBezTo>
                  <a:cubicBezTo>
                    <a:pt x="17053" y="15652"/>
                    <a:pt x="17095" y="15694"/>
                    <a:pt x="17095" y="15757"/>
                  </a:cubicBezTo>
                  <a:cubicBezTo>
                    <a:pt x="17185" y="16089"/>
                    <a:pt x="17494" y="16290"/>
                    <a:pt x="17816" y="16290"/>
                  </a:cubicBezTo>
                  <a:cubicBezTo>
                    <a:pt x="17940" y="16290"/>
                    <a:pt x="18066" y="16260"/>
                    <a:pt x="18183" y="16196"/>
                  </a:cubicBezTo>
                  <a:cubicBezTo>
                    <a:pt x="19208" y="15631"/>
                    <a:pt x="20024" y="14689"/>
                    <a:pt x="20945" y="13915"/>
                  </a:cubicBezTo>
                  <a:cubicBezTo>
                    <a:pt x="22242" y="12911"/>
                    <a:pt x="23414" y="11614"/>
                    <a:pt x="24460" y="10358"/>
                  </a:cubicBezTo>
                  <a:cubicBezTo>
                    <a:pt x="25548" y="9082"/>
                    <a:pt x="26448" y="7701"/>
                    <a:pt x="27410" y="6341"/>
                  </a:cubicBezTo>
                  <a:cubicBezTo>
                    <a:pt x="27996" y="5546"/>
                    <a:pt x="29021" y="4541"/>
                    <a:pt x="29461" y="3516"/>
                  </a:cubicBezTo>
                  <a:cubicBezTo>
                    <a:pt x="29900" y="3244"/>
                    <a:pt x="30193" y="2784"/>
                    <a:pt x="30318" y="2261"/>
                  </a:cubicBezTo>
                  <a:cubicBezTo>
                    <a:pt x="30381" y="2031"/>
                    <a:pt x="30444" y="1780"/>
                    <a:pt x="30486" y="1549"/>
                  </a:cubicBezTo>
                  <a:cubicBezTo>
                    <a:pt x="30507" y="1508"/>
                    <a:pt x="30528" y="1445"/>
                    <a:pt x="30528" y="1403"/>
                  </a:cubicBezTo>
                  <a:cubicBezTo>
                    <a:pt x="30632" y="1110"/>
                    <a:pt x="30611" y="880"/>
                    <a:pt x="30570" y="671"/>
                  </a:cubicBezTo>
                  <a:cubicBezTo>
                    <a:pt x="30468" y="239"/>
                    <a:pt x="30051" y="0"/>
                    <a:pt x="296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6155950" y="3714500"/>
              <a:ext cx="704618" cy="397832"/>
            </a:xfrm>
            <a:custGeom>
              <a:avLst/>
              <a:gdLst/>
              <a:ahLst/>
              <a:cxnLst/>
              <a:rect l="l" t="t" r="r" b="b"/>
              <a:pathLst>
                <a:path w="25716" h="14207" extrusionOk="0">
                  <a:moveTo>
                    <a:pt x="13717" y="1"/>
                  </a:moveTo>
                  <a:cubicBezTo>
                    <a:pt x="11882" y="1"/>
                    <a:pt x="10025" y="231"/>
                    <a:pt x="8265" y="585"/>
                  </a:cubicBezTo>
                  <a:cubicBezTo>
                    <a:pt x="7700" y="690"/>
                    <a:pt x="7177" y="1381"/>
                    <a:pt x="7219" y="1987"/>
                  </a:cubicBezTo>
                  <a:cubicBezTo>
                    <a:pt x="7219" y="2050"/>
                    <a:pt x="7261" y="2134"/>
                    <a:pt x="7261" y="2238"/>
                  </a:cubicBezTo>
                  <a:cubicBezTo>
                    <a:pt x="7261" y="2259"/>
                    <a:pt x="7261" y="2301"/>
                    <a:pt x="7282" y="2322"/>
                  </a:cubicBezTo>
                  <a:cubicBezTo>
                    <a:pt x="6152" y="3117"/>
                    <a:pt x="5169" y="3850"/>
                    <a:pt x="4227" y="4959"/>
                  </a:cubicBezTo>
                  <a:cubicBezTo>
                    <a:pt x="3139" y="6193"/>
                    <a:pt x="1" y="8264"/>
                    <a:pt x="2135" y="10064"/>
                  </a:cubicBezTo>
                  <a:cubicBezTo>
                    <a:pt x="2699" y="10549"/>
                    <a:pt x="3320" y="10688"/>
                    <a:pt x="3964" y="10688"/>
                  </a:cubicBezTo>
                  <a:cubicBezTo>
                    <a:pt x="4680" y="10688"/>
                    <a:pt x="5425" y="10517"/>
                    <a:pt x="6152" y="10461"/>
                  </a:cubicBezTo>
                  <a:cubicBezTo>
                    <a:pt x="6647" y="10430"/>
                    <a:pt x="7116" y="10412"/>
                    <a:pt x="7572" y="10412"/>
                  </a:cubicBezTo>
                  <a:cubicBezTo>
                    <a:pt x="8640" y="10412"/>
                    <a:pt x="9641" y="10511"/>
                    <a:pt x="10755" y="10775"/>
                  </a:cubicBezTo>
                  <a:cubicBezTo>
                    <a:pt x="11948" y="11047"/>
                    <a:pt x="13538" y="10985"/>
                    <a:pt x="14417" y="11863"/>
                  </a:cubicBezTo>
                  <a:cubicBezTo>
                    <a:pt x="14940" y="12386"/>
                    <a:pt x="14982" y="12365"/>
                    <a:pt x="15296" y="12972"/>
                  </a:cubicBezTo>
                  <a:cubicBezTo>
                    <a:pt x="15610" y="13558"/>
                    <a:pt x="16070" y="13956"/>
                    <a:pt x="16739" y="14144"/>
                  </a:cubicBezTo>
                  <a:cubicBezTo>
                    <a:pt x="16896" y="14186"/>
                    <a:pt x="17049" y="14206"/>
                    <a:pt x="17198" y="14206"/>
                  </a:cubicBezTo>
                  <a:cubicBezTo>
                    <a:pt x="17789" y="14206"/>
                    <a:pt x="18309" y="13892"/>
                    <a:pt x="18644" y="13391"/>
                  </a:cubicBezTo>
                  <a:cubicBezTo>
                    <a:pt x="19355" y="12282"/>
                    <a:pt x="20108" y="11529"/>
                    <a:pt x="21071" y="10713"/>
                  </a:cubicBezTo>
                  <a:cubicBezTo>
                    <a:pt x="21929" y="9980"/>
                    <a:pt x="22682" y="9164"/>
                    <a:pt x="23791" y="8788"/>
                  </a:cubicBezTo>
                  <a:cubicBezTo>
                    <a:pt x="24837" y="8390"/>
                    <a:pt x="25716" y="7637"/>
                    <a:pt x="25716" y="6423"/>
                  </a:cubicBezTo>
                  <a:cubicBezTo>
                    <a:pt x="25716" y="5147"/>
                    <a:pt x="24628" y="4226"/>
                    <a:pt x="23728" y="3473"/>
                  </a:cubicBezTo>
                  <a:cubicBezTo>
                    <a:pt x="21636" y="1694"/>
                    <a:pt x="19020" y="544"/>
                    <a:pt x="16300" y="167"/>
                  </a:cubicBezTo>
                  <a:cubicBezTo>
                    <a:pt x="15452" y="53"/>
                    <a:pt x="14587" y="1"/>
                    <a:pt x="13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6622550" y="3830025"/>
              <a:ext cx="765813" cy="465926"/>
            </a:xfrm>
            <a:custGeom>
              <a:avLst/>
              <a:gdLst/>
              <a:ahLst/>
              <a:cxnLst/>
              <a:rect l="l" t="t" r="r" b="b"/>
              <a:pathLst>
                <a:path w="29210" h="15887" extrusionOk="0">
                  <a:moveTo>
                    <a:pt x="18738" y="0"/>
                  </a:moveTo>
                  <a:cubicBezTo>
                    <a:pt x="17431" y="0"/>
                    <a:pt x="16127" y="123"/>
                    <a:pt x="14835" y="233"/>
                  </a:cubicBezTo>
                  <a:cubicBezTo>
                    <a:pt x="13998" y="317"/>
                    <a:pt x="13203" y="338"/>
                    <a:pt x="12387" y="547"/>
                  </a:cubicBezTo>
                  <a:cubicBezTo>
                    <a:pt x="11634" y="735"/>
                    <a:pt x="10902" y="1070"/>
                    <a:pt x="10127" y="1154"/>
                  </a:cubicBezTo>
                  <a:cubicBezTo>
                    <a:pt x="9458" y="1195"/>
                    <a:pt x="9019" y="1593"/>
                    <a:pt x="8830" y="2095"/>
                  </a:cubicBezTo>
                  <a:cubicBezTo>
                    <a:pt x="8495" y="2221"/>
                    <a:pt x="8161" y="2409"/>
                    <a:pt x="7889" y="2597"/>
                  </a:cubicBezTo>
                  <a:cubicBezTo>
                    <a:pt x="7261" y="2953"/>
                    <a:pt x="6675" y="3455"/>
                    <a:pt x="6173" y="4020"/>
                  </a:cubicBezTo>
                  <a:cubicBezTo>
                    <a:pt x="5378" y="4962"/>
                    <a:pt x="4373" y="5673"/>
                    <a:pt x="3453" y="6489"/>
                  </a:cubicBezTo>
                  <a:cubicBezTo>
                    <a:pt x="2616" y="7200"/>
                    <a:pt x="2072" y="8163"/>
                    <a:pt x="1256" y="8895"/>
                  </a:cubicBezTo>
                  <a:cubicBezTo>
                    <a:pt x="398" y="9669"/>
                    <a:pt x="0" y="10485"/>
                    <a:pt x="231" y="11636"/>
                  </a:cubicBezTo>
                  <a:cubicBezTo>
                    <a:pt x="369" y="12331"/>
                    <a:pt x="1142" y="12881"/>
                    <a:pt x="1867" y="12881"/>
                  </a:cubicBezTo>
                  <a:cubicBezTo>
                    <a:pt x="2016" y="12881"/>
                    <a:pt x="2163" y="12858"/>
                    <a:pt x="2302" y="12808"/>
                  </a:cubicBezTo>
                  <a:cubicBezTo>
                    <a:pt x="3242" y="12455"/>
                    <a:pt x="4216" y="12349"/>
                    <a:pt x="5204" y="12349"/>
                  </a:cubicBezTo>
                  <a:cubicBezTo>
                    <a:pt x="6677" y="12349"/>
                    <a:pt x="8180" y="12586"/>
                    <a:pt x="9646" y="12599"/>
                  </a:cubicBezTo>
                  <a:cubicBezTo>
                    <a:pt x="11718" y="12641"/>
                    <a:pt x="14563" y="13185"/>
                    <a:pt x="15777" y="15047"/>
                  </a:cubicBezTo>
                  <a:cubicBezTo>
                    <a:pt x="16078" y="15521"/>
                    <a:pt x="16676" y="15886"/>
                    <a:pt x="17264" y="15886"/>
                  </a:cubicBezTo>
                  <a:cubicBezTo>
                    <a:pt x="17533" y="15886"/>
                    <a:pt x="17800" y="15810"/>
                    <a:pt x="18037" y="15633"/>
                  </a:cubicBezTo>
                  <a:cubicBezTo>
                    <a:pt x="18622" y="15214"/>
                    <a:pt x="18978" y="14754"/>
                    <a:pt x="19355" y="14147"/>
                  </a:cubicBezTo>
                  <a:cubicBezTo>
                    <a:pt x="19585" y="13791"/>
                    <a:pt x="20192" y="13226"/>
                    <a:pt x="20610" y="12871"/>
                  </a:cubicBezTo>
                  <a:cubicBezTo>
                    <a:pt x="21154" y="12390"/>
                    <a:pt x="21573" y="11929"/>
                    <a:pt x="21991" y="11301"/>
                  </a:cubicBezTo>
                  <a:cubicBezTo>
                    <a:pt x="22389" y="10716"/>
                    <a:pt x="23247" y="10234"/>
                    <a:pt x="23791" y="9774"/>
                  </a:cubicBezTo>
                  <a:cubicBezTo>
                    <a:pt x="25088" y="8707"/>
                    <a:pt x="26197" y="7431"/>
                    <a:pt x="27620" y="6531"/>
                  </a:cubicBezTo>
                  <a:cubicBezTo>
                    <a:pt x="28247" y="6154"/>
                    <a:pt x="28812" y="6008"/>
                    <a:pt x="29084" y="5213"/>
                  </a:cubicBezTo>
                  <a:cubicBezTo>
                    <a:pt x="29210" y="4480"/>
                    <a:pt x="28980" y="3685"/>
                    <a:pt x="28394" y="3162"/>
                  </a:cubicBezTo>
                  <a:cubicBezTo>
                    <a:pt x="26092" y="1028"/>
                    <a:pt x="23100" y="296"/>
                    <a:pt x="20024" y="45"/>
                  </a:cubicBezTo>
                  <a:cubicBezTo>
                    <a:pt x="19595" y="14"/>
                    <a:pt x="19167" y="0"/>
                    <a:pt x="187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6116800" y="4143325"/>
              <a:ext cx="244745" cy="61775"/>
            </a:xfrm>
            <a:custGeom>
              <a:avLst/>
              <a:gdLst/>
              <a:ahLst/>
              <a:cxnLst/>
              <a:rect l="l" t="t" r="r" b="b"/>
              <a:pathLst>
                <a:path w="9207" h="2471" extrusionOk="0">
                  <a:moveTo>
                    <a:pt x="784" y="0"/>
                  </a:moveTo>
                  <a:cubicBezTo>
                    <a:pt x="512" y="0"/>
                    <a:pt x="255" y="144"/>
                    <a:pt x="209" y="464"/>
                  </a:cubicBezTo>
                  <a:cubicBezTo>
                    <a:pt x="0" y="1866"/>
                    <a:pt x="1109" y="2306"/>
                    <a:pt x="2302" y="2431"/>
                  </a:cubicBezTo>
                  <a:cubicBezTo>
                    <a:pt x="2736" y="2459"/>
                    <a:pt x="3184" y="2471"/>
                    <a:pt x="3632" y="2471"/>
                  </a:cubicBezTo>
                  <a:cubicBezTo>
                    <a:pt x="4177" y="2471"/>
                    <a:pt x="4724" y="2454"/>
                    <a:pt x="5252" y="2431"/>
                  </a:cubicBezTo>
                  <a:cubicBezTo>
                    <a:pt x="6403" y="2347"/>
                    <a:pt x="7847" y="2452"/>
                    <a:pt x="8872" y="1824"/>
                  </a:cubicBezTo>
                  <a:cubicBezTo>
                    <a:pt x="9207" y="1615"/>
                    <a:pt x="9207" y="1155"/>
                    <a:pt x="8893" y="966"/>
                  </a:cubicBezTo>
                  <a:cubicBezTo>
                    <a:pt x="8348" y="654"/>
                    <a:pt x="7696" y="559"/>
                    <a:pt x="7016" y="559"/>
                  </a:cubicBezTo>
                  <a:cubicBezTo>
                    <a:pt x="6103" y="559"/>
                    <a:pt x="5138" y="730"/>
                    <a:pt x="4310" y="778"/>
                  </a:cubicBezTo>
                  <a:cubicBezTo>
                    <a:pt x="4149" y="791"/>
                    <a:pt x="3173" y="929"/>
                    <a:pt x="2413" y="929"/>
                  </a:cubicBezTo>
                  <a:cubicBezTo>
                    <a:pt x="1895" y="929"/>
                    <a:pt x="1477" y="865"/>
                    <a:pt x="1486" y="653"/>
                  </a:cubicBezTo>
                  <a:cubicBezTo>
                    <a:pt x="1509" y="240"/>
                    <a:pt x="1135" y="0"/>
                    <a:pt x="7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6463000" y="4165400"/>
              <a:ext cx="165845" cy="58650"/>
            </a:xfrm>
            <a:custGeom>
              <a:avLst/>
              <a:gdLst/>
              <a:ahLst/>
              <a:cxnLst/>
              <a:rect l="l" t="t" r="r" b="b"/>
              <a:pathLst>
                <a:path w="7729" h="2346" extrusionOk="0">
                  <a:moveTo>
                    <a:pt x="3258" y="1"/>
                  </a:moveTo>
                  <a:cubicBezTo>
                    <a:pt x="2015" y="1"/>
                    <a:pt x="866" y="123"/>
                    <a:pt x="524" y="193"/>
                  </a:cubicBezTo>
                  <a:cubicBezTo>
                    <a:pt x="1" y="298"/>
                    <a:pt x="43" y="1072"/>
                    <a:pt x="524" y="1218"/>
                  </a:cubicBezTo>
                  <a:cubicBezTo>
                    <a:pt x="2302" y="1658"/>
                    <a:pt x="4060" y="2076"/>
                    <a:pt x="5859" y="2327"/>
                  </a:cubicBezTo>
                  <a:cubicBezTo>
                    <a:pt x="5939" y="2339"/>
                    <a:pt x="6020" y="2346"/>
                    <a:pt x="6100" y="2346"/>
                  </a:cubicBezTo>
                  <a:cubicBezTo>
                    <a:pt x="6437" y="2346"/>
                    <a:pt x="6757" y="2226"/>
                    <a:pt x="6926" y="1888"/>
                  </a:cubicBezTo>
                  <a:cubicBezTo>
                    <a:pt x="7728" y="350"/>
                    <a:pt x="5358" y="1"/>
                    <a:pt x="3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4"/>
            <p:cNvSpPr/>
            <p:nvPr/>
          </p:nvSpPr>
          <p:spPr>
            <a:xfrm rot="862269">
              <a:off x="6646489" y="4221149"/>
              <a:ext cx="105149" cy="31603"/>
            </a:xfrm>
            <a:custGeom>
              <a:avLst/>
              <a:gdLst/>
              <a:ahLst/>
              <a:cxnLst/>
              <a:rect l="l" t="t" r="r" b="b"/>
              <a:pathLst>
                <a:path w="4206" h="2218" extrusionOk="0">
                  <a:moveTo>
                    <a:pt x="1192" y="1"/>
                  </a:moveTo>
                  <a:cubicBezTo>
                    <a:pt x="826" y="1"/>
                    <a:pt x="443" y="212"/>
                    <a:pt x="272" y="511"/>
                  </a:cubicBezTo>
                  <a:cubicBezTo>
                    <a:pt x="0" y="971"/>
                    <a:pt x="105" y="1703"/>
                    <a:pt x="628" y="1934"/>
                  </a:cubicBezTo>
                  <a:cubicBezTo>
                    <a:pt x="1164" y="2161"/>
                    <a:pt x="1734" y="2217"/>
                    <a:pt x="2305" y="2217"/>
                  </a:cubicBezTo>
                  <a:cubicBezTo>
                    <a:pt x="2626" y="2217"/>
                    <a:pt x="2948" y="2200"/>
                    <a:pt x="3264" y="2185"/>
                  </a:cubicBezTo>
                  <a:cubicBezTo>
                    <a:pt x="3955" y="2164"/>
                    <a:pt x="4206" y="1410"/>
                    <a:pt x="3787" y="929"/>
                  </a:cubicBezTo>
                  <a:cubicBezTo>
                    <a:pt x="3473" y="574"/>
                    <a:pt x="3034" y="469"/>
                    <a:pt x="2574" y="406"/>
                  </a:cubicBezTo>
                  <a:cubicBezTo>
                    <a:pt x="2197" y="364"/>
                    <a:pt x="1988" y="385"/>
                    <a:pt x="1674" y="155"/>
                  </a:cubicBezTo>
                  <a:cubicBezTo>
                    <a:pt x="1533" y="48"/>
                    <a:pt x="1364" y="1"/>
                    <a:pt x="11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4"/>
            <p:cNvSpPr/>
            <p:nvPr/>
          </p:nvSpPr>
          <p:spPr>
            <a:xfrm>
              <a:off x="6885675" y="4320675"/>
              <a:ext cx="198150" cy="109975"/>
            </a:xfrm>
            <a:custGeom>
              <a:avLst/>
              <a:gdLst/>
              <a:ahLst/>
              <a:cxnLst/>
              <a:rect l="l" t="t" r="r" b="b"/>
              <a:pathLst>
                <a:path w="7926" h="4399" extrusionOk="0">
                  <a:moveTo>
                    <a:pt x="1011" y="0"/>
                  </a:moveTo>
                  <a:cubicBezTo>
                    <a:pt x="1" y="0"/>
                    <a:pt x="26" y="1616"/>
                    <a:pt x="1088" y="1677"/>
                  </a:cubicBezTo>
                  <a:cubicBezTo>
                    <a:pt x="2176" y="1782"/>
                    <a:pt x="3180" y="2681"/>
                    <a:pt x="4164" y="3121"/>
                  </a:cubicBezTo>
                  <a:cubicBezTo>
                    <a:pt x="4875" y="3435"/>
                    <a:pt x="5482" y="3853"/>
                    <a:pt x="6131" y="4251"/>
                  </a:cubicBezTo>
                  <a:cubicBezTo>
                    <a:pt x="6313" y="4353"/>
                    <a:pt x="6506" y="4399"/>
                    <a:pt x="6690" y="4399"/>
                  </a:cubicBezTo>
                  <a:cubicBezTo>
                    <a:pt x="7370" y="4399"/>
                    <a:pt x="7925" y="3775"/>
                    <a:pt x="7365" y="3100"/>
                  </a:cubicBezTo>
                  <a:cubicBezTo>
                    <a:pt x="7316" y="3039"/>
                    <a:pt x="7218" y="3006"/>
                    <a:pt x="7124" y="3006"/>
                  </a:cubicBezTo>
                  <a:cubicBezTo>
                    <a:pt x="7056" y="3006"/>
                    <a:pt x="6990" y="3023"/>
                    <a:pt x="6947" y="3058"/>
                  </a:cubicBezTo>
                  <a:cubicBezTo>
                    <a:pt x="6905" y="3058"/>
                    <a:pt x="6905" y="3079"/>
                    <a:pt x="6884" y="3079"/>
                  </a:cubicBezTo>
                  <a:cubicBezTo>
                    <a:pt x="6737" y="2953"/>
                    <a:pt x="6591" y="2807"/>
                    <a:pt x="6486" y="2681"/>
                  </a:cubicBezTo>
                  <a:cubicBezTo>
                    <a:pt x="6110" y="2263"/>
                    <a:pt x="5503" y="1970"/>
                    <a:pt x="5001" y="1719"/>
                  </a:cubicBezTo>
                  <a:cubicBezTo>
                    <a:pt x="3766" y="1007"/>
                    <a:pt x="2511" y="150"/>
                    <a:pt x="1088" y="3"/>
                  </a:cubicBezTo>
                  <a:cubicBezTo>
                    <a:pt x="1062" y="1"/>
                    <a:pt x="1036" y="0"/>
                    <a:pt x="1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6437375" y="2553575"/>
              <a:ext cx="73825" cy="110300"/>
            </a:xfrm>
            <a:custGeom>
              <a:avLst/>
              <a:gdLst/>
              <a:ahLst/>
              <a:cxnLst/>
              <a:rect l="l" t="t" r="r" b="b"/>
              <a:pathLst>
                <a:path w="2953" h="4412" extrusionOk="0">
                  <a:moveTo>
                    <a:pt x="1965" y="0"/>
                  </a:moveTo>
                  <a:cubicBezTo>
                    <a:pt x="1898" y="0"/>
                    <a:pt x="1829" y="9"/>
                    <a:pt x="1758" y="28"/>
                  </a:cubicBezTo>
                  <a:cubicBezTo>
                    <a:pt x="900" y="237"/>
                    <a:pt x="503" y="823"/>
                    <a:pt x="210" y="1618"/>
                  </a:cubicBezTo>
                  <a:cubicBezTo>
                    <a:pt x="84" y="2016"/>
                    <a:pt x="21" y="2434"/>
                    <a:pt x="0" y="2832"/>
                  </a:cubicBezTo>
                  <a:cubicBezTo>
                    <a:pt x="0" y="3076"/>
                    <a:pt x="60" y="3379"/>
                    <a:pt x="178" y="3588"/>
                  </a:cubicBezTo>
                  <a:lnTo>
                    <a:pt x="178" y="3588"/>
                  </a:lnTo>
                  <a:cubicBezTo>
                    <a:pt x="173" y="3585"/>
                    <a:pt x="168" y="3585"/>
                    <a:pt x="168" y="3585"/>
                  </a:cubicBezTo>
                  <a:lnTo>
                    <a:pt x="168" y="3585"/>
                  </a:lnTo>
                  <a:cubicBezTo>
                    <a:pt x="189" y="3606"/>
                    <a:pt x="210" y="3669"/>
                    <a:pt x="210" y="3690"/>
                  </a:cubicBezTo>
                  <a:cubicBezTo>
                    <a:pt x="388" y="4171"/>
                    <a:pt x="780" y="4412"/>
                    <a:pt x="1177" y="4412"/>
                  </a:cubicBezTo>
                  <a:cubicBezTo>
                    <a:pt x="1575" y="4412"/>
                    <a:pt x="1978" y="4171"/>
                    <a:pt x="2177" y="3690"/>
                  </a:cubicBezTo>
                  <a:cubicBezTo>
                    <a:pt x="2197" y="3648"/>
                    <a:pt x="2197" y="3585"/>
                    <a:pt x="2218" y="3522"/>
                  </a:cubicBezTo>
                  <a:cubicBezTo>
                    <a:pt x="2239" y="3477"/>
                    <a:pt x="2247" y="3460"/>
                    <a:pt x="2249" y="3460"/>
                  </a:cubicBezTo>
                  <a:lnTo>
                    <a:pt x="2249" y="3460"/>
                  </a:lnTo>
                  <a:cubicBezTo>
                    <a:pt x="2253" y="3460"/>
                    <a:pt x="2196" y="3605"/>
                    <a:pt x="2208" y="3605"/>
                  </a:cubicBezTo>
                  <a:cubicBezTo>
                    <a:pt x="2212" y="3605"/>
                    <a:pt x="2227" y="3583"/>
                    <a:pt x="2260" y="3522"/>
                  </a:cubicBezTo>
                  <a:cubicBezTo>
                    <a:pt x="2428" y="3188"/>
                    <a:pt x="2428" y="2769"/>
                    <a:pt x="2469" y="2392"/>
                  </a:cubicBezTo>
                  <a:cubicBezTo>
                    <a:pt x="2469" y="2288"/>
                    <a:pt x="2469" y="2141"/>
                    <a:pt x="2490" y="2037"/>
                  </a:cubicBezTo>
                  <a:cubicBezTo>
                    <a:pt x="2490" y="1953"/>
                    <a:pt x="2511" y="1890"/>
                    <a:pt x="2511" y="1807"/>
                  </a:cubicBezTo>
                  <a:lnTo>
                    <a:pt x="2511" y="1807"/>
                  </a:lnTo>
                  <a:cubicBezTo>
                    <a:pt x="2501" y="1856"/>
                    <a:pt x="2496" y="1883"/>
                    <a:pt x="2496" y="1883"/>
                  </a:cubicBezTo>
                  <a:cubicBezTo>
                    <a:pt x="2495" y="1883"/>
                    <a:pt x="2500" y="1851"/>
                    <a:pt x="2511" y="1786"/>
                  </a:cubicBezTo>
                  <a:cubicBezTo>
                    <a:pt x="2532" y="1618"/>
                    <a:pt x="2574" y="1430"/>
                    <a:pt x="2595" y="1283"/>
                  </a:cubicBezTo>
                  <a:lnTo>
                    <a:pt x="2595" y="1242"/>
                  </a:lnTo>
                  <a:cubicBezTo>
                    <a:pt x="2953" y="714"/>
                    <a:pt x="2565" y="0"/>
                    <a:pt x="1965" y="0"/>
                  </a:cubicBezTo>
                  <a:close/>
                </a:path>
              </a:pathLst>
            </a:custGeom>
            <a:solidFill>
              <a:srgbClr val="E54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6440125" y="2641075"/>
              <a:ext cx="1450" cy="1625"/>
            </a:xfrm>
            <a:custGeom>
              <a:avLst/>
              <a:gdLst/>
              <a:ahLst/>
              <a:cxnLst/>
              <a:rect l="l" t="t" r="r" b="b"/>
              <a:pathLst>
                <a:path w="58" h="65" extrusionOk="0">
                  <a:moveTo>
                    <a:pt x="3" y="0"/>
                  </a:moveTo>
                  <a:cubicBezTo>
                    <a:pt x="1" y="0"/>
                    <a:pt x="23" y="29"/>
                    <a:pt x="58" y="64"/>
                  </a:cubicBezTo>
                  <a:cubicBezTo>
                    <a:pt x="21" y="18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E54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4"/>
            <p:cNvSpPr/>
            <p:nvPr/>
          </p:nvSpPr>
          <p:spPr>
            <a:xfrm>
              <a:off x="7449500" y="2712900"/>
              <a:ext cx="149150" cy="149900"/>
            </a:xfrm>
            <a:custGeom>
              <a:avLst/>
              <a:gdLst/>
              <a:ahLst/>
              <a:cxnLst/>
              <a:rect l="l" t="t" r="r" b="b"/>
              <a:pathLst>
                <a:path w="5966" h="5996" extrusionOk="0">
                  <a:moveTo>
                    <a:pt x="3653" y="1"/>
                  </a:moveTo>
                  <a:cubicBezTo>
                    <a:pt x="3403" y="1"/>
                    <a:pt x="3156" y="126"/>
                    <a:pt x="2995" y="413"/>
                  </a:cubicBezTo>
                  <a:cubicBezTo>
                    <a:pt x="2639" y="957"/>
                    <a:pt x="2262" y="1480"/>
                    <a:pt x="2095" y="2129"/>
                  </a:cubicBezTo>
                  <a:cubicBezTo>
                    <a:pt x="1990" y="2527"/>
                    <a:pt x="1949" y="2945"/>
                    <a:pt x="1907" y="3364"/>
                  </a:cubicBezTo>
                  <a:lnTo>
                    <a:pt x="1802" y="3364"/>
                  </a:lnTo>
                  <a:cubicBezTo>
                    <a:pt x="1783" y="3363"/>
                    <a:pt x="1765" y="3362"/>
                    <a:pt x="1746" y="3362"/>
                  </a:cubicBezTo>
                  <a:cubicBezTo>
                    <a:pt x="329" y="3362"/>
                    <a:pt x="1" y="5710"/>
                    <a:pt x="1467" y="5958"/>
                  </a:cubicBezTo>
                  <a:cubicBezTo>
                    <a:pt x="1641" y="5983"/>
                    <a:pt x="1809" y="5996"/>
                    <a:pt x="1971" y="5996"/>
                  </a:cubicBezTo>
                  <a:cubicBezTo>
                    <a:pt x="2744" y="5996"/>
                    <a:pt x="3386" y="5718"/>
                    <a:pt x="3957" y="5268"/>
                  </a:cubicBezTo>
                  <a:cubicBezTo>
                    <a:pt x="4355" y="5142"/>
                    <a:pt x="4690" y="4828"/>
                    <a:pt x="4794" y="4410"/>
                  </a:cubicBezTo>
                  <a:cubicBezTo>
                    <a:pt x="5234" y="3803"/>
                    <a:pt x="5568" y="3133"/>
                    <a:pt x="5819" y="2422"/>
                  </a:cubicBezTo>
                  <a:cubicBezTo>
                    <a:pt x="5966" y="1815"/>
                    <a:pt x="5652" y="1146"/>
                    <a:pt x="5129" y="832"/>
                  </a:cubicBezTo>
                  <a:cubicBezTo>
                    <a:pt x="4920" y="685"/>
                    <a:pt x="4710" y="644"/>
                    <a:pt x="4501" y="644"/>
                  </a:cubicBezTo>
                  <a:cubicBezTo>
                    <a:pt x="4501" y="623"/>
                    <a:pt x="4501" y="581"/>
                    <a:pt x="4480" y="581"/>
                  </a:cubicBezTo>
                  <a:cubicBezTo>
                    <a:pt x="4325" y="222"/>
                    <a:pt x="3986" y="1"/>
                    <a:pt x="3653" y="1"/>
                  </a:cubicBezTo>
                  <a:close/>
                </a:path>
              </a:pathLst>
            </a:custGeom>
            <a:solidFill>
              <a:srgbClr val="E54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4"/>
            <p:cNvSpPr/>
            <p:nvPr/>
          </p:nvSpPr>
          <p:spPr>
            <a:xfrm>
              <a:off x="6583325" y="2726875"/>
              <a:ext cx="45525" cy="57625"/>
            </a:xfrm>
            <a:custGeom>
              <a:avLst/>
              <a:gdLst/>
              <a:ahLst/>
              <a:cxnLst/>
              <a:rect l="l" t="t" r="r" b="b"/>
              <a:pathLst>
                <a:path w="1821" h="2305" extrusionOk="0">
                  <a:moveTo>
                    <a:pt x="1067" y="1"/>
                  </a:moveTo>
                  <a:cubicBezTo>
                    <a:pt x="649" y="1"/>
                    <a:pt x="419" y="315"/>
                    <a:pt x="335" y="691"/>
                  </a:cubicBezTo>
                  <a:cubicBezTo>
                    <a:pt x="314" y="712"/>
                    <a:pt x="314" y="733"/>
                    <a:pt x="293" y="754"/>
                  </a:cubicBezTo>
                  <a:cubicBezTo>
                    <a:pt x="188" y="921"/>
                    <a:pt x="105" y="1110"/>
                    <a:pt x="84" y="1277"/>
                  </a:cubicBezTo>
                  <a:cubicBezTo>
                    <a:pt x="0" y="1738"/>
                    <a:pt x="188" y="2177"/>
                    <a:pt x="649" y="2282"/>
                  </a:cubicBezTo>
                  <a:cubicBezTo>
                    <a:pt x="715" y="2297"/>
                    <a:pt x="781" y="2305"/>
                    <a:pt x="846" y="2305"/>
                  </a:cubicBezTo>
                  <a:cubicBezTo>
                    <a:pt x="1295" y="2305"/>
                    <a:pt x="1695" y="1944"/>
                    <a:pt x="1695" y="1486"/>
                  </a:cubicBezTo>
                  <a:lnTo>
                    <a:pt x="1695" y="1445"/>
                  </a:lnTo>
                  <a:cubicBezTo>
                    <a:pt x="1716" y="1382"/>
                    <a:pt x="1716" y="1340"/>
                    <a:pt x="1758" y="1277"/>
                  </a:cubicBezTo>
                  <a:cubicBezTo>
                    <a:pt x="1800" y="1152"/>
                    <a:pt x="1821" y="942"/>
                    <a:pt x="1800" y="733"/>
                  </a:cubicBezTo>
                  <a:cubicBezTo>
                    <a:pt x="1779" y="336"/>
                    <a:pt x="1486" y="1"/>
                    <a:pt x="1067" y="1"/>
                  </a:cubicBezTo>
                  <a:close/>
                </a:path>
              </a:pathLst>
            </a:custGeom>
            <a:solidFill>
              <a:srgbClr val="46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7077125" y="2773250"/>
              <a:ext cx="46050" cy="53050"/>
            </a:xfrm>
            <a:custGeom>
              <a:avLst/>
              <a:gdLst/>
              <a:ahLst/>
              <a:cxnLst/>
              <a:rect l="l" t="t" r="r" b="b"/>
              <a:pathLst>
                <a:path w="1842" h="2122" extrusionOk="0">
                  <a:moveTo>
                    <a:pt x="782" y="1"/>
                  </a:moveTo>
                  <a:cubicBezTo>
                    <a:pt x="590" y="1"/>
                    <a:pt x="380" y="128"/>
                    <a:pt x="251" y="238"/>
                  </a:cubicBezTo>
                  <a:cubicBezTo>
                    <a:pt x="105" y="406"/>
                    <a:pt x="21" y="594"/>
                    <a:pt x="21" y="845"/>
                  </a:cubicBezTo>
                  <a:cubicBezTo>
                    <a:pt x="21" y="971"/>
                    <a:pt x="0" y="1096"/>
                    <a:pt x="0" y="1243"/>
                  </a:cubicBezTo>
                  <a:cubicBezTo>
                    <a:pt x="0" y="1305"/>
                    <a:pt x="21" y="1389"/>
                    <a:pt x="21" y="1473"/>
                  </a:cubicBezTo>
                  <a:cubicBezTo>
                    <a:pt x="63" y="1619"/>
                    <a:pt x="126" y="1724"/>
                    <a:pt x="251" y="1849"/>
                  </a:cubicBezTo>
                  <a:cubicBezTo>
                    <a:pt x="419" y="2017"/>
                    <a:pt x="649" y="2121"/>
                    <a:pt x="858" y="2121"/>
                  </a:cubicBezTo>
                  <a:cubicBezTo>
                    <a:pt x="1088" y="2121"/>
                    <a:pt x="1297" y="2017"/>
                    <a:pt x="1444" y="1849"/>
                  </a:cubicBezTo>
                  <a:lnTo>
                    <a:pt x="1590" y="1682"/>
                  </a:lnTo>
                  <a:cubicBezTo>
                    <a:pt x="1653" y="1577"/>
                    <a:pt x="1695" y="1452"/>
                    <a:pt x="1695" y="1305"/>
                  </a:cubicBezTo>
                  <a:cubicBezTo>
                    <a:pt x="1799" y="1138"/>
                    <a:pt x="1841" y="971"/>
                    <a:pt x="1841" y="824"/>
                  </a:cubicBezTo>
                  <a:cubicBezTo>
                    <a:pt x="1841" y="615"/>
                    <a:pt x="1779" y="406"/>
                    <a:pt x="1611" y="259"/>
                  </a:cubicBezTo>
                  <a:cubicBezTo>
                    <a:pt x="1486" y="134"/>
                    <a:pt x="1318" y="92"/>
                    <a:pt x="1172" y="50"/>
                  </a:cubicBezTo>
                  <a:cubicBezTo>
                    <a:pt x="1067" y="29"/>
                    <a:pt x="963" y="8"/>
                    <a:pt x="858" y="8"/>
                  </a:cubicBezTo>
                  <a:cubicBezTo>
                    <a:pt x="833" y="3"/>
                    <a:pt x="808" y="1"/>
                    <a:pt x="782" y="1"/>
                  </a:cubicBezTo>
                  <a:close/>
                </a:path>
              </a:pathLst>
            </a:custGeom>
            <a:solidFill>
              <a:srgbClr val="46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4"/>
            <p:cNvSpPr/>
            <p:nvPr/>
          </p:nvSpPr>
          <p:spPr>
            <a:xfrm>
              <a:off x="5948275" y="2297825"/>
              <a:ext cx="2178175" cy="2151575"/>
            </a:xfrm>
            <a:custGeom>
              <a:avLst/>
              <a:gdLst/>
              <a:ahLst/>
              <a:cxnLst/>
              <a:rect l="l" t="t" r="r" b="b"/>
              <a:pathLst>
                <a:path w="87127" h="86063" extrusionOk="0">
                  <a:moveTo>
                    <a:pt x="21529" y="10767"/>
                  </a:moveTo>
                  <a:cubicBezTo>
                    <a:pt x="21558" y="10767"/>
                    <a:pt x="21587" y="10772"/>
                    <a:pt x="21615" y="10781"/>
                  </a:cubicBezTo>
                  <a:lnTo>
                    <a:pt x="21636" y="10781"/>
                  </a:lnTo>
                  <a:cubicBezTo>
                    <a:pt x="21197" y="11534"/>
                    <a:pt x="20799" y="12329"/>
                    <a:pt x="20904" y="12769"/>
                  </a:cubicBezTo>
                  <a:cubicBezTo>
                    <a:pt x="20778" y="12936"/>
                    <a:pt x="20778" y="13166"/>
                    <a:pt x="20862" y="13355"/>
                  </a:cubicBezTo>
                  <a:cubicBezTo>
                    <a:pt x="20904" y="13397"/>
                    <a:pt x="20925" y="13418"/>
                    <a:pt x="20945" y="13480"/>
                  </a:cubicBezTo>
                  <a:cubicBezTo>
                    <a:pt x="20841" y="13585"/>
                    <a:pt x="20736" y="13669"/>
                    <a:pt x="20632" y="13773"/>
                  </a:cubicBezTo>
                  <a:cubicBezTo>
                    <a:pt x="20590" y="13690"/>
                    <a:pt x="20506" y="13585"/>
                    <a:pt x="20422" y="13480"/>
                  </a:cubicBezTo>
                  <a:cubicBezTo>
                    <a:pt x="20171" y="13104"/>
                    <a:pt x="20276" y="12853"/>
                    <a:pt x="20464" y="12455"/>
                  </a:cubicBezTo>
                  <a:cubicBezTo>
                    <a:pt x="20632" y="12037"/>
                    <a:pt x="20736" y="11618"/>
                    <a:pt x="20987" y="11221"/>
                  </a:cubicBezTo>
                  <a:cubicBezTo>
                    <a:pt x="21080" y="11035"/>
                    <a:pt x="21304" y="10767"/>
                    <a:pt x="21529" y="10767"/>
                  </a:cubicBezTo>
                  <a:close/>
                  <a:moveTo>
                    <a:pt x="13891" y="6606"/>
                  </a:moveTo>
                  <a:cubicBezTo>
                    <a:pt x="14602" y="6606"/>
                    <a:pt x="15361" y="7112"/>
                    <a:pt x="15924" y="7433"/>
                  </a:cubicBezTo>
                  <a:cubicBezTo>
                    <a:pt x="16677" y="7873"/>
                    <a:pt x="17493" y="8291"/>
                    <a:pt x="18246" y="8752"/>
                  </a:cubicBezTo>
                  <a:cubicBezTo>
                    <a:pt x="18707" y="9003"/>
                    <a:pt x="19062" y="9275"/>
                    <a:pt x="19397" y="9651"/>
                  </a:cubicBezTo>
                  <a:cubicBezTo>
                    <a:pt x="19585" y="9840"/>
                    <a:pt x="19753" y="10049"/>
                    <a:pt x="19920" y="10216"/>
                  </a:cubicBezTo>
                  <a:cubicBezTo>
                    <a:pt x="19606" y="10572"/>
                    <a:pt x="19397" y="11053"/>
                    <a:pt x="19230" y="11513"/>
                  </a:cubicBezTo>
                  <a:cubicBezTo>
                    <a:pt x="18958" y="12225"/>
                    <a:pt x="18518" y="12894"/>
                    <a:pt x="18832" y="13669"/>
                  </a:cubicBezTo>
                  <a:cubicBezTo>
                    <a:pt x="19020" y="14108"/>
                    <a:pt x="19292" y="14464"/>
                    <a:pt x="19711" y="14631"/>
                  </a:cubicBezTo>
                  <a:cubicBezTo>
                    <a:pt x="19669" y="14673"/>
                    <a:pt x="19648" y="14736"/>
                    <a:pt x="19585" y="14778"/>
                  </a:cubicBezTo>
                  <a:cubicBezTo>
                    <a:pt x="18435" y="16347"/>
                    <a:pt x="17744" y="18104"/>
                    <a:pt x="17179" y="19883"/>
                  </a:cubicBezTo>
                  <a:cubicBezTo>
                    <a:pt x="17116" y="20113"/>
                    <a:pt x="17054" y="20385"/>
                    <a:pt x="16970" y="20636"/>
                  </a:cubicBezTo>
                  <a:cubicBezTo>
                    <a:pt x="16531" y="20804"/>
                    <a:pt x="16112" y="20929"/>
                    <a:pt x="15610" y="20950"/>
                  </a:cubicBezTo>
                  <a:cubicBezTo>
                    <a:pt x="15137" y="20991"/>
                    <a:pt x="14647" y="21014"/>
                    <a:pt x="14161" y="21014"/>
                  </a:cubicBezTo>
                  <a:cubicBezTo>
                    <a:pt x="13895" y="21014"/>
                    <a:pt x="13631" y="21007"/>
                    <a:pt x="13371" y="20992"/>
                  </a:cubicBezTo>
                  <a:cubicBezTo>
                    <a:pt x="12660" y="20929"/>
                    <a:pt x="13476" y="19883"/>
                    <a:pt x="13664" y="19485"/>
                  </a:cubicBezTo>
                  <a:cubicBezTo>
                    <a:pt x="13831" y="19130"/>
                    <a:pt x="14459" y="18544"/>
                    <a:pt x="14417" y="17811"/>
                  </a:cubicBezTo>
                  <a:cubicBezTo>
                    <a:pt x="14374" y="16940"/>
                    <a:pt x="13836" y="16758"/>
                    <a:pt x="13172" y="16758"/>
                  </a:cubicBezTo>
                  <a:cubicBezTo>
                    <a:pt x="12698" y="16758"/>
                    <a:pt x="12159" y="16851"/>
                    <a:pt x="11690" y="16851"/>
                  </a:cubicBezTo>
                  <a:cubicBezTo>
                    <a:pt x="11240" y="16851"/>
                    <a:pt x="10854" y="16765"/>
                    <a:pt x="10651" y="16431"/>
                  </a:cubicBezTo>
                  <a:cubicBezTo>
                    <a:pt x="10442" y="16096"/>
                    <a:pt x="11049" y="15384"/>
                    <a:pt x="11216" y="15154"/>
                  </a:cubicBezTo>
                  <a:cubicBezTo>
                    <a:pt x="11572" y="14715"/>
                    <a:pt x="12011" y="14317"/>
                    <a:pt x="12471" y="14024"/>
                  </a:cubicBezTo>
                  <a:cubicBezTo>
                    <a:pt x="13371" y="13501"/>
                    <a:pt x="15338" y="13041"/>
                    <a:pt x="15275" y="11702"/>
                  </a:cubicBezTo>
                  <a:cubicBezTo>
                    <a:pt x="15233" y="10363"/>
                    <a:pt x="13706" y="9798"/>
                    <a:pt x="12890" y="8961"/>
                  </a:cubicBezTo>
                  <a:cubicBezTo>
                    <a:pt x="12576" y="8647"/>
                    <a:pt x="12367" y="8249"/>
                    <a:pt x="12346" y="7810"/>
                  </a:cubicBezTo>
                  <a:cubicBezTo>
                    <a:pt x="12325" y="7287"/>
                    <a:pt x="12869" y="6973"/>
                    <a:pt x="13266" y="6764"/>
                  </a:cubicBezTo>
                  <a:cubicBezTo>
                    <a:pt x="13466" y="6652"/>
                    <a:pt x="13676" y="6606"/>
                    <a:pt x="13891" y="6606"/>
                  </a:cubicBezTo>
                  <a:close/>
                  <a:moveTo>
                    <a:pt x="62960" y="17142"/>
                  </a:moveTo>
                  <a:lnTo>
                    <a:pt x="62960" y="17142"/>
                  </a:lnTo>
                  <a:cubicBezTo>
                    <a:pt x="63190" y="17267"/>
                    <a:pt x="63379" y="17498"/>
                    <a:pt x="63630" y="17644"/>
                  </a:cubicBezTo>
                  <a:cubicBezTo>
                    <a:pt x="64048" y="17895"/>
                    <a:pt x="64508" y="18083"/>
                    <a:pt x="64718" y="18586"/>
                  </a:cubicBezTo>
                  <a:cubicBezTo>
                    <a:pt x="65052" y="19423"/>
                    <a:pt x="64718" y="20280"/>
                    <a:pt x="64215" y="20929"/>
                  </a:cubicBezTo>
                  <a:lnTo>
                    <a:pt x="63985" y="20929"/>
                  </a:lnTo>
                  <a:cubicBezTo>
                    <a:pt x="63274" y="20950"/>
                    <a:pt x="62374" y="21201"/>
                    <a:pt x="61726" y="21473"/>
                  </a:cubicBezTo>
                  <a:cubicBezTo>
                    <a:pt x="61495" y="21578"/>
                    <a:pt x="61286" y="21724"/>
                    <a:pt x="61098" y="21850"/>
                  </a:cubicBezTo>
                  <a:cubicBezTo>
                    <a:pt x="61056" y="21452"/>
                    <a:pt x="60993" y="21034"/>
                    <a:pt x="60951" y="20636"/>
                  </a:cubicBezTo>
                  <a:cubicBezTo>
                    <a:pt x="61182" y="20594"/>
                    <a:pt x="61474" y="20511"/>
                    <a:pt x="61726" y="20427"/>
                  </a:cubicBezTo>
                  <a:cubicBezTo>
                    <a:pt x="61746" y="20490"/>
                    <a:pt x="61746" y="20532"/>
                    <a:pt x="61788" y="20615"/>
                  </a:cubicBezTo>
                  <a:cubicBezTo>
                    <a:pt x="61872" y="20887"/>
                    <a:pt x="62113" y="21023"/>
                    <a:pt x="62351" y="21023"/>
                  </a:cubicBezTo>
                  <a:cubicBezTo>
                    <a:pt x="62589" y="21023"/>
                    <a:pt x="62824" y="20887"/>
                    <a:pt x="62897" y="20615"/>
                  </a:cubicBezTo>
                  <a:cubicBezTo>
                    <a:pt x="63274" y="19423"/>
                    <a:pt x="63086" y="18314"/>
                    <a:pt x="62960" y="17142"/>
                  </a:cubicBezTo>
                  <a:close/>
                  <a:moveTo>
                    <a:pt x="63985" y="22247"/>
                  </a:moveTo>
                  <a:cubicBezTo>
                    <a:pt x="65178" y="22247"/>
                    <a:pt x="65973" y="23147"/>
                    <a:pt x="66182" y="24256"/>
                  </a:cubicBezTo>
                  <a:cubicBezTo>
                    <a:pt x="66412" y="25386"/>
                    <a:pt x="65827" y="26558"/>
                    <a:pt x="65052" y="27332"/>
                  </a:cubicBezTo>
                  <a:cubicBezTo>
                    <a:pt x="64048" y="28315"/>
                    <a:pt x="62563" y="28273"/>
                    <a:pt x="61286" y="28315"/>
                  </a:cubicBezTo>
                  <a:lnTo>
                    <a:pt x="61182" y="28315"/>
                  </a:lnTo>
                  <a:cubicBezTo>
                    <a:pt x="61391" y="26578"/>
                    <a:pt x="61391" y="24821"/>
                    <a:pt x="61223" y="23084"/>
                  </a:cubicBezTo>
                  <a:cubicBezTo>
                    <a:pt x="61788" y="22289"/>
                    <a:pt x="63107" y="22268"/>
                    <a:pt x="63985" y="22247"/>
                  </a:cubicBezTo>
                  <a:close/>
                  <a:moveTo>
                    <a:pt x="71492" y="19296"/>
                  </a:moveTo>
                  <a:cubicBezTo>
                    <a:pt x="72995" y="19296"/>
                    <a:pt x="74514" y="19510"/>
                    <a:pt x="75828" y="20280"/>
                  </a:cubicBezTo>
                  <a:cubicBezTo>
                    <a:pt x="76435" y="20636"/>
                    <a:pt x="77314" y="21013"/>
                    <a:pt x="77397" y="21829"/>
                  </a:cubicBezTo>
                  <a:cubicBezTo>
                    <a:pt x="77481" y="22687"/>
                    <a:pt x="76142" y="23126"/>
                    <a:pt x="75514" y="23293"/>
                  </a:cubicBezTo>
                  <a:cubicBezTo>
                    <a:pt x="74363" y="23607"/>
                    <a:pt x="72962" y="24172"/>
                    <a:pt x="73317" y="25616"/>
                  </a:cubicBezTo>
                  <a:cubicBezTo>
                    <a:pt x="73673" y="27102"/>
                    <a:pt x="75472" y="27687"/>
                    <a:pt x="76267" y="28859"/>
                  </a:cubicBezTo>
                  <a:cubicBezTo>
                    <a:pt x="76707" y="29529"/>
                    <a:pt x="75849" y="30407"/>
                    <a:pt x="75242" y="30638"/>
                  </a:cubicBezTo>
                  <a:cubicBezTo>
                    <a:pt x="74887" y="30763"/>
                    <a:pt x="74510" y="30931"/>
                    <a:pt x="74154" y="31014"/>
                  </a:cubicBezTo>
                  <a:cubicBezTo>
                    <a:pt x="74026" y="31048"/>
                    <a:pt x="73897" y="31060"/>
                    <a:pt x="73769" y="31060"/>
                  </a:cubicBezTo>
                  <a:cubicBezTo>
                    <a:pt x="73500" y="31060"/>
                    <a:pt x="73231" y="31008"/>
                    <a:pt x="72962" y="30993"/>
                  </a:cubicBezTo>
                  <a:cubicBezTo>
                    <a:pt x="72936" y="30992"/>
                    <a:pt x="72911" y="30992"/>
                    <a:pt x="72886" y="30992"/>
                  </a:cubicBezTo>
                  <a:cubicBezTo>
                    <a:pt x="72052" y="30992"/>
                    <a:pt x="71536" y="31665"/>
                    <a:pt x="71455" y="32437"/>
                  </a:cubicBezTo>
                  <a:cubicBezTo>
                    <a:pt x="71392" y="33148"/>
                    <a:pt x="71811" y="33923"/>
                    <a:pt x="71874" y="34634"/>
                  </a:cubicBezTo>
                  <a:cubicBezTo>
                    <a:pt x="71936" y="35387"/>
                    <a:pt x="71371" y="35764"/>
                    <a:pt x="70806" y="36078"/>
                  </a:cubicBezTo>
                  <a:cubicBezTo>
                    <a:pt x="70543" y="36216"/>
                    <a:pt x="70097" y="36428"/>
                    <a:pt x="69728" y="36428"/>
                  </a:cubicBezTo>
                  <a:cubicBezTo>
                    <a:pt x="69539" y="36428"/>
                    <a:pt x="69371" y="36373"/>
                    <a:pt x="69258" y="36224"/>
                  </a:cubicBezTo>
                  <a:cubicBezTo>
                    <a:pt x="69136" y="36064"/>
                    <a:pt x="68969" y="35996"/>
                    <a:pt x="68796" y="35996"/>
                  </a:cubicBezTo>
                  <a:cubicBezTo>
                    <a:pt x="68406" y="35996"/>
                    <a:pt x="67988" y="36341"/>
                    <a:pt x="68003" y="36747"/>
                  </a:cubicBezTo>
                  <a:cubicBezTo>
                    <a:pt x="68024" y="37208"/>
                    <a:pt x="68128" y="37773"/>
                    <a:pt x="67919" y="38191"/>
                  </a:cubicBezTo>
                  <a:cubicBezTo>
                    <a:pt x="67668" y="38693"/>
                    <a:pt x="67480" y="38840"/>
                    <a:pt x="66977" y="39049"/>
                  </a:cubicBezTo>
                  <a:cubicBezTo>
                    <a:pt x="66641" y="39190"/>
                    <a:pt x="66335" y="39255"/>
                    <a:pt x="66051" y="39255"/>
                  </a:cubicBezTo>
                  <a:cubicBezTo>
                    <a:pt x="65362" y="39255"/>
                    <a:pt x="64799" y="38870"/>
                    <a:pt x="64236" y="38233"/>
                  </a:cubicBezTo>
                  <a:cubicBezTo>
                    <a:pt x="63588" y="37480"/>
                    <a:pt x="62939" y="36392"/>
                    <a:pt x="62625" y="35450"/>
                  </a:cubicBezTo>
                  <a:cubicBezTo>
                    <a:pt x="62437" y="34864"/>
                    <a:pt x="62270" y="34299"/>
                    <a:pt x="62144" y="33713"/>
                  </a:cubicBezTo>
                  <a:cubicBezTo>
                    <a:pt x="62102" y="33358"/>
                    <a:pt x="62039" y="33002"/>
                    <a:pt x="61935" y="32667"/>
                  </a:cubicBezTo>
                  <a:cubicBezTo>
                    <a:pt x="61809" y="32228"/>
                    <a:pt x="61516" y="31642"/>
                    <a:pt x="61516" y="31182"/>
                  </a:cubicBezTo>
                  <a:cubicBezTo>
                    <a:pt x="61516" y="30889"/>
                    <a:pt x="61516" y="30596"/>
                    <a:pt x="61537" y="30324"/>
                  </a:cubicBezTo>
                  <a:cubicBezTo>
                    <a:pt x="61537" y="30135"/>
                    <a:pt x="61579" y="29926"/>
                    <a:pt x="61600" y="29738"/>
                  </a:cubicBezTo>
                  <a:cubicBezTo>
                    <a:pt x="61621" y="29654"/>
                    <a:pt x="61621" y="29591"/>
                    <a:pt x="61642" y="29508"/>
                  </a:cubicBezTo>
                  <a:cubicBezTo>
                    <a:pt x="62119" y="29791"/>
                    <a:pt x="62630" y="29915"/>
                    <a:pt x="63149" y="29915"/>
                  </a:cubicBezTo>
                  <a:cubicBezTo>
                    <a:pt x="64201" y="29915"/>
                    <a:pt x="65285" y="29406"/>
                    <a:pt x="66182" y="28692"/>
                  </a:cubicBezTo>
                  <a:cubicBezTo>
                    <a:pt x="67668" y="27520"/>
                    <a:pt x="68170" y="25365"/>
                    <a:pt x="67752" y="23586"/>
                  </a:cubicBezTo>
                  <a:cubicBezTo>
                    <a:pt x="67480" y="22540"/>
                    <a:pt x="66747" y="21745"/>
                    <a:pt x="65806" y="21285"/>
                  </a:cubicBezTo>
                  <a:cubicBezTo>
                    <a:pt x="65889" y="21201"/>
                    <a:pt x="65973" y="21055"/>
                    <a:pt x="66015" y="20908"/>
                  </a:cubicBezTo>
                  <a:cubicBezTo>
                    <a:pt x="66182" y="20573"/>
                    <a:pt x="66245" y="20197"/>
                    <a:pt x="66287" y="19799"/>
                  </a:cubicBezTo>
                  <a:cubicBezTo>
                    <a:pt x="67605" y="19213"/>
                    <a:pt x="69153" y="19381"/>
                    <a:pt x="70618" y="19318"/>
                  </a:cubicBezTo>
                  <a:cubicBezTo>
                    <a:pt x="70908" y="19304"/>
                    <a:pt x="71200" y="19296"/>
                    <a:pt x="71492" y="19296"/>
                  </a:cubicBezTo>
                  <a:close/>
                  <a:moveTo>
                    <a:pt x="25758" y="40409"/>
                  </a:moveTo>
                  <a:cubicBezTo>
                    <a:pt x="27787" y="41476"/>
                    <a:pt x="29984" y="42208"/>
                    <a:pt x="32202" y="42731"/>
                  </a:cubicBezTo>
                  <a:cubicBezTo>
                    <a:pt x="32077" y="43024"/>
                    <a:pt x="31993" y="43317"/>
                    <a:pt x="31888" y="43631"/>
                  </a:cubicBezTo>
                  <a:cubicBezTo>
                    <a:pt x="31679" y="44447"/>
                    <a:pt x="31407" y="45242"/>
                    <a:pt x="31198" y="46058"/>
                  </a:cubicBezTo>
                  <a:cubicBezTo>
                    <a:pt x="31135" y="46351"/>
                    <a:pt x="31072" y="46602"/>
                    <a:pt x="30989" y="46895"/>
                  </a:cubicBezTo>
                  <a:cubicBezTo>
                    <a:pt x="30944" y="46898"/>
                    <a:pt x="30899" y="46899"/>
                    <a:pt x="30854" y="46899"/>
                  </a:cubicBezTo>
                  <a:cubicBezTo>
                    <a:pt x="29660" y="46899"/>
                    <a:pt x="28665" y="46110"/>
                    <a:pt x="27515" y="45807"/>
                  </a:cubicBezTo>
                  <a:cubicBezTo>
                    <a:pt x="26595" y="45577"/>
                    <a:pt x="25716" y="45284"/>
                    <a:pt x="24858" y="44887"/>
                  </a:cubicBezTo>
                  <a:cubicBezTo>
                    <a:pt x="24482" y="44698"/>
                    <a:pt x="24084" y="44531"/>
                    <a:pt x="23812" y="44196"/>
                  </a:cubicBezTo>
                  <a:lnTo>
                    <a:pt x="23770" y="44175"/>
                  </a:lnTo>
                  <a:cubicBezTo>
                    <a:pt x="23875" y="43820"/>
                    <a:pt x="24335" y="43443"/>
                    <a:pt x="24565" y="43150"/>
                  </a:cubicBezTo>
                  <a:cubicBezTo>
                    <a:pt x="25130" y="42480"/>
                    <a:pt x="25570" y="41413"/>
                    <a:pt x="25758" y="40409"/>
                  </a:cubicBezTo>
                  <a:close/>
                  <a:moveTo>
                    <a:pt x="36847" y="43527"/>
                  </a:moveTo>
                  <a:cubicBezTo>
                    <a:pt x="38142" y="43639"/>
                    <a:pt x="39454" y="43718"/>
                    <a:pt x="40782" y="43718"/>
                  </a:cubicBezTo>
                  <a:cubicBezTo>
                    <a:pt x="40935" y="43718"/>
                    <a:pt x="41088" y="43717"/>
                    <a:pt x="41241" y="43715"/>
                  </a:cubicBezTo>
                  <a:lnTo>
                    <a:pt x="41241" y="43715"/>
                  </a:lnTo>
                  <a:cubicBezTo>
                    <a:pt x="41095" y="44761"/>
                    <a:pt x="41032" y="45870"/>
                    <a:pt x="40237" y="46686"/>
                  </a:cubicBezTo>
                  <a:cubicBezTo>
                    <a:pt x="40061" y="46856"/>
                    <a:pt x="39872" y="46922"/>
                    <a:pt x="39681" y="46922"/>
                  </a:cubicBezTo>
                  <a:cubicBezTo>
                    <a:pt x="39261" y="46922"/>
                    <a:pt x="38831" y="46602"/>
                    <a:pt x="38500" y="46372"/>
                  </a:cubicBezTo>
                  <a:cubicBezTo>
                    <a:pt x="37642" y="45765"/>
                    <a:pt x="36806" y="44698"/>
                    <a:pt x="36847" y="43610"/>
                  </a:cubicBezTo>
                  <a:lnTo>
                    <a:pt x="36847" y="43527"/>
                  </a:lnTo>
                  <a:close/>
                  <a:moveTo>
                    <a:pt x="48021" y="42773"/>
                  </a:moveTo>
                  <a:cubicBezTo>
                    <a:pt x="48083" y="42815"/>
                    <a:pt x="48125" y="42878"/>
                    <a:pt x="48230" y="42920"/>
                  </a:cubicBezTo>
                  <a:cubicBezTo>
                    <a:pt x="49966" y="43506"/>
                    <a:pt x="51703" y="43527"/>
                    <a:pt x="53482" y="43757"/>
                  </a:cubicBezTo>
                  <a:cubicBezTo>
                    <a:pt x="54360" y="43861"/>
                    <a:pt x="55135" y="44029"/>
                    <a:pt x="55951" y="44343"/>
                  </a:cubicBezTo>
                  <a:cubicBezTo>
                    <a:pt x="56264" y="44468"/>
                    <a:pt x="55972" y="44740"/>
                    <a:pt x="55888" y="44991"/>
                  </a:cubicBezTo>
                  <a:cubicBezTo>
                    <a:pt x="55783" y="45326"/>
                    <a:pt x="55574" y="45786"/>
                    <a:pt x="55574" y="46142"/>
                  </a:cubicBezTo>
                  <a:cubicBezTo>
                    <a:pt x="55553" y="46561"/>
                    <a:pt x="55553" y="46979"/>
                    <a:pt x="55511" y="47418"/>
                  </a:cubicBezTo>
                  <a:cubicBezTo>
                    <a:pt x="55448" y="47900"/>
                    <a:pt x="55260" y="48360"/>
                    <a:pt x="55260" y="48841"/>
                  </a:cubicBezTo>
                  <a:cubicBezTo>
                    <a:pt x="55260" y="48982"/>
                    <a:pt x="55221" y="49513"/>
                    <a:pt x="55406" y="49513"/>
                  </a:cubicBezTo>
                  <a:cubicBezTo>
                    <a:pt x="55409" y="49513"/>
                    <a:pt x="55412" y="49513"/>
                    <a:pt x="55415" y="49513"/>
                  </a:cubicBezTo>
                  <a:lnTo>
                    <a:pt x="55415" y="49513"/>
                  </a:lnTo>
                  <a:cubicBezTo>
                    <a:pt x="55377" y="49518"/>
                    <a:pt x="55339" y="49520"/>
                    <a:pt x="55301" y="49520"/>
                  </a:cubicBezTo>
                  <a:cubicBezTo>
                    <a:pt x="55076" y="49520"/>
                    <a:pt x="54862" y="49435"/>
                    <a:pt x="54632" y="49364"/>
                  </a:cubicBezTo>
                  <a:cubicBezTo>
                    <a:pt x="54088" y="49197"/>
                    <a:pt x="53544" y="48967"/>
                    <a:pt x="53000" y="48778"/>
                  </a:cubicBezTo>
                  <a:cubicBezTo>
                    <a:pt x="52268" y="48527"/>
                    <a:pt x="51557" y="48130"/>
                    <a:pt x="50803" y="47962"/>
                  </a:cubicBezTo>
                  <a:cubicBezTo>
                    <a:pt x="50767" y="47957"/>
                    <a:pt x="50730" y="47955"/>
                    <a:pt x="50694" y="47955"/>
                  </a:cubicBezTo>
                  <a:cubicBezTo>
                    <a:pt x="50586" y="47955"/>
                    <a:pt x="50484" y="47978"/>
                    <a:pt x="50406" y="48025"/>
                  </a:cubicBezTo>
                  <a:cubicBezTo>
                    <a:pt x="50218" y="47565"/>
                    <a:pt x="50008" y="47105"/>
                    <a:pt x="49820" y="46665"/>
                  </a:cubicBezTo>
                  <a:cubicBezTo>
                    <a:pt x="49234" y="45305"/>
                    <a:pt x="48523" y="44071"/>
                    <a:pt x="47728" y="42836"/>
                  </a:cubicBezTo>
                  <a:cubicBezTo>
                    <a:pt x="47832" y="42815"/>
                    <a:pt x="47916" y="42794"/>
                    <a:pt x="48021" y="42773"/>
                  </a:cubicBezTo>
                  <a:close/>
                  <a:moveTo>
                    <a:pt x="32977" y="42899"/>
                  </a:moveTo>
                  <a:cubicBezTo>
                    <a:pt x="33186" y="42962"/>
                    <a:pt x="33395" y="42983"/>
                    <a:pt x="33646" y="43024"/>
                  </a:cubicBezTo>
                  <a:cubicBezTo>
                    <a:pt x="34441" y="43192"/>
                    <a:pt x="35257" y="43317"/>
                    <a:pt x="36073" y="43401"/>
                  </a:cubicBezTo>
                  <a:cubicBezTo>
                    <a:pt x="36073" y="43422"/>
                    <a:pt x="36073" y="43422"/>
                    <a:pt x="36031" y="43443"/>
                  </a:cubicBezTo>
                  <a:cubicBezTo>
                    <a:pt x="35787" y="45307"/>
                    <a:pt x="37558" y="48136"/>
                    <a:pt x="39622" y="48136"/>
                  </a:cubicBezTo>
                  <a:cubicBezTo>
                    <a:pt x="39852" y="48136"/>
                    <a:pt x="40086" y="48101"/>
                    <a:pt x="40321" y="48025"/>
                  </a:cubicBezTo>
                  <a:cubicBezTo>
                    <a:pt x="41241" y="47732"/>
                    <a:pt x="41764" y="46853"/>
                    <a:pt x="42078" y="46017"/>
                  </a:cubicBezTo>
                  <a:cubicBezTo>
                    <a:pt x="42371" y="45305"/>
                    <a:pt x="42580" y="44405"/>
                    <a:pt x="42580" y="43610"/>
                  </a:cubicBezTo>
                  <a:cubicBezTo>
                    <a:pt x="43982" y="43527"/>
                    <a:pt x="45384" y="43317"/>
                    <a:pt x="46765" y="43024"/>
                  </a:cubicBezTo>
                  <a:cubicBezTo>
                    <a:pt x="48418" y="45640"/>
                    <a:pt x="49318" y="48737"/>
                    <a:pt x="50427" y="51582"/>
                  </a:cubicBezTo>
                  <a:cubicBezTo>
                    <a:pt x="51034" y="53151"/>
                    <a:pt x="51431" y="54721"/>
                    <a:pt x="51766" y="56311"/>
                  </a:cubicBezTo>
                  <a:cubicBezTo>
                    <a:pt x="51954" y="57148"/>
                    <a:pt x="52122" y="58027"/>
                    <a:pt x="52226" y="58864"/>
                  </a:cubicBezTo>
                  <a:cubicBezTo>
                    <a:pt x="52310" y="59596"/>
                    <a:pt x="52226" y="60265"/>
                    <a:pt x="52519" y="60914"/>
                  </a:cubicBezTo>
                  <a:cubicBezTo>
                    <a:pt x="51098" y="60305"/>
                    <a:pt x="49578" y="59972"/>
                    <a:pt x="48017" y="59972"/>
                  </a:cubicBezTo>
                  <a:cubicBezTo>
                    <a:pt x="47969" y="59972"/>
                    <a:pt x="47922" y="59972"/>
                    <a:pt x="47874" y="59973"/>
                  </a:cubicBezTo>
                  <a:cubicBezTo>
                    <a:pt x="45845" y="60014"/>
                    <a:pt x="43815" y="60286"/>
                    <a:pt x="41848" y="60705"/>
                  </a:cubicBezTo>
                  <a:cubicBezTo>
                    <a:pt x="40927" y="60914"/>
                    <a:pt x="40028" y="61165"/>
                    <a:pt x="39128" y="61395"/>
                  </a:cubicBezTo>
                  <a:cubicBezTo>
                    <a:pt x="38689" y="61521"/>
                    <a:pt x="38249" y="61626"/>
                    <a:pt x="37789" y="61751"/>
                  </a:cubicBezTo>
                  <a:cubicBezTo>
                    <a:pt x="37642" y="61814"/>
                    <a:pt x="37517" y="61856"/>
                    <a:pt x="37370" y="61939"/>
                  </a:cubicBezTo>
                  <a:cubicBezTo>
                    <a:pt x="37119" y="61542"/>
                    <a:pt x="36785" y="61186"/>
                    <a:pt x="36534" y="60872"/>
                  </a:cubicBezTo>
                  <a:cubicBezTo>
                    <a:pt x="35864" y="60035"/>
                    <a:pt x="35027" y="59449"/>
                    <a:pt x="34085" y="58989"/>
                  </a:cubicBezTo>
                  <a:cubicBezTo>
                    <a:pt x="33081" y="58466"/>
                    <a:pt x="32098" y="57901"/>
                    <a:pt x="31093" y="57420"/>
                  </a:cubicBezTo>
                  <a:cubicBezTo>
                    <a:pt x="31093" y="57232"/>
                    <a:pt x="31135" y="57085"/>
                    <a:pt x="31135" y="56897"/>
                  </a:cubicBezTo>
                  <a:cubicBezTo>
                    <a:pt x="31282" y="55181"/>
                    <a:pt x="31554" y="53486"/>
                    <a:pt x="31721" y="51770"/>
                  </a:cubicBezTo>
                  <a:cubicBezTo>
                    <a:pt x="31909" y="50034"/>
                    <a:pt x="32098" y="48360"/>
                    <a:pt x="32412" y="46665"/>
                  </a:cubicBezTo>
                  <a:cubicBezTo>
                    <a:pt x="32537" y="45912"/>
                    <a:pt x="32809" y="45096"/>
                    <a:pt x="32851" y="44301"/>
                  </a:cubicBezTo>
                  <a:cubicBezTo>
                    <a:pt x="32872" y="43840"/>
                    <a:pt x="32914" y="43359"/>
                    <a:pt x="32977" y="42899"/>
                  </a:cubicBezTo>
                  <a:close/>
                  <a:moveTo>
                    <a:pt x="23613" y="57104"/>
                  </a:moveTo>
                  <a:cubicBezTo>
                    <a:pt x="23672" y="57104"/>
                    <a:pt x="23731" y="57105"/>
                    <a:pt x="23791" y="57106"/>
                  </a:cubicBezTo>
                  <a:cubicBezTo>
                    <a:pt x="24879" y="57127"/>
                    <a:pt x="25946" y="57294"/>
                    <a:pt x="26992" y="57524"/>
                  </a:cubicBezTo>
                  <a:cubicBezTo>
                    <a:pt x="29001" y="57985"/>
                    <a:pt x="30780" y="59031"/>
                    <a:pt x="32579" y="60035"/>
                  </a:cubicBezTo>
                  <a:cubicBezTo>
                    <a:pt x="33416" y="60496"/>
                    <a:pt x="34253" y="60872"/>
                    <a:pt x="34943" y="61542"/>
                  </a:cubicBezTo>
                  <a:cubicBezTo>
                    <a:pt x="35278" y="61877"/>
                    <a:pt x="35550" y="62337"/>
                    <a:pt x="35864" y="62734"/>
                  </a:cubicBezTo>
                  <a:cubicBezTo>
                    <a:pt x="35718" y="62734"/>
                    <a:pt x="35571" y="62776"/>
                    <a:pt x="35445" y="62902"/>
                  </a:cubicBezTo>
                  <a:cubicBezTo>
                    <a:pt x="34609" y="63927"/>
                    <a:pt x="33604" y="64743"/>
                    <a:pt x="32558" y="65517"/>
                  </a:cubicBezTo>
                  <a:cubicBezTo>
                    <a:pt x="31616" y="66229"/>
                    <a:pt x="30989" y="67296"/>
                    <a:pt x="30173" y="68133"/>
                  </a:cubicBezTo>
                  <a:cubicBezTo>
                    <a:pt x="29336" y="69012"/>
                    <a:pt x="28478" y="69807"/>
                    <a:pt x="27767" y="70790"/>
                  </a:cubicBezTo>
                  <a:cubicBezTo>
                    <a:pt x="27495" y="71209"/>
                    <a:pt x="27223" y="71648"/>
                    <a:pt x="26971" y="72066"/>
                  </a:cubicBezTo>
                  <a:cubicBezTo>
                    <a:pt x="26867" y="72171"/>
                    <a:pt x="26804" y="72213"/>
                    <a:pt x="26762" y="72297"/>
                  </a:cubicBezTo>
                  <a:cubicBezTo>
                    <a:pt x="25779" y="71146"/>
                    <a:pt x="24921" y="69911"/>
                    <a:pt x="23728" y="69012"/>
                  </a:cubicBezTo>
                  <a:cubicBezTo>
                    <a:pt x="22285" y="67903"/>
                    <a:pt x="20590" y="67191"/>
                    <a:pt x="18832" y="66815"/>
                  </a:cubicBezTo>
                  <a:cubicBezTo>
                    <a:pt x="17826" y="66593"/>
                    <a:pt x="16796" y="66518"/>
                    <a:pt x="15762" y="66518"/>
                  </a:cubicBezTo>
                  <a:cubicBezTo>
                    <a:pt x="14839" y="66518"/>
                    <a:pt x="13912" y="66578"/>
                    <a:pt x="12994" y="66647"/>
                  </a:cubicBezTo>
                  <a:cubicBezTo>
                    <a:pt x="12053" y="66731"/>
                    <a:pt x="11090" y="66877"/>
                    <a:pt x="10149" y="66919"/>
                  </a:cubicBezTo>
                  <a:cubicBezTo>
                    <a:pt x="10044" y="66919"/>
                    <a:pt x="9919" y="66940"/>
                    <a:pt x="9793" y="66940"/>
                  </a:cubicBezTo>
                  <a:cubicBezTo>
                    <a:pt x="10044" y="66563"/>
                    <a:pt x="10274" y="66208"/>
                    <a:pt x="10546" y="65873"/>
                  </a:cubicBezTo>
                  <a:cubicBezTo>
                    <a:pt x="11153" y="64973"/>
                    <a:pt x="11906" y="64199"/>
                    <a:pt x="12471" y="63299"/>
                  </a:cubicBezTo>
                  <a:cubicBezTo>
                    <a:pt x="13099" y="62337"/>
                    <a:pt x="13790" y="61416"/>
                    <a:pt x="14522" y="60537"/>
                  </a:cubicBezTo>
                  <a:cubicBezTo>
                    <a:pt x="15171" y="59721"/>
                    <a:pt x="15715" y="58801"/>
                    <a:pt x="16405" y="58027"/>
                  </a:cubicBezTo>
                  <a:cubicBezTo>
                    <a:pt x="16426" y="58027"/>
                    <a:pt x="16468" y="58027"/>
                    <a:pt x="16510" y="57985"/>
                  </a:cubicBezTo>
                  <a:cubicBezTo>
                    <a:pt x="16928" y="57880"/>
                    <a:pt x="17347" y="57797"/>
                    <a:pt x="17765" y="57755"/>
                  </a:cubicBezTo>
                  <a:cubicBezTo>
                    <a:pt x="18748" y="57608"/>
                    <a:pt x="19753" y="57608"/>
                    <a:pt x="20736" y="57441"/>
                  </a:cubicBezTo>
                  <a:cubicBezTo>
                    <a:pt x="21703" y="57263"/>
                    <a:pt x="22633" y="57104"/>
                    <a:pt x="23613" y="57104"/>
                  </a:cubicBezTo>
                  <a:close/>
                  <a:moveTo>
                    <a:pt x="9479" y="70957"/>
                  </a:moveTo>
                  <a:cubicBezTo>
                    <a:pt x="10463" y="71125"/>
                    <a:pt x="11467" y="71229"/>
                    <a:pt x="12450" y="71418"/>
                  </a:cubicBezTo>
                  <a:cubicBezTo>
                    <a:pt x="12739" y="71464"/>
                    <a:pt x="13019" y="71485"/>
                    <a:pt x="13293" y="71485"/>
                  </a:cubicBezTo>
                  <a:cubicBezTo>
                    <a:pt x="14010" y="71485"/>
                    <a:pt x="14689" y="71343"/>
                    <a:pt x="15401" y="71146"/>
                  </a:cubicBezTo>
                  <a:lnTo>
                    <a:pt x="15401" y="71146"/>
                  </a:lnTo>
                  <a:cubicBezTo>
                    <a:pt x="15087" y="71564"/>
                    <a:pt x="14919" y="72066"/>
                    <a:pt x="14836" y="72631"/>
                  </a:cubicBezTo>
                  <a:cubicBezTo>
                    <a:pt x="14836" y="72569"/>
                    <a:pt x="14773" y="72506"/>
                    <a:pt x="14710" y="72485"/>
                  </a:cubicBezTo>
                  <a:cubicBezTo>
                    <a:pt x="13894" y="72108"/>
                    <a:pt x="13057" y="72087"/>
                    <a:pt x="12158" y="72087"/>
                  </a:cubicBezTo>
                  <a:cubicBezTo>
                    <a:pt x="11279" y="72087"/>
                    <a:pt x="10316" y="72150"/>
                    <a:pt x="9437" y="72380"/>
                  </a:cubicBezTo>
                  <a:cubicBezTo>
                    <a:pt x="9417" y="72380"/>
                    <a:pt x="9396" y="72401"/>
                    <a:pt x="9396" y="72401"/>
                  </a:cubicBezTo>
                  <a:lnTo>
                    <a:pt x="9396" y="72380"/>
                  </a:lnTo>
                  <a:cubicBezTo>
                    <a:pt x="9375" y="72297"/>
                    <a:pt x="8998" y="71962"/>
                    <a:pt x="8873" y="71836"/>
                  </a:cubicBezTo>
                  <a:cubicBezTo>
                    <a:pt x="8998" y="71732"/>
                    <a:pt x="9103" y="71627"/>
                    <a:pt x="9207" y="71481"/>
                  </a:cubicBezTo>
                  <a:cubicBezTo>
                    <a:pt x="9333" y="71334"/>
                    <a:pt x="9417" y="71146"/>
                    <a:pt x="9479" y="70957"/>
                  </a:cubicBezTo>
                  <a:close/>
                  <a:moveTo>
                    <a:pt x="9500" y="72589"/>
                  </a:moveTo>
                  <a:lnTo>
                    <a:pt x="9500" y="72589"/>
                  </a:lnTo>
                  <a:cubicBezTo>
                    <a:pt x="10036" y="72720"/>
                    <a:pt x="10602" y="72740"/>
                    <a:pt x="11164" y="72740"/>
                  </a:cubicBezTo>
                  <a:cubicBezTo>
                    <a:pt x="11413" y="72740"/>
                    <a:pt x="11662" y="72736"/>
                    <a:pt x="11906" y="72736"/>
                  </a:cubicBezTo>
                  <a:cubicBezTo>
                    <a:pt x="12785" y="72736"/>
                    <a:pt x="13685" y="72903"/>
                    <a:pt x="14606" y="72924"/>
                  </a:cubicBezTo>
                  <a:cubicBezTo>
                    <a:pt x="14710" y="72924"/>
                    <a:pt x="14773" y="72841"/>
                    <a:pt x="14836" y="72778"/>
                  </a:cubicBezTo>
                  <a:lnTo>
                    <a:pt x="14836" y="72778"/>
                  </a:lnTo>
                  <a:cubicBezTo>
                    <a:pt x="14815" y="73050"/>
                    <a:pt x="14773" y="73343"/>
                    <a:pt x="14773" y="73636"/>
                  </a:cubicBezTo>
                  <a:cubicBezTo>
                    <a:pt x="14020" y="73678"/>
                    <a:pt x="13287" y="73761"/>
                    <a:pt x="12534" y="73866"/>
                  </a:cubicBezTo>
                  <a:cubicBezTo>
                    <a:pt x="12011" y="73950"/>
                    <a:pt x="11488" y="73991"/>
                    <a:pt x="10986" y="74138"/>
                  </a:cubicBezTo>
                  <a:cubicBezTo>
                    <a:pt x="10777" y="74180"/>
                    <a:pt x="10588" y="74201"/>
                    <a:pt x="10379" y="74263"/>
                  </a:cubicBezTo>
                  <a:cubicBezTo>
                    <a:pt x="10308" y="74107"/>
                    <a:pt x="10121" y="73970"/>
                    <a:pt x="9917" y="73970"/>
                  </a:cubicBezTo>
                  <a:cubicBezTo>
                    <a:pt x="9821" y="73970"/>
                    <a:pt x="9720" y="74001"/>
                    <a:pt x="9626" y="74075"/>
                  </a:cubicBezTo>
                  <a:lnTo>
                    <a:pt x="9479" y="74242"/>
                  </a:lnTo>
                  <a:cubicBezTo>
                    <a:pt x="9417" y="74180"/>
                    <a:pt x="9396" y="74138"/>
                    <a:pt x="9333" y="74075"/>
                  </a:cubicBezTo>
                  <a:cubicBezTo>
                    <a:pt x="9417" y="73887"/>
                    <a:pt x="9521" y="73719"/>
                    <a:pt x="9584" y="73531"/>
                  </a:cubicBezTo>
                  <a:cubicBezTo>
                    <a:pt x="9689" y="73217"/>
                    <a:pt x="9605" y="72903"/>
                    <a:pt x="9500" y="72589"/>
                  </a:cubicBezTo>
                  <a:close/>
                  <a:moveTo>
                    <a:pt x="15509" y="68276"/>
                  </a:moveTo>
                  <a:cubicBezTo>
                    <a:pt x="16122" y="68276"/>
                    <a:pt x="16729" y="68298"/>
                    <a:pt x="17326" y="68342"/>
                  </a:cubicBezTo>
                  <a:cubicBezTo>
                    <a:pt x="19104" y="68509"/>
                    <a:pt x="20820" y="69158"/>
                    <a:pt x="22305" y="70121"/>
                  </a:cubicBezTo>
                  <a:cubicBezTo>
                    <a:pt x="23875" y="71146"/>
                    <a:pt x="24754" y="72841"/>
                    <a:pt x="26051" y="74117"/>
                  </a:cubicBezTo>
                  <a:cubicBezTo>
                    <a:pt x="26072" y="74180"/>
                    <a:pt x="26134" y="74222"/>
                    <a:pt x="26176" y="74284"/>
                  </a:cubicBezTo>
                  <a:cubicBezTo>
                    <a:pt x="26134" y="74452"/>
                    <a:pt x="26114" y="74619"/>
                    <a:pt x="26072" y="74786"/>
                  </a:cubicBezTo>
                  <a:cubicBezTo>
                    <a:pt x="25507" y="74326"/>
                    <a:pt x="24774" y="74033"/>
                    <a:pt x="24063" y="73845"/>
                  </a:cubicBezTo>
                  <a:cubicBezTo>
                    <a:pt x="23080" y="73552"/>
                    <a:pt x="22033" y="73447"/>
                    <a:pt x="20987" y="73426"/>
                  </a:cubicBezTo>
                  <a:cubicBezTo>
                    <a:pt x="20244" y="71841"/>
                    <a:pt x="18928" y="70113"/>
                    <a:pt x="17377" y="70113"/>
                  </a:cubicBezTo>
                  <a:cubicBezTo>
                    <a:pt x="16963" y="70113"/>
                    <a:pt x="16532" y="70236"/>
                    <a:pt x="16091" y="70518"/>
                  </a:cubicBezTo>
                  <a:cubicBezTo>
                    <a:pt x="16028" y="70539"/>
                    <a:pt x="15987" y="70602"/>
                    <a:pt x="15903" y="70644"/>
                  </a:cubicBezTo>
                  <a:cubicBezTo>
                    <a:pt x="15882" y="70581"/>
                    <a:pt x="15798" y="70518"/>
                    <a:pt x="15715" y="70497"/>
                  </a:cubicBezTo>
                  <a:cubicBezTo>
                    <a:pt x="15313" y="70402"/>
                    <a:pt x="14911" y="70376"/>
                    <a:pt x="14509" y="70376"/>
                  </a:cubicBezTo>
                  <a:cubicBezTo>
                    <a:pt x="14016" y="70376"/>
                    <a:pt x="13522" y="70415"/>
                    <a:pt x="13026" y="70415"/>
                  </a:cubicBezTo>
                  <a:cubicBezTo>
                    <a:pt x="12765" y="70415"/>
                    <a:pt x="12504" y="70404"/>
                    <a:pt x="12241" y="70372"/>
                  </a:cubicBezTo>
                  <a:cubicBezTo>
                    <a:pt x="11697" y="70288"/>
                    <a:pt x="11174" y="70309"/>
                    <a:pt x="10630" y="70288"/>
                  </a:cubicBezTo>
                  <a:cubicBezTo>
                    <a:pt x="10170" y="70267"/>
                    <a:pt x="9751" y="70225"/>
                    <a:pt x="9312" y="70225"/>
                  </a:cubicBezTo>
                  <a:cubicBezTo>
                    <a:pt x="9228" y="70100"/>
                    <a:pt x="9124" y="69995"/>
                    <a:pt x="9019" y="69890"/>
                  </a:cubicBezTo>
                  <a:cubicBezTo>
                    <a:pt x="8768" y="69681"/>
                    <a:pt x="8454" y="69535"/>
                    <a:pt x="8182" y="69346"/>
                  </a:cubicBezTo>
                  <a:cubicBezTo>
                    <a:pt x="7952" y="69179"/>
                    <a:pt x="8475" y="68865"/>
                    <a:pt x="8663" y="68719"/>
                  </a:cubicBezTo>
                  <a:cubicBezTo>
                    <a:pt x="8898" y="68753"/>
                    <a:pt x="9145" y="68767"/>
                    <a:pt x="9394" y="68767"/>
                  </a:cubicBezTo>
                  <a:cubicBezTo>
                    <a:pt x="10054" y="68767"/>
                    <a:pt x="10738" y="68669"/>
                    <a:pt x="11300" y="68593"/>
                  </a:cubicBezTo>
                  <a:cubicBezTo>
                    <a:pt x="12670" y="68389"/>
                    <a:pt x="14102" y="68276"/>
                    <a:pt x="15509" y="68276"/>
                  </a:cubicBezTo>
                  <a:close/>
                  <a:moveTo>
                    <a:pt x="8036" y="74305"/>
                  </a:moveTo>
                  <a:cubicBezTo>
                    <a:pt x="8056" y="74368"/>
                    <a:pt x="8056" y="74410"/>
                    <a:pt x="8119" y="74494"/>
                  </a:cubicBezTo>
                  <a:cubicBezTo>
                    <a:pt x="8391" y="74975"/>
                    <a:pt x="8663" y="75100"/>
                    <a:pt x="9165" y="75247"/>
                  </a:cubicBezTo>
                  <a:cubicBezTo>
                    <a:pt x="9214" y="75261"/>
                    <a:pt x="9260" y="75268"/>
                    <a:pt x="9302" y="75268"/>
                  </a:cubicBezTo>
                  <a:cubicBezTo>
                    <a:pt x="9441" y="75268"/>
                    <a:pt x="9546" y="75197"/>
                    <a:pt x="9626" y="75100"/>
                  </a:cubicBezTo>
                  <a:cubicBezTo>
                    <a:pt x="9869" y="75195"/>
                    <a:pt x="10130" y="75220"/>
                    <a:pt x="10386" y="75220"/>
                  </a:cubicBezTo>
                  <a:cubicBezTo>
                    <a:pt x="10526" y="75220"/>
                    <a:pt x="10664" y="75212"/>
                    <a:pt x="10797" y="75205"/>
                  </a:cubicBezTo>
                  <a:cubicBezTo>
                    <a:pt x="12158" y="75142"/>
                    <a:pt x="13518" y="75038"/>
                    <a:pt x="14878" y="74975"/>
                  </a:cubicBezTo>
                  <a:cubicBezTo>
                    <a:pt x="14919" y="75142"/>
                    <a:pt x="14940" y="75330"/>
                    <a:pt x="14961" y="75498"/>
                  </a:cubicBezTo>
                  <a:cubicBezTo>
                    <a:pt x="13162" y="75602"/>
                    <a:pt x="11362" y="75728"/>
                    <a:pt x="9542" y="75770"/>
                  </a:cubicBezTo>
                  <a:cubicBezTo>
                    <a:pt x="9260" y="75791"/>
                    <a:pt x="8920" y="75833"/>
                    <a:pt x="8585" y="75833"/>
                  </a:cubicBezTo>
                  <a:cubicBezTo>
                    <a:pt x="8250" y="75833"/>
                    <a:pt x="7920" y="75791"/>
                    <a:pt x="7659" y="75644"/>
                  </a:cubicBezTo>
                  <a:cubicBezTo>
                    <a:pt x="7345" y="75498"/>
                    <a:pt x="7345" y="74870"/>
                    <a:pt x="7554" y="74661"/>
                  </a:cubicBezTo>
                  <a:cubicBezTo>
                    <a:pt x="7701" y="74514"/>
                    <a:pt x="7847" y="74410"/>
                    <a:pt x="8036" y="74305"/>
                  </a:cubicBezTo>
                  <a:close/>
                  <a:moveTo>
                    <a:pt x="21510" y="74870"/>
                  </a:moveTo>
                  <a:cubicBezTo>
                    <a:pt x="21929" y="74891"/>
                    <a:pt x="22305" y="74933"/>
                    <a:pt x="22703" y="74996"/>
                  </a:cubicBezTo>
                  <a:cubicBezTo>
                    <a:pt x="23707" y="75142"/>
                    <a:pt x="24607" y="75456"/>
                    <a:pt x="25423" y="76063"/>
                  </a:cubicBezTo>
                  <a:cubicBezTo>
                    <a:pt x="25737" y="76335"/>
                    <a:pt x="26030" y="76607"/>
                    <a:pt x="26365" y="76774"/>
                  </a:cubicBezTo>
                  <a:cubicBezTo>
                    <a:pt x="26302" y="76795"/>
                    <a:pt x="26281" y="76816"/>
                    <a:pt x="26239" y="76858"/>
                  </a:cubicBezTo>
                  <a:cubicBezTo>
                    <a:pt x="25842" y="76439"/>
                    <a:pt x="25486" y="76167"/>
                    <a:pt x="24900" y="76021"/>
                  </a:cubicBezTo>
                  <a:cubicBezTo>
                    <a:pt x="24147" y="75812"/>
                    <a:pt x="23352" y="75686"/>
                    <a:pt x="22577" y="75498"/>
                  </a:cubicBezTo>
                  <a:cubicBezTo>
                    <a:pt x="22264" y="75414"/>
                    <a:pt x="21908" y="75351"/>
                    <a:pt x="21615" y="75330"/>
                  </a:cubicBezTo>
                  <a:cubicBezTo>
                    <a:pt x="21573" y="75163"/>
                    <a:pt x="21531" y="75017"/>
                    <a:pt x="21510" y="74870"/>
                  </a:cubicBezTo>
                  <a:close/>
                  <a:moveTo>
                    <a:pt x="21741" y="76460"/>
                  </a:moveTo>
                  <a:lnTo>
                    <a:pt x="21741" y="76460"/>
                  </a:lnTo>
                  <a:cubicBezTo>
                    <a:pt x="21950" y="76481"/>
                    <a:pt x="22138" y="76502"/>
                    <a:pt x="22347" y="76544"/>
                  </a:cubicBezTo>
                  <a:cubicBezTo>
                    <a:pt x="22305" y="76565"/>
                    <a:pt x="22285" y="76586"/>
                    <a:pt x="22243" y="76607"/>
                  </a:cubicBezTo>
                  <a:cubicBezTo>
                    <a:pt x="22075" y="76774"/>
                    <a:pt x="21929" y="76963"/>
                    <a:pt x="21741" y="77088"/>
                  </a:cubicBezTo>
                  <a:cubicBezTo>
                    <a:pt x="21761" y="76879"/>
                    <a:pt x="21761" y="76670"/>
                    <a:pt x="21741" y="76460"/>
                  </a:cubicBezTo>
                  <a:close/>
                  <a:moveTo>
                    <a:pt x="47572" y="61639"/>
                  </a:moveTo>
                  <a:cubicBezTo>
                    <a:pt x="49253" y="61639"/>
                    <a:pt x="50978" y="61963"/>
                    <a:pt x="52456" y="62693"/>
                  </a:cubicBezTo>
                  <a:cubicBezTo>
                    <a:pt x="53377" y="63111"/>
                    <a:pt x="54172" y="63781"/>
                    <a:pt x="54925" y="64408"/>
                  </a:cubicBezTo>
                  <a:cubicBezTo>
                    <a:pt x="55302" y="64722"/>
                    <a:pt x="55658" y="65036"/>
                    <a:pt x="55972" y="65371"/>
                  </a:cubicBezTo>
                  <a:cubicBezTo>
                    <a:pt x="56097" y="65496"/>
                    <a:pt x="56202" y="65622"/>
                    <a:pt x="56348" y="65768"/>
                  </a:cubicBezTo>
                  <a:cubicBezTo>
                    <a:pt x="56245" y="65830"/>
                    <a:pt x="56162" y="65973"/>
                    <a:pt x="56140" y="66098"/>
                  </a:cubicBezTo>
                  <a:lnTo>
                    <a:pt x="56140" y="66098"/>
                  </a:lnTo>
                  <a:cubicBezTo>
                    <a:pt x="56140" y="66091"/>
                    <a:pt x="56138" y="66088"/>
                    <a:pt x="56132" y="66088"/>
                  </a:cubicBezTo>
                  <a:cubicBezTo>
                    <a:pt x="56086" y="66088"/>
                    <a:pt x="55838" y="66318"/>
                    <a:pt x="55783" y="66354"/>
                  </a:cubicBezTo>
                  <a:cubicBezTo>
                    <a:pt x="55616" y="66501"/>
                    <a:pt x="55448" y="66647"/>
                    <a:pt x="55302" y="66815"/>
                  </a:cubicBezTo>
                  <a:cubicBezTo>
                    <a:pt x="54842" y="67296"/>
                    <a:pt x="54402" y="67882"/>
                    <a:pt x="54047" y="68426"/>
                  </a:cubicBezTo>
                  <a:cubicBezTo>
                    <a:pt x="53335" y="69556"/>
                    <a:pt x="52791" y="70748"/>
                    <a:pt x="51871" y="71732"/>
                  </a:cubicBezTo>
                  <a:cubicBezTo>
                    <a:pt x="50845" y="72799"/>
                    <a:pt x="49966" y="74033"/>
                    <a:pt x="49046" y="75184"/>
                  </a:cubicBezTo>
                  <a:cubicBezTo>
                    <a:pt x="48606" y="75728"/>
                    <a:pt x="48125" y="76272"/>
                    <a:pt x="47707" y="76858"/>
                  </a:cubicBezTo>
                  <a:cubicBezTo>
                    <a:pt x="47518" y="77109"/>
                    <a:pt x="47351" y="77381"/>
                    <a:pt x="47142" y="77611"/>
                  </a:cubicBezTo>
                  <a:cubicBezTo>
                    <a:pt x="46995" y="77758"/>
                    <a:pt x="46953" y="78030"/>
                    <a:pt x="46849" y="78239"/>
                  </a:cubicBezTo>
                  <a:cubicBezTo>
                    <a:pt x="46556" y="77967"/>
                    <a:pt x="46242" y="77758"/>
                    <a:pt x="45991" y="77590"/>
                  </a:cubicBezTo>
                  <a:cubicBezTo>
                    <a:pt x="45217" y="77067"/>
                    <a:pt x="44589" y="76356"/>
                    <a:pt x="43836" y="75812"/>
                  </a:cubicBezTo>
                  <a:cubicBezTo>
                    <a:pt x="43062" y="75226"/>
                    <a:pt x="42288" y="74933"/>
                    <a:pt x="41430" y="74556"/>
                  </a:cubicBezTo>
                  <a:cubicBezTo>
                    <a:pt x="40593" y="74159"/>
                    <a:pt x="39777" y="73761"/>
                    <a:pt x="38898" y="73510"/>
                  </a:cubicBezTo>
                  <a:cubicBezTo>
                    <a:pt x="37341" y="73003"/>
                    <a:pt x="35696" y="72700"/>
                    <a:pt x="34074" y="72700"/>
                  </a:cubicBezTo>
                  <a:cubicBezTo>
                    <a:pt x="33756" y="72700"/>
                    <a:pt x="33439" y="72712"/>
                    <a:pt x="33123" y="72736"/>
                  </a:cubicBezTo>
                  <a:cubicBezTo>
                    <a:pt x="32202" y="72820"/>
                    <a:pt x="31240" y="72945"/>
                    <a:pt x="30319" y="73134"/>
                  </a:cubicBezTo>
                  <a:cubicBezTo>
                    <a:pt x="29461" y="73301"/>
                    <a:pt x="28624" y="73636"/>
                    <a:pt x="27746" y="73782"/>
                  </a:cubicBezTo>
                  <a:cubicBezTo>
                    <a:pt x="28206" y="73259"/>
                    <a:pt x="28520" y="72589"/>
                    <a:pt x="28875" y="72045"/>
                  </a:cubicBezTo>
                  <a:cubicBezTo>
                    <a:pt x="29566" y="70999"/>
                    <a:pt x="30361" y="70121"/>
                    <a:pt x="31198" y="69221"/>
                  </a:cubicBezTo>
                  <a:cubicBezTo>
                    <a:pt x="32014" y="68321"/>
                    <a:pt x="32579" y="67170"/>
                    <a:pt x="33500" y="66396"/>
                  </a:cubicBezTo>
                  <a:cubicBezTo>
                    <a:pt x="34462" y="65580"/>
                    <a:pt x="35445" y="64722"/>
                    <a:pt x="36220" y="63739"/>
                  </a:cubicBezTo>
                  <a:cubicBezTo>
                    <a:pt x="36324" y="63613"/>
                    <a:pt x="36345" y="63488"/>
                    <a:pt x="36345" y="63383"/>
                  </a:cubicBezTo>
                  <a:cubicBezTo>
                    <a:pt x="36429" y="63425"/>
                    <a:pt x="36534" y="63488"/>
                    <a:pt x="36638" y="63488"/>
                  </a:cubicBezTo>
                  <a:cubicBezTo>
                    <a:pt x="36705" y="63492"/>
                    <a:pt x="36770" y="63494"/>
                    <a:pt x="36834" y="63494"/>
                  </a:cubicBezTo>
                  <a:cubicBezTo>
                    <a:pt x="37091" y="63494"/>
                    <a:pt x="37329" y="63454"/>
                    <a:pt x="37580" y="63320"/>
                  </a:cubicBezTo>
                  <a:cubicBezTo>
                    <a:pt x="37768" y="63258"/>
                    <a:pt x="37894" y="63174"/>
                    <a:pt x="38061" y="63069"/>
                  </a:cubicBezTo>
                  <a:cubicBezTo>
                    <a:pt x="38082" y="63048"/>
                    <a:pt x="38542" y="63006"/>
                    <a:pt x="38626" y="63006"/>
                  </a:cubicBezTo>
                  <a:cubicBezTo>
                    <a:pt x="39526" y="62839"/>
                    <a:pt x="40425" y="62651"/>
                    <a:pt x="41325" y="62442"/>
                  </a:cubicBezTo>
                  <a:cubicBezTo>
                    <a:pt x="43229" y="62002"/>
                    <a:pt x="45196" y="61730"/>
                    <a:pt x="47121" y="61646"/>
                  </a:cubicBezTo>
                  <a:cubicBezTo>
                    <a:pt x="47271" y="61641"/>
                    <a:pt x="47421" y="61639"/>
                    <a:pt x="47572" y="61639"/>
                  </a:cubicBezTo>
                  <a:close/>
                  <a:moveTo>
                    <a:pt x="17303" y="71639"/>
                  </a:moveTo>
                  <a:cubicBezTo>
                    <a:pt x="18286" y="71639"/>
                    <a:pt x="19512" y="74020"/>
                    <a:pt x="19732" y="74577"/>
                  </a:cubicBezTo>
                  <a:cubicBezTo>
                    <a:pt x="20088" y="75519"/>
                    <a:pt x="20297" y="76586"/>
                    <a:pt x="20004" y="77548"/>
                  </a:cubicBezTo>
                  <a:cubicBezTo>
                    <a:pt x="19795" y="78218"/>
                    <a:pt x="19230" y="78427"/>
                    <a:pt x="18623" y="78448"/>
                  </a:cubicBezTo>
                  <a:cubicBezTo>
                    <a:pt x="18267" y="78385"/>
                    <a:pt x="17849" y="78385"/>
                    <a:pt x="17577" y="78343"/>
                  </a:cubicBezTo>
                  <a:cubicBezTo>
                    <a:pt x="17535" y="78343"/>
                    <a:pt x="17472" y="78323"/>
                    <a:pt x="17388" y="78281"/>
                  </a:cubicBezTo>
                  <a:cubicBezTo>
                    <a:pt x="17033" y="77486"/>
                    <a:pt x="16719" y="76272"/>
                    <a:pt x="16635" y="75979"/>
                  </a:cubicBezTo>
                  <a:cubicBezTo>
                    <a:pt x="16342" y="74828"/>
                    <a:pt x="16028" y="73217"/>
                    <a:pt x="16656" y="72108"/>
                  </a:cubicBezTo>
                  <a:cubicBezTo>
                    <a:pt x="16846" y="71776"/>
                    <a:pt x="17068" y="71639"/>
                    <a:pt x="17303" y="71639"/>
                  </a:cubicBezTo>
                  <a:close/>
                  <a:moveTo>
                    <a:pt x="29168" y="77632"/>
                  </a:moveTo>
                  <a:cubicBezTo>
                    <a:pt x="29671" y="77653"/>
                    <a:pt x="30131" y="77716"/>
                    <a:pt x="30654" y="77799"/>
                  </a:cubicBezTo>
                  <a:cubicBezTo>
                    <a:pt x="30968" y="77841"/>
                    <a:pt x="31282" y="77925"/>
                    <a:pt x="31616" y="78009"/>
                  </a:cubicBezTo>
                  <a:cubicBezTo>
                    <a:pt x="31575" y="78176"/>
                    <a:pt x="31512" y="78364"/>
                    <a:pt x="31470" y="78532"/>
                  </a:cubicBezTo>
                  <a:cubicBezTo>
                    <a:pt x="30717" y="78239"/>
                    <a:pt x="29922" y="77946"/>
                    <a:pt x="29168" y="77632"/>
                  </a:cubicBezTo>
                  <a:close/>
                  <a:moveTo>
                    <a:pt x="33638" y="73589"/>
                  </a:moveTo>
                  <a:cubicBezTo>
                    <a:pt x="35345" y="73589"/>
                    <a:pt x="37049" y="74057"/>
                    <a:pt x="38647" y="74661"/>
                  </a:cubicBezTo>
                  <a:cubicBezTo>
                    <a:pt x="39421" y="74933"/>
                    <a:pt x="40091" y="75330"/>
                    <a:pt x="40823" y="75728"/>
                  </a:cubicBezTo>
                  <a:cubicBezTo>
                    <a:pt x="41220" y="75937"/>
                    <a:pt x="41660" y="76063"/>
                    <a:pt x="42057" y="76272"/>
                  </a:cubicBezTo>
                  <a:cubicBezTo>
                    <a:pt x="42476" y="76481"/>
                    <a:pt x="42832" y="76816"/>
                    <a:pt x="43208" y="77130"/>
                  </a:cubicBezTo>
                  <a:cubicBezTo>
                    <a:pt x="43920" y="77716"/>
                    <a:pt x="44505" y="78385"/>
                    <a:pt x="45238" y="78971"/>
                  </a:cubicBezTo>
                  <a:cubicBezTo>
                    <a:pt x="45447" y="79118"/>
                    <a:pt x="45656" y="79327"/>
                    <a:pt x="45865" y="79515"/>
                  </a:cubicBezTo>
                  <a:cubicBezTo>
                    <a:pt x="45552" y="79683"/>
                    <a:pt x="45301" y="79745"/>
                    <a:pt x="44924" y="79829"/>
                  </a:cubicBezTo>
                  <a:cubicBezTo>
                    <a:pt x="44673" y="79850"/>
                    <a:pt x="44401" y="79913"/>
                    <a:pt x="44233" y="80038"/>
                  </a:cubicBezTo>
                  <a:cubicBezTo>
                    <a:pt x="43648" y="80373"/>
                    <a:pt x="43689" y="81064"/>
                    <a:pt x="44024" y="81566"/>
                  </a:cubicBezTo>
                  <a:cubicBezTo>
                    <a:pt x="43961" y="81587"/>
                    <a:pt x="43920" y="81587"/>
                    <a:pt x="43899" y="81608"/>
                  </a:cubicBezTo>
                  <a:cubicBezTo>
                    <a:pt x="43606" y="81712"/>
                    <a:pt x="43313" y="81880"/>
                    <a:pt x="43124" y="82131"/>
                  </a:cubicBezTo>
                  <a:cubicBezTo>
                    <a:pt x="43104" y="82193"/>
                    <a:pt x="43083" y="82214"/>
                    <a:pt x="43062" y="82256"/>
                  </a:cubicBezTo>
                  <a:lnTo>
                    <a:pt x="42580" y="82026"/>
                  </a:lnTo>
                  <a:cubicBezTo>
                    <a:pt x="41806" y="81628"/>
                    <a:pt x="41199" y="80875"/>
                    <a:pt x="40467" y="80415"/>
                  </a:cubicBezTo>
                  <a:cubicBezTo>
                    <a:pt x="40049" y="80143"/>
                    <a:pt x="39630" y="79913"/>
                    <a:pt x="39191" y="79683"/>
                  </a:cubicBezTo>
                  <a:cubicBezTo>
                    <a:pt x="39295" y="79201"/>
                    <a:pt x="39337" y="78699"/>
                    <a:pt x="39316" y="78239"/>
                  </a:cubicBezTo>
                  <a:lnTo>
                    <a:pt x="39316" y="78239"/>
                  </a:lnTo>
                  <a:cubicBezTo>
                    <a:pt x="39337" y="78260"/>
                    <a:pt x="39400" y="78260"/>
                    <a:pt x="39421" y="78281"/>
                  </a:cubicBezTo>
                  <a:cubicBezTo>
                    <a:pt x="40781" y="78950"/>
                    <a:pt x="41806" y="80059"/>
                    <a:pt x="43083" y="80854"/>
                  </a:cubicBezTo>
                  <a:cubicBezTo>
                    <a:pt x="43138" y="80890"/>
                    <a:pt x="43194" y="80905"/>
                    <a:pt x="43249" y="80905"/>
                  </a:cubicBezTo>
                  <a:cubicBezTo>
                    <a:pt x="43483" y="80905"/>
                    <a:pt x="43675" y="80619"/>
                    <a:pt x="43522" y="80415"/>
                  </a:cubicBezTo>
                  <a:cubicBezTo>
                    <a:pt x="42664" y="79055"/>
                    <a:pt x="41116" y="78030"/>
                    <a:pt x="39672" y="77381"/>
                  </a:cubicBezTo>
                  <a:cubicBezTo>
                    <a:pt x="39505" y="77297"/>
                    <a:pt x="39337" y="77214"/>
                    <a:pt x="39149" y="77130"/>
                  </a:cubicBezTo>
                  <a:cubicBezTo>
                    <a:pt x="39128" y="77067"/>
                    <a:pt x="39107" y="76983"/>
                    <a:pt x="39107" y="76921"/>
                  </a:cubicBezTo>
                  <a:cubicBezTo>
                    <a:pt x="38772" y="75958"/>
                    <a:pt x="37998" y="75310"/>
                    <a:pt x="37036" y="75017"/>
                  </a:cubicBezTo>
                  <a:cubicBezTo>
                    <a:pt x="36549" y="74865"/>
                    <a:pt x="36034" y="74768"/>
                    <a:pt x="35526" y="74768"/>
                  </a:cubicBezTo>
                  <a:cubicBezTo>
                    <a:pt x="35401" y="74768"/>
                    <a:pt x="35276" y="74774"/>
                    <a:pt x="35153" y="74786"/>
                  </a:cubicBezTo>
                  <a:cubicBezTo>
                    <a:pt x="34420" y="74828"/>
                    <a:pt x="33876" y="75226"/>
                    <a:pt x="33290" y="75623"/>
                  </a:cubicBezTo>
                  <a:cubicBezTo>
                    <a:pt x="32872" y="75916"/>
                    <a:pt x="32558" y="76272"/>
                    <a:pt x="32286" y="76670"/>
                  </a:cubicBezTo>
                  <a:cubicBezTo>
                    <a:pt x="31287" y="76406"/>
                    <a:pt x="30278" y="76253"/>
                    <a:pt x="29285" y="76253"/>
                  </a:cubicBezTo>
                  <a:cubicBezTo>
                    <a:pt x="28781" y="76253"/>
                    <a:pt x="28281" y="76292"/>
                    <a:pt x="27787" y="76377"/>
                  </a:cubicBezTo>
                  <a:cubicBezTo>
                    <a:pt x="27808" y="76126"/>
                    <a:pt x="27725" y="75854"/>
                    <a:pt x="27474" y="75728"/>
                  </a:cubicBezTo>
                  <a:cubicBezTo>
                    <a:pt x="27432" y="75707"/>
                    <a:pt x="27390" y="75707"/>
                    <a:pt x="27369" y="75665"/>
                  </a:cubicBezTo>
                  <a:cubicBezTo>
                    <a:pt x="27306" y="75247"/>
                    <a:pt x="27118" y="74724"/>
                    <a:pt x="27202" y="74305"/>
                  </a:cubicBezTo>
                  <a:cubicBezTo>
                    <a:pt x="27327" y="74242"/>
                    <a:pt x="27432" y="74159"/>
                    <a:pt x="27536" y="74054"/>
                  </a:cubicBezTo>
                  <a:cubicBezTo>
                    <a:pt x="27608" y="74056"/>
                    <a:pt x="27680" y="74057"/>
                    <a:pt x="27753" y="74057"/>
                  </a:cubicBezTo>
                  <a:cubicBezTo>
                    <a:pt x="28371" y="74057"/>
                    <a:pt x="28987" y="73980"/>
                    <a:pt x="29587" y="73887"/>
                  </a:cubicBezTo>
                  <a:cubicBezTo>
                    <a:pt x="30633" y="73719"/>
                    <a:pt x="31679" y="73740"/>
                    <a:pt x="32725" y="73636"/>
                  </a:cubicBezTo>
                  <a:cubicBezTo>
                    <a:pt x="33029" y="73604"/>
                    <a:pt x="33334" y="73589"/>
                    <a:pt x="33638" y="73589"/>
                  </a:cubicBezTo>
                  <a:close/>
                  <a:moveTo>
                    <a:pt x="35431" y="76188"/>
                  </a:moveTo>
                  <a:cubicBezTo>
                    <a:pt x="35575" y="76188"/>
                    <a:pt x="35720" y="76202"/>
                    <a:pt x="35864" y="76230"/>
                  </a:cubicBezTo>
                  <a:cubicBezTo>
                    <a:pt x="36596" y="76356"/>
                    <a:pt x="37224" y="76544"/>
                    <a:pt x="37580" y="77214"/>
                  </a:cubicBezTo>
                  <a:cubicBezTo>
                    <a:pt x="38207" y="78364"/>
                    <a:pt x="37538" y="80101"/>
                    <a:pt x="36889" y="81064"/>
                  </a:cubicBezTo>
                  <a:cubicBezTo>
                    <a:pt x="36429" y="81712"/>
                    <a:pt x="35697" y="82340"/>
                    <a:pt x="34922" y="82528"/>
                  </a:cubicBezTo>
                  <a:cubicBezTo>
                    <a:pt x="34749" y="82574"/>
                    <a:pt x="34557" y="82598"/>
                    <a:pt x="34361" y="82598"/>
                  </a:cubicBezTo>
                  <a:cubicBezTo>
                    <a:pt x="33752" y="82598"/>
                    <a:pt x="33099" y="82370"/>
                    <a:pt x="32830" y="81880"/>
                  </a:cubicBezTo>
                  <a:cubicBezTo>
                    <a:pt x="32767" y="81796"/>
                    <a:pt x="32725" y="81712"/>
                    <a:pt x="32663" y="81670"/>
                  </a:cubicBezTo>
                  <a:cubicBezTo>
                    <a:pt x="32621" y="81210"/>
                    <a:pt x="32558" y="80771"/>
                    <a:pt x="32537" y="80415"/>
                  </a:cubicBezTo>
                  <a:cubicBezTo>
                    <a:pt x="32516" y="79327"/>
                    <a:pt x="32746" y="78260"/>
                    <a:pt x="33353" y="77339"/>
                  </a:cubicBezTo>
                  <a:cubicBezTo>
                    <a:pt x="33833" y="76628"/>
                    <a:pt x="34616" y="76188"/>
                    <a:pt x="35431" y="76188"/>
                  </a:cubicBezTo>
                  <a:close/>
                  <a:moveTo>
                    <a:pt x="55992" y="68133"/>
                  </a:moveTo>
                  <a:cubicBezTo>
                    <a:pt x="56013" y="68363"/>
                    <a:pt x="56097" y="68614"/>
                    <a:pt x="56264" y="68740"/>
                  </a:cubicBezTo>
                  <a:cubicBezTo>
                    <a:pt x="56285" y="68760"/>
                    <a:pt x="56327" y="68802"/>
                    <a:pt x="56369" y="68823"/>
                  </a:cubicBezTo>
                  <a:cubicBezTo>
                    <a:pt x="56411" y="68865"/>
                    <a:pt x="56411" y="68907"/>
                    <a:pt x="56432" y="68907"/>
                  </a:cubicBezTo>
                  <a:lnTo>
                    <a:pt x="56285" y="69284"/>
                  </a:lnTo>
                  <a:cubicBezTo>
                    <a:pt x="55825" y="70204"/>
                    <a:pt x="54716" y="71146"/>
                    <a:pt x="54319" y="72213"/>
                  </a:cubicBezTo>
                  <a:cubicBezTo>
                    <a:pt x="54277" y="72276"/>
                    <a:pt x="54214" y="72317"/>
                    <a:pt x="54193" y="72380"/>
                  </a:cubicBezTo>
                  <a:cubicBezTo>
                    <a:pt x="53963" y="72778"/>
                    <a:pt x="53586" y="72945"/>
                    <a:pt x="53377" y="73364"/>
                  </a:cubicBezTo>
                  <a:cubicBezTo>
                    <a:pt x="53084" y="73929"/>
                    <a:pt x="52707" y="74347"/>
                    <a:pt x="52331" y="74828"/>
                  </a:cubicBezTo>
                  <a:cubicBezTo>
                    <a:pt x="51619" y="75854"/>
                    <a:pt x="50950" y="76879"/>
                    <a:pt x="50050" y="77758"/>
                  </a:cubicBezTo>
                  <a:cubicBezTo>
                    <a:pt x="49590" y="78239"/>
                    <a:pt x="49088" y="78595"/>
                    <a:pt x="48648" y="79097"/>
                  </a:cubicBezTo>
                  <a:cubicBezTo>
                    <a:pt x="48167" y="79599"/>
                    <a:pt x="47749" y="80143"/>
                    <a:pt x="47330" y="80687"/>
                  </a:cubicBezTo>
                  <a:cubicBezTo>
                    <a:pt x="46953" y="81189"/>
                    <a:pt x="46598" y="81712"/>
                    <a:pt x="46221" y="82214"/>
                  </a:cubicBezTo>
                  <a:lnTo>
                    <a:pt x="46179" y="82235"/>
                  </a:lnTo>
                  <a:cubicBezTo>
                    <a:pt x="46075" y="82361"/>
                    <a:pt x="45949" y="82465"/>
                    <a:pt x="45845" y="82612"/>
                  </a:cubicBezTo>
                  <a:cubicBezTo>
                    <a:pt x="45593" y="82884"/>
                    <a:pt x="45384" y="83177"/>
                    <a:pt x="45175" y="83491"/>
                  </a:cubicBezTo>
                  <a:cubicBezTo>
                    <a:pt x="45133" y="83512"/>
                    <a:pt x="45112" y="83553"/>
                    <a:pt x="45091" y="83553"/>
                  </a:cubicBezTo>
                  <a:lnTo>
                    <a:pt x="45029" y="83553"/>
                  </a:lnTo>
                  <a:cubicBezTo>
                    <a:pt x="45008" y="83553"/>
                    <a:pt x="44987" y="83553"/>
                    <a:pt x="44966" y="83574"/>
                  </a:cubicBezTo>
                  <a:lnTo>
                    <a:pt x="44924" y="83574"/>
                  </a:lnTo>
                  <a:cubicBezTo>
                    <a:pt x="44861" y="83574"/>
                    <a:pt x="44777" y="83553"/>
                    <a:pt x="44673" y="83553"/>
                  </a:cubicBezTo>
                  <a:lnTo>
                    <a:pt x="44505" y="83553"/>
                  </a:lnTo>
                  <a:lnTo>
                    <a:pt x="44505" y="83386"/>
                  </a:lnTo>
                  <a:cubicBezTo>
                    <a:pt x="44505" y="83386"/>
                    <a:pt x="44547" y="83240"/>
                    <a:pt x="44547" y="83198"/>
                  </a:cubicBezTo>
                  <a:cubicBezTo>
                    <a:pt x="44568" y="83093"/>
                    <a:pt x="44568" y="82989"/>
                    <a:pt x="44568" y="82884"/>
                  </a:cubicBezTo>
                  <a:cubicBezTo>
                    <a:pt x="44568" y="82842"/>
                    <a:pt x="44568" y="82821"/>
                    <a:pt x="44547" y="82758"/>
                  </a:cubicBezTo>
                  <a:cubicBezTo>
                    <a:pt x="44736" y="82717"/>
                    <a:pt x="44903" y="82633"/>
                    <a:pt x="45070" y="82507"/>
                  </a:cubicBezTo>
                  <a:cubicBezTo>
                    <a:pt x="45531" y="82047"/>
                    <a:pt x="45405" y="81377"/>
                    <a:pt x="45070" y="80896"/>
                  </a:cubicBezTo>
                  <a:cubicBezTo>
                    <a:pt x="45133" y="80875"/>
                    <a:pt x="45196" y="80875"/>
                    <a:pt x="45301" y="80854"/>
                  </a:cubicBezTo>
                  <a:cubicBezTo>
                    <a:pt x="45719" y="80792"/>
                    <a:pt x="46054" y="80561"/>
                    <a:pt x="46430" y="80352"/>
                  </a:cubicBezTo>
                  <a:cubicBezTo>
                    <a:pt x="46640" y="80248"/>
                    <a:pt x="46681" y="80059"/>
                    <a:pt x="46681" y="79913"/>
                  </a:cubicBezTo>
                  <a:cubicBezTo>
                    <a:pt x="46807" y="79913"/>
                    <a:pt x="46953" y="79850"/>
                    <a:pt x="47100" y="79787"/>
                  </a:cubicBezTo>
                  <a:cubicBezTo>
                    <a:pt x="47288" y="79683"/>
                    <a:pt x="47393" y="79452"/>
                    <a:pt x="47393" y="79285"/>
                  </a:cubicBezTo>
                  <a:cubicBezTo>
                    <a:pt x="47393" y="79160"/>
                    <a:pt x="47372" y="79055"/>
                    <a:pt x="47309" y="78908"/>
                  </a:cubicBezTo>
                  <a:cubicBezTo>
                    <a:pt x="47497" y="78783"/>
                    <a:pt x="47623" y="78595"/>
                    <a:pt x="47770" y="78427"/>
                  </a:cubicBezTo>
                  <a:cubicBezTo>
                    <a:pt x="48209" y="77820"/>
                    <a:pt x="48837" y="77297"/>
                    <a:pt x="49339" y="76711"/>
                  </a:cubicBezTo>
                  <a:cubicBezTo>
                    <a:pt x="50448" y="75456"/>
                    <a:pt x="51578" y="74201"/>
                    <a:pt x="52687" y="72924"/>
                  </a:cubicBezTo>
                  <a:cubicBezTo>
                    <a:pt x="53649" y="71794"/>
                    <a:pt x="54381" y="70644"/>
                    <a:pt x="55135" y="69367"/>
                  </a:cubicBezTo>
                  <a:cubicBezTo>
                    <a:pt x="55365" y="68970"/>
                    <a:pt x="55679" y="68530"/>
                    <a:pt x="55992" y="68133"/>
                  </a:cubicBezTo>
                  <a:close/>
                  <a:moveTo>
                    <a:pt x="38647" y="81105"/>
                  </a:moveTo>
                  <a:cubicBezTo>
                    <a:pt x="38919" y="81273"/>
                    <a:pt x="39212" y="81419"/>
                    <a:pt x="39463" y="81587"/>
                  </a:cubicBezTo>
                  <a:cubicBezTo>
                    <a:pt x="40718" y="82340"/>
                    <a:pt x="41827" y="83784"/>
                    <a:pt x="43313" y="84035"/>
                  </a:cubicBezTo>
                  <a:lnTo>
                    <a:pt x="43522" y="84035"/>
                  </a:lnTo>
                  <a:cubicBezTo>
                    <a:pt x="43585" y="84202"/>
                    <a:pt x="43689" y="84328"/>
                    <a:pt x="43836" y="84453"/>
                  </a:cubicBezTo>
                  <a:cubicBezTo>
                    <a:pt x="43940" y="84537"/>
                    <a:pt x="44108" y="84621"/>
                    <a:pt x="44233" y="84641"/>
                  </a:cubicBezTo>
                  <a:cubicBezTo>
                    <a:pt x="44150" y="84767"/>
                    <a:pt x="44171" y="84934"/>
                    <a:pt x="44275" y="85060"/>
                  </a:cubicBezTo>
                  <a:cubicBezTo>
                    <a:pt x="44275" y="85061"/>
                    <a:pt x="44275" y="85062"/>
                    <a:pt x="44276" y="85064"/>
                  </a:cubicBezTo>
                  <a:lnTo>
                    <a:pt x="44276" y="85064"/>
                  </a:lnTo>
                  <a:cubicBezTo>
                    <a:pt x="43877" y="84885"/>
                    <a:pt x="43013" y="84220"/>
                    <a:pt x="42832" y="84139"/>
                  </a:cubicBezTo>
                  <a:cubicBezTo>
                    <a:pt x="41325" y="83344"/>
                    <a:pt x="39881" y="82424"/>
                    <a:pt x="38333" y="81670"/>
                  </a:cubicBezTo>
                  <a:lnTo>
                    <a:pt x="38647" y="81105"/>
                  </a:lnTo>
                  <a:close/>
                  <a:moveTo>
                    <a:pt x="45071" y="0"/>
                  </a:moveTo>
                  <a:cubicBezTo>
                    <a:pt x="44820" y="0"/>
                    <a:pt x="44568" y="10"/>
                    <a:pt x="44317" y="26"/>
                  </a:cubicBezTo>
                  <a:cubicBezTo>
                    <a:pt x="44045" y="68"/>
                    <a:pt x="43731" y="26"/>
                    <a:pt x="43459" y="89"/>
                  </a:cubicBezTo>
                  <a:cubicBezTo>
                    <a:pt x="43271" y="131"/>
                    <a:pt x="43041" y="236"/>
                    <a:pt x="42811" y="298"/>
                  </a:cubicBezTo>
                  <a:cubicBezTo>
                    <a:pt x="42301" y="380"/>
                    <a:pt x="42506" y="1116"/>
                    <a:pt x="42981" y="1116"/>
                  </a:cubicBezTo>
                  <a:cubicBezTo>
                    <a:pt x="42994" y="1116"/>
                    <a:pt x="43007" y="1116"/>
                    <a:pt x="43020" y="1114"/>
                  </a:cubicBezTo>
                  <a:cubicBezTo>
                    <a:pt x="43426" y="1056"/>
                    <a:pt x="43761" y="945"/>
                    <a:pt x="44173" y="945"/>
                  </a:cubicBezTo>
                  <a:cubicBezTo>
                    <a:pt x="44206" y="945"/>
                    <a:pt x="44241" y="945"/>
                    <a:pt x="44275" y="947"/>
                  </a:cubicBezTo>
                  <a:cubicBezTo>
                    <a:pt x="44924" y="968"/>
                    <a:pt x="45552" y="1073"/>
                    <a:pt x="46179" y="1219"/>
                  </a:cubicBezTo>
                  <a:cubicBezTo>
                    <a:pt x="47539" y="1491"/>
                    <a:pt x="48837" y="1993"/>
                    <a:pt x="50134" y="2433"/>
                  </a:cubicBezTo>
                  <a:cubicBezTo>
                    <a:pt x="50762" y="2684"/>
                    <a:pt x="51410" y="2893"/>
                    <a:pt x="52080" y="3039"/>
                  </a:cubicBezTo>
                  <a:cubicBezTo>
                    <a:pt x="52666" y="3207"/>
                    <a:pt x="53272" y="3646"/>
                    <a:pt x="53816" y="3981"/>
                  </a:cubicBezTo>
                  <a:cubicBezTo>
                    <a:pt x="54946" y="4713"/>
                    <a:pt x="56118" y="5550"/>
                    <a:pt x="57101" y="6471"/>
                  </a:cubicBezTo>
                  <a:cubicBezTo>
                    <a:pt x="58922" y="8187"/>
                    <a:pt x="60240" y="10467"/>
                    <a:pt x="60826" y="12936"/>
                  </a:cubicBezTo>
                  <a:cubicBezTo>
                    <a:pt x="60993" y="13522"/>
                    <a:pt x="61035" y="14150"/>
                    <a:pt x="61202" y="14757"/>
                  </a:cubicBezTo>
                  <a:cubicBezTo>
                    <a:pt x="61349" y="15384"/>
                    <a:pt x="61433" y="15991"/>
                    <a:pt x="61454" y="16640"/>
                  </a:cubicBezTo>
                  <a:cubicBezTo>
                    <a:pt x="61495" y="17267"/>
                    <a:pt x="61642" y="17895"/>
                    <a:pt x="61642" y="18523"/>
                  </a:cubicBezTo>
                  <a:cubicBezTo>
                    <a:pt x="61642" y="18900"/>
                    <a:pt x="61642" y="19234"/>
                    <a:pt x="61663" y="19569"/>
                  </a:cubicBezTo>
                  <a:lnTo>
                    <a:pt x="60805" y="19423"/>
                  </a:lnTo>
                  <a:cubicBezTo>
                    <a:pt x="60679" y="18837"/>
                    <a:pt x="60512" y="18272"/>
                    <a:pt x="60303" y="17707"/>
                  </a:cubicBezTo>
                  <a:cubicBezTo>
                    <a:pt x="60196" y="17417"/>
                    <a:pt x="59916" y="17270"/>
                    <a:pt x="59647" y="17270"/>
                  </a:cubicBezTo>
                  <a:cubicBezTo>
                    <a:pt x="59334" y="17270"/>
                    <a:pt x="59036" y="17469"/>
                    <a:pt x="59047" y="17874"/>
                  </a:cubicBezTo>
                  <a:cubicBezTo>
                    <a:pt x="59089" y="18314"/>
                    <a:pt x="59110" y="18753"/>
                    <a:pt x="59152" y="19213"/>
                  </a:cubicBezTo>
                  <a:cubicBezTo>
                    <a:pt x="57834" y="19067"/>
                    <a:pt x="56474" y="19004"/>
                    <a:pt x="55135" y="18711"/>
                  </a:cubicBezTo>
                  <a:cubicBezTo>
                    <a:pt x="52812" y="18209"/>
                    <a:pt x="50678" y="17184"/>
                    <a:pt x="48648" y="15991"/>
                  </a:cubicBezTo>
                  <a:cubicBezTo>
                    <a:pt x="46849" y="14924"/>
                    <a:pt x="45259" y="13522"/>
                    <a:pt x="43794" y="12037"/>
                  </a:cubicBezTo>
                  <a:cubicBezTo>
                    <a:pt x="43020" y="11262"/>
                    <a:pt x="42350" y="10467"/>
                    <a:pt x="41723" y="9588"/>
                  </a:cubicBezTo>
                  <a:cubicBezTo>
                    <a:pt x="41513" y="9296"/>
                    <a:pt x="41304" y="8982"/>
                    <a:pt x="41095" y="8689"/>
                  </a:cubicBezTo>
                  <a:cubicBezTo>
                    <a:pt x="41011" y="8542"/>
                    <a:pt x="40927" y="8396"/>
                    <a:pt x="40865" y="8249"/>
                  </a:cubicBezTo>
                  <a:cubicBezTo>
                    <a:pt x="40676" y="7852"/>
                    <a:pt x="40614" y="7412"/>
                    <a:pt x="40383" y="7078"/>
                  </a:cubicBezTo>
                  <a:cubicBezTo>
                    <a:pt x="40288" y="6939"/>
                    <a:pt x="40143" y="6866"/>
                    <a:pt x="40002" y="6866"/>
                  </a:cubicBezTo>
                  <a:cubicBezTo>
                    <a:pt x="39866" y="6866"/>
                    <a:pt x="39733" y="6934"/>
                    <a:pt x="39651" y="7078"/>
                  </a:cubicBezTo>
                  <a:cubicBezTo>
                    <a:pt x="39191" y="7831"/>
                    <a:pt x="39651" y="8898"/>
                    <a:pt x="40049" y="9609"/>
                  </a:cubicBezTo>
                  <a:cubicBezTo>
                    <a:pt x="40342" y="10133"/>
                    <a:pt x="40802" y="10990"/>
                    <a:pt x="41409" y="11367"/>
                  </a:cubicBezTo>
                  <a:cubicBezTo>
                    <a:pt x="41702" y="11744"/>
                    <a:pt x="42016" y="12141"/>
                    <a:pt x="42350" y="12518"/>
                  </a:cubicBezTo>
                  <a:cubicBezTo>
                    <a:pt x="43899" y="14213"/>
                    <a:pt x="45593" y="15761"/>
                    <a:pt x="47518" y="17016"/>
                  </a:cubicBezTo>
                  <a:cubicBezTo>
                    <a:pt x="49590" y="18335"/>
                    <a:pt x="51871" y="19444"/>
                    <a:pt x="54277" y="20071"/>
                  </a:cubicBezTo>
                  <a:cubicBezTo>
                    <a:pt x="55720" y="20446"/>
                    <a:pt x="57297" y="20754"/>
                    <a:pt x="58858" y="20754"/>
                  </a:cubicBezTo>
                  <a:cubicBezTo>
                    <a:pt x="59040" y="20754"/>
                    <a:pt x="59222" y="20750"/>
                    <a:pt x="59403" y="20741"/>
                  </a:cubicBezTo>
                  <a:cubicBezTo>
                    <a:pt x="59550" y="21766"/>
                    <a:pt x="59717" y="22791"/>
                    <a:pt x="59759" y="23837"/>
                  </a:cubicBezTo>
                  <a:cubicBezTo>
                    <a:pt x="59905" y="25867"/>
                    <a:pt x="59801" y="27897"/>
                    <a:pt x="59298" y="29884"/>
                  </a:cubicBezTo>
                  <a:cubicBezTo>
                    <a:pt x="58441" y="33358"/>
                    <a:pt x="56369" y="36517"/>
                    <a:pt x="53419" y="38526"/>
                  </a:cubicBezTo>
                  <a:cubicBezTo>
                    <a:pt x="49746" y="41037"/>
                    <a:pt x="45177" y="41988"/>
                    <a:pt x="40639" y="41988"/>
                  </a:cubicBezTo>
                  <a:cubicBezTo>
                    <a:pt x="38068" y="41988"/>
                    <a:pt x="35507" y="41683"/>
                    <a:pt x="33123" y="41183"/>
                  </a:cubicBezTo>
                  <a:cubicBezTo>
                    <a:pt x="29922" y="40493"/>
                    <a:pt x="26846" y="39300"/>
                    <a:pt x="24189" y="37354"/>
                  </a:cubicBezTo>
                  <a:cubicBezTo>
                    <a:pt x="21657" y="35534"/>
                    <a:pt x="19899" y="32772"/>
                    <a:pt x="18958" y="29843"/>
                  </a:cubicBezTo>
                  <a:cubicBezTo>
                    <a:pt x="17974" y="26788"/>
                    <a:pt x="17891" y="23545"/>
                    <a:pt x="18602" y="20427"/>
                  </a:cubicBezTo>
                  <a:cubicBezTo>
                    <a:pt x="19000" y="18711"/>
                    <a:pt x="19481" y="17121"/>
                    <a:pt x="20360" y="15573"/>
                  </a:cubicBezTo>
                  <a:cubicBezTo>
                    <a:pt x="20694" y="14966"/>
                    <a:pt x="21113" y="14401"/>
                    <a:pt x="21573" y="13836"/>
                  </a:cubicBezTo>
                  <a:cubicBezTo>
                    <a:pt x="21866" y="14003"/>
                    <a:pt x="22180" y="14087"/>
                    <a:pt x="22515" y="14129"/>
                  </a:cubicBezTo>
                  <a:cubicBezTo>
                    <a:pt x="23088" y="14189"/>
                    <a:pt x="23597" y="14282"/>
                    <a:pt x="24142" y="14282"/>
                  </a:cubicBezTo>
                  <a:cubicBezTo>
                    <a:pt x="24352" y="14282"/>
                    <a:pt x="24568" y="14268"/>
                    <a:pt x="24795" y="14234"/>
                  </a:cubicBezTo>
                  <a:cubicBezTo>
                    <a:pt x="26532" y="13982"/>
                    <a:pt x="28269" y="13606"/>
                    <a:pt x="29922" y="13062"/>
                  </a:cubicBezTo>
                  <a:cubicBezTo>
                    <a:pt x="31512" y="12539"/>
                    <a:pt x="33060" y="11911"/>
                    <a:pt x="34650" y="11367"/>
                  </a:cubicBezTo>
                  <a:cubicBezTo>
                    <a:pt x="35466" y="11074"/>
                    <a:pt x="36262" y="10677"/>
                    <a:pt x="37036" y="10321"/>
                  </a:cubicBezTo>
                  <a:cubicBezTo>
                    <a:pt x="37852" y="9923"/>
                    <a:pt x="38772" y="9421"/>
                    <a:pt x="39358" y="8772"/>
                  </a:cubicBezTo>
                  <a:cubicBezTo>
                    <a:pt x="39559" y="8551"/>
                    <a:pt x="39451" y="8080"/>
                    <a:pt x="39127" y="8080"/>
                  </a:cubicBezTo>
                  <a:cubicBezTo>
                    <a:pt x="39114" y="8080"/>
                    <a:pt x="39100" y="8080"/>
                    <a:pt x="39086" y="8082"/>
                  </a:cubicBezTo>
                  <a:cubicBezTo>
                    <a:pt x="38354" y="8166"/>
                    <a:pt x="37642" y="8459"/>
                    <a:pt x="36952" y="8752"/>
                  </a:cubicBezTo>
                  <a:lnTo>
                    <a:pt x="34692" y="9693"/>
                  </a:lnTo>
                  <a:cubicBezTo>
                    <a:pt x="33186" y="10258"/>
                    <a:pt x="31679" y="10781"/>
                    <a:pt x="30152" y="11367"/>
                  </a:cubicBezTo>
                  <a:cubicBezTo>
                    <a:pt x="28687" y="11890"/>
                    <a:pt x="27223" y="12162"/>
                    <a:pt x="25716" y="12539"/>
                  </a:cubicBezTo>
                  <a:cubicBezTo>
                    <a:pt x="24963" y="12727"/>
                    <a:pt x="24251" y="12873"/>
                    <a:pt x="23456" y="12873"/>
                  </a:cubicBezTo>
                  <a:cubicBezTo>
                    <a:pt x="23171" y="12873"/>
                    <a:pt x="22886" y="12787"/>
                    <a:pt x="22600" y="12787"/>
                  </a:cubicBezTo>
                  <a:cubicBezTo>
                    <a:pt x="22572" y="12787"/>
                    <a:pt x="22543" y="12788"/>
                    <a:pt x="22515" y="12790"/>
                  </a:cubicBezTo>
                  <a:cubicBezTo>
                    <a:pt x="22460" y="12799"/>
                    <a:pt x="22404" y="12803"/>
                    <a:pt x="22347" y="12803"/>
                  </a:cubicBezTo>
                  <a:cubicBezTo>
                    <a:pt x="22146" y="12803"/>
                    <a:pt x="21941" y="12751"/>
                    <a:pt x="21761" y="12685"/>
                  </a:cubicBezTo>
                  <a:cubicBezTo>
                    <a:pt x="21741" y="12664"/>
                    <a:pt x="21678" y="12643"/>
                    <a:pt x="21636" y="12643"/>
                  </a:cubicBezTo>
                  <a:cubicBezTo>
                    <a:pt x="21636" y="12622"/>
                    <a:pt x="21657" y="12581"/>
                    <a:pt x="21657" y="12539"/>
                  </a:cubicBezTo>
                  <a:cubicBezTo>
                    <a:pt x="21678" y="12518"/>
                    <a:pt x="21678" y="12476"/>
                    <a:pt x="21720" y="12434"/>
                  </a:cubicBezTo>
                  <a:cubicBezTo>
                    <a:pt x="21845" y="12246"/>
                    <a:pt x="21950" y="12057"/>
                    <a:pt x="22075" y="11848"/>
                  </a:cubicBezTo>
                  <a:cubicBezTo>
                    <a:pt x="22494" y="10969"/>
                    <a:pt x="23121" y="10216"/>
                    <a:pt x="23812" y="9505"/>
                  </a:cubicBezTo>
                  <a:cubicBezTo>
                    <a:pt x="23854" y="9442"/>
                    <a:pt x="23917" y="9400"/>
                    <a:pt x="23979" y="9337"/>
                  </a:cubicBezTo>
                  <a:cubicBezTo>
                    <a:pt x="24189" y="9065"/>
                    <a:pt x="24398" y="8793"/>
                    <a:pt x="24649" y="8542"/>
                  </a:cubicBezTo>
                  <a:cubicBezTo>
                    <a:pt x="26134" y="7036"/>
                    <a:pt x="27746" y="5822"/>
                    <a:pt x="29524" y="4692"/>
                  </a:cubicBezTo>
                  <a:cubicBezTo>
                    <a:pt x="31156" y="3667"/>
                    <a:pt x="32977" y="2642"/>
                    <a:pt x="34901" y="2286"/>
                  </a:cubicBezTo>
                  <a:cubicBezTo>
                    <a:pt x="35948" y="2077"/>
                    <a:pt x="37015" y="1972"/>
                    <a:pt x="38082" y="1868"/>
                  </a:cubicBezTo>
                  <a:cubicBezTo>
                    <a:pt x="39107" y="1784"/>
                    <a:pt x="40153" y="1805"/>
                    <a:pt x="41137" y="1533"/>
                  </a:cubicBezTo>
                  <a:cubicBezTo>
                    <a:pt x="41513" y="1428"/>
                    <a:pt x="41513" y="905"/>
                    <a:pt x="41137" y="801"/>
                  </a:cubicBezTo>
                  <a:cubicBezTo>
                    <a:pt x="40611" y="638"/>
                    <a:pt x="40063" y="585"/>
                    <a:pt x="39512" y="585"/>
                  </a:cubicBezTo>
                  <a:cubicBezTo>
                    <a:pt x="38856" y="585"/>
                    <a:pt x="38195" y="660"/>
                    <a:pt x="37559" y="717"/>
                  </a:cubicBezTo>
                  <a:cubicBezTo>
                    <a:pt x="36387" y="821"/>
                    <a:pt x="35236" y="968"/>
                    <a:pt x="34085" y="1219"/>
                  </a:cubicBezTo>
                  <a:cubicBezTo>
                    <a:pt x="33039" y="1428"/>
                    <a:pt x="31972" y="1993"/>
                    <a:pt x="31031" y="2474"/>
                  </a:cubicBezTo>
                  <a:cubicBezTo>
                    <a:pt x="29943" y="3018"/>
                    <a:pt x="28938" y="3646"/>
                    <a:pt x="27913" y="4316"/>
                  </a:cubicBezTo>
                  <a:cubicBezTo>
                    <a:pt x="26051" y="5571"/>
                    <a:pt x="24189" y="7099"/>
                    <a:pt x="22996" y="9003"/>
                  </a:cubicBezTo>
                  <a:cubicBezTo>
                    <a:pt x="22912" y="9128"/>
                    <a:pt x="22703" y="9421"/>
                    <a:pt x="22452" y="9819"/>
                  </a:cubicBezTo>
                  <a:cubicBezTo>
                    <a:pt x="22143" y="9636"/>
                    <a:pt x="21844" y="9482"/>
                    <a:pt x="21523" y="9482"/>
                  </a:cubicBezTo>
                  <a:cubicBezTo>
                    <a:pt x="21365" y="9482"/>
                    <a:pt x="21202" y="9520"/>
                    <a:pt x="21029" y="9609"/>
                  </a:cubicBezTo>
                  <a:cubicBezTo>
                    <a:pt x="20778" y="9086"/>
                    <a:pt x="20401" y="8584"/>
                    <a:pt x="19962" y="8249"/>
                  </a:cubicBezTo>
                  <a:cubicBezTo>
                    <a:pt x="19125" y="7601"/>
                    <a:pt x="18163" y="7224"/>
                    <a:pt x="17263" y="6659"/>
                  </a:cubicBezTo>
                  <a:cubicBezTo>
                    <a:pt x="16255" y="6002"/>
                    <a:pt x="15165" y="5395"/>
                    <a:pt x="14030" y="5395"/>
                  </a:cubicBezTo>
                  <a:cubicBezTo>
                    <a:pt x="13539" y="5395"/>
                    <a:pt x="13039" y="5509"/>
                    <a:pt x="12534" y="5780"/>
                  </a:cubicBezTo>
                  <a:cubicBezTo>
                    <a:pt x="10777" y="6764"/>
                    <a:pt x="10902" y="8647"/>
                    <a:pt x="12116" y="9965"/>
                  </a:cubicBezTo>
                  <a:cubicBezTo>
                    <a:pt x="12534" y="10425"/>
                    <a:pt x="13057" y="10739"/>
                    <a:pt x="13518" y="11095"/>
                  </a:cubicBezTo>
                  <a:cubicBezTo>
                    <a:pt x="13727" y="11262"/>
                    <a:pt x="14020" y="11472"/>
                    <a:pt x="14103" y="11702"/>
                  </a:cubicBezTo>
                  <a:cubicBezTo>
                    <a:pt x="14187" y="11890"/>
                    <a:pt x="13622" y="12141"/>
                    <a:pt x="13518" y="12204"/>
                  </a:cubicBezTo>
                  <a:cubicBezTo>
                    <a:pt x="12430" y="12832"/>
                    <a:pt x="11425" y="13208"/>
                    <a:pt x="10525" y="14150"/>
                  </a:cubicBezTo>
                  <a:cubicBezTo>
                    <a:pt x="9730" y="14966"/>
                    <a:pt x="8956" y="16305"/>
                    <a:pt x="9730" y="17372"/>
                  </a:cubicBezTo>
                  <a:cubicBezTo>
                    <a:pt x="10170" y="17979"/>
                    <a:pt x="10881" y="18272"/>
                    <a:pt x="11634" y="18293"/>
                  </a:cubicBezTo>
                  <a:cubicBezTo>
                    <a:pt x="11670" y="18295"/>
                    <a:pt x="11706" y="18295"/>
                    <a:pt x="11742" y="18295"/>
                  </a:cubicBezTo>
                  <a:cubicBezTo>
                    <a:pt x="12107" y="18295"/>
                    <a:pt x="12488" y="18207"/>
                    <a:pt x="12869" y="18188"/>
                  </a:cubicBezTo>
                  <a:lnTo>
                    <a:pt x="12974" y="18188"/>
                  </a:lnTo>
                  <a:cubicBezTo>
                    <a:pt x="12932" y="18272"/>
                    <a:pt x="12848" y="18314"/>
                    <a:pt x="12785" y="18376"/>
                  </a:cubicBezTo>
                  <a:cubicBezTo>
                    <a:pt x="11906" y="19360"/>
                    <a:pt x="11007" y="21578"/>
                    <a:pt x="12639" y="22310"/>
                  </a:cubicBezTo>
                  <a:cubicBezTo>
                    <a:pt x="13088" y="22514"/>
                    <a:pt x="13603" y="22569"/>
                    <a:pt x="14124" y="22569"/>
                  </a:cubicBezTo>
                  <a:cubicBezTo>
                    <a:pt x="14669" y="22569"/>
                    <a:pt x="15222" y="22509"/>
                    <a:pt x="15715" y="22498"/>
                  </a:cubicBezTo>
                  <a:cubicBezTo>
                    <a:pt x="16070" y="22498"/>
                    <a:pt x="16405" y="22457"/>
                    <a:pt x="16740" y="22373"/>
                  </a:cubicBezTo>
                  <a:lnTo>
                    <a:pt x="16740" y="22373"/>
                  </a:lnTo>
                  <a:cubicBezTo>
                    <a:pt x="16342" y="25093"/>
                    <a:pt x="16635" y="27918"/>
                    <a:pt x="17451" y="30533"/>
                  </a:cubicBezTo>
                  <a:cubicBezTo>
                    <a:pt x="18497" y="33965"/>
                    <a:pt x="20590" y="36894"/>
                    <a:pt x="23498" y="38986"/>
                  </a:cubicBezTo>
                  <a:cubicBezTo>
                    <a:pt x="23938" y="39300"/>
                    <a:pt x="24377" y="39614"/>
                    <a:pt x="24858" y="39865"/>
                  </a:cubicBezTo>
                  <a:cubicBezTo>
                    <a:pt x="24670" y="40346"/>
                    <a:pt x="24440" y="40807"/>
                    <a:pt x="24230" y="41225"/>
                  </a:cubicBezTo>
                  <a:cubicBezTo>
                    <a:pt x="24147" y="41099"/>
                    <a:pt x="23979" y="40974"/>
                    <a:pt x="23812" y="40890"/>
                  </a:cubicBezTo>
                  <a:cubicBezTo>
                    <a:pt x="22829" y="40493"/>
                    <a:pt x="21866" y="40137"/>
                    <a:pt x="21008" y="39530"/>
                  </a:cubicBezTo>
                  <a:cubicBezTo>
                    <a:pt x="19941" y="38819"/>
                    <a:pt x="18958" y="38045"/>
                    <a:pt x="17870" y="37375"/>
                  </a:cubicBezTo>
                  <a:cubicBezTo>
                    <a:pt x="16761" y="36705"/>
                    <a:pt x="15756" y="35764"/>
                    <a:pt x="14815" y="34864"/>
                  </a:cubicBezTo>
                  <a:cubicBezTo>
                    <a:pt x="13831" y="33965"/>
                    <a:pt x="12743" y="33148"/>
                    <a:pt x="11739" y="32228"/>
                  </a:cubicBezTo>
                  <a:cubicBezTo>
                    <a:pt x="9919" y="30554"/>
                    <a:pt x="8747" y="28483"/>
                    <a:pt x="7429" y="26411"/>
                  </a:cubicBezTo>
                  <a:cubicBezTo>
                    <a:pt x="6717" y="25323"/>
                    <a:pt x="5985" y="24277"/>
                    <a:pt x="5399" y="23126"/>
                  </a:cubicBezTo>
                  <a:cubicBezTo>
                    <a:pt x="5085" y="22519"/>
                    <a:pt x="4709" y="21954"/>
                    <a:pt x="4499" y="21327"/>
                  </a:cubicBezTo>
                  <a:cubicBezTo>
                    <a:pt x="4771" y="21117"/>
                    <a:pt x="4981" y="20845"/>
                    <a:pt x="5148" y="20511"/>
                  </a:cubicBezTo>
                  <a:cubicBezTo>
                    <a:pt x="5357" y="20113"/>
                    <a:pt x="5713" y="19548"/>
                    <a:pt x="5818" y="18983"/>
                  </a:cubicBezTo>
                  <a:cubicBezTo>
                    <a:pt x="6257" y="18125"/>
                    <a:pt x="6090" y="16891"/>
                    <a:pt x="5985" y="15949"/>
                  </a:cubicBezTo>
                  <a:cubicBezTo>
                    <a:pt x="5954" y="15677"/>
                    <a:pt x="5760" y="15541"/>
                    <a:pt x="5564" y="15541"/>
                  </a:cubicBezTo>
                  <a:cubicBezTo>
                    <a:pt x="5368" y="15541"/>
                    <a:pt x="5169" y="15677"/>
                    <a:pt x="5127" y="15949"/>
                  </a:cubicBezTo>
                  <a:cubicBezTo>
                    <a:pt x="5043" y="16472"/>
                    <a:pt x="5023" y="17037"/>
                    <a:pt x="5002" y="17581"/>
                  </a:cubicBezTo>
                  <a:cubicBezTo>
                    <a:pt x="5002" y="17665"/>
                    <a:pt x="4981" y="17728"/>
                    <a:pt x="4939" y="17811"/>
                  </a:cubicBezTo>
                  <a:cubicBezTo>
                    <a:pt x="4918" y="17811"/>
                    <a:pt x="4897" y="17832"/>
                    <a:pt x="4876" y="17874"/>
                  </a:cubicBezTo>
                  <a:cubicBezTo>
                    <a:pt x="4395" y="18188"/>
                    <a:pt x="4416" y="18607"/>
                    <a:pt x="4207" y="19088"/>
                  </a:cubicBezTo>
                  <a:cubicBezTo>
                    <a:pt x="4165" y="18941"/>
                    <a:pt x="4102" y="18774"/>
                    <a:pt x="4060" y="18648"/>
                  </a:cubicBezTo>
                  <a:cubicBezTo>
                    <a:pt x="3683" y="17728"/>
                    <a:pt x="3370" y="16786"/>
                    <a:pt x="3307" y="15803"/>
                  </a:cubicBezTo>
                  <a:cubicBezTo>
                    <a:pt x="3275" y="15473"/>
                    <a:pt x="3011" y="15301"/>
                    <a:pt x="2756" y="15301"/>
                  </a:cubicBezTo>
                  <a:cubicBezTo>
                    <a:pt x="2509" y="15301"/>
                    <a:pt x="2271" y="15463"/>
                    <a:pt x="2261" y="15803"/>
                  </a:cubicBezTo>
                  <a:cubicBezTo>
                    <a:pt x="2219" y="16765"/>
                    <a:pt x="2302" y="17937"/>
                    <a:pt x="2721" y="18837"/>
                  </a:cubicBezTo>
                  <a:cubicBezTo>
                    <a:pt x="2909" y="19234"/>
                    <a:pt x="2993" y="19590"/>
                    <a:pt x="2930" y="20008"/>
                  </a:cubicBezTo>
                  <a:cubicBezTo>
                    <a:pt x="2616" y="19820"/>
                    <a:pt x="2323" y="19548"/>
                    <a:pt x="2177" y="19339"/>
                  </a:cubicBezTo>
                  <a:cubicBezTo>
                    <a:pt x="1779" y="18774"/>
                    <a:pt x="1340" y="18188"/>
                    <a:pt x="1277" y="17498"/>
                  </a:cubicBezTo>
                  <a:cubicBezTo>
                    <a:pt x="1256" y="17090"/>
                    <a:pt x="932" y="16886"/>
                    <a:pt x="618" y="16886"/>
                  </a:cubicBezTo>
                  <a:cubicBezTo>
                    <a:pt x="304" y="16886"/>
                    <a:pt x="1" y="17090"/>
                    <a:pt x="22" y="17498"/>
                  </a:cubicBezTo>
                  <a:cubicBezTo>
                    <a:pt x="106" y="19172"/>
                    <a:pt x="1633" y="21431"/>
                    <a:pt x="3370" y="21661"/>
                  </a:cubicBezTo>
                  <a:lnTo>
                    <a:pt x="3579" y="21661"/>
                  </a:lnTo>
                  <a:cubicBezTo>
                    <a:pt x="4039" y="23461"/>
                    <a:pt x="5106" y="25135"/>
                    <a:pt x="5985" y="26683"/>
                  </a:cubicBezTo>
                  <a:cubicBezTo>
                    <a:pt x="7324" y="28985"/>
                    <a:pt x="8433" y="31370"/>
                    <a:pt x="10379" y="33253"/>
                  </a:cubicBezTo>
                  <a:cubicBezTo>
                    <a:pt x="11404" y="34237"/>
                    <a:pt x="12576" y="35073"/>
                    <a:pt x="13601" y="36099"/>
                  </a:cubicBezTo>
                  <a:cubicBezTo>
                    <a:pt x="14543" y="37040"/>
                    <a:pt x="15652" y="38066"/>
                    <a:pt x="16803" y="38735"/>
                  </a:cubicBezTo>
                  <a:cubicBezTo>
                    <a:pt x="17974" y="39446"/>
                    <a:pt x="19041" y="40221"/>
                    <a:pt x="20150" y="41016"/>
                  </a:cubicBezTo>
                  <a:cubicBezTo>
                    <a:pt x="21113" y="41685"/>
                    <a:pt x="22264" y="42083"/>
                    <a:pt x="23352" y="42480"/>
                  </a:cubicBezTo>
                  <a:cubicBezTo>
                    <a:pt x="23101" y="42794"/>
                    <a:pt x="22808" y="43108"/>
                    <a:pt x="22598" y="43464"/>
                  </a:cubicBezTo>
                  <a:cubicBezTo>
                    <a:pt x="21950" y="44615"/>
                    <a:pt x="22996" y="45535"/>
                    <a:pt x="23938" y="46058"/>
                  </a:cubicBezTo>
                  <a:cubicBezTo>
                    <a:pt x="24921" y="46581"/>
                    <a:pt x="26051" y="46916"/>
                    <a:pt x="27118" y="47209"/>
                  </a:cubicBezTo>
                  <a:cubicBezTo>
                    <a:pt x="28324" y="47536"/>
                    <a:pt x="29450" y="48382"/>
                    <a:pt x="30730" y="48382"/>
                  </a:cubicBezTo>
                  <a:cubicBezTo>
                    <a:pt x="30760" y="48382"/>
                    <a:pt x="30791" y="48382"/>
                    <a:pt x="30821" y="48381"/>
                  </a:cubicBezTo>
                  <a:lnTo>
                    <a:pt x="30821" y="48381"/>
                  </a:lnTo>
                  <a:cubicBezTo>
                    <a:pt x="30612" y="49532"/>
                    <a:pt x="30445" y="50682"/>
                    <a:pt x="30298" y="51875"/>
                  </a:cubicBezTo>
                  <a:cubicBezTo>
                    <a:pt x="30089" y="53465"/>
                    <a:pt x="29712" y="55076"/>
                    <a:pt x="29608" y="56708"/>
                  </a:cubicBezTo>
                  <a:cubicBezTo>
                    <a:pt x="29001" y="56436"/>
                    <a:pt x="28373" y="56227"/>
                    <a:pt x="27725" y="56060"/>
                  </a:cubicBezTo>
                  <a:cubicBezTo>
                    <a:pt x="26498" y="55748"/>
                    <a:pt x="25288" y="55602"/>
                    <a:pt x="24084" y="55602"/>
                  </a:cubicBezTo>
                  <a:cubicBezTo>
                    <a:pt x="22945" y="55602"/>
                    <a:pt x="21812" y="55732"/>
                    <a:pt x="20673" y="55976"/>
                  </a:cubicBezTo>
                  <a:cubicBezTo>
                    <a:pt x="19544" y="56206"/>
                    <a:pt x="18393" y="56290"/>
                    <a:pt x="17263" y="56583"/>
                  </a:cubicBezTo>
                  <a:cubicBezTo>
                    <a:pt x="16531" y="56750"/>
                    <a:pt x="15547" y="57001"/>
                    <a:pt x="14961" y="57462"/>
                  </a:cubicBezTo>
                  <a:cubicBezTo>
                    <a:pt x="14836" y="57566"/>
                    <a:pt x="14815" y="57776"/>
                    <a:pt x="14836" y="57943"/>
                  </a:cubicBezTo>
                  <a:cubicBezTo>
                    <a:pt x="14857" y="58048"/>
                    <a:pt x="14919" y="58110"/>
                    <a:pt x="14961" y="58194"/>
                  </a:cubicBezTo>
                  <a:cubicBezTo>
                    <a:pt x="14627" y="58633"/>
                    <a:pt x="14250" y="59052"/>
                    <a:pt x="13831" y="59449"/>
                  </a:cubicBezTo>
                  <a:cubicBezTo>
                    <a:pt x="12994" y="60203"/>
                    <a:pt x="12262" y="61040"/>
                    <a:pt x="11572" y="61939"/>
                  </a:cubicBezTo>
                  <a:cubicBezTo>
                    <a:pt x="10881" y="62797"/>
                    <a:pt x="10212" y="63634"/>
                    <a:pt x="9521" y="64471"/>
                  </a:cubicBezTo>
                  <a:cubicBezTo>
                    <a:pt x="8852" y="65308"/>
                    <a:pt x="8328" y="66271"/>
                    <a:pt x="7450" y="66961"/>
                  </a:cubicBezTo>
                  <a:cubicBezTo>
                    <a:pt x="7115" y="67212"/>
                    <a:pt x="7115" y="67903"/>
                    <a:pt x="7450" y="68196"/>
                  </a:cubicBezTo>
                  <a:cubicBezTo>
                    <a:pt x="7596" y="68300"/>
                    <a:pt x="7743" y="68363"/>
                    <a:pt x="7868" y="68447"/>
                  </a:cubicBezTo>
                  <a:cubicBezTo>
                    <a:pt x="7387" y="68823"/>
                    <a:pt x="6906" y="69137"/>
                    <a:pt x="7282" y="69911"/>
                  </a:cubicBezTo>
                  <a:cubicBezTo>
                    <a:pt x="7429" y="70246"/>
                    <a:pt x="7847" y="70455"/>
                    <a:pt x="8140" y="70644"/>
                  </a:cubicBezTo>
                  <a:cubicBezTo>
                    <a:pt x="8182" y="70665"/>
                    <a:pt x="8224" y="70706"/>
                    <a:pt x="8266" y="70727"/>
                  </a:cubicBezTo>
                  <a:cubicBezTo>
                    <a:pt x="8266" y="70748"/>
                    <a:pt x="8245" y="70748"/>
                    <a:pt x="8224" y="70769"/>
                  </a:cubicBezTo>
                  <a:cubicBezTo>
                    <a:pt x="8077" y="70874"/>
                    <a:pt x="7931" y="70957"/>
                    <a:pt x="7826" y="71083"/>
                  </a:cubicBezTo>
                  <a:cubicBezTo>
                    <a:pt x="7596" y="71376"/>
                    <a:pt x="7533" y="71815"/>
                    <a:pt x="7638" y="72192"/>
                  </a:cubicBezTo>
                  <a:cubicBezTo>
                    <a:pt x="7743" y="72506"/>
                    <a:pt x="8454" y="72841"/>
                    <a:pt x="8391" y="73154"/>
                  </a:cubicBezTo>
                  <a:cubicBezTo>
                    <a:pt x="8370" y="73259"/>
                    <a:pt x="8328" y="73364"/>
                    <a:pt x="8266" y="73468"/>
                  </a:cubicBezTo>
                  <a:cubicBezTo>
                    <a:pt x="7659" y="73803"/>
                    <a:pt x="7010" y="73740"/>
                    <a:pt x="6613" y="74389"/>
                  </a:cubicBezTo>
                  <a:cubicBezTo>
                    <a:pt x="6257" y="74975"/>
                    <a:pt x="6571" y="75875"/>
                    <a:pt x="7010" y="76293"/>
                  </a:cubicBezTo>
                  <a:cubicBezTo>
                    <a:pt x="7492" y="76732"/>
                    <a:pt x="8245" y="76732"/>
                    <a:pt x="8873" y="76732"/>
                  </a:cubicBezTo>
                  <a:cubicBezTo>
                    <a:pt x="10044" y="76732"/>
                    <a:pt x="11216" y="76670"/>
                    <a:pt x="12409" y="76586"/>
                  </a:cubicBezTo>
                  <a:cubicBezTo>
                    <a:pt x="13350" y="76523"/>
                    <a:pt x="14292" y="76481"/>
                    <a:pt x="15254" y="76419"/>
                  </a:cubicBezTo>
                  <a:cubicBezTo>
                    <a:pt x="15579" y="77717"/>
                    <a:pt x="16297" y="79919"/>
                    <a:pt x="17732" y="79919"/>
                  </a:cubicBezTo>
                  <a:cubicBezTo>
                    <a:pt x="17777" y="79919"/>
                    <a:pt x="17823" y="79917"/>
                    <a:pt x="17870" y="79913"/>
                  </a:cubicBezTo>
                  <a:cubicBezTo>
                    <a:pt x="17912" y="79934"/>
                    <a:pt x="17974" y="79934"/>
                    <a:pt x="18058" y="79955"/>
                  </a:cubicBezTo>
                  <a:cubicBezTo>
                    <a:pt x="18266" y="79985"/>
                    <a:pt x="18474" y="80001"/>
                    <a:pt x="18680" y="80001"/>
                  </a:cubicBezTo>
                  <a:cubicBezTo>
                    <a:pt x="19322" y="80001"/>
                    <a:pt x="19941" y="79848"/>
                    <a:pt x="20464" y="79515"/>
                  </a:cubicBezTo>
                  <a:cubicBezTo>
                    <a:pt x="20527" y="79515"/>
                    <a:pt x="20590" y="79494"/>
                    <a:pt x="20632" y="79452"/>
                  </a:cubicBezTo>
                  <a:cubicBezTo>
                    <a:pt x="20945" y="79348"/>
                    <a:pt x="21217" y="79201"/>
                    <a:pt x="21469" y="78992"/>
                  </a:cubicBezTo>
                  <a:cubicBezTo>
                    <a:pt x="21761" y="78783"/>
                    <a:pt x="21971" y="78511"/>
                    <a:pt x="22159" y="78239"/>
                  </a:cubicBezTo>
                  <a:cubicBezTo>
                    <a:pt x="22305" y="78176"/>
                    <a:pt x="22494" y="78092"/>
                    <a:pt x="22661" y="77967"/>
                  </a:cubicBezTo>
                  <a:cubicBezTo>
                    <a:pt x="23121" y="77611"/>
                    <a:pt x="23498" y="77193"/>
                    <a:pt x="23854" y="76774"/>
                  </a:cubicBezTo>
                  <a:lnTo>
                    <a:pt x="23854" y="76732"/>
                  </a:lnTo>
                  <a:cubicBezTo>
                    <a:pt x="24482" y="76816"/>
                    <a:pt x="25109" y="76942"/>
                    <a:pt x="25507" y="77423"/>
                  </a:cubicBezTo>
                  <a:cubicBezTo>
                    <a:pt x="25598" y="77525"/>
                    <a:pt x="25725" y="77572"/>
                    <a:pt x="25847" y="77572"/>
                  </a:cubicBezTo>
                  <a:cubicBezTo>
                    <a:pt x="25976" y="77572"/>
                    <a:pt x="26101" y="77519"/>
                    <a:pt x="26176" y="77423"/>
                  </a:cubicBezTo>
                  <a:lnTo>
                    <a:pt x="26239" y="77360"/>
                  </a:lnTo>
                  <a:cubicBezTo>
                    <a:pt x="26260" y="77402"/>
                    <a:pt x="26323" y="77423"/>
                    <a:pt x="26365" y="77444"/>
                  </a:cubicBezTo>
                  <a:cubicBezTo>
                    <a:pt x="26699" y="77569"/>
                    <a:pt x="27076" y="77611"/>
                    <a:pt x="27432" y="77632"/>
                  </a:cubicBezTo>
                  <a:cubicBezTo>
                    <a:pt x="28687" y="78343"/>
                    <a:pt x="30005" y="78888"/>
                    <a:pt x="31303" y="79432"/>
                  </a:cubicBezTo>
                  <a:cubicBezTo>
                    <a:pt x="31261" y="80038"/>
                    <a:pt x="31303" y="80582"/>
                    <a:pt x="31386" y="81189"/>
                  </a:cubicBezTo>
                  <a:cubicBezTo>
                    <a:pt x="31407" y="81419"/>
                    <a:pt x="31470" y="81712"/>
                    <a:pt x="31491" y="81963"/>
                  </a:cubicBezTo>
                  <a:cubicBezTo>
                    <a:pt x="31449" y="82110"/>
                    <a:pt x="31449" y="82235"/>
                    <a:pt x="31449" y="82361"/>
                  </a:cubicBezTo>
                  <a:cubicBezTo>
                    <a:pt x="31491" y="82758"/>
                    <a:pt x="31679" y="83051"/>
                    <a:pt x="31909" y="83281"/>
                  </a:cubicBezTo>
                  <a:cubicBezTo>
                    <a:pt x="31930" y="83302"/>
                    <a:pt x="31972" y="83365"/>
                    <a:pt x="31993" y="83386"/>
                  </a:cubicBezTo>
                  <a:cubicBezTo>
                    <a:pt x="32014" y="83428"/>
                    <a:pt x="32077" y="83428"/>
                    <a:pt x="32119" y="83470"/>
                  </a:cubicBezTo>
                  <a:cubicBezTo>
                    <a:pt x="32663" y="83846"/>
                    <a:pt x="33437" y="84014"/>
                    <a:pt x="34065" y="84035"/>
                  </a:cubicBezTo>
                  <a:cubicBezTo>
                    <a:pt x="34797" y="84035"/>
                    <a:pt x="35341" y="84014"/>
                    <a:pt x="36010" y="83721"/>
                  </a:cubicBezTo>
                  <a:cubicBezTo>
                    <a:pt x="36638" y="83470"/>
                    <a:pt x="37203" y="82905"/>
                    <a:pt x="37663" y="82445"/>
                  </a:cubicBezTo>
                  <a:cubicBezTo>
                    <a:pt x="37873" y="82235"/>
                    <a:pt x="38040" y="82005"/>
                    <a:pt x="38207" y="81754"/>
                  </a:cubicBezTo>
                  <a:lnTo>
                    <a:pt x="38207" y="81754"/>
                  </a:lnTo>
                  <a:cubicBezTo>
                    <a:pt x="38103" y="82026"/>
                    <a:pt x="37998" y="82256"/>
                    <a:pt x="37852" y="82486"/>
                  </a:cubicBezTo>
                  <a:cubicBezTo>
                    <a:pt x="38040" y="82570"/>
                    <a:pt x="38186" y="82675"/>
                    <a:pt x="38375" y="82758"/>
                  </a:cubicBezTo>
                  <a:cubicBezTo>
                    <a:pt x="39233" y="83198"/>
                    <a:pt x="40091" y="83679"/>
                    <a:pt x="40927" y="84160"/>
                  </a:cubicBezTo>
                  <a:cubicBezTo>
                    <a:pt x="41325" y="84411"/>
                    <a:pt x="41723" y="84621"/>
                    <a:pt x="42120" y="84851"/>
                  </a:cubicBezTo>
                  <a:cubicBezTo>
                    <a:pt x="42455" y="85060"/>
                    <a:pt x="42999" y="85269"/>
                    <a:pt x="43292" y="85520"/>
                  </a:cubicBezTo>
                  <a:cubicBezTo>
                    <a:pt x="43601" y="85829"/>
                    <a:pt x="43923" y="86063"/>
                    <a:pt x="44316" y="86063"/>
                  </a:cubicBezTo>
                  <a:cubicBezTo>
                    <a:pt x="44429" y="86063"/>
                    <a:pt x="44547" y="86043"/>
                    <a:pt x="44673" y="86002"/>
                  </a:cubicBezTo>
                  <a:cubicBezTo>
                    <a:pt x="45196" y="85813"/>
                    <a:pt x="45614" y="85186"/>
                    <a:pt x="45824" y="84725"/>
                  </a:cubicBezTo>
                  <a:cubicBezTo>
                    <a:pt x="45886" y="84641"/>
                    <a:pt x="45886" y="84537"/>
                    <a:pt x="45845" y="84453"/>
                  </a:cubicBezTo>
                  <a:cubicBezTo>
                    <a:pt x="46054" y="84202"/>
                    <a:pt x="46263" y="83930"/>
                    <a:pt x="46368" y="83784"/>
                  </a:cubicBezTo>
                  <a:cubicBezTo>
                    <a:pt x="46828" y="83219"/>
                    <a:pt x="47372" y="82737"/>
                    <a:pt x="47916" y="82277"/>
                  </a:cubicBezTo>
                  <a:cubicBezTo>
                    <a:pt x="48418" y="81859"/>
                    <a:pt x="48795" y="81503"/>
                    <a:pt x="48983" y="80854"/>
                  </a:cubicBezTo>
                  <a:cubicBezTo>
                    <a:pt x="49025" y="80771"/>
                    <a:pt x="49025" y="80687"/>
                    <a:pt x="48983" y="80603"/>
                  </a:cubicBezTo>
                  <a:cubicBezTo>
                    <a:pt x="49611" y="79955"/>
                    <a:pt x="50259" y="79306"/>
                    <a:pt x="50971" y="78699"/>
                  </a:cubicBezTo>
                  <a:cubicBezTo>
                    <a:pt x="51996" y="77820"/>
                    <a:pt x="52728" y="76607"/>
                    <a:pt x="53482" y="75519"/>
                  </a:cubicBezTo>
                  <a:cubicBezTo>
                    <a:pt x="53670" y="75247"/>
                    <a:pt x="53879" y="75017"/>
                    <a:pt x="54068" y="74745"/>
                  </a:cubicBezTo>
                  <a:cubicBezTo>
                    <a:pt x="54256" y="74514"/>
                    <a:pt x="54381" y="74075"/>
                    <a:pt x="54591" y="73887"/>
                  </a:cubicBezTo>
                  <a:cubicBezTo>
                    <a:pt x="54632" y="73845"/>
                    <a:pt x="54695" y="73803"/>
                    <a:pt x="54737" y="73761"/>
                  </a:cubicBezTo>
                  <a:cubicBezTo>
                    <a:pt x="54800" y="73761"/>
                    <a:pt x="54842" y="73740"/>
                    <a:pt x="54904" y="73698"/>
                  </a:cubicBezTo>
                  <a:cubicBezTo>
                    <a:pt x="55574" y="73322"/>
                    <a:pt x="55867" y="72443"/>
                    <a:pt x="56306" y="71815"/>
                  </a:cubicBezTo>
                  <a:cubicBezTo>
                    <a:pt x="56578" y="71460"/>
                    <a:pt x="56871" y="71146"/>
                    <a:pt x="57122" y="70769"/>
                  </a:cubicBezTo>
                  <a:cubicBezTo>
                    <a:pt x="57415" y="70393"/>
                    <a:pt x="57562" y="69974"/>
                    <a:pt x="57750" y="69556"/>
                  </a:cubicBezTo>
                  <a:cubicBezTo>
                    <a:pt x="58064" y="68865"/>
                    <a:pt x="57980" y="68196"/>
                    <a:pt x="57353" y="67714"/>
                  </a:cubicBezTo>
                  <a:lnTo>
                    <a:pt x="57353" y="67714"/>
                  </a:lnTo>
                  <a:cubicBezTo>
                    <a:pt x="57451" y="67782"/>
                    <a:pt x="57492" y="67815"/>
                    <a:pt x="57507" y="67815"/>
                  </a:cubicBezTo>
                  <a:cubicBezTo>
                    <a:pt x="57534" y="67815"/>
                    <a:pt x="57480" y="67713"/>
                    <a:pt x="57520" y="67526"/>
                  </a:cubicBezTo>
                  <a:cubicBezTo>
                    <a:pt x="57562" y="67359"/>
                    <a:pt x="57604" y="67149"/>
                    <a:pt x="57645" y="66961"/>
                  </a:cubicBezTo>
                  <a:cubicBezTo>
                    <a:pt x="57708" y="66668"/>
                    <a:pt x="57729" y="66438"/>
                    <a:pt x="57666" y="66166"/>
                  </a:cubicBezTo>
                  <a:cubicBezTo>
                    <a:pt x="57980" y="65915"/>
                    <a:pt x="58085" y="65413"/>
                    <a:pt x="57771" y="65015"/>
                  </a:cubicBezTo>
                  <a:cubicBezTo>
                    <a:pt x="56495" y="63488"/>
                    <a:pt x="54925" y="62170"/>
                    <a:pt x="53147" y="61249"/>
                  </a:cubicBezTo>
                  <a:cubicBezTo>
                    <a:pt x="53251" y="61228"/>
                    <a:pt x="53356" y="61144"/>
                    <a:pt x="53419" y="61040"/>
                  </a:cubicBezTo>
                  <a:cubicBezTo>
                    <a:pt x="54068" y="59680"/>
                    <a:pt x="53482" y="57838"/>
                    <a:pt x="53210" y="56416"/>
                  </a:cubicBezTo>
                  <a:cubicBezTo>
                    <a:pt x="52854" y="54742"/>
                    <a:pt x="52477" y="53047"/>
                    <a:pt x="51787" y="51478"/>
                  </a:cubicBezTo>
                  <a:lnTo>
                    <a:pt x="51075" y="49741"/>
                  </a:lnTo>
                  <a:lnTo>
                    <a:pt x="51075" y="49741"/>
                  </a:lnTo>
                  <a:cubicBezTo>
                    <a:pt x="51431" y="49929"/>
                    <a:pt x="51808" y="50055"/>
                    <a:pt x="52205" y="50201"/>
                  </a:cubicBezTo>
                  <a:cubicBezTo>
                    <a:pt x="52917" y="50431"/>
                    <a:pt x="53628" y="50724"/>
                    <a:pt x="54360" y="50934"/>
                  </a:cubicBezTo>
                  <a:cubicBezTo>
                    <a:pt x="54643" y="51002"/>
                    <a:pt x="54951" y="51060"/>
                    <a:pt x="55250" y="51060"/>
                  </a:cubicBezTo>
                  <a:cubicBezTo>
                    <a:pt x="55681" y="51060"/>
                    <a:pt x="56094" y="50940"/>
                    <a:pt x="56390" y="50557"/>
                  </a:cubicBezTo>
                  <a:cubicBezTo>
                    <a:pt x="56662" y="50201"/>
                    <a:pt x="56725" y="49804"/>
                    <a:pt x="56725" y="49364"/>
                  </a:cubicBezTo>
                  <a:cubicBezTo>
                    <a:pt x="56704" y="48778"/>
                    <a:pt x="56767" y="48255"/>
                    <a:pt x="56788" y="47690"/>
                  </a:cubicBezTo>
                  <a:lnTo>
                    <a:pt x="56788" y="47418"/>
                  </a:lnTo>
                  <a:cubicBezTo>
                    <a:pt x="58852" y="47955"/>
                    <a:pt x="61017" y="48037"/>
                    <a:pt x="63175" y="48037"/>
                  </a:cubicBezTo>
                  <a:cubicBezTo>
                    <a:pt x="63796" y="48037"/>
                    <a:pt x="64415" y="48030"/>
                    <a:pt x="65031" y="48025"/>
                  </a:cubicBezTo>
                  <a:cubicBezTo>
                    <a:pt x="68003" y="47962"/>
                    <a:pt x="71016" y="47586"/>
                    <a:pt x="73778" y="46456"/>
                  </a:cubicBezTo>
                  <a:cubicBezTo>
                    <a:pt x="76351" y="45410"/>
                    <a:pt x="78695" y="44154"/>
                    <a:pt x="80766" y="42313"/>
                  </a:cubicBezTo>
                  <a:cubicBezTo>
                    <a:pt x="81791" y="41413"/>
                    <a:pt x="82628" y="40325"/>
                    <a:pt x="83235" y="39112"/>
                  </a:cubicBezTo>
                  <a:cubicBezTo>
                    <a:pt x="83654" y="38275"/>
                    <a:pt x="84030" y="37291"/>
                    <a:pt x="84177" y="36329"/>
                  </a:cubicBezTo>
                  <a:cubicBezTo>
                    <a:pt x="84762" y="36224"/>
                    <a:pt x="85327" y="35931"/>
                    <a:pt x="85788" y="35576"/>
                  </a:cubicBezTo>
                  <a:cubicBezTo>
                    <a:pt x="86206" y="35241"/>
                    <a:pt x="86332" y="34676"/>
                    <a:pt x="86541" y="34195"/>
                  </a:cubicBezTo>
                  <a:cubicBezTo>
                    <a:pt x="86792" y="33504"/>
                    <a:pt x="87127" y="32856"/>
                    <a:pt x="86939" y="32186"/>
                  </a:cubicBezTo>
                  <a:cubicBezTo>
                    <a:pt x="86859" y="31883"/>
                    <a:pt x="86598" y="31721"/>
                    <a:pt x="86331" y="31721"/>
                  </a:cubicBezTo>
                  <a:cubicBezTo>
                    <a:pt x="86175" y="31721"/>
                    <a:pt x="86016" y="31777"/>
                    <a:pt x="85892" y="31893"/>
                  </a:cubicBezTo>
                  <a:cubicBezTo>
                    <a:pt x="85181" y="32563"/>
                    <a:pt x="85181" y="33881"/>
                    <a:pt x="84553" y="34446"/>
                  </a:cubicBezTo>
                  <a:cubicBezTo>
                    <a:pt x="84595" y="34195"/>
                    <a:pt x="84595" y="33965"/>
                    <a:pt x="84616" y="33776"/>
                  </a:cubicBezTo>
                  <a:cubicBezTo>
                    <a:pt x="84700" y="32688"/>
                    <a:pt x="84407" y="31726"/>
                    <a:pt x="84030" y="30742"/>
                  </a:cubicBezTo>
                  <a:cubicBezTo>
                    <a:pt x="83945" y="30530"/>
                    <a:pt x="83763" y="30435"/>
                    <a:pt x="83587" y="30435"/>
                  </a:cubicBezTo>
                  <a:cubicBezTo>
                    <a:pt x="83330" y="30435"/>
                    <a:pt x="83085" y="30637"/>
                    <a:pt x="83172" y="30972"/>
                  </a:cubicBezTo>
                  <a:cubicBezTo>
                    <a:pt x="83402" y="31809"/>
                    <a:pt x="83465" y="32646"/>
                    <a:pt x="83381" y="33504"/>
                  </a:cubicBezTo>
                  <a:cubicBezTo>
                    <a:pt x="83361" y="33818"/>
                    <a:pt x="83256" y="34237"/>
                    <a:pt x="83151" y="34655"/>
                  </a:cubicBezTo>
                  <a:cubicBezTo>
                    <a:pt x="81770" y="34299"/>
                    <a:pt x="81185" y="33148"/>
                    <a:pt x="80850" y="31809"/>
                  </a:cubicBezTo>
                  <a:cubicBezTo>
                    <a:pt x="80797" y="31598"/>
                    <a:pt x="80594" y="31488"/>
                    <a:pt x="80398" y="31488"/>
                  </a:cubicBezTo>
                  <a:cubicBezTo>
                    <a:pt x="80207" y="31488"/>
                    <a:pt x="80023" y="31592"/>
                    <a:pt x="79992" y="31809"/>
                  </a:cubicBezTo>
                  <a:cubicBezTo>
                    <a:pt x="79573" y="33839"/>
                    <a:pt x="80724" y="35450"/>
                    <a:pt x="82545" y="36099"/>
                  </a:cubicBezTo>
                  <a:cubicBezTo>
                    <a:pt x="82252" y="36852"/>
                    <a:pt x="82042" y="37689"/>
                    <a:pt x="81687" y="38400"/>
                  </a:cubicBezTo>
                  <a:cubicBezTo>
                    <a:pt x="81143" y="39530"/>
                    <a:pt x="80327" y="40388"/>
                    <a:pt x="79406" y="41204"/>
                  </a:cubicBezTo>
                  <a:cubicBezTo>
                    <a:pt x="77523" y="42899"/>
                    <a:pt x="75242" y="44050"/>
                    <a:pt x="72920" y="44970"/>
                  </a:cubicBezTo>
                  <a:cubicBezTo>
                    <a:pt x="70430" y="45954"/>
                    <a:pt x="67752" y="46247"/>
                    <a:pt x="65073" y="46351"/>
                  </a:cubicBezTo>
                  <a:cubicBezTo>
                    <a:pt x="63975" y="46394"/>
                    <a:pt x="62852" y="46443"/>
                    <a:pt x="61728" y="46443"/>
                  </a:cubicBezTo>
                  <a:cubicBezTo>
                    <a:pt x="60092" y="46443"/>
                    <a:pt x="58455" y="46338"/>
                    <a:pt x="56892" y="45954"/>
                  </a:cubicBezTo>
                  <a:cubicBezTo>
                    <a:pt x="56892" y="45933"/>
                    <a:pt x="56892" y="45870"/>
                    <a:pt x="56913" y="45849"/>
                  </a:cubicBezTo>
                  <a:cubicBezTo>
                    <a:pt x="56997" y="45493"/>
                    <a:pt x="57227" y="44866"/>
                    <a:pt x="57143" y="44510"/>
                  </a:cubicBezTo>
                  <a:cubicBezTo>
                    <a:pt x="56934" y="43715"/>
                    <a:pt x="56202" y="43464"/>
                    <a:pt x="55469" y="43255"/>
                  </a:cubicBezTo>
                  <a:cubicBezTo>
                    <a:pt x="55009" y="43108"/>
                    <a:pt x="54486" y="43045"/>
                    <a:pt x="53984" y="43004"/>
                  </a:cubicBezTo>
                  <a:cubicBezTo>
                    <a:pt x="53377" y="42920"/>
                    <a:pt x="52749" y="42794"/>
                    <a:pt x="52163" y="42794"/>
                  </a:cubicBezTo>
                  <a:cubicBezTo>
                    <a:pt x="51180" y="42794"/>
                    <a:pt x="50238" y="42669"/>
                    <a:pt x="49297" y="42439"/>
                  </a:cubicBezTo>
                  <a:cubicBezTo>
                    <a:pt x="50950" y="41874"/>
                    <a:pt x="52519" y="41141"/>
                    <a:pt x="54005" y="40200"/>
                  </a:cubicBezTo>
                  <a:cubicBezTo>
                    <a:pt x="57018" y="38254"/>
                    <a:pt x="59026" y="35387"/>
                    <a:pt x="60324" y="32060"/>
                  </a:cubicBezTo>
                  <a:cubicBezTo>
                    <a:pt x="60345" y="31998"/>
                    <a:pt x="60366" y="31893"/>
                    <a:pt x="60428" y="31809"/>
                  </a:cubicBezTo>
                  <a:cubicBezTo>
                    <a:pt x="60449" y="31935"/>
                    <a:pt x="60470" y="32060"/>
                    <a:pt x="60533" y="32207"/>
                  </a:cubicBezTo>
                  <a:cubicBezTo>
                    <a:pt x="60282" y="32981"/>
                    <a:pt x="60366" y="33692"/>
                    <a:pt x="60554" y="34488"/>
                  </a:cubicBezTo>
                  <a:cubicBezTo>
                    <a:pt x="60700" y="35157"/>
                    <a:pt x="60889" y="36015"/>
                    <a:pt x="61265" y="36622"/>
                  </a:cubicBezTo>
                  <a:cubicBezTo>
                    <a:pt x="61998" y="37940"/>
                    <a:pt x="62646" y="39300"/>
                    <a:pt x="63818" y="40263"/>
                  </a:cubicBezTo>
                  <a:cubicBezTo>
                    <a:pt x="64449" y="40780"/>
                    <a:pt x="65151" y="41000"/>
                    <a:pt x="65864" y="41000"/>
                  </a:cubicBezTo>
                  <a:cubicBezTo>
                    <a:pt x="66594" y="41000"/>
                    <a:pt x="67336" y="40769"/>
                    <a:pt x="68024" y="40388"/>
                  </a:cubicBezTo>
                  <a:cubicBezTo>
                    <a:pt x="68965" y="39865"/>
                    <a:pt x="69321" y="38986"/>
                    <a:pt x="69446" y="38045"/>
                  </a:cubicBezTo>
                  <a:cubicBezTo>
                    <a:pt x="69540" y="38057"/>
                    <a:pt x="69635" y="38063"/>
                    <a:pt x="69732" y="38063"/>
                  </a:cubicBezTo>
                  <a:cubicBezTo>
                    <a:pt x="70435" y="38063"/>
                    <a:pt x="71206" y="37751"/>
                    <a:pt x="71832" y="37438"/>
                  </a:cubicBezTo>
                  <a:cubicBezTo>
                    <a:pt x="72418" y="37124"/>
                    <a:pt x="72920" y="36685"/>
                    <a:pt x="73254" y="36078"/>
                  </a:cubicBezTo>
                  <a:cubicBezTo>
                    <a:pt x="73715" y="35262"/>
                    <a:pt x="73547" y="34320"/>
                    <a:pt x="73401" y="33483"/>
                  </a:cubicBezTo>
                  <a:cubicBezTo>
                    <a:pt x="73338" y="33232"/>
                    <a:pt x="73234" y="32939"/>
                    <a:pt x="73192" y="32667"/>
                  </a:cubicBezTo>
                  <a:cubicBezTo>
                    <a:pt x="73296" y="32667"/>
                    <a:pt x="73401" y="32709"/>
                    <a:pt x="73506" y="32730"/>
                  </a:cubicBezTo>
                  <a:cubicBezTo>
                    <a:pt x="73654" y="32745"/>
                    <a:pt x="73781" y="32760"/>
                    <a:pt x="73916" y="32760"/>
                  </a:cubicBezTo>
                  <a:cubicBezTo>
                    <a:pt x="73972" y="32760"/>
                    <a:pt x="74030" y="32757"/>
                    <a:pt x="74091" y="32751"/>
                  </a:cubicBezTo>
                  <a:cubicBezTo>
                    <a:pt x="74887" y="32709"/>
                    <a:pt x="75828" y="32332"/>
                    <a:pt x="76498" y="31935"/>
                  </a:cubicBezTo>
                  <a:cubicBezTo>
                    <a:pt x="77209" y="31496"/>
                    <a:pt x="77690" y="30784"/>
                    <a:pt x="78004" y="30031"/>
                  </a:cubicBezTo>
                  <a:cubicBezTo>
                    <a:pt x="78339" y="29194"/>
                    <a:pt x="77962" y="28273"/>
                    <a:pt x="77418" y="27625"/>
                  </a:cubicBezTo>
                  <a:cubicBezTo>
                    <a:pt x="76916" y="27081"/>
                    <a:pt x="76288" y="26641"/>
                    <a:pt x="75744" y="26139"/>
                  </a:cubicBezTo>
                  <a:cubicBezTo>
                    <a:pt x="75493" y="25909"/>
                    <a:pt x="75221" y="25658"/>
                    <a:pt x="75012" y="25344"/>
                  </a:cubicBezTo>
                  <a:cubicBezTo>
                    <a:pt x="74991" y="25302"/>
                    <a:pt x="74991" y="25281"/>
                    <a:pt x="74970" y="25239"/>
                  </a:cubicBezTo>
                  <a:cubicBezTo>
                    <a:pt x="75075" y="25177"/>
                    <a:pt x="75221" y="25135"/>
                    <a:pt x="75326" y="25093"/>
                  </a:cubicBezTo>
                  <a:cubicBezTo>
                    <a:pt x="76770" y="24549"/>
                    <a:pt x="78485" y="24151"/>
                    <a:pt x="78946" y="22415"/>
                  </a:cubicBezTo>
                  <a:cubicBezTo>
                    <a:pt x="79385" y="20636"/>
                    <a:pt x="77544" y="19569"/>
                    <a:pt x="76267" y="18900"/>
                  </a:cubicBezTo>
                  <a:cubicBezTo>
                    <a:pt x="74963" y="18213"/>
                    <a:pt x="73420" y="17991"/>
                    <a:pt x="71926" y="17991"/>
                  </a:cubicBezTo>
                  <a:cubicBezTo>
                    <a:pt x="71599" y="17991"/>
                    <a:pt x="71273" y="18002"/>
                    <a:pt x="70953" y="18021"/>
                  </a:cubicBezTo>
                  <a:cubicBezTo>
                    <a:pt x="69363" y="18125"/>
                    <a:pt x="67772" y="18104"/>
                    <a:pt x="66329" y="18711"/>
                  </a:cubicBezTo>
                  <a:cubicBezTo>
                    <a:pt x="66308" y="18607"/>
                    <a:pt x="66308" y="18502"/>
                    <a:pt x="66287" y="18376"/>
                  </a:cubicBezTo>
                  <a:cubicBezTo>
                    <a:pt x="66120" y="17665"/>
                    <a:pt x="65513" y="17037"/>
                    <a:pt x="64927" y="16703"/>
                  </a:cubicBezTo>
                  <a:cubicBezTo>
                    <a:pt x="64320" y="16347"/>
                    <a:pt x="63692" y="15887"/>
                    <a:pt x="63002" y="15803"/>
                  </a:cubicBezTo>
                  <a:cubicBezTo>
                    <a:pt x="62960" y="15301"/>
                    <a:pt x="62855" y="14840"/>
                    <a:pt x="62730" y="14338"/>
                  </a:cubicBezTo>
                  <a:cubicBezTo>
                    <a:pt x="62542" y="13669"/>
                    <a:pt x="62458" y="12978"/>
                    <a:pt x="62270" y="12309"/>
                  </a:cubicBezTo>
                  <a:cubicBezTo>
                    <a:pt x="61600" y="9609"/>
                    <a:pt x="60010" y="7182"/>
                    <a:pt x="57959" y="5299"/>
                  </a:cubicBezTo>
                  <a:cubicBezTo>
                    <a:pt x="56934" y="4358"/>
                    <a:pt x="55720" y="3542"/>
                    <a:pt x="54528" y="2788"/>
                  </a:cubicBezTo>
                  <a:cubicBezTo>
                    <a:pt x="53251" y="1972"/>
                    <a:pt x="51912" y="1638"/>
                    <a:pt x="50510" y="1177"/>
                  </a:cubicBezTo>
                  <a:cubicBezTo>
                    <a:pt x="49088" y="738"/>
                    <a:pt x="47728" y="298"/>
                    <a:pt x="46263" y="89"/>
                  </a:cubicBezTo>
                  <a:cubicBezTo>
                    <a:pt x="45866" y="25"/>
                    <a:pt x="45468" y="0"/>
                    <a:pt x="45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4"/>
            <p:cNvSpPr/>
            <p:nvPr/>
          </p:nvSpPr>
          <p:spPr>
            <a:xfrm>
              <a:off x="6330675" y="3827250"/>
              <a:ext cx="284050" cy="89900"/>
            </a:xfrm>
            <a:custGeom>
              <a:avLst/>
              <a:gdLst/>
              <a:ahLst/>
              <a:cxnLst/>
              <a:rect l="l" t="t" r="r" b="b"/>
              <a:pathLst>
                <a:path w="11362" h="3596" extrusionOk="0">
                  <a:moveTo>
                    <a:pt x="2365" y="0"/>
                  </a:moveTo>
                  <a:cubicBezTo>
                    <a:pt x="1582" y="0"/>
                    <a:pt x="798" y="762"/>
                    <a:pt x="209" y="1160"/>
                  </a:cubicBezTo>
                  <a:cubicBezTo>
                    <a:pt x="0" y="1317"/>
                    <a:pt x="139" y="1619"/>
                    <a:pt x="337" y="1619"/>
                  </a:cubicBezTo>
                  <a:cubicBezTo>
                    <a:pt x="376" y="1619"/>
                    <a:pt x="418" y="1606"/>
                    <a:pt x="460" y="1578"/>
                  </a:cubicBezTo>
                  <a:cubicBezTo>
                    <a:pt x="1071" y="1126"/>
                    <a:pt x="1514" y="525"/>
                    <a:pt x="2296" y="525"/>
                  </a:cubicBezTo>
                  <a:cubicBezTo>
                    <a:pt x="2345" y="525"/>
                    <a:pt x="2396" y="527"/>
                    <a:pt x="2448" y="532"/>
                  </a:cubicBezTo>
                  <a:cubicBezTo>
                    <a:pt x="3411" y="616"/>
                    <a:pt x="2929" y="1620"/>
                    <a:pt x="3411" y="2081"/>
                  </a:cubicBezTo>
                  <a:cubicBezTo>
                    <a:pt x="3644" y="2314"/>
                    <a:pt x="3903" y="2423"/>
                    <a:pt x="4171" y="2423"/>
                  </a:cubicBezTo>
                  <a:cubicBezTo>
                    <a:pt x="4432" y="2423"/>
                    <a:pt x="4701" y="2319"/>
                    <a:pt x="4959" y="2122"/>
                  </a:cubicBezTo>
                  <a:cubicBezTo>
                    <a:pt x="5185" y="1936"/>
                    <a:pt x="5530" y="1902"/>
                    <a:pt x="5886" y="1902"/>
                  </a:cubicBezTo>
                  <a:cubicBezTo>
                    <a:pt x="6089" y="1902"/>
                    <a:pt x="6296" y="1913"/>
                    <a:pt x="6486" y="1913"/>
                  </a:cubicBezTo>
                  <a:cubicBezTo>
                    <a:pt x="6675" y="2248"/>
                    <a:pt x="6737" y="2604"/>
                    <a:pt x="7072" y="2855"/>
                  </a:cubicBezTo>
                  <a:cubicBezTo>
                    <a:pt x="7200" y="2955"/>
                    <a:pt x="7351" y="2994"/>
                    <a:pt x="7510" y="2994"/>
                  </a:cubicBezTo>
                  <a:cubicBezTo>
                    <a:pt x="7847" y="2994"/>
                    <a:pt x="8218" y="2822"/>
                    <a:pt x="8474" y="2708"/>
                  </a:cubicBezTo>
                  <a:cubicBezTo>
                    <a:pt x="8659" y="2616"/>
                    <a:pt x="8848" y="2571"/>
                    <a:pt x="9029" y="2571"/>
                  </a:cubicBezTo>
                  <a:cubicBezTo>
                    <a:pt x="9424" y="2571"/>
                    <a:pt x="9787" y="2782"/>
                    <a:pt x="10002" y="3169"/>
                  </a:cubicBezTo>
                  <a:cubicBezTo>
                    <a:pt x="10163" y="3476"/>
                    <a:pt x="10425" y="3596"/>
                    <a:pt x="10728" y="3596"/>
                  </a:cubicBezTo>
                  <a:cubicBezTo>
                    <a:pt x="10818" y="3596"/>
                    <a:pt x="10911" y="3585"/>
                    <a:pt x="11006" y="3566"/>
                  </a:cubicBezTo>
                  <a:cubicBezTo>
                    <a:pt x="11362" y="3482"/>
                    <a:pt x="11299" y="3022"/>
                    <a:pt x="11048" y="2918"/>
                  </a:cubicBezTo>
                  <a:cubicBezTo>
                    <a:pt x="10566" y="2750"/>
                    <a:pt x="10399" y="2311"/>
                    <a:pt x="9981" y="2081"/>
                  </a:cubicBezTo>
                  <a:cubicBezTo>
                    <a:pt x="9688" y="1918"/>
                    <a:pt x="9231" y="1768"/>
                    <a:pt x="8846" y="1768"/>
                  </a:cubicBezTo>
                  <a:cubicBezTo>
                    <a:pt x="8735" y="1768"/>
                    <a:pt x="8630" y="1781"/>
                    <a:pt x="8537" y="1809"/>
                  </a:cubicBezTo>
                  <a:cubicBezTo>
                    <a:pt x="8244" y="1892"/>
                    <a:pt x="7993" y="2081"/>
                    <a:pt x="7700" y="2185"/>
                  </a:cubicBezTo>
                  <a:cubicBezTo>
                    <a:pt x="7677" y="2192"/>
                    <a:pt x="7654" y="2196"/>
                    <a:pt x="7632" y="2196"/>
                  </a:cubicBezTo>
                  <a:cubicBezTo>
                    <a:pt x="7342" y="2196"/>
                    <a:pt x="7188" y="1586"/>
                    <a:pt x="7051" y="1411"/>
                  </a:cubicBezTo>
                  <a:cubicBezTo>
                    <a:pt x="6875" y="1199"/>
                    <a:pt x="6566" y="1153"/>
                    <a:pt x="6244" y="1153"/>
                  </a:cubicBezTo>
                  <a:cubicBezTo>
                    <a:pt x="5993" y="1153"/>
                    <a:pt x="5734" y="1181"/>
                    <a:pt x="5524" y="1181"/>
                  </a:cubicBezTo>
                  <a:cubicBezTo>
                    <a:pt x="5412" y="1181"/>
                    <a:pt x="5271" y="1157"/>
                    <a:pt x="5135" y="1157"/>
                  </a:cubicBezTo>
                  <a:cubicBezTo>
                    <a:pt x="5016" y="1157"/>
                    <a:pt x="4900" y="1175"/>
                    <a:pt x="4812" y="1244"/>
                  </a:cubicBezTo>
                  <a:cubicBezTo>
                    <a:pt x="4644" y="1342"/>
                    <a:pt x="4352" y="1639"/>
                    <a:pt x="4122" y="1639"/>
                  </a:cubicBezTo>
                  <a:cubicBezTo>
                    <a:pt x="4010" y="1639"/>
                    <a:pt x="3912" y="1568"/>
                    <a:pt x="3850" y="1369"/>
                  </a:cubicBezTo>
                  <a:cubicBezTo>
                    <a:pt x="3745" y="1055"/>
                    <a:pt x="3850" y="1034"/>
                    <a:pt x="3599" y="825"/>
                  </a:cubicBezTo>
                  <a:cubicBezTo>
                    <a:pt x="3411" y="658"/>
                    <a:pt x="3285" y="428"/>
                    <a:pt x="3097" y="260"/>
                  </a:cubicBezTo>
                  <a:cubicBezTo>
                    <a:pt x="2857" y="75"/>
                    <a:pt x="2611" y="0"/>
                    <a:pt x="2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6431850" y="3773825"/>
              <a:ext cx="256525" cy="105025"/>
            </a:xfrm>
            <a:custGeom>
              <a:avLst/>
              <a:gdLst/>
              <a:ahLst/>
              <a:cxnLst/>
              <a:rect l="l" t="t" r="r" b="b"/>
              <a:pathLst>
                <a:path w="10261" h="4201" extrusionOk="0">
                  <a:moveTo>
                    <a:pt x="4065" y="1"/>
                  </a:moveTo>
                  <a:cubicBezTo>
                    <a:pt x="3484" y="1"/>
                    <a:pt x="2855" y="315"/>
                    <a:pt x="2314" y="409"/>
                  </a:cubicBezTo>
                  <a:cubicBezTo>
                    <a:pt x="2167" y="439"/>
                    <a:pt x="2020" y="448"/>
                    <a:pt x="1874" y="448"/>
                  </a:cubicBezTo>
                  <a:cubicBezTo>
                    <a:pt x="1610" y="448"/>
                    <a:pt x="1348" y="417"/>
                    <a:pt x="1099" y="417"/>
                  </a:cubicBezTo>
                  <a:cubicBezTo>
                    <a:pt x="699" y="417"/>
                    <a:pt x="331" y="497"/>
                    <a:pt x="33" y="912"/>
                  </a:cubicBezTo>
                  <a:cubicBezTo>
                    <a:pt x="1" y="944"/>
                    <a:pt x="57" y="1015"/>
                    <a:pt x="103" y="1015"/>
                  </a:cubicBezTo>
                  <a:cubicBezTo>
                    <a:pt x="116" y="1015"/>
                    <a:pt x="129" y="1009"/>
                    <a:pt x="138" y="995"/>
                  </a:cubicBezTo>
                  <a:cubicBezTo>
                    <a:pt x="366" y="734"/>
                    <a:pt x="571" y="640"/>
                    <a:pt x="764" y="640"/>
                  </a:cubicBezTo>
                  <a:cubicBezTo>
                    <a:pt x="1189" y="640"/>
                    <a:pt x="1560" y="1096"/>
                    <a:pt x="2021" y="1225"/>
                  </a:cubicBezTo>
                  <a:cubicBezTo>
                    <a:pt x="2153" y="1259"/>
                    <a:pt x="2278" y="1273"/>
                    <a:pt x="2399" y="1273"/>
                  </a:cubicBezTo>
                  <a:cubicBezTo>
                    <a:pt x="2660" y="1273"/>
                    <a:pt x="2907" y="1207"/>
                    <a:pt x="3193" y="1121"/>
                  </a:cubicBezTo>
                  <a:cubicBezTo>
                    <a:pt x="3444" y="1037"/>
                    <a:pt x="3695" y="953"/>
                    <a:pt x="3967" y="953"/>
                  </a:cubicBezTo>
                  <a:cubicBezTo>
                    <a:pt x="3979" y="953"/>
                    <a:pt x="3991" y="952"/>
                    <a:pt x="4002" y="952"/>
                  </a:cubicBezTo>
                  <a:cubicBezTo>
                    <a:pt x="4330" y="952"/>
                    <a:pt x="4433" y="1233"/>
                    <a:pt x="4595" y="1456"/>
                  </a:cubicBezTo>
                  <a:cubicBezTo>
                    <a:pt x="4867" y="1895"/>
                    <a:pt x="5452" y="2293"/>
                    <a:pt x="5955" y="2481"/>
                  </a:cubicBezTo>
                  <a:cubicBezTo>
                    <a:pt x="6499" y="2690"/>
                    <a:pt x="7168" y="2460"/>
                    <a:pt x="7649" y="2878"/>
                  </a:cubicBezTo>
                  <a:cubicBezTo>
                    <a:pt x="8068" y="3213"/>
                    <a:pt x="8110" y="3778"/>
                    <a:pt x="8612" y="4092"/>
                  </a:cubicBezTo>
                  <a:cubicBezTo>
                    <a:pt x="8754" y="4163"/>
                    <a:pt x="8957" y="4200"/>
                    <a:pt x="9165" y="4200"/>
                  </a:cubicBezTo>
                  <a:cubicBezTo>
                    <a:pt x="9696" y="4200"/>
                    <a:pt x="10260" y="3957"/>
                    <a:pt x="9930" y="3402"/>
                  </a:cubicBezTo>
                  <a:cubicBezTo>
                    <a:pt x="9742" y="3109"/>
                    <a:pt x="9365" y="3171"/>
                    <a:pt x="9135" y="2941"/>
                  </a:cubicBezTo>
                  <a:cubicBezTo>
                    <a:pt x="8947" y="2774"/>
                    <a:pt x="8842" y="2460"/>
                    <a:pt x="8696" y="2272"/>
                  </a:cubicBezTo>
                  <a:cubicBezTo>
                    <a:pt x="8507" y="2000"/>
                    <a:pt x="8298" y="1853"/>
                    <a:pt x="8047" y="1686"/>
                  </a:cubicBezTo>
                  <a:cubicBezTo>
                    <a:pt x="7566" y="1414"/>
                    <a:pt x="7001" y="1414"/>
                    <a:pt x="6478" y="1414"/>
                  </a:cubicBezTo>
                  <a:cubicBezTo>
                    <a:pt x="6227" y="1414"/>
                    <a:pt x="5871" y="1100"/>
                    <a:pt x="5662" y="953"/>
                  </a:cubicBezTo>
                  <a:cubicBezTo>
                    <a:pt x="5369" y="807"/>
                    <a:pt x="5180" y="598"/>
                    <a:pt x="4950" y="368"/>
                  </a:cubicBezTo>
                  <a:cubicBezTo>
                    <a:pt x="4684" y="94"/>
                    <a:pt x="4382" y="1"/>
                    <a:pt x="4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4"/>
            <p:cNvSpPr/>
            <p:nvPr/>
          </p:nvSpPr>
          <p:spPr>
            <a:xfrm>
              <a:off x="6780100" y="4036475"/>
              <a:ext cx="303850" cy="113200"/>
            </a:xfrm>
            <a:custGeom>
              <a:avLst/>
              <a:gdLst/>
              <a:ahLst/>
              <a:cxnLst/>
              <a:rect l="l" t="t" r="r" b="b"/>
              <a:pathLst>
                <a:path w="12154" h="4528" extrusionOk="0">
                  <a:moveTo>
                    <a:pt x="2766" y="1"/>
                  </a:moveTo>
                  <a:cubicBezTo>
                    <a:pt x="1816" y="1"/>
                    <a:pt x="858" y="625"/>
                    <a:pt x="227" y="1202"/>
                  </a:cubicBezTo>
                  <a:cubicBezTo>
                    <a:pt x="1" y="1412"/>
                    <a:pt x="223" y="1709"/>
                    <a:pt x="452" y="1709"/>
                  </a:cubicBezTo>
                  <a:cubicBezTo>
                    <a:pt x="519" y="1709"/>
                    <a:pt x="588" y="1683"/>
                    <a:pt x="645" y="1621"/>
                  </a:cubicBezTo>
                  <a:cubicBezTo>
                    <a:pt x="1105" y="1181"/>
                    <a:pt x="1628" y="847"/>
                    <a:pt x="2214" y="658"/>
                  </a:cubicBezTo>
                  <a:cubicBezTo>
                    <a:pt x="2383" y="599"/>
                    <a:pt x="2531" y="572"/>
                    <a:pt x="2663" y="572"/>
                  </a:cubicBezTo>
                  <a:cubicBezTo>
                    <a:pt x="3189" y="572"/>
                    <a:pt x="3470" y="994"/>
                    <a:pt x="3805" y="1495"/>
                  </a:cubicBezTo>
                  <a:cubicBezTo>
                    <a:pt x="4008" y="1801"/>
                    <a:pt x="4471" y="2186"/>
                    <a:pt x="4882" y="2186"/>
                  </a:cubicBezTo>
                  <a:cubicBezTo>
                    <a:pt x="4892" y="2186"/>
                    <a:pt x="4903" y="2186"/>
                    <a:pt x="4913" y="2186"/>
                  </a:cubicBezTo>
                  <a:cubicBezTo>
                    <a:pt x="5400" y="2144"/>
                    <a:pt x="5849" y="1973"/>
                    <a:pt x="6298" y="1973"/>
                  </a:cubicBezTo>
                  <a:cubicBezTo>
                    <a:pt x="6525" y="1973"/>
                    <a:pt x="6753" y="2017"/>
                    <a:pt x="6985" y="2144"/>
                  </a:cubicBezTo>
                  <a:cubicBezTo>
                    <a:pt x="7215" y="2290"/>
                    <a:pt x="7382" y="2541"/>
                    <a:pt x="7529" y="2751"/>
                  </a:cubicBezTo>
                  <a:cubicBezTo>
                    <a:pt x="7717" y="2960"/>
                    <a:pt x="7968" y="3064"/>
                    <a:pt x="8240" y="3169"/>
                  </a:cubicBezTo>
                  <a:cubicBezTo>
                    <a:pt x="8333" y="3205"/>
                    <a:pt x="8428" y="3219"/>
                    <a:pt x="8522" y="3219"/>
                  </a:cubicBezTo>
                  <a:cubicBezTo>
                    <a:pt x="8837" y="3219"/>
                    <a:pt x="9155" y="3066"/>
                    <a:pt x="9441" y="3066"/>
                  </a:cubicBezTo>
                  <a:cubicBezTo>
                    <a:pt x="9572" y="3066"/>
                    <a:pt x="9696" y="3098"/>
                    <a:pt x="9810" y="3190"/>
                  </a:cubicBezTo>
                  <a:cubicBezTo>
                    <a:pt x="10308" y="3619"/>
                    <a:pt x="10749" y="4527"/>
                    <a:pt x="11435" y="4527"/>
                  </a:cubicBezTo>
                  <a:cubicBezTo>
                    <a:pt x="11585" y="4527"/>
                    <a:pt x="11746" y="4484"/>
                    <a:pt x="11923" y="4383"/>
                  </a:cubicBezTo>
                  <a:cubicBezTo>
                    <a:pt x="12090" y="4215"/>
                    <a:pt x="12153" y="3860"/>
                    <a:pt x="11944" y="3692"/>
                  </a:cubicBezTo>
                  <a:cubicBezTo>
                    <a:pt x="11588" y="3399"/>
                    <a:pt x="11191" y="3232"/>
                    <a:pt x="10856" y="2876"/>
                  </a:cubicBezTo>
                  <a:cubicBezTo>
                    <a:pt x="10521" y="2541"/>
                    <a:pt x="10186" y="2248"/>
                    <a:pt x="9747" y="2081"/>
                  </a:cubicBezTo>
                  <a:cubicBezTo>
                    <a:pt x="9644" y="2040"/>
                    <a:pt x="9541" y="2025"/>
                    <a:pt x="9440" y="2025"/>
                  </a:cubicBezTo>
                  <a:cubicBezTo>
                    <a:pt x="9141" y="2025"/>
                    <a:pt x="8849" y="2156"/>
                    <a:pt x="8585" y="2156"/>
                  </a:cubicBezTo>
                  <a:cubicBezTo>
                    <a:pt x="8389" y="2156"/>
                    <a:pt x="8209" y="2084"/>
                    <a:pt x="8052" y="1830"/>
                  </a:cubicBezTo>
                  <a:cubicBezTo>
                    <a:pt x="7759" y="1370"/>
                    <a:pt x="7048" y="1056"/>
                    <a:pt x="6525" y="972"/>
                  </a:cubicBezTo>
                  <a:cubicBezTo>
                    <a:pt x="6456" y="963"/>
                    <a:pt x="6386" y="960"/>
                    <a:pt x="6316" y="960"/>
                  </a:cubicBezTo>
                  <a:cubicBezTo>
                    <a:pt x="5951" y="960"/>
                    <a:pt x="5564" y="1059"/>
                    <a:pt x="5207" y="1059"/>
                  </a:cubicBezTo>
                  <a:cubicBezTo>
                    <a:pt x="4981" y="1059"/>
                    <a:pt x="4767" y="1019"/>
                    <a:pt x="4579" y="888"/>
                  </a:cubicBezTo>
                  <a:cubicBezTo>
                    <a:pt x="4097" y="575"/>
                    <a:pt x="3784" y="219"/>
                    <a:pt x="3219" y="51"/>
                  </a:cubicBezTo>
                  <a:cubicBezTo>
                    <a:pt x="3069" y="17"/>
                    <a:pt x="2917" y="1"/>
                    <a:pt x="2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6885750" y="3950350"/>
              <a:ext cx="209700" cy="69775"/>
            </a:xfrm>
            <a:custGeom>
              <a:avLst/>
              <a:gdLst/>
              <a:ahLst/>
              <a:cxnLst/>
              <a:rect l="l" t="t" r="r" b="b"/>
              <a:pathLst>
                <a:path w="8388" h="2791" extrusionOk="0">
                  <a:moveTo>
                    <a:pt x="2621" y="1"/>
                  </a:moveTo>
                  <a:cubicBezTo>
                    <a:pt x="1903" y="1"/>
                    <a:pt x="1222" y="219"/>
                    <a:pt x="541" y="400"/>
                  </a:cubicBezTo>
                  <a:cubicBezTo>
                    <a:pt x="1" y="535"/>
                    <a:pt x="172" y="1274"/>
                    <a:pt x="645" y="1274"/>
                  </a:cubicBezTo>
                  <a:cubicBezTo>
                    <a:pt x="685" y="1274"/>
                    <a:pt x="727" y="1269"/>
                    <a:pt x="771" y="1258"/>
                  </a:cubicBezTo>
                  <a:cubicBezTo>
                    <a:pt x="1148" y="1153"/>
                    <a:pt x="1524" y="1027"/>
                    <a:pt x="1922" y="923"/>
                  </a:cubicBezTo>
                  <a:cubicBezTo>
                    <a:pt x="2071" y="884"/>
                    <a:pt x="2199" y="866"/>
                    <a:pt x="2312" y="866"/>
                  </a:cubicBezTo>
                  <a:cubicBezTo>
                    <a:pt x="2694" y="866"/>
                    <a:pt x="2913" y="1075"/>
                    <a:pt x="3219" y="1446"/>
                  </a:cubicBezTo>
                  <a:cubicBezTo>
                    <a:pt x="3349" y="1600"/>
                    <a:pt x="3600" y="1633"/>
                    <a:pt x="3853" y="1633"/>
                  </a:cubicBezTo>
                  <a:cubicBezTo>
                    <a:pt x="4048" y="1633"/>
                    <a:pt x="4245" y="1613"/>
                    <a:pt x="4391" y="1613"/>
                  </a:cubicBezTo>
                  <a:cubicBezTo>
                    <a:pt x="4577" y="1613"/>
                    <a:pt x="4771" y="1605"/>
                    <a:pt x="4966" y="1605"/>
                  </a:cubicBezTo>
                  <a:cubicBezTo>
                    <a:pt x="5210" y="1605"/>
                    <a:pt x="5456" y="1618"/>
                    <a:pt x="5688" y="1676"/>
                  </a:cubicBezTo>
                  <a:cubicBezTo>
                    <a:pt x="5793" y="2136"/>
                    <a:pt x="6023" y="2513"/>
                    <a:pt x="6546" y="2659"/>
                  </a:cubicBezTo>
                  <a:cubicBezTo>
                    <a:pt x="6786" y="2733"/>
                    <a:pt x="7062" y="2791"/>
                    <a:pt x="7331" y="2791"/>
                  </a:cubicBezTo>
                  <a:cubicBezTo>
                    <a:pt x="7671" y="2791"/>
                    <a:pt x="7998" y="2698"/>
                    <a:pt x="8220" y="2429"/>
                  </a:cubicBezTo>
                  <a:cubicBezTo>
                    <a:pt x="8387" y="2241"/>
                    <a:pt x="8387" y="1990"/>
                    <a:pt x="8199" y="1781"/>
                  </a:cubicBezTo>
                  <a:cubicBezTo>
                    <a:pt x="7864" y="1383"/>
                    <a:pt x="7341" y="1404"/>
                    <a:pt x="6860" y="1362"/>
                  </a:cubicBezTo>
                  <a:cubicBezTo>
                    <a:pt x="6672" y="944"/>
                    <a:pt x="6421" y="735"/>
                    <a:pt x="5897" y="567"/>
                  </a:cubicBezTo>
                  <a:cubicBezTo>
                    <a:pt x="5512" y="468"/>
                    <a:pt x="5082" y="442"/>
                    <a:pt x="4657" y="442"/>
                  </a:cubicBezTo>
                  <a:cubicBezTo>
                    <a:pt x="4366" y="442"/>
                    <a:pt x="4077" y="454"/>
                    <a:pt x="3805" y="462"/>
                  </a:cubicBezTo>
                  <a:cubicBezTo>
                    <a:pt x="3491" y="211"/>
                    <a:pt x="3198" y="23"/>
                    <a:pt x="2717" y="2"/>
                  </a:cubicBezTo>
                  <a:cubicBezTo>
                    <a:pt x="2685" y="1"/>
                    <a:pt x="2653" y="1"/>
                    <a:pt x="2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6946350" y="3895950"/>
              <a:ext cx="232800" cy="48775"/>
            </a:xfrm>
            <a:custGeom>
              <a:avLst/>
              <a:gdLst/>
              <a:ahLst/>
              <a:cxnLst/>
              <a:rect l="l" t="t" r="r" b="b"/>
              <a:pathLst>
                <a:path w="9312" h="1951" extrusionOk="0">
                  <a:moveTo>
                    <a:pt x="6281" y="1"/>
                  </a:moveTo>
                  <a:cubicBezTo>
                    <a:pt x="6013" y="1"/>
                    <a:pt x="5738" y="36"/>
                    <a:pt x="5440" y="107"/>
                  </a:cubicBezTo>
                  <a:cubicBezTo>
                    <a:pt x="5262" y="150"/>
                    <a:pt x="5083" y="166"/>
                    <a:pt x="4904" y="166"/>
                  </a:cubicBezTo>
                  <a:cubicBezTo>
                    <a:pt x="4560" y="166"/>
                    <a:pt x="4215" y="106"/>
                    <a:pt x="3871" y="65"/>
                  </a:cubicBezTo>
                  <a:cubicBezTo>
                    <a:pt x="3821" y="56"/>
                    <a:pt x="3773" y="52"/>
                    <a:pt x="3726" y="52"/>
                  </a:cubicBezTo>
                  <a:cubicBezTo>
                    <a:pt x="3410" y="52"/>
                    <a:pt x="3137" y="226"/>
                    <a:pt x="2839" y="226"/>
                  </a:cubicBezTo>
                  <a:cubicBezTo>
                    <a:pt x="2766" y="226"/>
                    <a:pt x="2692" y="216"/>
                    <a:pt x="2616" y="190"/>
                  </a:cubicBezTo>
                  <a:cubicBezTo>
                    <a:pt x="2272" y="79"/>
                    <a:pt x="1940" y="45"/>
                    <a:pt x="1607" y="45"/>
                  </a:cubicBezTo>
                  <a:cubicBezTo>
                    <a:pt x="1130" y="45"/>
                    <a:pt x="653" y="115"/>
                    <a:pt x="147" y="128"/>
                  </a:cubicBezTo>
                  <a:cubicBezTo>
                    <a:pt x="0" y="128"/>
                    <a:pt x="0" y="358"/>
                    <a:pt x="147" y="358"/>
                  </a:cubicBezTo>
                  <a:cubicBezTo>
                    <a:pt x="691" y="400"/>
                    <a:pt x="1256" y="400"/>
                    <a:pt x="1779" y="462"/>
                  </a:cubicBezTo>
                  <a:cubicBezTo>
                    <a:pt x="2093" y="525"/>
                    <a:pt x="2239" y="986"/>
                    <a:pt x="2553" y="1090"/>
                  </a:cubicBezTo>
                  <a:cubicBezTo>
                    <a:pt x="2665" y="1122"/>
                    <a:pt x="2786" y="1136"/>
                    <a:pt x="2909" y="1136"/>
                  </a:cubicBezTo>
                  <a:cubicBezTo>
                    <a:pt x="3108" y="1136"/>
                    <a:pt x="3313" y="1100"/>
                    <a:pt x="3494" y="1048"/>
                  </a:cubicBezTo>
                  <a:cubicBezTo>
                    <a:pt x="4080" y="881"/>
                    <a:pt x="4561" y="755"/>
                    <a:pt x="5168" y="755"/>
                  </a:cubicBezTo>
                  <a:cubicBezTo>
                    <a:pt x="5901" y="776"/>
                    <a:pt x="6968" y="714"/>
                    <a:pt x="7449" y="1341"/>
                  </a:cubicBezTo>
                  <a:cubicBezTo>
                    <a:pt x="7743" y="1723"/>
                    <a:pt x="8088" y="1951"/>
                    <a:pt x="8485" y="1951"/>
                  </a:cubicBezTo>
                  <a:cubicBezTo>
                    <a:pt x="8654" y="1951"/>
                    <a:pt x="8831" y="1910"/>
                    <a:pt x="9018" y="1822"/>
                  </a:cubicBezTo>
                  <a:cubicBezTo>
                    <a:pt x="9311" y="1760"/>
                    <a:pt x="9248" y="1341"/>
                    <a:pt x="9039" y="1216"/>
                  </a:cubicBezTo>
                  <a:cubicBezTo>
                    <a:pt x="8579" y="923"/>
                    <a:pt x="8160" y="504"/>
                    <a:pt x="7637" y="295"/>
                  </a:cubicBezTo>
                  <a:cubicBezTo>
                    <a:pt x="7153" y="99"/>
                    <a:pt x="6727" y="1"/>
                    <a:pt x="6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4"/>
            <p:cNvSpPr/>
            <p:nvPr/>
          </p:nvSpPr>
          <p:spPr>
            <a:xfrm>
              <a:off x="6399700" y="2828975"/>
              <a:ext cx="190975" cy="176125"/>
            </a:xfrm>
            <a:custGeom>
              <a:avLst/>
              <a:gdLst/>
              <a:ahLst/>
              <a:cxnLst/>
              <a:rect l="l" t="t" r="r" b="b"/>
              <a:pathLst>
                <a:path w="7639" h="7045" extrusionOk="0">
                  <a:moveTo>
                    <a:pt x="4020" y="0"/>
                  </a:moveTo>
                  <a:cubicBezTo>
                    <a:pt x="3406" y="0"/>
                    <a:pt x="2769" y="164"/>
                    <a:pt x="2156" y="478"/>
                  </a:cubicBezTo>
                  <a:cubicBezTo>
                    <a:pt x="1905" y="604"/>
                    <a:pt x="1675" y="750"/>
                    <a:pt x="1466" y="939"/>
                  </a:cubicBezTo>
                  <a:cubicBezTo>
                    <a:pt x="1194" y="1127"/>
                    <a:pt x="963" y="1357"/>
                    <a:pt x="796" y="1650"/>
                  </a:cubicBezTo>
                  <a:cubicBezTo>
                    <a:pt x="231" y="2466"/>
                    <a:pt x="1" y="3470"/>
                    <a:pt x="231" y="4475"/>
                  </a:cubicBezTo>
                  <a:cubicBezTo>
                    <a:pt x="357" y="4998"/>
                    <a:pt x="587" y="5416"/>
                    <a:pt x="880" y="5730"/>
                  </a:cubicBezTo>
                  <a:cubicBezTo>
                    <a:pt x="1005" y="5939"/>
                    <a:pt x="1194" y="6148"/>
                    <a:pt x="1403" y="6316"/>
                  </a:cubicBezTo>
                  <a:cubicBezTo>
                    <a:pt x="1997" y="6820"/>
                    <a:pt x="2699" y="7045"/>
                    <a:pt x="3416" y="7045"/>
                  </a:cubicBezTo>
                  <a:cubicBezTo>
                    <a:pt x="3533" y="7045"/>
                    <a:pt x="3650" y="7039"/>
                    <a:pt x="3767" y="7027"/>
                  </a:cubicBezTo>
                  <a:cubicBezTo>
                    <a:pt x="3835" y="7040"/>
                    <a:pt x="3904" y="7045"/>
                    <a:pt x="3975" y="7045"/>
                  </a:cubicBezTo>
                  <a:cubicBezTo>
                    <a:pt x="4146" y="7045"/>
                    <a:pt x="4328" y="7015"/>
                    <a:pt x="4520" y="6985"/>
                  </a:cubicBezTo>
                  <a:cubicBezTo>
                    <a:pt x="4960" y="6881"/>
                    <a:pt x="5336" y="6672"/>
                    <a:pt x="5671" y="6379"/>
                  </a:cubicBezTo>
                  <a:cubicBezTo>
                    <a:pt x="5881" y="6253"/>
                    <a:pt x="6090" y="6086"/>
                    <a:pt x="6278" y="5918"/>
                  </a:cubicBezTo>
                  <a:cubicBezTo>
                    <a:pt x="7450" y="4788"/>
                    <a:pt x="7638" y="2780"/>
                    <a:pt x="6697" y="1420"/>
                  </a:cubicBezTo>
                  <a:cubicBezTo>
                    <a:pt x="6004" y="453"/>
                    <a:pt x="5042" y="0"/>
                    <a:pt x="40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4"/>
            <p:cNvSpPr/>
            <p:nvPr/>
          </p:nvSpPr>
          <p:spPr>
            <a:xfrm>
              <a:off x="7162900" y="2891625"/>
              <a:ext cx="258425" cy="236625"/>
            </a:xfrm>
            <a:custGeom>
              <a:avLst/>
              <a:gdLst/>
              <a:ahLst/>
              <a:cxnLst/>
              <a:rect l="l" t="t" r="r" b="b"/>
              <a:pathLst>
                <a:path w="10337" h="9465" extrusionOk="0">
                  <a:moveTo>
                    <a:pt x="5082" y="1"/>
                  </a:moveTo>
                  <a:cubicBezTo>
                    <a:pt x="2856" y="1"/>
                    <a:pt x="824" y="1622"/>
                    <a:pt x="210" y="3789"/>
                  </a:cubicBezTo>
                  <a:cubicBezTo>
                    <a:pt x="1" y="4563"/>
                    <a:pt x="42" y="5295"/>
                    <a:pt x="252" y="5986"/>
                  </a:cubicBezTo>
                  <a:cubicBezTo>
                    <a:pt x="377" y="6927"/>
                    <a:pt x="817" y="7744"/>
                    <a:pt x="1674" y="8455"/>
                  </a:cubicBezTo>
                  <a:cubicBezTo>
                    <a:pt x="2449" y="9083"/>
                    <a:pt x="3286" y="9396"/>
                    <a:pt x="4122" y="9417"/>
                  </a:cubicBezTo>
                  <a:cubicBezTo>
                    <a:pt x="4321" y="9449"/>
                    <a:pt x="4522" y="9464"/>
                    <a:pt x="4725" y="9464"/>
                  </a:cubicBezTo>
                  <a:cubicBezTo>
                    <a:pt x="5868" y="9464"/>
                    <a:pt x="7041" y="8973"/>
                    <a:pt x="7805" y="8120"/>
                  </a:cubicBezTo>
                  <a:cubicBezTo>
                    <a:pt x="7993" y="7911"/>
                    <a:pt x="8119" y="7702"/>
                    <a:pt x="8244" y="7451"/>
                  </a:cubicBezTo>
                  <a:cubicBezTo>
                    <a:pt x="8433" y="7241"/>
                    <a:pt x="8579" y="7032"/>
                    <a:pt x="8726" y="6823"/>
                  </a:cubicBezTo>
                  <a:cubicBezTo>
                    <a:pt x="10337" y="4417"/>
                    <a:pt x="9040" y="818"/>
                    <a:pt x="6152" y="127"/>
                  </a:cubicBezTo>
                  <a:cubicBezTo>
                    <a:pt x="5794" y="41"/>
                    <a:pt x="5436" y="1"/>
                    <a:pt x="50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4"/>
            <p:cNvSpPr/>
            <p:nvPr/>
          </p:nvSpPr>
          <p:spPr>
            <a:xfrm rot="509414">
              <a:off x="6628090" y="2955867"/>
              <a:ext cx="479645" cy="258549"/>
            </a:xfrm>
            <a:custGeom>
              <a:avLst/>
              <a:gdLst/>
              <a:ahLst/>
              <a:cxnLst/>
              <a:rect l="l" t="t" r="r" b="b"/>
              <a:pathLst>
                <a:path w="12199" h="7952" extrusionOk="0">
                  <a:moveTo>
                    <a:pt x="12136" y="210"/>
                  </a:moveTo>
                  <a:cubicBezTo>
                    <a:pt x="12178" y="691"/>
                    <a:pt x="12199" y="1110"/>
                    <a:pt x="11990" y="1486"/>
                  </a:cubicBezTo>
                  <a:cubicBezTo>
                    <a:pt x="11906" y="1654"/>
                    <a:pt x="11906" y="1842"/>
                    <a:pt x="11864" y="2009"/>
                  </a:cubicBezTo>
                  <a:lnTo>
                    <a:pt x="11467" y="3202"/>
                  </a:lnTo>
                  <a:cubicBezTo>
                    <a:pt x="11446" y="3265"/>
                    <a:pt x="11383" y="3349"/>
                    <a:pt x="11362" y="3432"/>
                  </a:cubicBezTo>
                  <a:cubicBezTo>
                    <a:pt x="11090" y="4395"/>
                    <a:pt x="10462" y="5106"/>
                    <a:pt x="9730" y="5734"/>
                  </a:cubicBezTo>
                  <a:cubicBezTo>
                    <a:pt x="9416" y="5985"/>
                    <a:pt x="9102" y="6278"/>
                    <a:pt x="8830" y="6592"/>
                  </a:cubicBezTo>
                  <a:cubicBezTo>
                    <a:pt x="8203" y="7282"/>
                    <a:pt x="7407" y="7554"/>
                    <a:pt x="6529" y="7638"/>
                  </a:cubicBezTo>
                  <a:cubicBezTo>
                    <a:pt x="6236" y="7659"/>
                    <a:pt x="5922" y="7742"/>
                    <a:pt x="5629" y="7805"/>
                  </a:cubicBezTo>
                  <a:cubicBezTo>
                    <a:pt x="4897" y="7952"/>
                    <a:pt x="4269" y="7847"/>
                    <a:pt x="3599" y="7491"/>
                  </a:cubicBezTo>
                  <a:cubicBezTo>
                    <a:pt x="2407" y="6801"/>
                    <a:pt x="1549" y="5838"/>
                    <a:pt x="691" y="4834"/>
                  </a:cubicBezTo>
                  <a:cubicBezTo>
                    <a:pt x="210" y="4290"/>
                    <a:pt x="1" y="3579"/>
                    <a:pt x="147" y="2784"/>
                  </a:cubicBezTo>
                  <a:cubicBezTo>
                    <a:pt x="628" y="2491"/>
                    <a:pt x="1193" y="2219"/>
                    <a:pt x="1737" y="2051"/>
                  </a:cubicBezTo>
                  <a:cubicBezTo>
                    <a:pt x="2616" y="1758"/>
                    <a:pt x="3495" y="1444"/>
                    <a:pt x="4374" y="1152"/>
                  </a:cubicBezTo>
                  <a:cubicBezTo>
                    <a:pt x="4687" y="1047"/>
                    <a:pt x="5001" y="963"/>
                    <a:pt x="5336" y="963"/>
                  </a:cubicBezTo>
                  <a:cubicBezTo>
                    <a:pt x="5796" y="942"/>
                    <a:pt x="6236" y="900"/>
                    <a:pt x="6675" y="754"/>
                  </a:cubicBezTo>
                  <a:cubicBezTo>
                    <a:pt x="7261" y="608"/>
                    <a:pt x="7826" y="440"/>
                    <a:pt x="8454" y="503"/>
                  </a:cubicBezTo>
                  <a:cubicBezTo>
                    <a:pt x="8621" y="503"/>
                    <a:pt x="8768" y="482"/>
                    <a:pt x="8893" y="440"/>
                  </a:cubicBezTo>
                  <a:cubicBezTo>
                    <a:pt x="9416" y="273"/>
                    <a:pt x="9939" y="273"/>
                    <a:pt x="10504" y="294"/>
                  </a:cubicBezTo>
                  <a:cubicBezTo>
                    <a:pt x="10755" y="294"/>
                    <a:pt x="11027" y="210"/>
                    <a:pt x="11278" y="168"/>
                  </a:cubicBezTo>
                  <a:cubicBezTo>
                    <a:pt x="11508" y="84"/>
                    <a:pt x="11801" y="1"/>
                    <a:pt x="12136" y="2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6588025" y="2923500"/>
              <a:ext cx="541425" cy="297525"/>
            </a:xfrm>
            <a:custGeom>
              <a:avLst/>
              <a:gdLst/>
              <a:ahLst/>
              <a:cxnLst/>
              <a:rect l="l" t="t" r="r" b="b"/>
              <a:pathLst>
                <a:path w="21657" h="11901" extrusionOk="0">
                  <a:moveTo>
                    <a:pt x="1863" y="1007"/>
                  </a:moveTo>
                  <a:cubicBezTo>
                    <a:pt x="3976" y="1332"/>
                    <a:pt x="6105" y="1436"/>
                    <a:pt x="8234" y="1436"/>
                  </a:cubicBezTo>
                  <a:cubicBezTo>
                    <a:pt x="10363" y="1436"/>
                    <a:pt x="12492" y="1332"/>
                    <a:pt x="14605" y="1238"/>
                  </a:cubicBezTo>
                  <a:cubicBezTo>
                    <a:pt x="15139" y="1217"/>
                    <a:pt x="15667" y="1206"/>
                    <a:pt x="16198" y="1206"/>
                  </a:cubicBezTo>
                  <a:cubicBezTo>
                    <a:pt x="16729" y="1206"/>
                    <a:pt x="17262" y="1217"/>
                    <a:pt x="17806" y="1238"/>
                  </a:cubicBezTo>
                  <a:cubicBezTo>
                    <a:pt x="17842" y="1239"/>
                    <a:pt x="17879" y="1239"/>
                    <a:pt x="17917" y="1239"/>
                  </a:cubicBezTo>
                  <a:cubicBezTo>
                    <a:pt x="18125" y="1239"/>
                    <a:pt x="18375" y="1226"/>
                    <a:pt x="18634" y="1226"/>
                  </a:cubicBezTo>
                  <a:cubicBezTo>
                    <a:pt x="19319" y="1226"/>
                    <a:pt x="20072" y="1314"/>
                    <a:pt x="20317" y="1949"/>
                  </a:cubicBezTo>
                  <a:cubicBezTo>
                    <a:pt x="20506" y="2326"/>
                    <a:pt x="20213" y="2912"/>
                    <a:pt x="20129" y="3330"/>
                  </a:cubicBezTo>
                  <a:cubicBezTo>
                    <a:pt x="20024" y="3832"/>
                    <a:pt x="19899" y="4292"/>
                    <a:pt x="19731" y="4774"/>
                  </a:cubicBezTo>
                  <a:cubicBezTo>
                    <a:pt x="19397" y="5820"/>
                    <a:pt x="18853" y="6782"/>
                    <a:pt x="18246" y="7682"/>
                  </a:cubicBezTo>
                  <a:cubicBezTo>
                    <a:pt x="17032" y="9419"/>
                    <a:pt x="15421" y="10339"/>
                    <a:pt x="13371" y="10528"/>
                  </a:cubicBezTo>
                  <a:cubicBezTo>
                    <a:pt x="13132" y="10550"/>
                    <a:pt x="12892" y="10559"/>
                    <a:pt x="12651" y="10559"/>
                  </a:cubicBezTo>
                  <a:cubicBezTo>
                    <a:pt x="11983" y="10559"/>
                    <a:pt x="11306" y="10490"/>
                    <a:pt x="10630" y="10444"/>
                  </a:cubicBezTo>
                  <a:cubicBezTo>
                    <a:pt x="9563" y="10423"/>
                    <a:pt x="8495" y="10256"/>
                    <a:pt x="7470" y="9984"/>
                  </a:cubicBezTo>
                  <a:cubicBezTo>
                    <a:pt x="5608" y="9461"/>
                    <a:pt x="4102" y="8121"/>
                    <a:pt x="2993" y="6448"/>
                  </a:cubicBezTo>
                  <a:cubicBezTo>
                    <a:pt x="2490" y="5694"/>
                    <a:pt x="2135" y="4878"/>
                    <a:pt x="1905" y="3979"/>
                  </a:cubicBezTo>
                  <a:cubicBezTo>
                    <a:pt x="1800" y="3560"/>
                    <a:pt x="1737" y="3142"/>
                    <a:pt x="1716" y="2702"/>
                  </a:cubicBezTo>
                  <a:cubicBezTo>
                    <a:pt x="1695" y="2200"/>
                    <a:pt x="1842" y="1740"/>
                    <a:pt x="1863" y="1259"/>
                  </a:cubicBezTo>
                  <a:lnTo>
                    <a:pt x="1863" y="1007"/>
                  </a:lnTo>
                  <a:close/>
                  <a:moveTo>
                    <a:pt x="1270" y="0"/>
                  </a:moveTo>
                  <a:cubicBezTo>
                    <a:pt x="942" y="0"/>
                    <a:pt x="739" y="393"/>
                    <a:pt x="858" y="673"/>
                  </a:cubicBezTo>
                  <a:cubicBezTo>
                    <a:pt x="0" y="1886"/>
                    <a:pt x="377" y="3916"/>
                    <a:pt x="837" y="5213"/>
                  </a:cubicBezTo>
                  <a:cubicBezTo>
                    <a:pt x="1423" y="6971"/>
                    <a:pt x="2553" y="8519"/>
                    <a:pt x="3913" y="9670"/>
                  </a:cubicBezTo>
                  <a:cubicBezTo>
                    <a:pt x="5420" y="10946"/>
                    <a:pt x="7261" y="11511"/>
                    <a:pt x="9165" y="11720"/>
                  </a:cubicBezTo>
                  <a:cubicBezTo>
                    <a:pt x="10071" y="11823"/>
                    <a:pt x="11022" y="11901"/>
                    <a:pt x="11972" y="11901"/>
                  </a:cubicBezTo>
                  <a:cubicBezTo>
                    <a:pt x="12952" y="11901"/>
                    <a:pt x="13931" y="11818"/>
                    <a:pt x="14856" y="11595"/>
                  </a:cubicBezTo>
                  <a:cubicBezTo>
                    <a:pt x="16635" y="11176"/>
                    <a:pt x="18016" y="10026"/>
                    <a:pt x="19104" y="8477"/>
                  </a:cubicBezTo>
                  <a:cubicBezTo>
                    <a:pt x="20317" y="6782"/>
                    <a:pt x="20840" y="4983"/>
                    <a:pt x="21384" y="2974"/>
                  </a:cubicBezTo>
                  <a:cubicBezTo>
                    <a:pt x="21656" y="2137"/>
                    <a:pt x="21468" y="1363"/>
                    <a:pt x="20903" y="715"/>
                  </a:cubicBezTo>
                  <a:cubicBezTo>
                    <a:pt x="20443" y="150"/>
                    <a:pt x="19501" y="108"/>
                    <a:pt x="18853" y="87"/>
                  </a:cubicBezTo>
                  <a:cubicBezTo>
                    <a:pt x="18176" y="61"/>
                    <a:pt x="17506" y="49"/>
                    <a:pt x="16839" y="49"/>
                  </a:cubicBezTo>
                  <a:cubicBezTo>
                    <a:pt x="15380" y="49"/>
                    <a:pt x="13935" y="105"/>
                    <a:pt x="12471" y="191"/>
                  </a:cubicBezTo>
                  <a:cubicBezTo>
                    <a:pt x="10630" y="307"/>
                    <a:pt x="8767" y="411"/>
                    <a:pt x="6903" y="411"/>
                  </a:cubicBezTo>
                  <a:cubicBezTo>
                    <a:pt x="5038" y="411"/>
                    <a:pt x="3170" y="307"/>
                    <a:pt x="1319" y="3"/>
                  </a:cubicBezTo>
                  <a:cubicBezTo>
                    <a:pt x="1302" y="1"/>
                    <a:pt x="1286" y="0"/>
                    <a:pt x="1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8" name="Google Shape;638;p24"/>
          <p:cNvGrpSpPr/>
          <p:nvPr/>
        </p:nvGrpSpPr>
        <p:grpSpPr>
          <a:xfrm>
            <a:off x="7332725" y="3892938"/>
            <a:ext cx="639425" cy="489125"/>
            <a:chOff x="6368425" y="4496988"/>
            <a:chExt cx="639425" cy="489125"/>
          </a:xfrm>
        </p:grpSpPr>
        <p:sp>
          <p:nvSpPr>
            <p:cNvPr id="639" name="Google Shape;639;p24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4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41" name="Google Shape;641;p24"/>
            <p:cNvGrpSpPr/>
            <p:nvPr/>
          </p:nvGrpSpPr>
          <p:grpSpPr>
            <a:xfrm>
              <a:off x="6368425" y="4496988"/>
              <a:ext cx="182575" cy="327500"/>
              <a:chOff x="6368425" y="4496988"/>
              <a:chExt cx="182575" cy="327500"/>
            </a:xfrm>
          </p:grpSpPr>
          <p:sp>
            <p:nvSpPr>
              <p:cNvPr id="642" name="Google Shape;642;p24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24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3DD0BBAF-B5BD-A79C-09C2-0C5885B37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1236" y="238191"/>
            <a:ext cx="1863928" cy="50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25"/>
          <p:cNvSpPr txBox="1">
            <a:spLocks noGrp="1"/>
          </p:cNvSpPr>
          <p:nvPr>
            <p:ph type="title"/>
          </p:nvPr>
        </p:nvSpPr>
        <p:spPr>
          <a:xfrm>
            <a:off x="396428" y="821494"/>
            <a:ext cx="4945163" cy="59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Refleksi</a:t>
            </a:r>
            <a:endParaRPr sz="2400"/>
          </a:p>
        </p:txBody>
      </p:sp>
      <p:sp>
        <p:nvSpPr>
          <p:cNvPr id="651" name="Google Shape;651;p25"/>
          <p:cNvSpPr txBox="1">
            <a:spLocks noGrp="1"/>
          </p:cNvSpPr>
          <p:nvPr>
            <p:ph type="subTitle" idx="1"/>
          </p:nvPr>
        </p:nvSpPr>
        <p:spPr>
          <a:xfrm>
            <a:off x="1059740" y="1544635"/>
            <a:ext cx="4440094" cy="235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dk1"/>
                </a:solidFill>
              </a:rPr>
              <a:t>Setiap anak menuliskan 1 tindakan yang akan mereka lakukan agar mereka dapat dihormati oleh orang lain. Tugas ini dapat dikembangkan dengan meminta mereka mulai melaksanakan tindakan tersebut dan dibahas dampaknya pada pertemuan berikutnya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endParaRPr/>
          </a:p>
        </p:txBody>
      </p:sp>
      <p:cxnSp>
        <p:nvCxnSpPr>
          <p:cNvPr id="652" name="Google Shape;652;p25"/>
          <p:cNvCxnSpPr/>
          <p:nvPr/>
        </p:nvCxnSpPr>
        <p:spPr>
          <a:xfrm>
            <a:off x="1009650" y="4384509"/>
            <a:ext cx="34290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3" name="Google Shape;653;p25"/>
          <p:cNvSpPr/>
          <p:nvPr/>
        </p:nvSpPr>
        <p:spPr>
          <a:xfrm>
            <a:off x="6714975" y="2255088"/>
            <a:ext cx="969325" cy="795100"/>
          </a:xfrm>
          <a:custGeom>
            <a:avLst/>
            <a:gdLst/>
            <a:ahLst/>
            <a:cxnLst/>
            <a:rect l="l" t="t" r="r" b="b"/>
            <a:pathLst>
              <a:path w="38773" h="31804" extrusionOk="0">
                <a:moveTo>
                  <a:pt x="8349" y="2616"/>
                </a:moveTo>
                <a:cubicBezTo>
                  <a:pt x="8370" y="2929"/>
                  <a:pt x="8370" y="3160"/>
                  <a:pt x="8412" y="3390"/>
                </a:cubicBezTo>
                <a:cubicBezTo>
                  <a:pt x="8454" y="3662"/>
                  <a:pt x="8684" y="3850"/>
                  <a:pt x="8956" y="3850"/>
                </a:cubicBezTo>
                <a:cubicBezTo>
                  <a:pt x="9207" y="3850"/>
                  <a:pt x="9416" y="3704"/>
                  <a:pt x="9458" y="3452"/>
                </a:cubicBezTo>
                <a:cubicBezTo>
                  <a:pt x="9500" y="2929"/>
                  <a:pt x="9814" y="2657"/>
                  <a:pt x="10149" y="2344"/>
                </a:cubicBezTo>
                <a:cubicBezTo>
                  <a:pt x="10316" y="2197"/>
                  <a:pt x="10442" y="2051"/>
                  <a:pt x="10546" y="1883"/>
                </a:cubicBezTo>
                <a:cubicBezTo>
                  <a:pt x="11174" y="879"/>
                  <a:pt x="12241" y="586"/>
                  <a:pt x="13287" y="293"/>
                </a:cubicBezTo>
                <a:cubicBezTo>
                  <a:pt x="13873" y="147"/>
                  <a:pt x="14501" y="167"/>
                  <a:pt x="15108" y="105"/>
                </a:cubicBezTo>
                <a:cubicBezTo>
                  <a:pt x="16175" y="0"/>
                  <a:pt x="17221" y="105"/>
                  <a:pt x="18246" y="460"/>
                </a:cubicBezTo>
                <a:cubicBezTo>
                  <a:pt x="19104" y="732"/>
                  <a:pt x="19857" y="1193"/>
                  <a:pt x="20569" y="1716"/>
                </a:cubicBezTo>
                <a:cubicBezTo>
                  <a:pt x="20924" y="1988"/>
                  <a:pt x="21217" y="2406"/>
                  <a:pt x="21510" y="2804"/>
                </a:cubicBezTo>
                <a:cubicBezTo>
                  <a:pt x="21594" y="2929"/>
                  <a:pt x="21615" y="3118"/>
                  <a:pt x="21594" y="3306"/>
                </a:cubicBezTo>
                <a:cubicBezTo>
                  <a:pt x="21594" y="3620"/>
                  <a:pt x="21531" y="3934"/>
                  <a:pt x="21531" y="4248"/>
                </a:cubicBezTo>
                <a:cubicBezTo>
                  <a:pt x="21531" y="4771"/>
                  <a:pt x="21971" y="5001"/>
                  <a:pt x="22452" y="4708"/>
                </a:cubicBezTo>
                <a:cubicBezTo>
                  <a:pt x="22598" y="4645"/>
                  <a:pt x="22745" y="4499"/>
                  <a:pt x="22870" y="4394"/>
                </a:cubicBezTo>
                <a:cubicBezTo>
                  <a:pt x="23205" y="4122"/>
                  <a:pt x="23624" y="4038"/>
                  <a:pt x="24063" y="4059"/>
                </a:cubicBezTo>
                <a:cubicBezTo>
                  <a:pt x="25402" y="4164"/>
                  <a:pt x="26678" y="4457"/>
                  <a:pt x="27829" y="5105"/>
                </a:cubicBezTo>
                <a:cubicBezTo>
                  <a:pt x="29168" y="5838"/>
                  <a:pt x="30235" y="6842"/>
                  <a:pt x="30968" y="8202"/>
                </a:cubicBezTo>
                <a:cubicBezTo>
                  <a:pt x="31051" y="8328"/>
                  <a:pt x="31114" y="8537"/>
                  <a:pt x="31072" y="8683"/>
                </a:cubicBezTo>
                <a:cubicBezTo>
                  <a:pt x="31051" y="9039"/>
                  <a:pt x="30968" y="9374"/>
                  <a:pt x="30905" y="9709"/>
                </a:cubicBezTo>
                <a:cubicBezTo>
                  <a:pt x="30821" y="10043"/>
                  <a:pt x="30696" y="10336"/>
                  <a:pt x="30340" y="10546"/>
                </a:cubicBezTo>
                <a:cubicBezTo>
                  <a:pt x="30110" y="10713"/>
                  <a:pt x="30047" y="10964"/>
                  <a:pt x="30152" y="11236"/>
                </a:cubicBezTo>
                <a:cubicBezTo>
                  <a:pt x="30256" y="11487"/>
                  <a:pt x="30570" y="11696"/>
                  <a:pt x="30863" y="11571"/>
                </a:cubicBezTo>
                <a:cubicBezTo>
                  <a:pt x="31658" y="11278"/>
                  <a:pt x="32411" y="11550"/>
                  <a:pt x="33144" y="11613"/>
                </a:cubicBezTo>
                <a:cubicBezTo>
                  <a:pt x="33939" y="11717"/>
                  <a:pt x="34588" y="12136"/>
                  <a:pt x="35194" y="12638"/>
                </a:cubicBezTo>
                <a:cubicBezTo>
                  <a:pt x="35843" y="13161"/>
                  <a:pt x="36324" y="13810"/>
                  <a:pt x="36826" y="14500"/>
                </a:cubicBezTo>
                <a:cubicBezTo>
                  <a:pt x="37119" y="14898"/>
                  <a:pt x="37119" y="15756"/>
                  <a:pt x="36847" y="16111"/>
                </a:cubicBezTo>
                <a:cubicBezTo>
                  <a:pt x="36764" y="16258"/>
                  <a:pt x="36596" y="16362"/>
                  <a:pt x="36471" y="16404"/>
                </a:cubicBezTo>
                <a:cubicBezTo>
                  <a:pt x="36324" y="16467"/>
                  <a:pt x="36178" y="16467"/>
                  <a:pt x="36052" y="16509"/>
                </a:cubicBezTo>
                <a:cubicBezTo>
                  <a:pt x="35864" y="16593"/>
                  <a:pt x="35676" y="16697"/>
                  <a:pt x="35529" y="16802"/>
                </a:cubicBezTo>
                <a:cubicBezTo>
                  <a:pt x="35341" y="16948"/>
                  <a:pt x="35257" y="17199"/>
                  <a:pt x="35341" y="17429"/>
                </a:cubicBezTo>
                <a:cubicBezTo>
                  <a:pt x="35424" y="17660"/>
                  <a:pt x="35592" y="17785"/>
                  <a:pt x="35864" y="17827"/>
                </a:cubicBezTo>
                <a:cubicBezTo>
                  <a:pt x="35989" y="17848"/>
                  <a:pt x="36157" y="17848"/>
                  <a:pt x="36282" y="17785"/>
                </a:cubicBezTo>
                <a:cubicBezTo>
                  <a:pt x="36596" y="17660"/>
                  <a:pt x="36847" y="17764"/>
                  <a:pt x="37057" y="17973"/>
                </a:cubicBezTo>
                <a:cubicBezTo>
                  <a:pt x="37475" y="18371"/>
                  <a:pt x="37935" y="18769"/>
                  <a:pt x="38249" y="19208"/>
                </a:cubicBezTo>
                <a:cubicBezTo>
                  <a:pt x="38668" y="19815"/>
                  <a:pt x="38772" y="20547"/>
                  <a:pt x="38668" y="21238"/>
                </a:cubicBezTo>
                <a:cubicBezTo>
                  <a:pt x="38626" y="21405"/>
                  <a:pt x="38479" y="21614"/>
                  <a:pt x="38333" y="21719"/>
                </a:cubicBezTo>
                <a:cubicBezTo>
                  <a:pt x="37935" y="21949"/>
                  <a:pt x="37517" y="22137"/>
                  <a:pt x="37119" y="22347"/>
                </a:cubicBezTo>
                <a:cubicBezTo>
                  <a:pt x="36785" y="22535"/>
                  <a:pt x="36617" y="22807"/>
                  <a:pt x="36701" y="23183"/>
                </a:cubicBezTo>
                <a:cubicBezTo>
                  <a:pt x="36722" y="23330"/>
                  <a:pt x="36805" y="23497"/>
                  <a:pt x="36889" y="23644"/>
                </a:cubicBezTo>
                <a:cubicBezTo>
                  <a:pt x="37349" y="24753"/>
                  <a:pt x="37559" y="25904"/>
                  <a:pt x="37517" y="27075"/>
                </a:cubicBezTo>
                <a:cubicBezTo>
                  <a:pt x="37517" y="27138"/>
                  <a:pt x="37475" y="27180"/>
                  <a:pt x="37433" y="27347"/>
                </a:cubicBezTo>
                <a:cubicBezTo>
                  <a:pt x="37015" y="27661"/>
                  <a:pt x="36512" y="27996"/>
                  <a:pt x="35989" y="28393"/>
                </a:cubicBezTo>
                <a:cubicBezTo>
                  <a:pt x="35968" y="28603"/>
                  <a:pt x="35968" y="28875"/>
                  <a:pt x="35885" y="29147"/>
                </a:cubicBezTo>
                <a:cubicBezTo>
                  <a:pt x="35822" y="29398"/>
                  <a:pt x="35780" y="29649"/>
                  <a:pt x="35780" y="29900"/>
                </a:cubicBezTo>
                <a:cubicBezTo>
                  <a:pt x="35780" y="29984"/>
                  <a:pt x="35738" y="30088"/>
                  <a:pt x="35676" y="30130"/>
                </a:cubicBezTo>
                <a:cubicBezTo>
                  <a:pt x="35341" y="30507"/>
                  <a:pt x="35090" y="30967"/>
                  <a:pt x="34588" y="31218"/>
                </a:cubicBezTo>
                <a:cubicBezTo>
                  <a:pt x="34357" y="31323"/>
                  <a:pt x="34148" y="31469"/>
                  <a:pt x="33897" y="31595"/>
                </a:cubicBezTo>
                <a:cubicBezTo>
                  <a:pt x="33583" y="31762"/>
                  <a:pt x="33248" y="31804"/>
                  <a:pt x="32914" y="31574"/>
                </a:cubicBezTo>
                <a:cubicBezTo>
                  <a:pt x="32914" y="31365"/>
                  <a:pt x="32935" y="31134"/>
                  <a:pt x="32935" y="30925"/>
                </a:cubicBezTo>
                <a:cubicBezTo>
                  <a:pt x="32955" y="30318"/>
                  <a:pt x="32809" y="29795"/>
                  <a:pt x="32474" y="29335"/>
                </a:cubicBezTo>
                <a:cubicBezTo>
                  <a:pt x="32202" y="28979"/>
                  <a:pt x="31888" y="28812"/>
                  <a:pt x="31470" y="28728"/>
                </a:cubicBezTo>
                <a:cubicBezTo>
                  <a:pt x="30633" y="28603"/>
                  <a:pt x="29817" y="28728"/>
                  <a:pt x="29085" y="29168"/>
                </a:cubicBezTo>
                <a:cubicBezTo>
                  <a:pt x="28917" y="29063"/>
                  <a:pt x="29022" y="28937"/>
                  <a:pt x="29043" y="28812"/>
                </a:cubicBezTo>
                <a:cubicBezTo>
                  <a:pt x="29147" y="28310"/>
                  <a:pt x="29252" y="27808"/>
                  <a:pt x="29357" y="27243"/>
                </a:cubicBezTo>
                <a:cubicBezTo>
                  <a:pt x="29545" y="27243"/>
                  <a:pt x="29712" y="27201"/>
                  <a:pt x="29901" y="27201"/>
                </a:cubicBezTo>
                <a:cubicBezTo>
                  <a:pt x="30214" y="27243"/>
                  <a:pt x="30528" y="27305"/>
                  <a:pt x="30842" y="27305"/>
                </a:cubicBezTo>
                <a:cubicBezTo>
                  <a:pt x="30947" y="27305"/>
                  <a:pt x="31051" y="27180"/>
                  <a:pt x="31261" y="27054"/>
                </a:cubicBezTo>
                <a:cubicBezTo>
                  <a:pt x="30947" y="26971"/>
                  <a:pt x="30800" y="26887"/>
                  <a:pt x="30612" y="26866"/>
                </a:cubicBezTo>
                <a:cubicBezTo>
                  <a:pt x="29545" y="26678"/>
                  <a:pt x="28624" y="26238"/>
                  <a:pt x="27871" y="25422"/>
                </a:cubicBezTo>
                <a:cubicBezTo>
                  <a:pt x="27306" y="24836"/>
                  <a:pt x="26846" y="24209"/>
                  <a:pt x="26574" y="23414"/>
                </a:cubicBezTo>
                <a:cubicBezTo>
                  <a:pt x="26532" y="23288"/>
                  <a:pt x="26448" y="23163"/>
                  <a:pt x="26344" y="23058"/>
                </a:cubicBezTo>
                <a:cubicBezTo>
                  <a:pt x="26260" y="22974"/>
                  <a:pt x="26134" y="22891"/>
                  <a:pt x="26051" y="22911"/>
                </a:cubicBezTo>
                <a:cubicBezTo>
                  <a:pt x="25486" y="23058"/>
                  <a:pt x="24858" y="22995"/>
                  <a:pt x="24419" y="23518"/>
                </a:cubicBezTo>
                <a:cubicBezTo>
                  <a:pt x="24209" y="23748"/>
                  <a:pt x="23916" y="23916"/>
                  <a:pt x="23686" y="24104"/>
                </a:cubicBezTo>
                <a:cubicBezTo>
                  <a:pt x="23372" y="24334"/>
                  <a:pt x="23059" y="24334"/>
                  <a:pt x="22745" y="24104"/>
                </a:cubicBezTo>
                <a:cubicBezTo>
                  <a:pt x="22180" y="23707"/>
                  <a:pt x="21699" y="23288"/>
                  <a:pt x="21427" y="22660"/>
                </a:cubicBezTo>
                <a:cubicBezTo>
                  <a:pt x="21134" y="22012"/>
                  <a:pt x="20924" y="21321"/>
                  <a:pt x="20673" y="20652"/>
                </a:cubicBezTo>
                <a:cubicBezTo>
                  <a:pt x="20569" y="20359"/>
                  <a:pt x="20485" y="20045"/>
                  <a:pt x="20359" y="19752"/>
                </a:cubicBezTo>
                <a:cubicBezTo>
                  <a:pt x="20067" y="19208"/>
                  <a:pt x="19606" y="19145"/>
                  <a:pt x="19146" y="19564"/>
                </a:cubicBezTo>
                <a:cubicBezTo>
                  <a:pt x="19041" y="19668"/>
                  <a:pt x="18979" y="19773"/>
                  <a:pt x="18874" y="19878"/>
                </a:cubicBezTo>
                <a:cubicBezTo>
                  <a:pt x="18790" y="19982"/>
                  <a:pt x="18707" y="20129"/>
                  <a:pt x="18623" y="20254"/>
                </a:cubicBezTo>
                <a:cubicBezTo>
                  <a:pt x="17556" y="21907"/>
                  <a:pt x="15673" y="21217"/>
                  <a:pt x="14961" y="20170"/>
                </a:cubicBezTo>
                <a:cubicBezTo>
                  <a:pt x="14292" y="19124"/>
                  <a:pt x="13852" y="18057"/>
                  <a:pt x="13957" y="16802"/>
                </a:cubicBezTo>
                <a:cubicBezTo>
                  <a:pt x="13978" y="16572"/>
                  <a:pt x="13957" y="16321"/>
                  <a:pt x="13957" y="16111"/>
                </a:cubicBezTo>
                <a:cubicBezTo>
                  <a:pt x="13957" y="15756"/>
                  <a:pt x="13915" y="15358"/>
                  <a:pt x="14166" y="15044"/>
                </a:cubicBezTo>
                <a:cubicBezTo>
                  <a:pt x="14208" y="14960"/>
                  <a:pt x="14271" y="14835"/>
                  <a:pt x="14271" y="14730"/>
                </a:cubicBezTo>
                <a:cubicBezTo>
                  <a:pt x="14333" y="14333"/>
                  <a:pt x="14124" y="14019"/>
                  <a:pt x="13769" y="13977"/>
                </a:cubicBezTo>
                <a:cubicBezTo>
                  <a:pt x="13455" y="13914"/>
                  <a:pt x="13162" y="14103"/>
                  <a:pt x="13057" y="14437"/>
                </a:cubicBezTo>
                <a:cubicBezTo>
                  <a:pt x="12973" y="14730"/>
                  <a:pt x="12932" y="15065"/>
                  <a:pt x="12806" y="15337"/>
                </a:cubicBezTo>
                <a:cubicBezTo>
                  <a:pt x="12346" y="16300"/>
                  <a:pt x="11551" y="16844"/>
                  <a:pt x="10567" y="17241"/>
                </a:cubicBezTo>
                <a:cubicBezTo>
                  <a:pt x="10232" y="17367"/>
                  <a:pt x="9898" y="17367"/>
                  <a:pt x="9584" y="17262"/>
                </a:cubicBezTo>
                <a:cubicBezTo>
                  <a:pt x="9061" y="17095"/>
                  <a:pt x="8559" y="16906"/>
                  <a:pt x="8056" y="16697"/>
                </a:cubicBezTo>
                <a:cubicBezTo>
                  <a:pt x="7680" y="16530"/>
                  <a:pt x="7387" y="16279"/>
                  <a:pt x="7157" y="15944"/>
                </a:cubicBezTo>
                <a:cubicBezTo>
                  <a:pt x="6550" y="14960"/>
                  <a:pt x="6069" y="13977"/>
                  <a:pt x="5859" y="12868"/>
                </a:cubicBezTo>
                <a:cubicBezTo>
                  <a:pt x="5797" y="12450"/>
                  <a:pt x="5755" y="12094"/>
                  <a:pt x="6110" y="11780"/>
                </a:cubicBezTo>
                <a:cubicBezTo>
                  <a:pt x="5943" y="11571"/>
                  <a:pt x="5755" y="11383"/>
                  <a:pt x="5734" y="11194"/>
                </a:cubicBezTo>
                <a:cubicBezTo>
                  <a:pt x="5692" y="10943"/>
                  <a:pt x="5713" y="10629"/>
                  <a:pt x="5755" y="10336"/>
                </a:cubicBezTo>
                <a:cubicBezTo>
                  <a:pt x="5901" y="9499"/>
                  <a:pt x="6027" y="8642"/>
                  <a:pt x="6215" y="7805"/>
                </a:cubicBezTo>
                <a:cubicBezTo>
                  <a:pt x="6424" y="6758"/>
                  <a:pt x="6989" y="5921"/>
                  <a:pt x="7931" y="5377"/>
                </a:cubicBezTo>
                <a:cubicBezTo>
                  <a:pt x="8015" y="5315"/>
                  <a:pt x="8056" y="5294"/>
                  <a:pt x="8140" y="5231"/>
                </a:cubicBezTo>
                <a:cubicBezTo>
                  <a:pt x="7805" y="4917"/>
                  <a:pt x="7429" y="5085"/>
                  <a:pt x="7073" y="5126"/>
                </a:cubicBezTo>
                <a:cubicBezTo>
                  <a:pt x="6738" y="5189"/>
                  <a:pt x="6487" y="5336"/>
                  <a:pt x="6278" y="5629"/>
                </a:cubicBezTo>
                <a:cubicBezTo>
                  <a:pt x="5755" y="6319"/>
                  <a:pt x="5315" y="7010"/>
                  <a:pt x="5127" y="7909"/>
                </a:cubicBezTo>
                <a:cubicBezTo>
                  <a:pt x="4897" y="8997"/>
                  <a:pt x="4667" y="10085"/>
                  <a:pt x="4604" y="11236"/>
                </a:cubicBezTo>
                <a:cubicBezTo>
                  <a:pt x="4353" y="11487"/>
                  <a:pt x="4018" y="11655"/>
                  <a:pt x="3641" y="11759"/>
                </a:cubicBezTo>
                <a:cubicBezTo>
                  <a:pt x="2972" y="11927"/>
                  <a:pt x="2365" y="12240"/>
                  <a:pt x="1842" y="12722"/>
                </a:cubicBezTo>
                <a:cubicBezTo>
                  <a:pt x="1737" y="12805"/>
                  <a:pt x="1612" y="12847"/>
                  <a:pt x="1445" y="12952"/>
                </a:cubicBezTo>
                <a:cubicBezTo>
                  <a:pt x="1089" y="12554"/>
                  <a:pt x="733" y="12199"/>
                  <a:pt x="398" y="11822"/>
                </a:cubicBezTo>
                <a:cubicBezTo>
                  <a:pt x="356" y="11780"/>
                  <a:pt x="273" y="11696"/>
                  <a:pt x="273" y="11613"/>
                </a:cubicBezTo>
                <a:cubicBezTo>
                  <a:pt x="189" y="11131"/>
                  <a:pt x="1" y="10629"/>
                  <a:pt x="64" y="10106"/>
                </a:cubicBezTo>
                <a:cubicBezTo>
                  <a:pt x="168" y="8851"/>
                  <a:pt x="461" y="7616"/>
                  <a:pt x="901" y="6445"/>
                </a:cubicBezTo>
                <a:cubicBezTo>
                  <a:pt x="1005" y="6173"/>
                  <a:pt x="1152" y="5942"/>
                  <a:pt x="1319" y="5712"/>
                </a:cubicBezTo>
                <a:cubicBezTo>
                  <a:pt x="1361" y="5608"/>
                  <a:pt x="1465" y="5545"/>
                  <a:pt x="1549" y="5440"/>
                </a:cubicBezTo>
                <a:cubicBezTo>
                  <a:pt x="2344" y="4394"/>
                  <a:pt x="3432" y="3766"/>
                  <a:pt x="4541" y="3180"/>
                </a:cubicBezTo>
                <a:cubicBezTo>
                  <a:pt x="4813" y="3013"/>
                  <a:pt x="5169" y="2908"/>
                  <a:pt x="5504" y="2825"/>
                </a:cubicBezTo>
                <a:cubicBezTo>
                  <a:pt x="6445" y="2657"/>
                  <a:pt x="7345" y="2595"/>
                  <a:pt x="8349" y="2616"/>
                </a:cubicBezTo>
                <a:close/>
              </a:path>
            </a:pathLst>
          </a:custGeom>
          <a:solidFill>
            <a:srgbClr val="E7BA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25"/>
          <p:cNvSpPr/>
          <p:nvPr/>
        </p:nvSpPr>
        <p:spPr>
          <a:xfrm>
            <a:off x="6653775" y="2563188"/>
            <a:ext cx="768975" cy="662050"/>
          </a:xfrm>
          <a:custGeom>
            <a:avLst/>
            <a:gdLst/>
            <a:ahLst/>
            <a:cxnLst/>
            <a:rect l="l" t="t" r="r" b="b"/>
            <a:pathLst>
              <a:path w="30759" h="26482" extrusionOk="0">
                <a:moveTo>
                  <a:pt x="7073" y="0"/>
                </a:moveTo>
                <a:cubicBezTo>
                  <a:pt x="6759" y="126"/>
                  <a:pt x="6529" y="272"/>
                  <a:pt x="6299" y="335"/>
                </a:cubicBezTo>
                <a:cubicBezTo>
                  <a:pt x="5671" y="544"/>
                  <a:pt x="5190" y="921"/>
                  <a:pt x="4750" y="1381"/>
                </a:cubicBezTo>
                <a:cubicBezTo>
                  <a:pt x="2763" y="3432"/>
                  <a:pt x="2407" y="3934"/>
                  <a:pt x="1152" y="6465"/>
                </a:cubicBezTo>
                <a:cubicBezTo>
                  <a:pt x="1152" y="6486"/>
                  <a:pt x="1110" y="6507"/>
                  <a:pt x="1110" y="6549"/>
                </a:cubicBezTo>
                <a:cubicBezTo>
                  <a:pt x="775" y="7114"/>
                  <a:pt x="587" y="7742"/>
                  <a:pt x="461" y="8390"/>
                </a:cubicBezTo>
                <a:cubicBezTo>
                  <a:pt x="377" y="8788"/>
                  <a:pt x="273" y="9186"/>
                  <a:pt x="231" y="9583"/>
                </a:cubicBezTo>
                <a:cubicBezTo>
                  <a:pt x="126" y="10462"/>
                  <a:pt x="1" y="11320"/>
                  <a:pt x="1" y="12219"/>
                </a:cubicBezTo>
                <a:cubicBezTo>
                  <a:pt x="1" y="13559"/>
                  <a:pt x="63" y="14919"/>
                  <a:pt x="126" y="16237"/>
                </a:cubicBezTo>
                <a:cubicBezTo>
                  <a:pt x="126" y="16509"/>
                  <a:pt x="147" y="16760"/>
                  <a:pt x="231" y="17011"/>
                </a:cubicBezTo>
                <a:cubicBezTo>
                  <a:pt x="880" y="19103"/>
                  <a:pt x="1905" y="20945"/>
                  <a:pt x="3516" y="22451"/>
                </a:cubicBezTo>
                <a:cubicBezTo>
                  <a:pt x="3621" y="22556"/>
                  <a:pt x="3725" y="22660"/>
                  <a:pt x="3872" y="22702"/>
                </a:cubicBezTo>
                <a:cubicBezTo>
                  <a:pt x="5483" y="23665"/>
                  <a:pt x="7115" y="24648"/>
                  <a:pt x="8998" y="25025"/>
                </a:cubicBezTo>
                <a:cubicBezTo>
                  <a:pt x="9061" y="25067"/>
                  <a:pt x="9144" y="25088"/>
                  <a:pt x="9228" y="25129"/>
                </a:cubicBezTo>
                <a:cubicBezTo>
                  <a:pt x="9751" y="25443"/>
                  <a:pt x="10358" y="25569"/>
                  <a:pt x="10923" y="25715"/>
                </a:cubicBezTo>
                <a:cubicBezTo>
                  <a:pt x="11446" y="25820"/>
                  <a:pt x="11969" y="25945"/>
                  <a:pt x="12471" y="26196"/>
                </a:cubicBezTo>
                <a:cubicBezTo>
                  <a:pt x="12618" y="26280"/>
                  <a:pt x="12785" y="26301"/>
                  <a:pt x="12973" y="26343"/>
                </a:cubicBezTo>
                <a:cubicBezTo>
                  <a:pt x="13681" y="26425"/>
                  <a:pt x="14401" y="26482"/>
                  <a:pt x="15124" y="26482"/>
                </a:cubicBezTo>
                <a:cubicBezTo>
                  <a:pt x="15321" y="26482"/>
                  <a:pt x="15518" y="26477"/>
                  <a:pt x="15714" y="26468"/>
                </a:cubicBezTo>
                <a:cubicBezTo>
                  <a:pt x="16021" y="26441"/>
                  <a:pt x="16323" y="26436"/>
                  <a:pt x="16624" y="26436"/>
                </a:cubicBezTo>
                <a:cubicBezTo>
                  <a:pt x="16774" y="26436"/>
                  <a:pt x="16924" y="26437"/>
                  <a:pt x="17074" y="26437"/>
                </a:cubicBezTo>
                <a:cubicBezTo>
                  <a:pt x="17524" y="26437"/>
                  <a:pt x="17974" y="26427"/>
                  <a:pt x="18434" y="26343"/>
                </a:cubicBezTo>
                <a:cubicBezTo>
                  <a:pt x="19606" y="26092"/>
                  <a:pt x="20820" y="25945"/>
                  <a:pt x="21991" y="25757"/>
                </a:cubicBezTo>
                <a:cubicBezTo>
                  <a:pt x="22598" y="25652"/>
                  <a:pt x="23142" y="25443"/>
                  <a:pt x="23686" y="25192"/>
                </a:cubicBezTo>
                <a:cubicBezTo>
                  <a:pt x="24419" y="24836"/>
                  <a:pt x="25151" y="24502"/>
                  <a:pt x="25862" y="24146"/>
                </a:cubicBezTo>
                <a:cubicBezTo>
                  <a:pt x="26218" y="23937"/>
                  <a:pt x="26616" y="23686"/>
                  <a:pt x="26908" y="23393"/>
                </a:cubicBezTo>
                <a:cubicBezTo>
                  <a:pt x="27515" y="22723"/>
                  <a:pt x="28143" y="22095"/>
                  <a:pt x="28624" y="21342"/>
                </a:cubicBezTo>
                <a:cubicBezTo>
                  <a:pt x="29147" y="20526"/>
                  <a:pt x="29566" y="19647"/>
                  <a:pt x="29733" y="18643"/>
                </a:cubicBezTo>
                <a:cubicBezTo>
                  <a:pt x="29775" y="18392"/>
                  <a:pt x="29817" y="18120"/>
                  <a:pt x="29942" y="17911"/>
                </a:cubicBezTo>
                <a:cubicBezTo>
                  <a:pt x="30256" y="17283"/>
                  <a:pt x="30382" y="16613"/>
                  <a:pt x="30549" y="15944"/>
                </a:cubicBezTo>
                <a:cubicBezTo>
                  <a:pt x="30654" y="15484"/>
                  <a:pt x="30758" y="15044"/>
                  <a:pt x="30675" y="14542"/>
                </a:cubicBezTo>
                <a:cubicBezTo>
                  <a:pt x="30570" y="14458"/>
                  <a:pt x="30445" y="14354"/>
                  <a:pt x="30340" y="14312"/>
                </a:cubicBezTo>
                <a:cubicBezTo>
                  <a:pt x="29649" y="13935"/>
                  <a:pt x="29168" y="13391"/>
                  <a:pt x="28750" y="12784"/>
                </a:cubicBezTo>
                <a:cubicBezTo>
                  <a:pt x="28582" y="12575"/>
                  <a:pt x="28478" y="12345"/>
                  <a:pt x="28352" y="12136"/>
                </a:cubicBezTo>
                <a:cubicBezTo>
                  <a:pt x="28274" y="12005"/>
                  <a:pt x="28171" y="11940"/>
                  <a:pt x="28053" y="11940"/>
                </a:cubicBezTo>
                <a:cubicBezTo>
                  <a:pt x="27983" y="11940"/>
                  <a:pt x="27908" y="11963"/>
                  <a:pt x="27829" y="12010"/>
                </a:cubicBezTo>
                <a:cubicBezTo>
                  <a:pt x="27662" y="12115"/>
                  <a:pt x="27536" y="12219"/>
                  <a:pt x="27411" y="12324"/>
                </a:cubicBezTo>
                <a:cubicBezTo>
                  <a:pt x="27181" y="12491"/>
                  <a:pt x="26971" y="12680"/>
                  <a:pt x="26720" y="12847"/>
                </a:cubicBezTo>
                <a:cubicBezTo>
                  <a:pt x="26333" y="13098"/>
                  <a:pt x="25983" y="13229"/>
                  <a:pt x="25637" y="13229"/>
                </a:cubicBezTo>
                <a:cubicBezTo>
                  <a:pt x="25292" y="13229"/>
                  <a:pt x="24952" y="13098"/>
                  <a:pt x="24586" y="12826"/>
                </a:cubicBezTo>
                <a:cubicBezTo>
                  <a:pt x="23833" y="12261"/>
                  <a:pt x="23163" y="11634"/>
                  <a:pt x="22828" y="10755"/>
                </a:cubicBezTo>
                <a:cubicBezTo>
                  <a:pt x="22619" y="10253"/>
                  <a:pt x="22473" y="9730"/>
                  <a:pt x="22243" y="9227"/>
                </a:cubicBezTo>
                <a:cubicBezTo>
                  <a:pt x="22201" y="9102"/>
                  <a:pt x="22222" y="8893"/>
                  <a:pt x="21929" y="8809"/>
                </a:cubicBezTo>
                <a:cubicBezTo>
                  <a:pt x="21761" y="8997"/>
                  <a:pt x="21594" y="9227"/>
                  <a:pt x="21385" y="9416"/>
                </a:cubicBezTo>
                <a:cubicBezTo>
                  <a:pt x="20832" y="9882"/>
                  <a:pt x="20209" y="10191"/>
                  <a:pt x="19479" y="10191"/>
                </a:cubicBezTo>
                <a:cubicBezTo>
                  <a:pt x="19324" y="10191"/>
                  <a:pt x="19164" y="10177"/>
                  <a:pt x="18999" y="10148"/>
                </a:cubicBezTo>
                <a:cubicBezTo>
                  <a:pt x="17890" y="9960"/>
                  <a:pt x="17012" y="9437"/>
                  <a:pt x="16447" y="8453"/>
                </a:cubicBezTo>
                <a:cubicBezTo>
                  <a:pt x="16279" y="8223"/>
                  <a:pt x="16175" y="7930"/>
                  <a:pt x="16028" y="7700"/>
                </a:cubicBezTo>
                <a:cubicBezTo>
                  <a:pt x="15589" y="7030"/>
                  <a:pt x="15421" y="6277"/>
                  <a:pt x="15401" y="5503"/>
                </a:cubicBezTo>
                <a:cubicBezTo>
                  <a:pt x="15401" y="5336"/>
                  <a:pt x="15484" y="5147"/>
                  <a:pt x="15233" y="5043"/>
                </a:cubicBezTo>
                <a:cubicBezTo>
                  <a:pt x="14919" y="5189"/>
                  <a:pt x="14710" y="5461"/>
                  <a:pt x="14438" y="5649"/>
                </a:cubicBezTo>
                <a:cubicBezTo>
                  <a:pt x="13863" y="6022"/>
                  <a:pt x="13254" y="6303"/>
                  <a:pt x="12610" y="6303"/>
                </a:cubicBezTo>
                <a:cubicBezTo>
                  <a:pt x="12387" y="6303"/>
                  <a:pt x="12159" y="6269"/>
                  <a:pt x="11927" y="6193"/>
                </a:cubicBezTo>
                <a:cubicBezTo>
                  <a:pt x="11216" y="5984"/>
                  <a:pt x="10504" y="5733"/>
                  <a:pt x="9835" y="5419"/>
                </a:cubicBezTo>
                <a:cubicBezTo>
                  <a:pt x="9375" y="5210"/>
                  <a:pt x="9019" y="4875"/>
                  <a:pt x="8747" y="4457"/>
                </a:cubicBezTo>
                <a:cubicBezTo>
                  <a:pt x="8098" y="3369"/>
                  <a:pt x="7491" y="2281"/>
                  <a:pt x="7282" y="1004"/>
                </a:cubicBezTo>
                <a:cubicBezTo>
                  <a:pt x="7240" y="691"/>
                  <a:pt x="7157" y="398"/>
                  <a:pt x="70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25"/>
          <p:cNvSpPr/>
          <p:nvPr/>
        </p:nvSpPr>
        <p:spPr>
          <a:xfrm>
            <a:off x="6821700" y="3230638"/>
            <a:ext cx="533575" cy="545600"/>
          </a:xfrm>
          <a:custGeom>
            <a:avLst/>
            <a:gdLst/>
            <a:ahLst/>
            <a:cxnLst/>
            <a:rect l="l" t="t" r="r" b="b"/>
            <a:pathLst>
              <a:path w="21343" h="21824" extrusionOk="0">
                <a:moveTo>
                  <a:pt x="5231" y="419"/>
                </a:moveTo>
                <a:cubicBezTo>
                  <a:pt x="5608" y="461"/>
                  <a:pt x="5963" y="461"/>
                  <a:pt x="6340" y="503"/>
                </a:cubicBezTo>
                <a:cubicBezTo>
                  <a:pt x="7135" y="628"/>
                  <a:pt x="7972" y="733"/>
                  <a:pt x="8809" y="712"/>
                </a:cubicBezTo>
                <a:cubicBezTo>
                  <a:pt x="9311" y="712"/>
                  <a:pt x="9792" y="733"/>
                  <a:pt x="10274" y="796"/>
                </a:cubicBezTo>
                <a:cubicBezTo>
                  <a:pt x="11006" y="879"/>
                  <a:pt x="11697" y="628"/>
                  <a:pt x="12408" y="566"/>
                </a:cubicBezTo>
                <a:cubicBezTo>
                  <a:pt x="13621" y="398"/>
                  <a:pt x="14835" y="189"/>
                  <a:pt x="16028" y="1"/>
                </a:cubicBezTo>
                <a:cubicBezTo>
                  <a:pt x="16425" y="607"/>
                  <a:pt x="16760" y="1193"/>
                  <a:pt x="16906" y="1884"/>
                </a:cubicBezTo>
                <a:cubicBezTo>
                  <a:pt x="16948" y="2198"/>
                  <a:pt x="17053" y="2491"/>
                  <a:pt x="17220" y="2783"/>
                </a:cubicBezTo>
                <a:cubicBezTo>
                  <a:pt x="17681" y="3620"/>
                  <a:pt x="17869" y="4541"/>
                  <a:pt x="18120" y="5441"/>
                </a:cubicBezTo>
                <a:cubicBezTo>
                  <a:pt x="18748" y="7763"/>
                  <a:pt x="19417" y="10065"/>
                  <a:pt x="20045" y="12408"/>
                </a:cubicBezTo>
                <a:cubicBezTo>
                  <a:pt x="20150" y="12806"/>
                  <a:pt x="20191" y="13183"/>
                  <a:pt x="20275" y="13580"/>
                </a:cubicBezTo>
                <a:cubicBezTo>
                  <a:pt x="20296" y="13706"/>
                  <a:pt x="20296" y="13873"/>
                  <a:pt x="20359" y="13999"/>
                </a:cubicBezTo>
                <a:cubicBezTo>
                  <a:pt x="20798" y="15379"/>
                  <a:pt x="20924" y="16844"/>
                  <a:pt x="21238" y="18288"/>
                </a:cubicBezTo>
                <a:cubicBezTo>
                  <a:pt x="21300" y="18518"/>
                  <a:pt x="21321" y="18790"/>
                  <a:pt x="21342" y="19020"/>
                </a:cubicBezTo>
                <a:cubicBezTo>
                  <a:pt x="20631" y="19732"/>
                  <a:pt x="19794" y="20171"/>
                  <a:pt x="18957" y="20589"/>
                </a:cubicBezTo>
                <a:cubicBezTo>
                  <a:pt x="17576" y="21238"/>
                  <a:pt x="16090" y="21740"/>
                  <a:pt x="14521" y="21803"/>
                </a:cubicBezTo>
                <a:cubicBezTo>
                  <a:pt x="14375" y="21803"/>
                  <a:pt x="14228" y="21824"/>
                  <a:pt x="14103" y="21824"/>
                </a:cubicBezTo>
                <a:cubicBezTo>
                  <a:pt x="12178" y="21740"/>
                  <a:pt x="10274" y="21824"/>
                  <a:pt x="8370" y="21552"/>
                </a:cubicBezTo>
                <a:cubicBezTo>
                  <a:pt x="6633" y="21322"/>
                  <a:pt x="4896" y="21133"/>
                  <a:pt x="3160" y="20966"/>
                </a:cubicBezTo>
                <a:cubicBezTo>
                  <a:pt x="2553" y="20903"/>
                  <a:pt x="1988" y="20799"/>
                  <a:pt x="1402" y="20569"/>
                </a:cubicBezTo>
                <a:cubicBezTo>
                  <a:pt x="963" y="20380"/>
                  <a:pt x="461" y="20338"/>
                  <a:pt x="21" y="19983"/>
                </a:cubicBezTo>
                <a:cubicBezTo>
                  <a:pt x="21" y="19836"/>
                  <a:pt x="0" y="19648"/>
                  <a:pt x="21" y="19439"/>
                </a:cubicBezTo>
                <a:cubicBezTo>
                  <a:pt x="147" y="18183"/>
                  <a:pt x="314" y="16928"/>
                  <a:pt x="461" y="15672"/>
                </a:cubicBezTo>
                <a:cubicBezTo>
                  <a:pt x="523" y="15233"/>
                  <a:pt x="628" y="14752"/>
                  <a:pt x="733" y="14333"/>
                </a:cubicBezTo>
                <a:cubicBezTo>
                  <a:pt x="921" y="13643"/>
                  <a:pt x="1088" y="12952"/>
                  <a:pt x="1277" y="12283"/>
                </a:cubicBezTo>
                <a:cubicBezTo>
                  <a:pt x="1360" y="11927"/>
                  <a:pt x="1444" y="11592"/>
                  <a:pt x="1465" y="11258"/>
                </a:cubicBezTo>
                <a:cubicBezTo>
                  <a:pt x="1590" y="9625"/>
                  <a:pt x="2093" y="8119"/>
                  <a:pt x="2595" y="6592"/>
                </a:cubicBezTo>
                <a:cubicBezTo>
                  <a:pt x="3034" y="5211"/>
                  <a:pt x="3578" y="3851"/>
                  <a:pt x="4080" y="2491"/>
                </a:cubicBezTo>
                <a:cubicBezTo>
                  <a:pt x="4352" y="1737"/>
                  <a:pt x="4729" y="1089"/>
                  <a:pt x="5231" y="419"/>
                </a:cubicBezTo>
                <a:close/>
              </a:path>
            </a:pathLst>
          </a:custGeom>
          <a:solidFill>
            <a:srgbClr val="F1B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25"/>
          <p:cNvSpPr/>
          <p:nvPr/>
        </p:nvSpPr>
        <p:spPr>
          <a:xfrm>
            <a:off x="6780375" y="3744838"/>
            <a:ext cx="616750" cy="311800"/>
          </a:xfrm>
          <a:custGeom>
            <a:avLst/>
            <a:gdLst/>
            <a:ahLst/>
            <a:cxnLst/>
            <a:rect l="l" t="t" r="r" b="b"/>
            <a:pathLst>
              <a:path w="24670" h="12472" extrusionOk="0">
                <a:moveTo>
                  <a:pt x="0" y="9395"/>
                </a:moveTo>
                <a:cubicBezTo>
                  <a:pt x="0" y="8872"/>
                  <a:pt x="42" y="8391"/>
                  <a:pt x="168" y="7910"/>
                </a:cubicBezTo>
                <a:cubicBezTo>
                  <a:pt x="398" y="7052"/>
                  <a:pt x="670" y="6215"/>
                  <a:pt x="1025" y="5399"/>
                </a:cubicBezTo>
                <a:cubicBezTo>
                  <a:pt x="1109" y="5231"/>
                  <a:pt x="1214" y="5043"/>
                  <a:pt x="1214" y="4834"/>
                </a:cubicBezTo>
                <a:cubicBezTo>
                  <a:pt x="1214" y="4185"/>
                  <a:pt x="1465" y="3599"/>
                  <a:pt x="1737" y="3034"/>
                </a:cubicBezTo>
                <a:cubicBezTo>
                  <a:pt x="1988" y="2407"/>
                  <a:pt x="2093" y="1716"/>
                  <a:pt x="2134" y="984"/>
                </a:cubicBezTo>
                <a:cubicBezTo>
                  <a:pt x="2302" y="984"/>
                  <a:pt x="2469" y="942"/>
                  <a:pt x="2574" y="984"/>
                </a:cubicBezTo>
                <a:cubicBezTo>
                  <a:pt x="3432" y="1423"/>
                  <a:pt x="4394" y="1402"/>
                  <a:pt x="5336" y="1549"/>
                </a:cubicBezTo>
                <a:cubicBezTo>
                  <a:pt x="7282" y="1779"/>
                  <a:pt x="9207" y="1988"/>
                  <a:pt x="11153" y="2198"/>
                </a:cubicBezTo>
                <a:cubicBezTo>
                  <a:pt x="11697" y="2239"/>
                  <a:pt x="12241" y="2239"/>
                  <a:pt x="12764" y="2281"/>
                </a:cubicBezTo>
                <a:cubicBezTo>
                  <a:pt x="13433" y="2302"/>
                  <a:pt x="14082" y="2344"/>
                  <a:pt x="14730" y="2323"/>
                </a:cubicBezTo>
                <a:cubicBezTo>
                  <a:pt x="15337" y="2323"/>
                  <a:pt x="15944" y="2302"/>
                  <a:pt x="16530" y="2198"/>
                </a:cubicBezTo>
                <a:cubicBezTo>
                  <a:pt x="17555" y="2030"/>
                  <a:pt x="18559" y="1821"/>
                  <a:pt x="19522" y="1444"/>
                </a:cubicBezTo>
                <a:cubicBezTo>
                  <a:pt x="20505" y="1026"/>
                  <a:pt x="21531" y="628"/>
                  <a:pt x="22451" y="42"/>
                </a:cubicBezTo>
                <a:cubicBezTo>
                  <a:pt x="22535" y="1"/>
                  <a:pt x="22598" y="21"/>
                  <a:pt x="22681" y="21"/>
                </a:cubicBezTo>
                <a:cubicBezTo>
                  <a:pt x="22702" y="42"/>
                  <a:pt x="22744" y="63"/>
                  <a:pt x="22744" y="105"/>
                </a:cubicBezTo>
                <a:cubicBezTo>
                  <a:pt x="23100" y="2030"/>
                  <a:pt x="23435" y="3976"/>
                  <a:pt x="23811" y="5901"/>
                </a:cubicBezTo>
                <a:cubicBezTo>
                  <a:pt x="23895" y="6319"/>
                  <a:pt x="24000" y="6738"/>
                  <a:pt x="24041" y="7156"/>
                </a:cubicBezTo>
                <a:cubicBezTo>
                  <a:pt x="24146" y="7826"/>
                  <a:pt x="24376" y="8412"/>
                  <a:pt x="24334" y="9102"/>
                </a:cubicBezTo>
                <a:cubicBezTo>
                  <a:pt x="24313" y="9479"/>
                  <a:pt x="24460" y="9876"/>
                  <a:pt x="24565" y="10274"/>
                </a:cubicBezTo>
                <a:cubicBezTo>
                  <a:pt x="24669" y="10693"/>
                  <a:pt x="24669" y="11048"/>
                  <a:pt x="24251" y="11299"/>
                </a:cubicBezTo>
                <a:cubicBezTo>
                  <a:pt x="23916" y="11885"/>
                  <a:pt x="23330" y="11948"/>
                  <a:pt x="22702" y="11990"/>
                </a:cubicBezTo>
                <a:cubicBezTo>
                  <a:pt x="22054" y="12032"/>
                  <a:pt x="21342" y="11990"/>
                  <a:pt x="20715" y="12366"/>
                </a:cubicBezTo>
                <a:cubicBezTo>
                  <a:pt x="20568" y="12471"/>
                  <a:pt x="20338" y="12471"/>
                  <a:pt x="20150" y="12471"/>
                </a:cubicBezTo>
                <a:cubicBezTo>
                  <a:pt x="19731" y="12450"/>
                  <a:pt x="19292" y="12387"/>
                  <a:pt x="18873" y="12345"/>
                </a:cubicBezTo>
                <a:cubicBezTo>
                  <a:pt x="17995" y="12241"/>
                  <a:pt x="17576" y="11885"/>
                  <a:pt x="17409" y="11027"/>
                </a:cubicBezTo>
                <a:cubicBezTo>
                  <a:pt x="17346" y="10776"/>
                  <a:pt x="17304" y="10525"/>
                  <a:pt x="17137" y="10316"/>
                </a:cubicBezTo>
                <a:cubicBezTo>
                  <a:pt x="17116" y="10295"/>
                  <a:pt x="17116" y="10274"/>
                  <a:pt x="17095" y="10253"/>
                </a:cubicBezTo>
                <a:cubicBezTo>
                  <a:pt x="16990" y="9793"/>
                  <a:pt x="16907" y="9353"/>
                  <a:pt x="16781" y="8914"/>
                </a:cubicBezTo>
                <a:cubicBezTo>
                  <a:pt x="16676" y="8516"/>
                  <a:pt x="16383" y="8182"/>
                  <a:pt x="16383" y="7700"/>
                </a:cubicBezTo>
                <a:cubicBezTo>
                  <a:pt x="16383" y="7177"/>
                  <a:pt x="16153" y="6717"/>
                  <a:pt x="15756" y="6319"/>
                </a:cubicBezTo>
                <a:cubicBezTo>
                  <a:pt x="15672" y="6236"/>
                  <a:pt x="15588" y="6131"/>
                  <a:pt x="15484" y="6089"/>
                </a:cubicBezTo>
                <a:cubicBezTo>
                  <a:pt x="15023" y="5859"/>
                  <a:pt x="14542" y="5545"/>
                  <a:pt x="14019" y="5399"/>
                </a:cubicBezTo>
                <a:cubicBezTo>
                  <a:pt x="13245" y="5190"/>
                  <a:pt x="12429" y="5022"/>
                  <a:pt x="11571" y="5252"/>
                </a:cubicBezTo>
                <a:cubicBezTo>
                  <a:pt x="10295" y="5587"/>
                  <a:pt x="10295" y="5566"/>
                  <a:pt x="9772" y="6738"/>
                </a:cubicBezTo>
                <a:cubicBezTo>
                  <a:pt x="9688" y="6926"/>
                  <a:pt x="9562" y="7073"/>
                  <a:pt x="9458" y="7240"/>
                </a:cubicBezTo>
                <a:cubicBezTo>
                  <a:pt x="9165" y="7680"/>
                  <a:pt x="8830" y="8098"/>
                  <a:pt x="8684" y="8684"/>
                </a:cubicBezTo>
                <a:cubicBezTo>
                  <a:pt x="8642" y="8956"/>
                  <a:pt x="8412" y="9228"/>
                  <a:pt x="8223" y="9479"/>
                </a:cubicBezTo>
                <a:cubicBezTo>
                  <a:pt x="8014" y="9835"/>
                  <a:pt x="7826" y="10169"/>
                  <a:pt x="7700" y="10567"/>
                </a:cubicBezTo>
                <a:cubicBezTo>
                  <a:pt x="7491" y="11090"/>
                  <a:pt x="7156" y="11550"/>
                  <a:pt x="6863" y="12053"/>
                </a:cubicBezTo>
                <a:cubicBezTo>
                  <a:pt x="6759" y="12241"/>
                  <a:pt x="6570" y="12262"/>
                  <a:pt x="6424" y="12157"/>
                </a:cubicBezTo>
                <a:cubicBezTo>
                  <a:pt x="6068" y="11948"/>
                  <a:pt x="5691" y="11864"/>
                  <a:pt x="5294" y="11781"/>
                </a:cubicBezTo>
                <a:cubicBezTo>
                  <a:pt x="5085" y="11739"/>
                  <a:pt x="4875" y="11571"/>
                  <a:pt x="4687" y="11467"/>
                </a:cubicBezTo>
                <a:cubicBezTo>
                  <a:pt x="4164" y="11153"/>
                  <a:pt x="3662" y="10839"/>
                  <a:pt x="3034" y="10776"/>
                </a:cubicBezTo>
                <a:cubicBezTo>
                  <a:pt x="2909" y="10734"/>
                  <a:pt x="2762" y="10693"/>
                  <a:pt x="2658" y="10609"/>
                </a:cubicBezTo>
                <a:cubicBezTo>
                  <a:pt x="1946" y="10190"/>
                  <a:pt x="1193" y="9960"/>
                  <a:pt x="461" y="9667"/>
                </a:cubicBezTo>
                <a:cubicBezTo>
                  <a:pt x="314" y="9646"/>
                  <a:pt x="168" y="9521"/>
                  <a:pt x="0" y="9395"/>
                </a:cubicBezTo>
                <a:close/>
              </a:path>
            </a:pathLst>
          </a:custGeom>
          <a:solidFill>
            <a:srgbClr val="6884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25"/>
          <p:cNvSpPr/>
          <p:nvPr/>
        </p:nvSpPr>
        <p:spPr>
          <a:xfrm>
            <a:off x="7388725" y="2996813"/>
            <a:ext cx="128700" cy="125575"/>
          </a:xfrm>
          <a:custGeom>
            <a:avLst/>
            <a:gdLst/>
            <a:ahLst/>
            <a:cxnLst/>
            <a:rect l="l" t="t" r="r" b="b"/>
            <a:pathLst>
              <a:path w="5148" h="5023" extrusionOk="0">
                <a:moveTo>
                  <a:pt x="0" y="4750"/>
                </a:moveTo>
                <a:cubicBezTo>
                  <a:pt x="126" y="4081"/>
                  <a:pt x="398" y="3495"/>
                  <a:pt x="816" y="3035"/>
                </a:cubicBezTo>
                <a:cubicBezTo>
                  <a:pt x="1130" y="2658"/>
                  <a:pt x="1360" y="2302"/>
                  <a:pt x="1402" y="1821"/>
                </a:cubicBezTo>
                <a:cubicBezTo>
                  <a:pt x="1465" y="1486"/>
                  <a:pt x="1653" y="1256"/>
                  <a:pt x="1904" y="1068"/>
                </a:cubicBezTo>
                <a:cubicBezTo>
                  <a:pt x="2093" y="942"/>
                  <a:pt x="2302" y="817"/>
                  <a:pt x="2428" y="649"/>
                </a:cubicBezTo>
                <a:cubicBezTo>
                  <a:pt x="2846" y="210"/>
                  <a:pt x="3453" y="189"/>
                  <a:pt x="3976" y="43"/>
                </a:cubicBezTo>
                <a:cubicBezTo>
                  <a:pt x="4227" y="1"/>
                  <a:pt x="4478" y="105"/>
                  <a:pt x="4645" y="315"/>
                </a:cubicBezTo>
                <a:cubicBezTo>
                  <a:pt x="5001" y="712"/>
                  <a:pt x="5148" y="1089"/>
                  <a:pt x="5064" y="1654"/>
                </a:cubicBezTo>
                <a:cubicBezTo>
                  <a:pt x="4917" y="2721"/>
                  <a:pt x="4917" y="2742"/>
                  <a:pt x="4164" y="3495"/>
                </a:cubicBezTo>
                <a:cubicBezTo>
                  <a:pt x="3955" y="3704"/>
                  <a:pt x="3767" y="3913"/>
                  <a:pt x="3557" y="4102"/>
                </a:cubicBezTo>
                <a:cubicBezTo>
                  <a:pt x="3327" y="4290"/>
                  <a:pt x="3055" y="4520"/>
                  <a:pt x="2762" y="4604"/>
                </a:cubicBezTo>
                <a:cubicBezTo>
                  <a:pt x="1904" y="4730"/>
                  <a:pt x="1026" y="5022"/>
                  <a:pt x="0" y="47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25"/>
          <p:cNvSpPr/>
          <p:nvPr/>
        </p:nvSpPr>
        <p:spPr>
          <a:xfrm>
            <a:off x="7334850" y="4285713"/>
            <a:ext cx="156425" cy="60700"/>
          </a:xfrm>
          <a:custGeom>
            <a:avLst/>
            <a:gdLst/>
            <a:ahLst/>
            <a:cxnLst/>
            <a:rect l="l" t="t" r="r" b="b"/>
            <a:pathLst>
              <a:path w="6257" h="2428" extrusionOk="0">
                <a:moveTo>
                  <a:pt x="6173" y="1402"/>
                </a:moveTo>
                <a:cubicBezTo>
                  <a:pt x="6256" y="1674"/>
                  <a:pt x="6256" y="1905"/>
                  <a:pt x="6068" y="2051"/>
                </a:cubicBezTo>
                <a:cubicBezTo>
                  <a:pt x="5943" y="2198"/>
                  <a:pt x="5712" y="2260"/>
                  <a:pt x="5524" y="2260"/>
                </a:cubicBezTo>
                <a:cubicBezTo>
                  <a:pt x="4562" y="2260"/>
                  <a:pt x="3599" y="2428"/>
                  <a:pt x="2616" y="2239"/>
                </a:cubicBezTo>
                <a:cubicBezTo>
                  <a:pt x="1821" y="2114"/>
                  <a:pt x="1088" y="1800"/>
                  <a:pt x="377" y="1402"/>
                </a:cubicBezTo>
                <a:cubicBezTo>
                  <a:pt x="42" y="1214"/>
                  <a:pt x="0" y="879"/>
                  <a:pt x="293" y="628"/>
                </a:cubicBezTo>
                <a:cubicBezTo>
                  <a:pt x="607" y="335"/>
                  <a:pt x="942" y="126"/>
                  <a:pt x="1423" y="105"/>
                </a:cubicBezTo>
                <a:cubicBezTo>
                  <a:pt x="1988" y="63"/>
                  <a:pt x="2553" y="1"/>
                  <a:pt x="3118" y="42"/>
                </a:cubicBezTo>
                <a:cubicBezTo>
                  <a:pt x="4290" y="168"/>
                  <a:pt x="5336" y="566"/>
                  <a:pt x="6173" y="1402"/>
                </a:cubicBezTo>
                <a:close/>
              </a:path>
            </a:pathLst>
          </a:custGeom>
          <a:solidFill>
            <a:srgbClr val="F175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25"/>
          <p:cNvSpPr/>
          <p:nvPr/>
        </p:nvSpPr>
        <p:spPr>
          <a:xfrm>
            <a:off x="6642275" y="2566313"/>
            <a:ext cx="80050" cy="125050"/>
          </a:xfrm>
          <a:custGeom>
            <a:avLst/>
            <a:gdLst/>
            <a:ahLst/>
            <a:cxnLst/>
            <a:rect l="l" t="t" r="r" b="b"/>
            <a:pathLst>
              <a:path w="3202" h="5002" extrusionOk="0">
                <a:moveTo>
                  <a:pt x="649" y="5001"/>
                </a:moveTo>
                <a:cubicBezTo>
                  <a:pt x="84" y="4457"/>
                  <a:pt x="126" y="3746"/>
                  <a:pt x="63" y="3118"/>
                </a:cubicBezTo>
                <a:cubicBezTo>
                  <a:pt x="0" y="2365"/>
                  <a:pt x="168" y="1570"/>
                  <a:pt x="565" y="900"/>
                </a:cubicBezTo>
                <a:cubicBezTo>
                  <a:pt x="837" y="398"/>
                  <a:pt x="1193" y="1"/>
                  <a:pt x="1821" y="42"/>
                </a:cubicBezTo>
                <a:cubicBezTo>
                  <a:pt x="1925" y="42"/>
                  <a:pt x="2072" y="42"/>
                  <a:pt x="2135" y="105"/>
                </a:cubicBezTo>
                <a:cubicBezTo>
                  <a:pt x="2574" y="482"/>
                  <a:pt x="2992" y="838"/>
                  <a:pt x="3181" y="1423"/>
                </a:cubicBezTo>
                <a:cubicBezTo>
                  <a:pt x="3202" y="1549"/>
                  <a:pt x="3181" y="1675"/>
                  <a:pt x="3139" y="1842"/>
                </a:cubicBezTo>
                <a:cubicBezTo>
                  <a:pt x="3139" y="1884"/>
                  <a:pt x="3097" y="1947"/>
                  <a:pt x="3076" y="1988"/>
                </a:cubicBezTo>
                <a:cubicBezTo>
                  <a:pt x="2846" y="2407"/>
                  <a:pt x="1130" y="4541"/>
                  <a:pt x="649" y="50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25"/>
          <p:cNvSpPr/>
          <p:nvPr/>
        </p:nvSpPr>
        <p:spPr>
          <a:xfrm>
            <a:off x="6623450" y="4256413"/>
            <a:ext cx="137600" cy="45550"/>
          </a:xfrm>
          <a:custGeom>
            <a:avLst/>
            <a:gdLst/>
            <a:ahLst/>
            <a:cxnLst/>
            <a:rect l="l" t="t" r="r" b="b"/>
            <a:pathLst>
              <a:path w="5504" h="1822" extrusionOk="0">
                <a:moveTo>
                  <a:pt x="5503" y="377"/>
                </a:moveTo>
                <a:cubicBezTo>
                  <a:pt x="5398" y="880"/>
                  <a:pt x="5106" y="1068"/>
                  <a:pt x="4771" y="1193"/>
                </a:cubicBezTo>
                <a:cubicBezTo>
                  <a:pt x="3515" y="1696"/>
                  <a:pt x="2197" y="1821"/>
                  <a:pt x="900" y="1549"/>
                </a:cubicBezTo>
                <a:cubicBezTo>
                  <a:pt x="565" y="1507"/>
                  <a:pt x="293" y="1277"/>
                  <a:pt x="0" y="1005"/>
                </a:cubicBezTo>
                <a:cubicBezTo>
                  <a:pt x="398" y="461"/>
                  <a:pt x="942" y="252"/>
                  <a:pt x="1528" y="168"/>
                </a:cubicBezTo>
                <a:cubicBezTo>
                  <a:pt x="2176" y="64"/>
                  <a:pt x="2825" y="1"/>
                  <a:pt x="3494" y="147"/>
                </a:cubicBezTo>
                <a:cubicBezTo>
                  <a:pt x="4143" y="252"/>
                  <a:pt x="4792" y="294"/>
                  <a:pt x="5503" y="377"/>
                </a:cubicBezTo>
                <a:close/>
              </a:path>
            </a:pathLst>
          </a:custGeom>
          <a:solidFill>
            <a:srgbClr val="F175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5"/>
          <p:cNvSpPr/>
          <p:nvPr/>
        </p:nvSpPr>
        <p:spPr>
          <a:xfrm>
            <a:off x="6860925" y="2977988"/>
            <a:ext cx="272025" cy="162175"/>
          </a:xfrm>
          <a:custGeom>
            <a:avLst/>
            <a:gdLst/>
            <a:ahLst/>
            <a:cxnLst/>
            <a:rect l="l" t="t" r="r" b="b"/>
            <a:pathLst>
              <a:path w="10881" h="6487" extrusionOk="0">
                <a:moveTo>
                  <a:pt x="10881" y="63"/>
                </a:moveTo>
                <a:cubicBezTo>
                  <a:pt x="10797" y="963"/>
                  <a:pt x="10672" y="1779"/>
                  <a:pt x="10358" y="2553"/>
                </a:cubicBezTo>
                <a:cubicBezTo>
                  <a:pt x="10044" y="3369"/>
                  <a:pt x="9688" y="4122"/>
                  <a:pt x="9270" y="4855"/>
                </a:cubicBezTo>
                <a:cubicBezTo>
                  <a:pt x="8767" y="5713"/>
                  <a:pt x="7889" y="6027"/>
                  <a:pt x="7073" y="6403"/>
                </a:cubicBezTo>
                <a:cubicBezTo>
                  <a:pt x="6884" y="6487"/>
                  <a:pt x="6675" y="6445"/>
                  <a:pt x="6466" y="6424"/>
                </a:cubicBezTo>
                <a:cubicBezTo>
                  <a:pt x="5734" y="6340"/>
                  <a:pt x="4980" y="6299"/>
                  <a:pt x="4248" y="6194"/>
                </a:cubicBezTo>
                <a:cubicBezTo>
                  <a:pt x="3662" y="6110"/>
                  <a:pt x="3139" y="5901"/>
                  <a:pt x="2700" y="5503"/>
                </a:cubicBezTo>
                <a:cubicBezTo>
                  <a:pt x="2386" y="5231"/>
                  <a:pt x="2009" y="4980"/>
                  <a:pt x="1674" y="4708"/>
                </a:cubicBezTo>
                <a:cubicBezTo>
                  <a:pt x="942" y="4122"/>
                  <a:pt x="419" y="3390"/>
                  <a:pt x="168" y="2470"/>
                </a:cubicBezTo>
                <a:cubicBezTo>
                  <a:pt x="21" y="2009"/>
                  <a:pt x="0" y="1507"/>
                  <a:pt x="84" y="1047"/>
                </a:cubicBezTo>
                <a:cubicBezTo>
                  <a:pt x="126" y="628"/>
                  <a:pt x="377" y="482"/>
                  <a:pt x="796" y="524"/>
                </a:cubicBezTo>
                <a:cubicBezTo>
                  <a:pt x="837" y="524"/>
                  <a:pt x="900" y="545"/>
                  <a:pt x="963" y="545"/>
                </a:cubicBezTo>
                <a:cubicBezTo>
                  <a:pt x="2616" y="879"/>
                  <a:pt x="4269" y="649"/>
                  <a:pt x="5922" y="461"/>
                </a:cubicBezTo>
                <a:cubicBezTo>
                  <a:pt x="6591" y="377"/>
                  <a:pt x="7282" y="335"/>
                  <a:pt x="7951" y="252"/>
                </a:cubicBezTo>
                <a:cubicBezTo>
                  <a:pt x="8182" y="231"/>
                  <a:pt x="8433" y="231"/>
                  <a:pt x="8642" y="168"/>
                </a:cubicBezTo>
                <a:cubicBezTo>
                  <a:pt x="9395" y="1"/>
                  <a:pt x="10107" y="42"/>
                  <a:pt x="10881" y="63"/>
                </a:cubicBezTo>
                <a:close/>
              </a:path>
            </a:pathLst>
          </a:custGeom>
          <a:solidFill>
            <a:srgbClr val="FB65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25"/>
          <p:cNvSpPr/>
          <p:nvPr/>
        </p:nvSpPr>
        <p:spPr>
          <a:xfrm>
            <a:off x="7148625" y="2932488"/>
            <a:ext cx="177350" cy="206125"/>
          </a:xfrm>
          <a:custGeom>
            <a:avLst/>
            <a:gdLst/>
            <a:ahLst/>
            <a:cxnLst/>
            <a:rect l="l" t="t" r="r" b="b"/>
            <a:pathLst>
              <a:path w="7094" h="8245" extrusionOk="0">
                <a:moveTo>
                  <a:pt x="6968" y="3494"/>
                </a:moveTo>
                <a:cubicBezTo>
                  <a:pt x="6968" y="2867"/>
                  <a:pt x="6780" y="2197"/>
                  <a:pt x="6382" y="1674"/>
                </a:cubicBezTo>
                <a:cubicBezTo>
                  <a:pt x="5524" y="502"/>
                  <a:pt x="3871" y="0"/>
                  <a:pt x="2532" y="419"/>
                </a:cubicBezTo>
                <a:cubicBezTo>
                  <a:pt x="2156" y="440"/>
                  <a:pt x="1758" y="544"/>
                  <a:pt x="1528" y="816"/>
                </a:cubicBezTo>
                <a:cubicBezTo>
                  <a:pt x="1277" y="1067"/>
                  <a:pt x="1151" y="1297"/>
                  <a:pt x="1109" y="1465"/>
                </a:cubicBezTo>
                <a:cubicBezTo>
                  <a:pt x="1109" y="1486"/>
                  <a:pt x="1068" y="1486"/>
                  <a:pt x="1068" y="1528"/>
                </a:cubicBezTo>
                <a:cubicBezTo>
                  <a:pt x="0" y="3118"/>
                  <a:pt x="335" y="5545"/>
                  <a:pt x="1863" y="6759"/>
                </a:cubicBezTo>
                <a:cubicBezTo>
                  <a:pt x="3767" y="8244"/>
                  <a:pt x="6298" y="7051"/>
                  <a:pt x="6926" y="4834"/>
                </a:cubicBezTo>
                <a:cubicBezTo>
                  <a:pt x="7094" y="4373"/>
                  <a:pt x="7073" y="3913"/>
                  <a:pt x="6968" y="349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25"/>
          <p:cNvSpPr/>
          <p:nvPr/>
        </p:nvSpPr>
        <p:spPr>
          <a:xfrm>
            <a:off x="6630775" y="2850888"/>
            <a:ext cx="204025" cy="190425"/>
          </a:xfrm>
          <a:custGeom>
            <a:avLst/>
            <a:gdLst/>
            <a:ahLst/>
            <a:cxnLst/>
            <a:rect l="l" t="t" r="r" b="b"/>
            <a:pathLst>
              <a:path w="8161" h="7617" extrusionOk="0">
                <a:moveTo>
                  <a:pt x="7302" y="1779"/>
                </a:moveTo>
                <a:cubicBezTo>
                  <a:pt x="6612" y="732"/>
                  <a:pt x="5189" y="0"/>
                  <a:pt x="3996" y="502"/>
                </a:cubicBezTo>
                <a:cubicBezTo>
                  <a:pt x="2783" y="607"/>
                  <a:pt x="1569" y="1256"/>
                  <a:pt x="1067" y="2364"/>
                </a:cubicBezTo>
                <a:cubicBezTo>
                  <a:pt x="0" y="4687"/>
                  <a:pt x="2511" y="7449"/>
                  <a:pt x="4771" y="7554"/>
                </a:cubicBezTo>
                <a:cubicBezTo>
                  <a:pt x="5838" y="7616"/>
                  <a:pt x="6800" y="6675"/>
                  <a:pt x="7386" y="5859"/>
                </a:cubicBezTo>
                <a:cubicBezTo>
                  <a:pt x="8160" y="4771"/>
                  <a:pt x="8014" y="2908"/>
                  <a:pt x="7302" y="177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25"/>
          <p:cNvSpPr/>
          <p:nvPr/>
        </p:nvSpPr>
        <p:spPr>
          <a:xfrm>
            <a:off x="6877150" y="3366113"/>
            <a:ext cx="415350" cy="84775"/>
          </a:xfrm>
          <a:custGeom>
            <a:avLst/>
            <a:gdLst/>
            <a:ahLst/>
            <a:cxnLst/>
            <a:rect l="l" t="t" r="r" b="b"/>
            <a:pathLst>
              <a:path w="16614" h="3391" extrusionOk="0">
                <a:moveTo>
                  <a:pt x="16488" y="1758"/>
                </a:moveTo>
                <a:cubicBezTo>
                  <a:pt x="16111" y="712"/>
                  <a:pt x="14960" y="1235"/>
                  <a:pt x="14124" y="1131"/>
                </a:cubicBezTo>
                <a:cubicBezTo>
                  <a:pt x="12596" y="963"/>
                  <a:pt x="10504" y="1842"/>
                  <a:pt x="9039" y="1173"/>
                </a:cubicBezTo>
                <a:cubicBezTo>
                  <a:pt x="7784" y="608"/>
                  <a:pt x="7198" y="1"/>
                  <a:pt x="5733" y="503"/>
                </a:cubicBezTo>
                <a:cubicBezTo>
                  <a:pt x="5105" y="712"/>
                  <a:pt x="4520" y="1047"/>
                  <a:pt x="3913" y="1256"/>
                </a:cubicBezTo>
                <a:cubicBezTo>
                  <a:pt x="3013" y="1570"/>
                  <a:pt x="2092" y="817"/>
                  <a:pt x="1339" y="461"/>
                </a:cubicBezTo>
                <a:cubicBezTo>
                  <a:pt x="712" y="189"/>
                  <a:pt x="0" y="775"/>
                  <a:pt x="377" y="1445"/>
                </a:cubicBezTo>
                <a:cubicBezTo>
                  <a:pt x="942" y="2449"/>
                  <a:pt x="2239" y="3160"/>
                  <a:pt x="3390" y="3244"/>
                </a:cubicBezTo>
                <a:cubicBezTo>
                  <a:pt x="4708" y="3349"/>
                  <a:pt x="6277" y="1800"/>
                  <a:pt x="7470" y="2554"/>
                </a:cubicBezTo>
                <a:cubicBezTo>
                  <a:pt x="8704" y="3390"/>
                  <a:pt x="9918" y="3390"/>
                  <a:pt x="11383" y="3265"/>
                </a:cubicBezTo>
                <a:cubicBezTo>
                  <a:pt x="12303" y="3181"/>
                  <a:pt x="13182" y="3077"/>
                  <a:pt x="14103" y="3139"/>
                </a:cubicBezTo>
                <a:cubicBezTo>
                  <a:pt x="14814" y="3181"/>
                  <a:pt x="15421" y="3223"/>
                  <a:pt x="16007" y="2826"/>
                </a:cubicBezTo>
                <a:cubicBezTo>
                  <a:pt x="16404" y="2616"/>
                  <a:pt x="16613" y="2177"/>
                  <a:pt x="16488" y="1758"/>
                </a:cubicBezTo>
                <a:close/>
              </a:path>
            </a:pathLst>
          </a:custGeom>
          <a:solidFill>
            <a:srgbClr val="F175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25"/>
          <p:cNvSpPr/>
          <p:nvPr/>
        </p:nvSpPr>
        <p:spPr>
          <a:xfrm>
            <a:off x="6834775" y="3481213"/>
            <a:ext cx="483875" cy="102550"/>
          </a:xfrm>
          <a:custGeom>
            <a:avLst/>
            <a:gdLst/>
            <a:ahLst/>
            <a:cxnLst/>
            <a:rect l="l" t="t" r="r" b="b"/>
            <a:pathLst>
              <a:path w="19355" h="4102" extrusionOk="0">
                <a:moveTo>
                  <a:pt x="18434" y="1214"/>
                </a:moveTo>
                <a:cubicBezTo>
                  <a:pt x="17011" y="732"/>
                  <a:pt x="15254" y="816"/>
                  <a:pt x="13894" y="1548"/>
                </a:cubicBezTo>
                <a:cubicBezTo>
                  <a:pt x="13768" y="1632"/>
                  <a:pt x="13140" y="1779"/>
                  <a:pt x="13370" y="1967"/>
                </a:cubicBezTo>
                <a:cubicBezTo>
                  <a:pt x="13098" y="1737"/>
                  <a:pt x="12973" y="1360"/>
                  <a:pt x="12617" y="1172"/>
                </a:cubicBezTo>
                <a:cubicBezTo>
                  <a:pt x="11843" y="837"/>
                  <a:pt x="11215" y="795"/>
                  <a:pt x="10441" y="1067"/>
                </a:cubicBezTo>
                <a:cubicBezTo>
                  <a:pt x="8474" y="1758"/>
                  <a:pt x="7135" y="1590"/>
                  <a:pt x="5420" y="481"/>
                </a:cubicBezTo>
                <a:cubicBezTo>
                  <a:pt x="4876" y="105"/>
                  <a:pt x="3997" y="126"/>
                  <a:pt x="3411" y="398"/>
                </a:cubicBezTo>
                <a:cubicBezTo>
                  <a:pt x="3055" y="544"/>
                  <a:pt x="2699" y="816"/>
                  <a:pt x="2302" y="858"/>
                </a:cubicBezTo>
                <a:cubicBezTo>
                  <a:pt x="2176" y="900"/>
                  <a:pt x="1570" y="314"/>
                  <a:pt x="1423" y="188"/>
                </a:cubicBezTo>
                <a:cubicBezTo>
                  <a:pt x="1214" y="0"/>
                  <a:pt x="900" y="21"/>
                  <a:pt x="733" y="272"/>
                </a:cubicBezTo>
                <a:cubicBezTo>
                  <a:pt x="0" y="1465"/>
                  <a:pt x="1549" y="3034"/>
                  <a:pt x="2804" y="2720"/>
                </a:cubicBezTo>
                <a:cubicBezTo>
                  <a:pt x="3264" y="2595"/>
                  <a:pt x="3683" y="2385"/>
                  <a:pt x="4122" y="2197"/>
                </a:cubicBezTo>
                <a:cubicBezTo>
                  <a:pt x="4415" y="2092"/>
                  <a:pt x="5231" y="2804"/>
                  <a:pt x="5461" y="2929"/>
                </a:cubicBezTo>
                <a:cubicBezTo>
                  <a:pt x="6298" y="3369"/>
                  <a:pt x="7303" y="3515"/>
                  <a:pt x="8244" y="3578"/>
                </a:cubicBezTo>
                <a:cubicBezTo>
                  <a:pt x="9060" y="3641"/>
                  <a:pt x="10127" y="3515"/>
                  <a:pt x="10839" y="3118"/>
                </a:cubicBezTo>
                <a:cubicBezTo>
                  <a:pt x="11718" y="2615"/>
                  <a:pt x="11969" y="3662"/>
                  <a:pt x="12847" y="3892"/>
                </a:cubicBezTo>
                <a:cubicBezTo>
                  <a:pt x="13684" y="4101"/>
                  <a:pt x="14647" y="3327"/>
                  <a:pt x="15400" y="3055"/>
                </a:cubicBezTo>
                <a:cubicBezTo>
                  <a:pt x="16425" y="2720"/>
                  <a:pt x="17367" y="3055"/>
                  <a:pt x="18392" y="2908"/>
                </a:cubicBezTo>
                <a:cubicBezTo>
                  <a:pt x="19355" y="2720"/>
                  <a:pt x="19208" y="1465"/>
                  <a:pt x="18434" y="1214"/>
                </a:cubicBezTo>
                <a:close/>
              </a:path>
            </a:pathLst>
          </a:custGeom>
          <a:solidFill>
            <a:srgbClr val="F175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6" name="Google Shape;666;p25"/>
          <p:cNvGrpSpPr/>
          <p:nvPr/>
        </p:nvGrpSpPr>
        <p:grpSpPr>
          <a:xfrm>
            <a:off x="7653400" y="2205913"/>
            <a:ext cx="296625" cy="308125"/>
            <a:chOff x="7653400" y="2205913"/>
            <a:chExt cx="296625" cy="308125"/>
          </a:xfrm>
        </p:grpSpPr>
        <p:sp>
          <p:nvSpPr>
            <p:cNvPr id="667" name="Google Shape;667;p25"/>
            <p:cNvSpPr/>
            <p:nvPr/>
          </p:nvSpPr>
          <p:spPr>
            <a:xfrm>
              <a:off x="7774250" y="2463788"/>
              <a:ext cx="175775" cy="50250"/>
            </a:xfrm>
            <a:custGeom>
              <a:avLst/>
              <a:gdLst/>
              <a:ahLst/>
              <a:cxnLst/>
              <a:rect l="l" t="t" r="r" b="b"/>
              <a:pathLst>
                <a:path w="7031" h="2010" extrusionOk="0">
                  <a:moveTo>
                    <a:pt x="1088" y="2009"/>
                  </a:moveTo>
                  <a:cubicBezTo>
                    <a:pt x="795" y="1967"/>
                    <a:pt x="565" y="1905"/>
                    <a:pt x="293" y="1842"/>
                  </a:cubicBezTo>
                  <a:cubicBezTo>
                    <a:pt x="105" y="1779"/>
                    <a:pt x="0" y="1654"/>
                    <a:pt x="0" y="1444"/>
                  </a:cubicBezTo>
                  <a:cubicBezTo>
                    <a:pt x="0" y="1256"/>
                    <a:pt x="167" y="1047"/>
                    <a:pt x="377" y="1047"/>
                  </a:cubicBezTo>
                  <a:cubicBezTo>
                    <a:pt x="900" y="1068"/>
                    <a:pt x="1360" y="858"/>
                    <a:pt x="1862" y="754"/>
                  </a:cubicBezTo>
                  <a:cubicBezTo>
                    <a:pt x="2051" y="712"/>
                    <a:pt x="2260" y="649"/>
                    <a:pt x="2469" y="691"/>
                  </a:cubicBezTo>
                  <a:cubicBezTo>
                    <a:pt x="3013" y="733"/>
                    <a:pt x="3557" y="607"/>
                    <a:pt x="4059" y="440"/>
                  </a:cubicBezTo>
                  <a:cubicBezTo>
                    <a:pt x="4687" y="273"/>
                    <a:pt x="5336" y="210"/>
                    <a:pt x="5963" y="84"/>
                  </a:cubicBezTo>
                  <a:cubicBezTo>
                    <a:pt x="6256" y="1"/>
                    <a:pt x="6549" y="105"/>
                    <a:pt x="6779" y="231"/>
                  </a:cubicBezTo>
                  <a:cubicBezTo>
                    <a:pt x="6947" y="335"/>
                    <a:pt x="7030" y="503"/>
                    <a:pt x="6989" y="649"/>
                  </a:cubicBezTo>
                  <a:cubicBezTo>
                    <a:pt x="6926" y="796"/>
                    <a:pt x="6821" y="921"/>
                    <a:pt x="6717" y="963"/>
                  </a:cubicBezTo>
                  <a:cubicBezTo>
                    <a:pt x="6445" y="1068"/>
                    <a:pt x="6131" y="1172"/>
                    <a:pt x="5817" y="1172"/>
                  </a:cubicBezTo>
                  <a:cubicBezTo>
                    <a:pt x="5043" y="1214"/>
                    <a:pt x="4373" y="1486"/>
                    <a:pt x="3641" y="1591"/>
                  </a:cubicBezTo>
                  <a:cubicBezTo>
                    <a:pt x="3432" y="1633"/>
                    <a:pt x="3243" y="1695"/>
                    <a:pt x="3055" y="1695"/>
                  </a:cubicBezTo>
                  <a:cubicBezTo>
                    <a:pt x="2490" y="1675"/>
                    <a:pt x="1946" y="1758"/>
                    <a:pt x="1381" y="1947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5"/>
            <p:cNvSpPr/>
            <p:nvPr/>
          </p:nvSpPr>
          <p:spPr>
            <a:xfrm>
              <a:off x="7747575" y="2299013"/>
              <a:ext cx="115100" cy="84250"/>
            </a:xfrm>
            <a:custGeom>
              <a:avLst/>
              <a:gdLst/>
              <a:ahLst/>
              <a:cxnLst/>
              <a:rect l="l" t="t" r="r" b="b"/>
              <a:pathLst>
                <a:path w="4604" h="3370" extrusionOk="0">
                  <a:moveTo>
                    <a:pt x="3955" y="1"/>
                  </a:moveTo>
                  <a:cubicBezTo>
                    <a:pt x="4143" y="22"/>
                    <a:pt x="4268" y="63"/>
                    <a:pt x="4373" y="84"/>
                  </a:cubicBezTo>
                  <a:cubicBezTo>
                    <a:pt x="4499" y="105"/>
                    <a:pt x="4603" y="315"/>
                    <a:pt x="4520" y="419"/>
                  </a:cubicBezTo>
                  <a:cubicBezTo>
                    <a:pt x="4247" y="838"/>
                    <a:pt x="4038" y="1340"/>
                    <a:pt x="3536" y="1570"/>
                  </a:cubicBezTo>
                  <a:cubicBezTo>
                    <a:pt x="3348" y="1654"/>
                    <a:pt x="3159" y="1737"/>
                    <a:pt x="3013" y="1863"/>
                  </a:cubicBezTo>
                  <a:cubicBezTo>
                    <a:pt x="2427" y="2428"/>
                    <a:pt x="1653" y="2700"/>
                    <a:pt x="1004" y="3160"/>
                  </a:cubicBezTo>
                  <a:cubicBezTo>
                    <a:pt x="900" y="3244"/>
                    <a:pt x="732" y="3307"/>
                    <a:pt x="607" y="3328"/>
                  </a:cubicBezTo>
                  <a:cubicBezTo>
                    <a:pt x="418" y="3369"/>
                    <a:pt x="272" y="3328"/>
                    <a:pt x="126" y="3160"/>
                  </a:cubicBezTo>
                  <a:cubicBezTo>
                    <a:pt x="21" y="3014"/>
                    <a:pt x="0" y="2825"/>
                    <a:pt x="105" y="2700"/>
                  </a:cubicBezTo>
                  <a:cubicBezTo>
                    <a:pt x="377" y="2407"/>
                    <a:pt x="628" y="2072"/>
                    <a:pt x="962" y="1884"/>
                  </a:cubicBezTo>
                  <a:cubicBezTo>
                    <a:pt x="1423" y="1633"/>
                    <a:pt x="1883" y="1382"/>
                    <a:pt x="2260" y="1047"/>
                  </a:cubicBezTo>
                  <a:cubicBezTo>
                    <a:pt x="2615" y="712"/>
                    <a:pt x="3118" y="607"/>
                    <a:pt x="3431" y="210"/>
                  </a:cubicBezTo>
                  <a:cubicBezTo>
                    <a:pt x="3578" y="84"/>
                    <a:pt x="3829" y="63"/>
                    <a:pt x="3955" y="1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5"/>
            <p:cNvSpPr/>
            <p:nvPr/>
          </p:nvSpPr>
          <p:spPr>
            <a:xfrm>
              <a:off x="7653400" y="2205913"/>
              <a:ext cx="36650" cy="138125"/>
            </a:xfrm>
            <a:custGeom>
              <a:avLst/>
              <a:gdLst/>
              <a:ahLst/>
              <a:cxnLst/>
              <a:rect l="l" t="t" r="r" b="b"/>
              <a:pathLst>
                <a:path w="1466" h="5525" extrusionOk="0">
                  <a:moveTo>
                    <a:pt x="1444" y="1277"/>
                  </a:moveTo>
                  <a:cubicBezTo>
                    <a:pt x="1319" y="2365"/>
                    <a:pt x="1214" y="3536"/>
                    <a:pt x="1047" y="4687"/>
                  </a:cubicBezTo>
                  <a:cubicBezTo>
                    <a:pt x="1026" y="4875"/>
                    <a:pt x="942" y="5085"/>
                    <a:pt x="838" y="5231"/>
                  </a:cubicBezTo>
                  <a:cubicBezTo>
                    <a:pt x="754" y="5399"/>
                    <a:pt x="587" y="5524"/>
                    <a:pt x="419" y="5461"/>
                  </a:cubicBezTo>
                  <a:cubicBezTo>
                    <a:pt x="294" y="5399"/>
                    <a:pt x="126" y="5231"/>
                    <a:pt x="84" y="5106"/>
                  </a:cubicBezTo>
                  <a:cubicBezTo>
                    <a:pt x="1" y="4938"/>
                    <a:pt x="1" y="4708"/>
                    <a:pt x="22" y="4499"/>
                  </a:cubicBezTo>
                  <a:cubicBezTo>
                    <a:pt x="105" y="3808"/>
                    <a:pt x="168" y="3097"/>
                    <a:pt x="273" y="2386"/>
                  </a:cubicBezTo>
                  <a:cubicBezTo>
                    <a:pt x="336" y="1842"/>
                    <a:pt x="419" y="1318"/>
                    <a:pt x="503" y="774"/>
                  </a:cubicBezTo>
                  <a:cubicBezTo>
                    <a:pt x="524" y="670"/>
                    <a:pt x="524" y="523"/>
                    <a:pt x="545" y="419"/>
                  </a:cubicBezTo>
                  <a:cubicBezTo>
                    <a:pt x="628" y="168"/>
                    <a:pt x="817" y="0"/>
                    <a:pt x="1026" y="0"/>
                  </a:cubicBezTo>
                  <a:cubicBezTo>
                    <a:pt x="1235" y="0"/>
                    <a:pt x="1382" y="210"/>
                    <a:pt x="1424" y="482"/>
                  </a:cubicBezTo>
                  <a:cubicBezTo>
                    <a:pt x="1465" y="754"/>
                    <a:pt x="1444" y="963"/>
                    <a:pt x="1444" y="1277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0" name="Google Shape;670;p25"/>
          <p:cNvSpPr/>
          <p:nvPr/>
        </p:nvSpPr>
        <p:spPr>
          <a:xfrm>
            <a:off x="6368700" y="2230488"/>
            <a:ext cx="1345400" cy="2147850"/>
          </a:xfrm>
          <a:custGeom>
            <a:avLst/>
            <a:gdLst/>
            <a:ahLst/>
            <a:cxnLst/>
            <a:rect l="l" t="t" r="r" b="b"/>
            <a:pathLst>
              <a:path w="53816" h="85914" extrusionOk="0">
                <a:moveTo>
                  <a:pt x="16928" y="81791"/>
                </a:moveTo>
                <a:cubicBezTo>
                  <a:pt x="16593" y="82544"/>
                  <a:pt x="16028" y="82984"/>
                  <a:pt x="15316" y="83277"/>
                </a:cubicBezTo>
                <a:cubicBezTo>
                  <a:pt x="13873" y="83842"/>
                  <a:pt x="12366" y="83988"/>
                  <a:pt x="10839" y="83695"/>
                </a:cubicBezTo>
                <a:cubicBezTo>
                  <a:pt x="10190" y="83570"/>
                  <a:pt x="9688" y="83193"/>
                  <a:pt x="9249" y="82733"/>
                </a:cubicBezTo>
                <a:cubicBezTo>
                  <a:pt x="8851" y="82314"/>
                  <a:pt x="8914" y="81645"/>
                  <a:pt x="9311" y="81226"/>
                </a:cubicBezTo>
                <a:cubicBezTo>
                  <a:pt x="9981" y="80557"/>
                  <a:pt x="10839" y="80138"/>
                  <a:pt x="11822" y="80054"/>
                </a:cubicBezTo>
                <a:cubicBezTo>
                  <a:pt x="12680" y="79971"/>
                  <a:pt x="13538" y="80013"/>
                  <a:pt x="14375" y="80138"/>
                </a:cubicBezTo>
                <a:cubicBezTo>
                  <a:pt x="15233" y="80264"/>
                  <a:pt x="16132" y="80326"/>
                  <a:pt x="17053" y="80431"/>
                </a:cubicBezTo>
                <a:cubicBezTo>
                  <a:pt x="17116" y="80243"/>
                  <a:pt x="17200" y="80075"/>
                  <a:pt x="17241" y="79929"/>
                </a:cubicBezTo>
                <a:cubicBezTo>
                  <a:pt x="17283" y="79657"/>
                  <a:pt x="17304" y="79427"/>
                  <a:pt x="17346" y="79176"/>
                </a:cubicBezTo>
                <a:cubicBezTo>
                  <a:pt x="17472" y="77816"/>
                  <a:pt x="17723" y="76497"/>
                  <a:pt x="18225" y="75242"/>
                </a:cubicBezTo>
                <a:cubicBezTo>
                  <a:pt x="18246" y="75200"/>
                  <a:pt x="18288" y="75137"/>
                  <a:pt x="18288" y="75096"/>
                </a:cubicBezTo>
                <a:cubicBezTo>
                  <a:pt x="18309" y="74217"/>
                  <a:pt x="18748" y="73443"/>
                  <a:pt x="18936" y="72606"/>
                </a:cubicBezTo>
                <a:cubicBezTo>
                  <a:pt x="18936" y="72543"/>
                  <a:pt x="18936" y="72501"/>
                  <a:pt x="18915" y="72438"/>
                </a:cubicBezTo>
                <a:cubicBezTo>
                  <a:pt x="18246" y="71915"/>
                  <a:pt x="17409" y="71769"/>
                  <a:pt x="16656" y="71434"/>
                </a:cubicBezTo>
                <a:cubicBezTo>
                  <a:pt x="16321" y="71267"/>
                  <a:pt x="15965" y="71141"/>
                  <a:pt x="15630" y="71015"/>
                </a:cubicBezTo>
                <a:cubicBezTo>
                  <a:pt x="15316" y="70869"/>
                  <a:pt x="15191" y="70639"/>
                  <a:pt x="15254" y="70325"/>
                </a:cubicBezTo>
                <a:cubicBezTo>
                  <a:pt x="15316" y="69676"/>
                  <a:pt x="15316" y="68986"/>
                  <a:pt x="15505" y="68358"/>
                </a:cubicBezTo>
                <a:cubicBezTo>
                  <a:pt x="15735" y="67479"/>
                  <a:pt x="16091" y="66642"/>
                  <a:pt x="16363" y="65743"/>
                </a:cubicBezTo>
                <a:cubicBezTo>
                  <a:pt x="16446" y="65533"/>
                  <a:pt x="16593" y="65324"/>
                  <a:pt x="16593" y="65094"/>
                </a:cubicBezTo>
                <a:cubicBezTo>
                  <a:pt x="16635" y="64445"/>
                  <a:pt x="16865" y="63860"/>
                  <a:pt x="17158" y="63295"/>
                </a:cubicBezTo>
                <a:cubicBezTo>
                  <a:pt x="17472" y="62646"/>
                  <a:pt x="17534" y="61935"/>
                  <a:pt x="17639" y="61181"/>
                </a:cubicBezTo>
                <a:cubicBezTo>
                  <a:pt x="17576" y="61119"/>
                  <a:pt x="17472" y="61077"/>
                  <a:pt x="17388" y="60993"/>
                </a:cubicBezTo>
                <a:cubicBezTo>
                  <a:pt x="17011" y="60721"/>
                  <a:pt x="16886" y="60386"/>
                  <a:pt x="16948" y="59947"/>
                </a:cubicBezTo>
                <a:cubicBezTo>
                  <a:pt x="17053" y="59026"/>
                  <a:pt x="17158" y="58106"/>
                  <a:pt x="17220" y="57206"/>
                </a:cubicBezTo>
                <a:cubicBezTo>
                  <a:pt x="17262" y="56850"/>
                  <a:pt x="17304" y="56515"/>
                  <a:pt x="17367" y="56181"/>
                </a:cubicBezTo>
                <a:cubicBezTo>
                  <a:pt x="17430" y="55344"/>
                  <a:pt x="17597" y="54528"/>
                  <a:pt x="17827" y="53753"/>
                </a:cubicBezTo>
                <a:cubicBezTo>
                  <a:pt x="18162" y="52603"/>
                  <a:pt x="18518" y="51452"/>
                  <a:pt x="18581" y="50217"/>
                </a:cubicBezTo>
                <a:cubicBezTo>
                  <a:pt x="18622" y="49904"/>
                  <a:pt x="18727" y="49590"/>
                  <a:pt x="18790" y="49297"/>
                </a:cubicBezTo>
                <a:cubicBezTo>
                  <a:pt x="19250" y="47497"/>
                  <a:pt x="19836" y="45740"/>
                  <a:pt x="20547" y="43982"/>
                </a:cubicBezTo>
                <a:cubicBezTo>
                  <a:pt x="20652" y="43710"/>
                  <a:pt x="20840" y="43438"/>
                  <a:pt x="20819" y="43124"/>
                </a:cubicBezTo>
                <a:cubicBezTo>
                  <a:pt x="20631" y="42999"/>
                  <a:pt x="20526" y="43124"/>
                  <a:pt x="20401" y="43187"/>
                </a:cubicBezTo>
                <a:cubicBezTo>
                  <a:pt x="20024" y="43333"/>
                  <a:pt x="19689" y="43543"/>
                  <a:pt x="19292" y="43710"/>
                </a:cubicBezTo>
                <a:cubicBezTo>
                  <a:pt x="18769" y="43940"/>
                  <a:pt x="18225" y="44087"/>
                  <a:pt x="17639" y="44087"/>
                </a:cubicBezTo>
                <a:cubicBezTo>
                  <a:pt x="17430" y="44087"/>
                  <a:pt x="17262" y="44129"/>
                  <a:pt x="17053" y="44170"/>
                </a:cubicBezTo>
                <a:cubicBezTo>
                  <a:pt x="16321" y="44296"/>
                  <a:pt x="15547" y="44275"/>
                  <a:pt x="14814" y="44191"/>
                </a:cubicBezTo>
                <a:cubicBezTo>
                  <a:pt x="14647" y="44170"/>
                  <a:pt x="14479" y="44129"/>
                  <a:pt x="14333" y="44129"/>
                </a:cubicBezTo>
                <a:cubicBezTo>
                  <a:pt x="13433" y="44170"/>
                  <a:pt x="12701" y="43773"/>
                  <a:pt x="11990" y="43333"/>
                </a:cubicBezTo>
                <a:cubicBezTo>
                  <a:pt x="10483" y="42392"/>
                  <a:pt x="8998" y="41450"/>
                  <a:pt x="7575" y="40362"/>
                </a:cubicBezTo>
                <a:cubicBezTo>
                  <a:pt x="7324" y="40153"/>
                  <a:pt x="7073" y="39881"/>
                  <a:pt x="6905" y="39588"/>
                </a:cubicBezTo>
                <a:cubicBezTo>
                  <a:pt x="6382" y="38751"/>
                  <a:pt x="5775" y="37998"/>
                  <a:pt x="5085" y="37328"/>
                </a:cubicBezTo>
                <a:cubicBezTo>
                  <a:pt x="4457" y="36701"/>
                  <a:pt x="4018" y="35906"/>
                  <a:pt x="3662" y="35090"/>
                </a:cubicBezTo>
                <a:cubicBezTo>
                  <a:pt x="3264" y="34211"/>
                  <a:pt x="2930" y="33290"/>
                  <a:pt x="2553" y="32370"/>
                </a:cubicBezTo>
                <a:cubicBezTo>
                  <a:pt x="2448" y="32118"/>
                  <a:pt x="2407" y="31826"/>
                  <a:pt x="2323" y="31512"/>
                </a:cubicBezTo>
                <a:cubicBezTo>
                  <a:pt x="2051" y="31491"/>
                  <a:pt x="1779" y="31470"/>
                  <a:pt x="1507" y="31428"/>
                </a:cubicBezTo>
                <a:cubicBezTo>
                  <a:pt x="1088" y="31386"/>
                  <a:pt x="837" y="31156"/>
                  <a:pt x="691" y="30758"/>
                </a:cubicBezTo>
                <a:cubicBezTo>
                  <a:pt x="586" y="30361"/>
                  <a:pt x="482" y="30005"/>
                  <a:pt x="210" y="29691"/>
                </a:cubicBezTo>
                <a:cubicBezTo>
                  <a:pt x="42" y="29503"/>
                  <a:pt x="0" y="29294"/>
                  <a:pt x="63" y="29022"/>
                </a:cubicBezTo>
                <a:cubicBezTo>
                  <a:pt x="126" y="28813"/>
                  <a:pt x="168" y="28771"/>
                  <a:pt x="649" y="28540"/>
                </a:cubicBezTo>
                <a:cubicBezTo>
                  <a:pt x="1067" y="28917"/>
                  <a:pt x="1151" y="29608"/>
                  <a:pt x="1674" y="30026"/>
                </a:cubicBezTo>
                <a:cubicBezTo>
                  <a:pt x="1695" y="29901"/>
                  <a:pt x="1737" y="29817"/>
                  <a:pt x="1716" y="29733"/>
                </a:cubicBezTo>
                <a:cubicBezTo>
                  <a:pt x="1674" y="29377"/>
                  <a:pt x="1591" y="29001"/>
                  <a:pt x="1528" y="28645"/>
                </a:cubicBezTo>
                <a:cubicBezTo>
                  <a:pt x="1507" y="28289"/>
                  <a:pt x="1360" y="28038"/>
                  <a:pt x="1193" y="27766"/>
                </a:cubicBezTo>
                <a:cubicBezTo>
                  <a:pt x="1067" y="27557"/>
                  <a:pt x="963" y="27390"/>
                  <a:pt x="1130" y="27139"/>
                </a:cubicBezTo>
                <a:cubicBezTo>
                  <a:pt x="1298" y="26888"/>
                  <a:pt x="1549" y="26908"/>
                  <a:pt x="1800" y="26992"/>
                </a:cubicBezTo>
                <a:lnTo>
                  <a:pt x="2114" y="27097"/>
                </a:lnTo>
                <a:cubicBezTo>
                  <a:pt x="2197" y="27390"/>
                  <a:pt x="2323" y="27724"/>
                  <a:pt x="2386" y="28038"/>
                </a:cubicBezTo>
                <a:cubicBezTo>
                  <a:pt x="2448" y="28352"/>
                  <a:pt x="2386" y="28708"/>
                  <a:pt x="2616" y="29105"/>
                </a:cubicBezTo>
                <a:cubicBezTo>
                  <a:pt x="2762" y="28708"/>
                  <a:pt x="2720" y="28436"/>
                  <a:pt x="2700" y="28143"/>
                </a:cubicBezTo>
                <a:cubicBezTo>
                  <a:pt x="2658" y="27850"/>
                  <a:pt x="2637" y="27557"/>
                  <a:pt x="2825" y="27327"/>
                </a:cubicBezTo>
                <a:cubicBezTo>
                  <a:pt x="2867" y="27243"/>
                  <a:pt x="2972" y="27222"/>
                  <a:pt x="3139" y="27139"/>
                </a:cubicBezTo>
                <a:cubicBezTo>
                  <a:pt x="3348" y="27850"/>
                  <a:pt x="3599" y="28478"/>
                  <a:pt x="3474" y="29210"/>
                </a:cubicBezTo>
                <a:cubicBezTo>
                  <a:pt x="3369" y="29963"/>
                  <a:pt x="3285" y="30758"/>
                  <a:pt x="3244" y="31512"/>
                </a:cubicBezTo>
                <a:cubicBezTo>
                  <a:pt x="3223" y="31700"/>
                  <a:pt x="3264" y="31909"/>
                  <a:pt x="3348" y="32098"/>
                </a:cubicBezTo>
                <a:cubicBezTo>
                  <a:pt x="3662" y="32767"/>
                  <a:pt x="3997" y="33416"/>
                  <a:pt x="4290" y="34106"/>
                </a:cubicBezTo>
                <a:cubicBezTo>
                  <a:pt x="4750" y="35236"/>
                  <a:pt x="5378" y="36240"/>
                  <a:pt x="6277" y="37077"/>
                </a:cubicBezTo>
                <a:cubicBezTo>
                  <a:pt x="6801" y="37579"/>
                  <a:pt x="7219" y="38186"/>
                  <a:pt x="7575" y="38793"/>
                </a:cubicBezTo>
                <a:cubicBezTo>
                  <a:pt x="7826" y="39170"/>
                  <a:pt x="8140" y="39525"/>
                  <a:pt x="8516" y="39776"/>
                </a:cubicBezTo>
                <a:lnTo>
                  <a:pt x="12847" y="42601"/>
                </a:lnTo>
                <a:cubicBezTo>
                  <a:pt x="13308" y="42915"/>
                  <a:pt x="13810" y="43082"/>
                  <a:pt x="14375" y="43082"/>
                </a:cubicBezTo>
                <a:cubicBezTo>
                  <a:pt x="14647" y="43082"/>
                  <a:pt x="14898" y="43124"/>
                  <a:pt x="15149" y="43187"/>
                </a:cubicBezTo>
                <a:cubicBezTo>
                  <a:pt x="15672" y="43250"/>
                  <a:pt x="16153" y="43250"/>
                  <a:pt x="16676" y="43187"/>
                </a:cubicBezTo>
                <a:cubicBezTo>
                  <a:pt x="16948" y="43124"/>
                  <a:pt x="17200" y="43082"/>
                  <a:pt x="17451" y="43103"/>
                </a:cubicBezTo>
                <a:cubicBezTo>
                  <a:pt x="18120" y="43103"/>
                  <a:pt x="18727" y="42894"/>
                  <a:pt x="19334" y="42601"/>
                </a:cubicBezTo>
                <a:cubicBezTo>
                  <a:pt x="19689" y="42455"/>
                  <a:pt x="20066" y="42266"/>
                  <a:pt x="20401" y="42078"/>
                </a:cubicBezTo>
                <a:cubicBezTo>
                  <a:pt x="20589" y="41973"/>
                  <a:pt x="20736" y="41869"/>
                  <a:pt x="20903" y="41743"/>
                </a:cubicBezTo>
                <a:cubicBezTo>
                  <a:pt x="21175" y="41513"/>
                  <a:pt x="21447" y="41241"/>
                  <a:pt x="21698" y="40990"/>
                </a:cubicBezTo>
                <a:cubicBezTo>
                  <a:pt x="21907" y="40781"/>
                  <a:pt x="22096" y="40572"/>
                  <a:pt x="22096" y="40258"/>
                </a:cubicBezTo>
                <a:cubicBezTo>
                  <a:pt x="21656" y="40111"/>
                  <a:pt x="21217" y="39965"/>
                  <a:pt x="20798" y="39839"/>
                </a:cubicBezTo>
                <a:cubicBezTo>
                  <a:pt x="19459" y="39463"/>
                  <a:pt x="18183" y="38940"/>
                  <a:pt x="16948" y="38333"/>
                </a:cubicBezTo>
                <a:cubicBezTo>
                  <a:pt x="16091" y="37956"/>
                  <a:pt x="15296" y="37433"/>
                  <a:pt x="14479" y="36952"/>
                </a:cubicBezTo>
                <a:cubicBezTo>
                  <a:pt x="14417" y="36910"/>
                  <a:pt x="14333" y="36868"/>
                  <a:pt x="14270" y="36805"/>
                </a:cubicBezTo>
                <a:cubicBezTo>
                  <a:pt x="13517" y="35989"/>
                  <a:pt x="12701" y="35236"/>
                  <a:pt x="12136" y="34232"/>
                </a:cubicBezTo>
                <a:cubicBezTo>
                  <a:pt x="11508" y="33165"/>
                  <a:pt x="10964" y="32056"/>
                  <a:pt x="10588" y="30884"/>
                </a:cubicBezTo>
                <a:cubicBezTo>
                  <a:pt x="10504" y="30591"/>
                  <a:pt x="10399" y="30277"/>
                  <a:pt x="10399" y="29963"/>
                </a:cubicBezTo>
                <a:cubicBezTo>
                  <a:pt x="10337" y="28436"/>
                  <a:pt x="10253" y="26888"/>
                  <a:pt x="10253" y="25339"/>
                </a:cubicBezTo>
                <a:cubicBezTo>
                  <a:pt x="10253" y="24460"/>
                  <a:pt x="10378" y="23561"/>
                  <a:pt x="10504" y="22703"/>
                </a:cubicBezTo>
                <a:cubicBezTo>
                  <a:pt x="10650" y="21803"/>
                  <a:pt x="10881" y="20924"/>
                  <a:pt x="11090" y="19962"/>
                </a:cubicBezTo>
                <a:cubicBezTo>
                  <a:pt x="10902" y="19606"/>
                  <a:pt x="10671" y="19167"/>
                  <a:pt x="10441" y="18748"/>
                </a:cubicBezTo>
                <a:cubicBezTo>
                  <a:pt x="9960" y="17974"/>
                  <a:pt x="9939" y="17137"/>
                  <a:pt x="9960" y="16258"/>
                </a:cubicBezTo>
                <a:cubicBezTo>
                  <a:pt x="9960" y="15924"/>
                  <a:pt x="10023" y="15589"/>
                  <a:pt x="10086" y="15254"/>
                </a:cubicBezTo>
                <a:cubicBezTo>
                  <a:pt x="10337" y="14145"/>
                  <a:pt x="10881" y="13287"/>
                  <a:pt x="11843" y="12701"/>
                </a:cubicBezTo>
                <a:cubicBezTo>
                  <a:pt x="11969" y="12639"/>
                  <a:pt x="12178" y="12659"/>
                  <a:pt x="12345" y="12597"/>
                </a:cubicBezTo>
                <a:cubicBezTo>
                  <a:pt x="12534" y="12555"/>
                  <a:pt x="12701" y="12471"/>
                  <a:pt x="12889" y="12387"/>
                </a:cubicBezTo>
                <a:cubicBezTo>
                  <a:pt x="12701" y="10400"/>
                  <a:pt x="13182" y="8600"/>
                  <a:pt x="13852" y="6822"/>
                </a:cubicBezTo>
                <a:cubicBezTo>
                  <a:pt x="13935" y="6592"/>
                  <a:pt x="14103" y="6382"/>
                  <a:pt x="14270" y="6173"/>
                </a:cubicBezTo>
                <a:cubicBezTo>
                  <a:pt x="14689" y="5692"/>
                  <a:pt x="15149" y="5232"/>
                  <a:pt x="15588" y="4792"/>
                </a:cubicBezTo>
                <a:cubicBezTo>
                  <a:pt x="15798" y="4583"/>
                  <a:pt x="16028" y="4416"/>
                  <a:pt x="16258" y="4269"/>
                </a:cubicBezTo>
                <a:cubicBezTo>
                  <a:pt x="16656" y="4018"/>
                  <a:pt x="17074" y="3809"/>
                  <a:pt x="17451" y="3558"/>
                </a:cubicBezTo>
                <a:cubicBezTo>
                  <a:pt x="18309" y="2972"/>
                  <a:pt x="19271" y="2763"/>
                  <a:pt x="20275" y="2637"/>
                </a:cubicBezTo>
                <a:cubicBezTo>
                  <a:pt x="20694" y="2595"/>
                  <a:pt x="21133" y="2553"/>
                  <a:pt x="21552" y="2532"/>
                </a:cubicBezTo>
                <a:cubicBezTo>
                  <a:pt x="22284" y="2491"/>
                  <a:pt x="22284" y="2491"/>
                  <a:pt x="23016" y="2742"/>
                </a:cubicBezTo>
                <a:cubicBezTo>
                  <a:pt x="23351" y="2344"/>
                  <a:pt x="23749" y="1968"/>
                  <a:pt x="24083" y="1549"/>
                </a:cubicBezTo>
                <a:cubicBezTo>
                  <a:pt x="24397" y="1172"/>
                  <a:pt x="24732" y="921"/>
                  <a:pt x="25213" y="775"/>
                </a:cubicBezTo>
                <a:lnTo>
                  <a:pt x="25443" y="712"/>
                </a:lnTo>
                <a:cubicBezTo>
                  <a:pt x="26490" y="231"/>
                  <a:pt x="27557" y="22"/>
                  <a:pt x="28708" y="43"/>
                </a:cubicBezTo>
                <a:cubicBezTo>
                  <a:pt x="29210" y="43"/>
                  <a:pt x="29691" y="1"/>
                  <a:pt x="30172" y="1"/>
                </a:cubicBezTo>
                <a:cubicBezTo>
                  <a:pt x="31700" y="22"/>
                  <a:pt x="33039" y="545"/>
                  <a:pt x="34315" y="1298"/>
                </a:cubicBezTo>
                <a:cubicBezTo>
                  <a:pt x="35403" y="1968"/>
                  <a:pt x="36177" y="2867"/>
                  <a:pt x="36721" y="3976"/>
                </a:cubicBezTo>
                <a:cubicBezTo>
                  <a:pt x="37328" y="3997"/>
                  <a:pt x="37914" y="3976"/>
                  <a:pt x="38521" y="4018"/>
                </a:cubicBezTo>
                <a:cubicBezTo>
                  <a:pt x="40613" y="4206"/>
                  <a:pt x="42413" y="5043"/>
                  <a:pt x="44024" y="6403"/>
                </a:cubicBezTo>
                <a:cubicBezTo>
                  <a:pt x="44798" y="7094"/>
                  <a:pt x="45384" y="7952"/>
                  <a:pt x="45928" y="8810"/>
                </a:cubicBezTo>
                <a:cubicBezTo>
                  <a:pt x="46074" y="9040"/>
                  <a:pt x="46116" y="9291"/>
                  <a:pt x="46074" y="9542"/>
                </a:cubicBezTo>
                <a:cubicBezTo>
                  <a:pt x="46032" y="10086"/>
                  <a:pt x="45949" y="10609"/>
                  <a:pt x="45865" y="11195"/>
                </a:cubicBezTo>
                <a:cubicBezTo>
                  <a:pt x="46032" y="11425"/>
                  <a:pt x="46325" y="11341"/>
                  <a:pt x="46555" y="11383"/>
                </a:cubicBezTo>
                <a:cubicBezTo>
                  <a:pt x="47748" y="11446"/>
                  <a:pt x="48773" y="11927"/>
                  <a:pt x="49694" y="12659"/>
                </a:cubicBezTo>
                <a:cubicBezTo>
                  <a:pt x="50154" y="13015"/>
                  <a:pt x="50552" y="13496"/>
                  <a:pt x="50970" y="13936"/>
                </a:cubicBezTo>
                <a:cubicBezTo>
                  <a:pt x="51096" y="14103"/>
                  <a:pt x="51200" y="14250"/>
                  <a:pt x="51347" y="14417"/>
                </a:cubicBezTo>
                <a:cubicBezTo>
                  <a:pt x="52330" y="15463"/>
                  <a:pt x="52288" y="16614"/>
                  <a:pt x="51724" y="17828"/>
                </a:cubicBezTo>
                <a:cubicBezTo>
                  <a:pt x="51703" y="17890"/>
                  <a:pt x="51703" y="17932"/>
                  <a:pt x="51682" y="18037"/>
                </a:cubicBezTo>
                <a:cubicBezTo>
                  <a:pt x="51912" y="18288"/>
                  <a:pt x="52184" y="18560"/>
                  <a:pt x="52435" y="18811"/>
                </a:cubicBezTo>
                <a:cubicBezTo>
                  <a:pt x="53146" y="19439"/>
                  <a:pt x="53586" y="20192"/>
                  <a:pt x="53711" y="21154"/>
                </a:cubicBezTo>
                <a:cubicBezTo>
                  <a:pt x="53774" y="21657"/>
                  <a:pt x="53816" y="22117"/>
                  <a:pt x="53753" y="22598"/>
                </a:cubicBezTo>
                <a:cubicBezTo>
                  <a:pt x="53690" y="22954"/>
                  <a:pt x="53565" y="23247"/>
                  <a:pt x="53251" y="23456"/>
                </a:cubicBezTo>
                <a:cubicBezTo>
                  <a:pt x="52853" y="23749"/>
                  <a:pt x="52456" y="24000"/>
                  <a:pt x="51996" y="24314"/>
                </a:cubicBezTo>
                <a:cubicBezTo>
                  <a:pt x="52100" y="24795"/>
                  <a:pt x="52247" y="25318"/>
                  <a:pt x="52330" y="25841"/>
                </a:cubicBezTo>
                <a:cubicBezTo>
                  <a:pt x="52435" y="26448"/>
                  <a:pt x="52519" y="27013"/>
                  <a:pt x="52560" y="27620"/>
                </a:cubicBezTo>
                <a:cubicBezTo>
                  <a:pt x="52602" y="27871"/>
                  <a:pt x="52560" y="28143"/>
                  <a:pt x="52540" y="28373"/>
                </a:cubicBezTo>
                <a:cubicBezTo>
                  <a:pt x="52519" y="28771"/>
                  <a:pt x="52330" y="29085"/>
                  <a:pt x="52016" y="29315"/>
                </a:cubicBezTo>
                <a:cubicBezTo>
                  <a:pt x="51619" y="29608"/>
                  <a:pt x="51263" y="29921"/>
                  <a:pt x="50824" y="30256"/>
                </a:cubicBezTo>
                <a:cubicBezTo>
                  <a:pt x="50761" y="31219"/>
                  <a:pt x="50217" y="32056"/>
                  <a:pt x="49527" y="32746"/>
                </a:cubicBezTo>
                <a:cubicBezTo>
                  <a:pt x="49045" y="33248"/>
                  <a:pt x="48376" y="33625"/>
                  <a:pt x="47685" y="33792"/>
                </a:cubicBezTo>
                <a:cubicBezTo>
                  <a:pt x="47371" y="33876"/>
                  <a:pt x="46995" y="33792"/>
                  <a:pt x="46576" y="33792"/>
                </a:cubicBezTo>
                <a:cubicBezTo>
                  <a:pt x="46137" y="34253"/>
                  <a:pt x="45614" y="34755"/>
                  <a:pt x="45133" y="35278"/>
                </a:cubicBezTo>
                <a:cubicBezTo>
                  <a:pt x="44819" y="35613"/>
                  <a:pt x="44421" y="35885"/>
                  <a:pt x="44024" y="36073"/>
                </a:cubicBezTo>
                <a:cubicBezTo>
                  <a:pt x="43856" y="36136"/>
                  <a:pt x="43710" y="36219"/>
                  <a:pt x="43542" y="36240"/>
                </a:cubicBezTo>
                <a:cubicBezTo>
                  <a:pt x="42496" y="36408"/>
                  <a:pt x="41450" y="36659"/>
                  <a:pt x="40404" y="36387"/>
                </a:cubicBezTo>
                <a:cubicBezTo>
                  <a:pt x="40320" y="36345"/>
                  <a:pt x="40257" y="36387"/>
                  <a:pt x="40090" y="36387"/>
                </a:cubicBezTo>
                <a:cubicBezTo>
                  <a:pt x="39944" y="36533"/>
                  <a:pt x="39755" y="36722"/>
                  <a:pt x="39588" y="36910"/>
                </a:cubicBezTo>
                <a:cubicBezTo>
                  <a:pt x="39044" y="37579"/>
                  <a:pt x="38374" y="38103"/>
                  <a:pt x="37579" y="38479"/>
                </a:cubicBezTo>
                <a:cubicBezTo>
                  <a:pt x="36951" y="38751"/>
                  <a:pt x="36345" y="39065"/>
                  <a:pt x="35717" y="39358"/>
                </a:cubicBezTo>
                <a:lnTo>
                  <a:pt x="35194" y="39630"/>
                </a:lnTo>
                <a:cubicBezTo>
                  <a:pt x="35403" y="39797"/>
                  <a:pt x="35591" y="39944"/>
                  <a:pt x="35759" y="40069"/>
                </a:cubicBezTo>
                <a:cubicBezTo>
                  <a:pt x="36449" y="40676"/>
                  <a:pt x="37140" y="41262"/>
                  <a:pt x="37851" y="41848"/>
                </a:cubicBezTo>
                <a:cubicBezTo>
                  <a:pt x="38060" y="42036"/>
                  <a:pt x="38291" y="42204"/>
                  <a:pt x="38542" y="42350"/>
                </a:cubicBezTo>
                <a:cubicBezTo>
                  <a:pt x="39462" y="42789"/>
                  <a:pt x="40257" y="43417"/>
                  <a:pt x="41011" y="44066"/>
                </a:cubicBezTo>
                <a:cubicBezTo>
                  <a:pt x="41659" y="44610"/>
                  <a:pt x="42350" y="45175"/>
                  <a:pt x="43082" y="45614"/>
                </a:cubicBezTo>
                <a:cubicBezTo>
                  <a:pt x="43354" y="45802"/>
                  <a:pt x="43647" y="46012"/>
                  <a:pt x="43919" y="46221"/>
                </a:cubicBezTo>
                <a:cubicBezTo>
                  <a:pt x="44568" y="46765"/>
                  <a:pt x="45237" y="47288"/>
                  <a:pt x="45970" y="47748"/>
                </a:cubicBezTo>
                <a:cubicBezTo>
                  <a:pt x="46283" y="47958"/>
                  <a:pt x="46576" y="48209"/>
                  <a:pt x="46848" y="48460"/>
                </a:cubicBezTo>
                <a:cubicBezTo>
                  <a:pt x="47518" y="49108"/>
                  <a:pt x="48167" y="49799"/>
                  <a:pt x="48878" y="50427"/>
                </a:cubicBezTo>
                <a:cubicBezTo>
                  <a:pt x="49485" y="50950"/>
                  <a:pt x="49903" y="51577"/>
                  <a:pt x="50112" y="52352"/>
                </a:cubicBezTo>
                <a:cubicBezTo>
                  <a:pt x="50154" y="52519"/>
                  <a:pt x="50217" y="52665"/>
                  <a:pt x="50301" y="52854"/>
                </a:cubicBezTo>
                <a:cubicBezTo>
                  <a:pt x="50782" y="52854"/>
                  <a:pt x="51159" y="53084"/>
                  <a:pt x="51452" y="53481"/>
                </a:cubicBezTo>
                <a:cubicBezTo>
                  <a:pt x="51598" y="53691"/>
                  <a:pt x="51786" y="53879"/>
                  <a:pt x="51996" y="54005"/>
                </a:cubicBezTo>
                <a:cubicBezTo>
                  <a:pt x="52540" y="54360"/>
                  <a:pt x="52707" y="54946"/>
                  <a:pt x="52853" y="55553"/>
                </a:cubicBezTo>
                <a:cubicBezTo>
                  <a:pt x="52916" y="55720"/>
                  <a:pt x="52832" y="55909"/>
                  <a:pt x="52644" y="55971"/>
                </a:cubicBezTo>
                <a:cubicBezTo>
                  <a:pt x="52519" y="56013"/>
                  <a:pt x="52351" y="55992"/>
                  <a:pt x="52247" y="55971"/>
                </a:cubicBezTo>
                <a:cubicBezTo>
                  <a:pt x="51996" y="55867"/>
                  <a:pt x="51828" y="55657"/>
                  <a:pt x="51765" y="55406"/>
                </a:cubicBezTo>
                <a:cubicBezTo>
                  <a:pt x="51661" y="55134"/>
                  <a:pt x="51452" y="54946"/>
                  <a:pt x="51242" y="54758"/>
                </a:cubicBezTo>
                <a:cubicBezTo>
                  <a:pt x="50970" y="54528"/>
                  <a:pt x="50761" y="54277"/>
                  <a:pt x="50531" y="54005"/>
                </a:cubicBezTo>
                <a:cubicBezTo>
                  <a:pt x="50343" y="53816"/>
                  <a:pt x="50196" y="53649"/>
                  <a:pt x="49819" y="53712"/>
                </a:cubicBezTo>
                <a:cubicBezTo>
                  <a:pt x="50468" y="54297"/>
                  <a:pt x="50531" y="55051"/>
                  <a:pt x="50677" y="55762"/>
                </a:cubicBezTo>
                <a:cubicBezTo>
                  <a:pt x="50761" y="56055"/>
                  <a:pt x="50761" y="56390"/>
                  <a:pt x="50761" y="56704"/>
                </a:cubicBezTo>
                <a:cubicBezTo>
                  <a:pt x="50782" y="57038"/>
                  <a:pt x="50384" y="57269"/>
                  <a:pt x="50071" y="57101"/>
                </a:cubicBezTo>
                <a:cubicBezTo>
                  <a:pt x="49757" y="56913"/>
                  <a:pt x="49610" y="56620"/>
                  <a:pt x="49610" y="56222"/>
                </a:cubicBezTo>
                <a:cubicBezTo>
                  <a:pt x="49610" y="56055"/>
                  <a:pt x="49589" y="55846"/>
                  <a:pt x="49547" y="55657"/>
                </a:cubicBezTo>
                <a:cubicBezTo>
                  <a:pt x="49506" y="55385"/>
                  <a:pt x="49443" y="55113"/>
                  <a:pt x="49380" y="54758"/>
                </a:cubicBezTo>
                <a:cubicBezTo>
                  <a:pt x="49024" y="55113"/>
                  <a:pt x="48899" y="55427"/>
                  <a:pt x="48857" y="55783"/>
                </a:cubicBezTo>
                <a:cubicBezTo>
                  <a:pt x="48815" y="55992"/>
                  <a:pt x="48794" y="56181"/>
                  <a:pt x="48711" y="56369"/>
                </a:cubicBezTo>
                <a:cubicBezTo>
                  <a:pt x="48648" y="56578"/>
                  <a:pt x="48439" y="56683"/>
                  <a:pt x="48250" y="56641"/>
                </a:cubicBezTo>
                <a:cubicBezTo>
                  <a:pt x="48041" y="56620"/>
                  <a:pt x="47874" y="56474"/>
                  <a:pt x="47853" y="56264"/>
                </a:cubicBezTo>
                <a:cubicBezTo>
                  <a:pt x="47811" y="55804"/>
                  <a:pt x="47853" y="55385"/>
                  <a:pt x="48020" y="55009"/>
                </a:cubicBezTo>
                <a:cubicBezTo>
                  <a:pt x="48334" y="54235"/>
                  <a:pt x="48606" y="53461"/>
                  <a:pt x="49171" y="52812"/>
                </a:cubicBezTo>
                <a:cubicBezTo>
                  <a:pt x="49003" y="52226"/>
                  <a:pt x="48690" y="51766"/>
                  <a:pt x="48271" y="51368"/>
                </a:cubicBezTo>
                <a:cubicBezTo>
                  <a:pt x="47811" y="50950"/>
                  <a:pt x="47350" y="50510"/>
                  <a:pt x="46911" y="50050"/>
                </a:cubicBezTo>
                <a:cubicBezTo>
                  <a:pt x="46200" y="49359"/>
                  <a:pt x="45405" y="48753"/>
                  <a:pt x="44610" y="48146"/>
                </a:cubicBezTo>
                <a:cubicBezTo>
                  <a:pt x="43375" y="47204"/>
                  <a:pt x="42120" y="46326"/>
                  <a:pt x="40906" y="45363"/>
                </a:cubicBezTo>
                <a:cubicBezTo>
                  <a:pt x="40341" y="44945"/>
                  <a:pt x="39818" y="44505"/>
                  <a:pt x="39295" y="44087"/>
                </a:cubicBezTo>
                <a:cubicBezTo>
                  <a:pt x="39065" y="43919"/>
                  <a:pt x="38814" y="43731"/>
                  <a:pt x="38521" y="43564"/>
                </a:cubicBezTo>
                <a:cubicBezTo>
                  <a:pt x="37893" y="43250"/>
                  <a:pt x="37349" y="42831"/>
                  <a:pt x="36868" y="42350"/>
                </a:cubicBezTo>
                <a:cubicBezTo>
                  <a:pt x="36679" y="42162"/>
                  <a:pt x="36470" y="42036"/>
                  <a:pt x="36240" y="41827"/>
                </a:cubicBezTo>
                <a:cubicBezTo>
                  <a:pt x="36198" y="42204"/>
                  <a:pt x="36345" y="42455"/>
                  <a:pt x="36470" y="42706"/>
                </a:cubicBezTo>
                <a:cubicBezTo>
                  <a:pt x="36742" y="43145"/>
                  <a:pt x="36889" y="43647"/>
                  <a:pt x="37035" y="44150"/>
                </a:cubicBezTo>
                <a:cubicBezTo>
                  <a:pt x="37767" y="46786"/>
                  <a:pt x="38500" y="49464"/>
                  <a:pt x="39232" y="52100"/>
                </a:cubicBezTo>
                <a:cubicBezTo>
                  <a:pt x="39337" y="52519"/>
                  <a:pt x="39400" y="52937"/>
                  <a:pt x="39483" y="53356"/>
                </a:cubicBezTo>
                <a:cubicBezTo>
                  <a:pt x="39504" y="53502"/>
                  <a:pt x="39546" y="53691"/>
                  <a:pt x="39588" y="53837"/>
                </a:cubicBezTo>
                <a:cubicBezTo>
                  <a:pt x="40006" y="55260"/>
                  <a:pt x="40174" y="56704"/>
                  <a:pt x="40488" y="58126"/>
                </a:cubicBezTo>
                <a:cubicBezTo>
                  <a:pt x="40592" y="58650"/>
                  <a:pt x="40613" y="59215"/>
                  <a:pt x="40697" y="59759"/>
                </a:cubicBezTo>
                <a:cubicBezTo>
                  <a:pt x="40529" y="59947"/>
                  <a:pt x="40404" y="60072"/>
                  <a:pt x="40216" y="60282"/>
                </a:cubicBezTo>
                <a:cubicBezTo>
                  <a:pt x="40425" y="61223"/>
                  <a:pt x="40655" y="62186"/>
                  <a:pt x="40864" y="63190"/>
                </a:cubicBezTo>
                <a:cubicBezTo>
                  <a:pt x="41157" y="64696"/>
                  <a:pt x="41429" y="66224"/>
                  <a:pt x="41701" y="67751"/>
                </a:cubicBezTo>
                <a:cubicBezTo>
                  <a:pt x="41764" y="68044"/>
                  <a:pt x="41848" y="68316"/>
                  <a:pt x="41910" y="68588"/>
                </a:cubicBezTo>
                <a:cubicBezTo>
                  <a:pt x="41973" y="68756"/>
                  <a:pt x="42057" y="68944"/>
                  <a:pt x="42015" y="69090"/>
                </a:cubicBezTo>
                <a:cubicBezTo>
                  <a:pt x="41952" y="69990"/>
                  <a:pt x="42287" y="70785"/>
                  <a:pt x="42392" y="71622"/>
                </a:cubicBezTo>
                <a:cubicBezTo>
                  <a:pt x="42413" y="71831"/>
                  <a:pt x="42433" y="72020"/>
                  <a:pt x="42433" y="72229"/>
                </a:cubicBezTo>
                <a:cubicBezTo>
                  <a:pt x="42433" y="72564"/>
                  <a:pt x="42287" y="72815"/>
                  <a:pt x="41952" y="72940"/>
                </a:cubicBezTo>
                <a:cubicBezTo>
                  <a:pt x="41429" y="73129"/>
                  <a:pt x="40969" y="73547"/>
                  <a:pt x="40404" y="73652"/>
                </a:cubicBezTo>
                <a:cubicBezTo>
                  <a:pt x="40236" y="73673"/>
                  <a:pt x="40069" y="73798"/>
                  <a:pt x="39902" y="73756"/>
                </a:cubicBezTo>
                <a:cubicBezTo>
                  <a:pt x="39253" y="73610"/>
                  <a:pt x="38667" y="73966"/>
                  <a:pt x="38039" y="73882"/>
                </a:cubicBezTo>
                <a:cubicBezTo>
                  <a:pt x="38039" y="74196"/>
                  <a:pt x="37998" y="74489"/>
                  <a:pt x="38039" y="74719"/>
                </a:cubicBezTo>
                <a:cubicBezTo>
                  <a:pt x="38228" y="75263"/>
                  <a:pt x="38123" y="75786"/>
                  <a:pt x="38102" y="76330"/>
                </a:cubicBezTo>
                <a:cubicBezTo>
                  <a:pt x="38081" y="76832"/>
                  <a:pt x="38102" y="77313"/>
                  <a:pt x="38102" y="77795"/>
                </a:cubicBezTo>
                <a:cubicBezTo>
                  <a:pt x="38102" y="77899"/>
                  <a:pt x="38123" y="78046"/>
                  <a:pt x="38123" y="78150"/>
                </a:cubicBezTo>
                <a:cubicBezTo>
                  <a:pt x="37998" y="79343"/>
                  <a:pt x="38332" y="80473"/>
                  <a:pt x="38521" y="81707"/>
                </a:cubicBezTo>
                <a:cubicBezTo>
                  <a:pt x="38667" y="81645"/>
                  <a:pt x="38814" y="81624"/>
                  <a:pt x="38918" y="81561"/>
                </a:cubicBezTo>
                <a:cubicBezTo>
                  <a:pt x="39253" y="81394"/>
                  <a:pt x="39588" y="81289"/>
                  <a:pt x="39985" y="81289"/>
                </a:cubicBezTo>
                <a:cubicBezTo>
                  <a:pt x="40341" y="81289"/>
                  <a:pt x="40718" y="81122"/>
                  <a:pt x="41094" y="81142"/>
                </a:cubicBezTo>
                <a:cubicBezTo>
                  <a:pt x="41743" y="81184"/>
                  <a:pt x="42413" y="81205"/>
                  <a:pt x="43040" y="81394"/>
                </a:cubicBezTo>
                <a:cubicBezTo>
                  <a:pt x="43731" y="81561"/>
                  <a:pt x="44421" y="81749"/>
                  <a:pt x="44986" y="82272"/>
                </a:cubicBezTo>
                <a:cubicBezTo>
                  <a:pt x="45195" y="82461"/>
                  <a:pt x="45446" y="82607"/>
                  <a:pt x="45656" y="82795"/>
                </a:cubicBezTo>
                <a:cubicBezTo>
                  <a:pt x="45990" y="83067"/>
                  <a:pt x="46179" y="83402"/>
                  <a:pt x="46116" y="83842"/>
                </a:cubicBezTo>
                <a:cubicBezTo>
                  <a:pt x="46053" y="84114"/>
                  <a:pt x="46053" y="84365"/>
                  <a:pt x="46032" y="84595"/>
                </a:cubicBezTo>
                <a:cubicBezTo>
                  <a:pt x="46011" y="85013"/>
                  <a:pt x="45760" y="85285"/>
                  <a:pt x="45384" y="85411"/>
                </a:cubicBezTo>
                <a:cubicBezTo>
                  <a:pt x="44861" y="85599"/>
                  <a:pt x="44358" y="85829"/>
                  <a:pt x="43814" y="85704"/>
                </a:cubicBezTo>
                <a:cubicBezTo>
                  <a:pt x="43668" y="85683"/>
                  <a:pt x="43521" y="85704"/>
                  <a:pt x="43396" y="85725"/>
                </a:cubicBezTo>
                <a:cubicBezTo>
                  <a:pt x="41764" y="85913"/>
                  <a:pt x="40257" y="85599"/>
                  <a:pt x="38814" y="84846"/>
                </a:cubicBezTo>
                <a:cubicBezTo>
                  <a:pt x="38604" y="84741"/>
                  <a:pt x="38416" y="84595"/>
                  <a:pt x="38228" y="84469"/>
                </a:cubicBezTo>
                <a:cubicBezTo>
                  <a:pt x="38081" y="84323"/>
                  <a:pt x="37893" y="84135"/>
                  <a:pt x="37809" y="83946"/>
                </a:cubicBezTo>
                <a:cubicBezTo>
                  <a:pt x="37600" y="83319"/>
                  <a:pt x="37370" y="82712"/>
                  <a:pt x="37370" y="82042"/>
                </a:cubicBezTo>
                <a:cubicBezTo>
                  <a:pt x="37370" y="81603"/>
                  <a:pt x="37265" y="81122"/>
                  <a:pt x="37182" y="80682"/>
                </a:cubicBezTo>
                <a:cubicBezTo>
                  <a:pt x="37056" y="79887"/>
                  <a:pt x="36868" y="79113"/>
                  <a:pt x="37035" y="78297"/>
                </a:cubicBezTo>
                <a:cubicBezTo>
                  <a:pt x="36847" y="77418"/>
                  <a:pt x="36972" y="76539"/>
                  <a:pt x="37056" y="75660"/>
                </a:cubicBezTo>
                <a:cubicBezTo>
                  <a:pt x="37077" y="75242"/>
                  <a:pt x="36972" y="74824"/>
                  <a:pt x="36931" y="74342"/>
                </a:cubicBezTo>
                <a:cubicBezTo>
                  <a:pt x="36512" y="74196"/>
                  <a:pt x="36052" y="74175"/>
                  <a:pt x="35612" y="74112"/>
                </a:cubicBezTo>
                <a:cubicBezTo>
                  <a:pt x="35298" y="74070"/>
                  <a:pt x="34985" y="74028"/>
                  <a:pt x="34671" y="74008"/>
                </a:cubicBezTo>
                <a:cubicBezTo>
                  <a:pt x="34169" y="73987"/>
                  <a:pt x="33792" y="73756"/>
                  <a:pt x="33541" y="73338"/>
                </a:cubicBezTo>
                <a:cubicBezTo>
                  <a:pt x="33311" y="72940"/>
                  <a:pt x="33018" y="72543"/>
                  <a:pt x="32955" y="72124"/>
                </a:cubicBezTo>
                <a:cubicBezTo>
                  <a:pt x="32830" y="71413"/>
                  <a:pt x="32390" y="70785"/>
                  <a:pt x="32432" y="70053"/>
                </a:cubicBezTo>
                <a:cubicBezTo>
                  <a:pt x="32432" y="69948"/>
                  <a:pt x="32369" y="69844"/>
                  <a:pt x="32327" y="69739"/>
                </a:cubicBezTo>
                <a:cubicBezTo>
                  <a:pt x="32118" y="69362"/>
                  <a:pt x="31993" y="68965"/>
                  <a:pt x="31951" y="68526"/>
                </a:cubicBezTo>
                <a:cubicBezTo>
                  <a:pt x="31930" y="68274"/>
                  <a:pt x="31804" y="68023"/>
                  <a:pt x="31721" y="67814"/>
                </a:cubicBezTo>
                <a:cubicBezTo>
                  <a:pt x="31428" y="67647"/>
                  <a:pt x="31135" y="67521"/>
                  <a:pt x="30884" y="67375"/>
                </a:cubicBezTo>
                <a:cubicBezTo>
                  <a:pt x="30381" y="67061"/>
                  <a:pt x="29837" y="66914"/>
                  <a:pt x="29252" y="66873"/>
                </a:cubicBezTo>
                <a:cubicBezTo>
                  <a:pt x="28791" y="66831"/>
                  <a:pt x="28352" y="66956"/>
                  <a:pt x="27954" y="67186"/>
                </a:cubicBezTo>
                <a:cubicBezTo>
                  <a:pt x="27766" y="67291"/>
                  <a:pt x="27578" y="67479"/>
                  <a:pt x="27515" y="67689"/>
                </a:cubicBezTo>
                <a:cubicBezTo>
                  <a:pt x="27368" y="68065"/>
                  <a:pt x="27138" y="68379"/>
                  <a:pt x="26908" y="68693"/>
                </a:cubicBezTo>
                <a:cubicBezTo>
                  <a:pt x="26699" y="68965"/>
                  <a:pt x="26532" y="69279"/>
                  <a:pt x="26469" y="69614"/>
                </a:cubicBezTo>
                <a:cubicBezTo>
                  <a:pt x="26385" y="69927"/>
                  <a:pt x="26176" y="70241"/>
                  <a:pt x="25987" y="70534"/>
                </a:cubicBezTo>
                <a:cubicBezTo>
                  <a:pt x="25778" y="70890"/>
                  <a:pt x="25590" y="71267"/>
                  <a:pt x="25423" y="71685"/>
                </a:cubicBezTo>
                <a:cubicBezTo>
                  <a:pt x="25130" y="72396"/>
                  <a:pt x="24711" y="73045"/>
                  <a:pt x="24293" y="73694"/>
                </a:cubicBezTo>
                <a:cubicBezTo>
                  <a:pt x="24104" y="74008"/>
                  <a:pt x="23749" y="74112"/>
                  <a:pt x="23372" y="74070"/>
                </a:cubicBezTo>
                <a:cubicBezTo>
                  <a:pt x="23267" y="74070"/>
                  <a:pt x="23142" y="74070"/>
                  <a:pt x="23037" y="74008"/>
                </a:cubicBezTo>
                <a:cubicBezTo>
                  <a:pt x="22242" y="73673"/>
                  <a:pt x="21363" y="73652"/>
                  <a:pt x="20652" y="73087"/>
                </a:cubicBezTo>
                <a:cubicBezTo>
                  <a:pt x="20547" y="73024"/>
                  <a:pt x="20422" y="72961"/>
                  <a:pt x="20254" y="72919"/>
                </a:cubicBezTo>
                <a:cubicBezTo>
                  <a:pt x="20087" y="73443"/>
                  <a:pt x="19836" y="73903"/>
                  <a:pt x="19773" y="74405"/>
                </a:cubicBezTo>
                <a:cubicBezTo>
                  <a:pt x="19606" y="75556"/>
                  <a:pt x="19062" y="76581"/>
                  <a:pt x="18873" y="77732"/>
                </a:cubicBezTo>
                <a:cubicBezTo>
                  <a:pt x="18769" y="78464"/>
                  <a:pt x="18622" y="79197"/>
                  <a:pt x="18560" y="79929"/>
                </a:cubicBezTo>
                <a:cubicBezTo>
                  <a:pt x="18518" y="80473"/>
                  <a:pt x="18329" y="80975"/>
                  <a:pt x="18120" y="81456"/>
                </a:cubicBezTo>
                <a:cubicBezTo>
                  <a:pt x="17953" y="81812"/>
                  <a:pt x="17744" y="81958"/>
                  <a:pt x="17388" y="81917"/>
                </a:cubicBezTo>
                <a:cubicBezTo>
                  <a:pt x="17137" y="81791"/>
                  <a:pt x="17011" y="81791"/>
                  <a:pt x="16928" y="81791"/>
                </a:cubicBezTo>
                <a:close/>
                <a:moveTo>
                  <a:pt x="22200" y="3600"/>
                </a:moveTo>
                <a:cubicBezTo>
                  <a:pt x="21217" y="3579"/>
                  <a:pt x="20296" y="3620"/>
                  <a:pt x="19397" y="3892"/>
                </a:cubicBezTo>
                <a:cubicBezTo>
                  <a:pt x="19062" y="3997"/>
                  <a:pt x="18727" y="4081"/>
                  <a:pt x="18434" y="4227"/>
                </a:cubicBezTo>
                <a:cubicBezTo>
                  <a:pt x="17304" y="4834"/>
                  <a:pt x="16237" y="5462"/>
                  <a:pt x="15442" y="6508"/>
                </a:cubicBezTo>
                <a:cubicBezTo>
                  <a:pt x="15379" y="6592"/>
                  <a:pt x="15275" y="6654"/>
                  <a:pt x="15212" y="6759"/>
                </a:cubicBezTo>
                <a:cubicBezTo>
                  <a:pt x="15065" y="7010"/>
                  <a:pt x="14898" y="7240"/>
                  <a:pt x="14793" y="7512"/>
                </a:cubicBezTo>
                <a:cubicBezTo>
                  <a:pt x="14354" y="8684"/>
                  <a:pt x="14061" y="9898"/>
                  <a:pt x="13956" y="11174"/>
                </a:cubicBezTo>
                <a:cubicBezTo>
                  <a:pt x="13915" y="11697"/>
                  <a:pt x="14082" y="12178"/>
                  <a:pt x="14166" y="12680"/>
                </a:cubicBezTo>
                <a:cubicBezTo>
                  <a:pt x="14166" y="12764"/>
                  <a:pt x="14249" y="12848"/>
                  <a:pt x="14291" y="12890"/>
                </a:cubicBezTo>
                <a:cubicBezTo>
                  <a:pt x="14647" y="13266"/>
                  <a:pt x="14982" y="13622"/>
                  <a:pt x="15337" y="14020"/>
                </a:cubicBezTo>
                <a:cubicBezTo>
                  <a:pt x="15505" y="13936"/>
                  <a:pt x="15630" y="13894"/>
                  <a:pt x="15735" y="13789"/>
                </a:cubicBezTo>
                <a:cubicBezTo>
                  <a:pt x="16258" y="13329"/>
                  <a:pt x="16865" y="13015"/>
                  <a:pt x="17534" y="12806"/>
                </a:cubicBezTo>
                <a:cubicBezTo>
                  <a:pt x="17911" y="12701"/>
                  <a:pt x="18225" y="12555"/>
                  <a:pt x="18518" y="12283"/>
                </a:cubicBezTo>
                <a:cubicBezTo>
                  <a:pt x="18560" y="11132"/>
                  <a:pt x="18790" y="10065"/>
                  <a:pt x="19041" y="8977"/>
                </a:cubicBezTo>
                <a:cubicBezTo>
                  <a:pt x="19208" y="8077"/>
                  <a:pt x="19689" y="7408"/>
                  <a:pt x="20192" y="6696"/>
                </a:cubicBezTo>
                <a:cubicBezTo>
                  <a:pt x="20401" y="6424"/>
                  <a:pt x="20631" y="6278"/>
                  <a:pt x="20966" y="6194"/>
                </a:cubicBezTo>
                <a:cubicBezTo>
                  <a:pt x="21342" y="6152"/>
                  <a:pt x="21698" y="5985"/>
                  <a:pt x="22033" y="6299"/>
                </a:cubicBezTo>
                <a:cubicBezTo>
                  <a:pt x="21970" y="6361"/>
                  <a:pt x="21886" y="6382"/>
                  <a:pt x="21824" y="6424"/>
                </a:cubicBezTo>
                <a:cubicBezTo>
                  <a:pt x="20882" y="6989"/>
                  <a:pt x="20317" y="7784"/>
                  <a:pt x="20108" y="8872"/>
                </a:cubicBezTo>
                <a:cubicBezTo>
                  <a:pt x="19920" y="9709"/>
                  <a:pt x="19794" y="10567"/>
                  <a:pt x="19669" y="11404"/>
                </a:cubicBezTo>
                <a:cubicBezTo>
                  <a:pt x="19606" y="11697"/>
                  <a:pt x="19585" y="11969"/>
                  <a:pt x="19627" y="12262"/>
                </a:cubicBezTo>
                <a:cubicBezTo>
                  <a:pt x="19689" y="12471"/>
                  <a:pt x="19878" y="12639"/>
                  <a:pt x="20003" y="12848"/>
                </a:cubicBezTo>
                <a:cubicBezTo>
                  <a:pt x="19627" y="13162"/>
                  <a:pt x="19689" y="13538"/>
                  <a:pt x="19773" y="13936"/>
                </a:cubicBezTo>
                <a:cubicBezTo>
                  <a:pt x="19982" y="15066"/>
                  <a:pt x="20464" y="16049"/>
                  <a:pt x="21050" y="16991"/>
                </a:cubicBezTo>
                <a:cubicBezTo>
                  <a:pt x="21259" y="17346"/>
                  <a:pt x="21573" y="17597"/>
                  <a:pt x="21970" y="17765"/>
                </a:cubicBezTo>
                <a:cubicBezTo>
                  <a:pt x="22451" y="17932"/>
                  <a:pt x="22974" y="18141"/>
                  <a:pt x="23477" y="18330"/>
                </a:cubicBezTo>
                <a:cubicBezTo>
                  <a:pt x="23811" y="18434"/>
                  <a:pt x="24125" y="18455"/>
                  <a:pt x="24481" y="18309"/>
                </a:cubicBezTo>
                <a:cubicBezTo>
                  <a:pt x="25423" y="17911"/>
                  <a:pt x="26218" y="17346"/>
                  <a:pt x="26699" y="16405"/>
                </a:cubicBezTo>
                <a:cubicBezTo>
                  <a:pt x="26824" y="16112"/>
                  <a:pt x="26887" y="15798"/>
                  <a:pt x="26950" y="15505"/>
                </a:cubicBezTo>
                <a:cubicBezTo>
                  <a:pt x="27055" y="15170"/>
                  <a:pt x="27348" y="14982"/>
                  <a:pt x="27661" y="15045"/>
                </a:cubicBezTo>
                <a:cubicBezTo>
                  <a:pt x="28038" y="15108"/>
                  <a:pt x="28247" y="15421"/>
                  <a:pt x="28164" y="15798"/>
                </a:cubicBezTo>
                <a:cubicBezTo>
                  <a:pt x="28143" y="15903"/>
                  <a:pt x="28101" y="16028"/>
                  <a:pt x="28059" y="16112"/>
                </a:cubicBezTo>
                <a:cubicBezTo>
                  <a:pt x="27829" y="16426"/>
                  <a:pt x="27829" y="16823"/>
                  <a:pt x="27850" y="17179"/>
                </a:cubicBezTo>
                <a:cubicBezTo>
                  <a:pt x="27850" y="17409"/>
                  <a:pt x="27871" y="17660"/>
                  <a:pt x="27850" y="17869"/>
                </a:cubicBezTo>
                <a:cubicBezTo>
                  <a:pt x="27745" y="19125"/>
                  <a:pt x="28184" y="20213"/>
                  <a:pt x="28875" y="21238"/>
                </a:cubicBezTo>
                <a:cubicBezTo>
                  <a:pt x="29545" y="22284"/>
                  <a:pt x="31449" y="22996"/>
                  <a:pt x="32537" y="21322"/>
                </a:cubicBezTo>
                <a:cubicBezTo>
                  <a:pt x="32599" y="21175"/>
                  <a:pt x="32683" y="21071"/>
                  <a:pt x="32767" y="20945"/>
                </a:cubicBezTo>
                <a:cubicBezTo>
                  <a:pt x="32850" y="20841"/>
                  <a:pt x="32955" y="20715"/>
                  <a:pt x="33060" y="20631"/>
                </a:cubicBezTo>
                <a:cubicBezTo>
                  <a:pt x="33499" y="20213"/>
                  <a:pt x="33959" y="20276"/>
                  <a:pt x="34252" y="20820"/>
                </a:cubicBezTo>
                <a:cubicBezTo>
                  <a:pt x="34420" y="21071"/>
                  <a:pt x="34462" y="21426"/>
                  <a:pt x="34566" y="21698"/>
                </a:cubicBezTo>
                <a:cubicBezTo>
                  <a:pt x="34796" y="22389"/>
                  <a:pt x="35047" y="23059"/>
                  <a:pt x="35319" y="23728"/>
                </a:cubicBezTo>
                <a:cubicBezTo>
                  <a:pt x="35591" y="24356"/>
                  <a:pt x="36094" y="24795"/>
                  <a:pt x="36638" y="25151"/>
                </a:cubicBezTo>
                <a:cubicBezTo>
                  <a:pt x="36951" y="25402"/>
                  <a:pt x="37286" y="25360"/>
                  <a:pt x="37579" y="25151"/>
                </a:cubicBezTo>
                <a:cubicBezTo>
                  <a:pt x="37830" y="24983"/>
                  <a:pt x="38123" y="24816"/>
                  <a:pt x="38311" y="24586"/>
                </a:cubicBezTo>
                <a:cubicBezTo>
                  <a:pt x="38751" y="24063"/>
                  <a:pt x="39379" y="24147"/>
                  <a:pt x="39964" y="23979"/>
                </a:cubicBezTo>
                <a:cubicBezTo>
                  <a:pt x="40027" y="23958"/>
                  <a:pt x="40195" y="24042"/>
                  <a:pt x="40236" y="24105"/>
                </a:cubicBezTo>
                <a:cubicBezTo>
                  <a:pt x="40341" y="24209"/>
                  <a:pt x="40425" y="24356"/>
                  <a:pt x="40488" y="24481"/>
                </a:cubicBezTo>
                <a:cubicBezTo>
                  <a:pt x="40739" y="25235"/>
                  <a:pt x="41220" y="25862"/>
                  <a:pt x="41764" y="26490"/>
                </a:cubicBezTo>
                <a:cubicBezTo>
                  <a:pt x="42517" y="27327"/>
                  <a:pt x="43438" y="27745"/>
                  <a:pt x="44505" y="27934"/>
                </a:cubicBezTo>
                <a:cubicBezTo>
                  <a:pt x="44693" y="27955"/>
                  <a:pt x="44882" y="28038"/>
                  <a:pt x="45154" y="28101"/>
                </a:cubicBezTo>
                <a:cubicBezTo>
                  <a:pt x="44944" y="28248"/>
                  <a:pt x="44840" y="28373"/>
                  <a:pt x="44735" y="28373"/>
                </a:cubicBezTo>
                <a:cubicBezTo>
                  <a:pt x="44421" y="28373"/>
                  <a:pt x="44107" y="28289"/>
                  <a:pt x="43793" y="28268"/>
                </a:cubicBezTo>
                <a:cubicBezTo>
                  <a:pt x="43626" y="28248"/>
                  <a:pt x="43417" y="28289"/>
                  <a:pt x="43249" y="28289"/>
                </a:cubicBezTo>
                <a:cubicBezTo>
                  <a:pt x="43145" y="28833"/>
                  <a:pt x="43040" y="29357"/>
                  <a:pt x="42936" y="29859"/>
                </a:cubicBezTo>
                <a:cubicBezTo>
                  <a:pt x="42915" y="29984"/>
                  <a:pt x="42810" y="30131"/>
                  <a:pt x="42998" y="30235"/>
                </a:cubicBezTo>
                <a:cubicBezTo>
                  <a:pt x="43731" y="29796"/>
                  <a:pt x="44505" y="29649"/>
                  <a:pt x="45363" y="29796"/>
                </a:cubicBezTo>
                <a:cubicBezTo>
                  <a:pt x="45781" y="29859"/>
                  <a:pt x="46137" y="30047"/>
                  <a:pt x="46367" y="30382"/>
                </a:cubicBezTo>
                <a:cubicBezTo>
                  <a:pt x="46702" y="30863"/>
                  <a:pt x="46890" y="31407"/>
                  <a:pt x="46827" y="31993"/>
                </a:cubicBezTo>
                <a:cubicBezTo>
                  <a:pt x="46806" y="32223"/>
                  <a:pt x="46806" y="32432"/>
                  <a:pt x="46806" y="32642"/>
                </a:cubicBezTo>
                <a:cubicBezTo>
                  <a:pt x="47183" y="32872"/>
                  <a:pt x="47497" y="32809"/>
                  <a:pt x="47811" y="32662"/>
                </a:cubicBezTo>
                <a:cubicBezTo>
                  <a:pt x="48041" y="32537"/>
                  <a:pt x="48250" y="32411"/>
                  <a:pt x="48480" y="32265"/>
                </a:cubicBezTo>
                <a:cubicBezTo>
                  <a:pt x="48962" y="32035"/>
                  <a:pt x="49213" y="31574"/>
                  <a:pt x="49589" y="31198"/>
                </a:cubicBezTo>
                <a:cubicBezTo>
                  <a:pt x="49631" y="31156"/>
                  <a:pt x="49694" y="31051"/>
                  <a:pt x="49694" y="30968"/>
                </a:cubicBezTo>
                <a:cubicBezTo>
                  <a:pt x="49694" y="30696"/>
                  <a:pt x="49715" y="30465"/>
                  <a:pt x="49799" y="30193"/>
                </a:cubicBezTo>
                <a:cubicBezTo>
                  <a:pt x="49861" y="29942"/>
                  <a:pt x="49861" y="29649"/>
                  <a:pt x="49903" y="29440"/>
                </a:cubicBezTo>
                <a:cubicBezTo>
                  <a:pt x="50426" y="29043"/>
                  <a:pt x="50908" y="28708"/>
                  <a:pt x="51326" y="28394"/>
                </a:cubicBezTo>
                <a:cubicBezTo>
                  <a:pt x="51368" y="28268"/>
                  <a:pt x="51389" y="28227"/>
                  <a:pt x="51410" y="28143"/>
                </a:cubicBezTo>
                <a:cubicBezTo>
                  <a:pt x="51472" y="26950"/>
                  <a:pt x="51263" y="25799"/>
                  <a:pt x="50782" y="24711"/>
                </a:cubicBezTo>
                <a:cubicBezTo>
                  <a:pt x="50698" y="24565"/>
                  <a:pt x="50636" y="24398"/>
                  <a:pt x="50594" y="24230"/>
                </a:cubicBezTo>
                <a:cubicBezTo>
                  <a:pt x="50531" y="23875"/>
                  <a:pt x="50677" y="23582"/>
                  <a:pt x="51012" y="23393"/>
                </a:cubicBezTo>
                <a:cubicBezTo>
                  <a:pt x="51431" y="23184"/>
                  <a:pt x="51849" y="23017"/>
                  <a:pt x="52226" y="22766"/>
                </a:cubicBezTo>
                <a:cubicBezTo>
                  <a:pt x="52372" y="22661"/>
                  <a:pt x="52540" y="22494"/>
                  <a:pt x="52560" y="22305"/>
                </a:cubicBezTo>
                <a:cubicBezTo>
                  <a:pt x="52665" y="21573"/>
                  <a:pt x="52560" y="20862"/>
                  <a:pt x="52142" y="20255"/>
                </a:cubicBezTo>
                <a:cubicBezTo>
                  <a:pt x="51807" y="19794"/>
                  <a:pt x="51368" y="19418"/>
                  <a:pt x="50970" y="19041"/>
                </a:cubicBezTo>
                <a:cubicBezTo>
                  <a:pt x="50761" y="18832"/>
                  <a:pt x="50489" y="18748"/>
                  <a:pt x="50175" y="18853"/>
                </a:cubicBezTo>
                <a:cubicBezTo>
                  <a:pt x="50050" y="18895"/>
                  <a:pt x="49903" y="18895"/>
                  <a:pt x="49757" y="18874"/>
                </a:cubicBezTo>
                <a:cubicBezTo>
                  <a:pt x="49527" y="18853"/>
                  <a:pt x="49338" y="18727"/>
                  <a:pt x="49234" y="18476"/>
                </a:cubicBezTo>
                <a:cubicBezTo>
                  <a:pt x="49171" y="18246"/>
                  <a:pt x="49234" y="18016"/>
                  <a:pt x="49422" y="17849"/>
                </a:cubicBezTo>
                <a:cubicBezTo>
                  <a:pt x="49589" y="17723"/>
                  <a:pt x="49757" y="17639"/>
                  <a:pt x="49945" y="17577"/>
                </a:cubicBezTo>
                <a:cubicBezTo>
                  <a:pt x="50071" y="17514"/>
                  <a:pt x="50238" y="17514"/>
                  <a:pt x="50363" y="17472"/>
                </a:cubicBezTo>
                <a:cubicBezTo>
                  <a:pt x="50531" y="17388"/>
                  <a:pt x="50677" y="17284"/>
                  <a:pt x="50761" y="17179"/>
                </a:cubicBezTo>
                <a:cubicBezTo>
                  <a:pt x="51054" y="16781"/>
                  <a:pt x="51012" y="15944"/>
                  <a:pt x="50740" y="15547"/>
                </a:cubicBezTo>
                <a:cubicBezTo>
                  <a:pt x="50238" y="14877"/>
                  <a:pt x="49715" y="14229"/>
                  <a:pt x="49087" y="13706"/>
                </a:cubicBezTo>
                <a:cubicBezTo>
                  <a:pt x="48480" y="13203"/>
                  <a:pt x="47832" y="12764"/>
                  <a:pt x="47037" y="12680"/>
                </a:cubicBezTo>
                <a:cubicBezTo>
                  <a:pt x="46283" y="12597"/>
                  <a:pt x="45530" y="12346"/>
                  <a:pt x="44777" y="12639"/>
                </a:cubicBezTo>
                <a:cubicBezTo>
                  <a:pt x="44484" y="12743"/>
                  <a:pt x="44170" y="12534"/>
                  <a:pt x="44065" y="12283"/>
                </a:cubicBezTo>
                <a:cubicBezTo>
                  <a:pt x="43961" y="12032"/>
                  <a:pt x="44003" y="11760"/>
                  <a:pt x="44254" y="11613"/>
                </a:cubicBezTo>
                <a:cubicBezTo>
                  <a:pt x="44568" y="11404"/>
                  <a:pt x="44693" y="11090"/>
                  <a:pt x="44798" y="10776"/>
                </a:cubicBezTo>
                <a:cubicBezTo>
                  <a:pt x="44882" y="10421"/>
                  <a:pt x="44944" y="10086"/>
                  <a:pt x="44986" y="9751"/>
                </a:cubicBezTo>
                <a:cubicBezTo>
                  <a:pt x="45007" y="9605"/>
                  <a:pt x="44944" y="9416"/>
                  <a:pt x="44882" y="9249"/>
                </a:cubicBezTo>
                <a:cubicBezTo>
                  <a:pt x="44149" y="7910"/>
                  <a:pt x="43040" y="6905"/>
                  <a:pt x="41743" y="6173"/>
                </a:cubicBezTo>
                <a:cubicBezTo>
                  <a:pt x="40550" y="5504"/>
                  <a:pt x="39274" y="5232"/>
                  <a:pt x="37977" y="5127"/>
                </a:cubicBezTo>
                <a:cubicBezTo>
                  <a:pt x="37516" y="5085"/>
                  <a:pt x="37098" y="5169"/>
                  <a:pt x="36763" y="5462"/>
                </a:cubicBezTo>
                <a:cubicBezTo>
                  <a:pt x="36638" y="5566"/>
                  <a:pt x="36512" y="5671"/>
                  <a:pt x="36345" y="5776"/>
                </a:cubicBezTo>
                <a:cubicBezTo>
                  <a:pt x="35905" y="6027"/>
                  <a:pt x="35466" y="5817"/>
                  <a:pt x="35424" y="5294"/>
                </a:cubicBezTo>
                <a:cubicBezTo>
                  <a:pt x="35424" y="4981"/>
                  <a:pt x="35487" y="4667"/>
                  <a:pt x="35487" y="4353"/>
                </a:cubicBezTo>
                <a:cubicBezTo>
                  <a:pt x="35487" y="4206"/>
                  <a:pt x="35487" y="3997"/>
                  <a:pt x="35403" y="3872"/>
                </a:cubicBezTo>
                <a:cubicBezTo>
                  <a:pt x="35110" y="3474"/>
                  <a:pt x="34838" y="3056"/>
                  <a:pt x="34462" y="2763"/>
                </a:cubicBezTo>
                <a:cubicBezTo>
                  <a:pt x="33750" y="2219"/>
                  <a:pt x="32976" y="1779"/>
                  <a:pt x="32139" y="1507"/>
                </a:cubicBezTo>
                <a:cubicBezTo>
                  <a:pt x="31114" y="1172"/>
                  <a:pt x="30068" y="1089"/>
                  <a:pt x="29000" y="1172"/>
                </a:cubicBezTo>
                <a:cubicBezTo>
                  <a:pt x="28394" y="1214"/>
                  <a:pt x="27766" y="1193"/>
                  <a:pt x="27201" y="1361"/>
                </a:cubicBezTo>
                <a:cubicBezTo>
                  <a:pt x="26155" y="1633"/>
                  <a:pt x="25067" y="1926"/>
                  <a:pt x="24439" y="2951"/>
                </a:cubicBezTo>
                <a:cubicBezTo>
                  <a:pt x="24335" y="3097"/>
                  <a:pt x="24188" y="3265"/>
                  <a:pt x="24063" y="3390"/>
                </a:cubicBezTo>
                <a:cubicBezTo>
                  <a:pt x="23707" y="3704"/>
                  <a:pt x="23372" y="3997"/>
                  <a:pt x="23351" y="4520"/>
                </a:cubicBezTo>
                <a:cubicBezTo>
                  <a:pt x="23330" y="4750"/>
                  <a:pt x="23121" y="4918"/>
                  <a:pt x="22849" y="4918"/>
                </a:cubicBezTo>
                <a:cubicBezTo>
                  <a:pt x="22598" y="4918"/>
                  <a:pt x="22347" y="4729"/>
                  <a:pt x="22305" y="4436"/>
                </a:cubicBezTo>
                <a:cubicBezTo>
                  <a:pt x="22221" y="4164"/>
                  <a:pt x="22221" y="3913"/>
                  <a:pt x="22200" y="3600"/>
                </a:cubicBezTo>
                <a:close/>
                <a:moveTo>
                  <a:pt x="18518" y="13266"/>
                </a:moveTo>
                <a:cubicBezTo>
                  <a:pt x="18204" y="13392"/>
                  <a:pt x="17974" y="13517"/>
                  <a:pt x="17723" y="13601"/>
                </a:cubicBezTo>
                <a:cubicBezTo>
                  <a:pt x="17095" y="13810"/>
                  <a:pt x="16635" y="14166"/>
                  <a:pt x="16195" y="14647"/>
                </a:cubicBezTo>
                <a:cubicBezTo>
                  <a:pt x="14207" y="16677"/>
                  <a:pt x="13831" y="17179"/>
                  <a:pt x="12575" y="19711"/>
                </a:cubicBezTo>
                <a:cubicBezTo>
                  <a:pt x="12575" y="19753"/>
                  <a:pt x="12555" y="19773"/>
                  <a:pt x="12555" y="19794"/>
                </a:cubicBezTo>
                <a:cubicBezTo>
                  <a:pt x="12220" y="20380"/>
                  <a:pt x="12031" y="21008"/>
                  <a:pt x="11906" y="21657"/>
                </a:cubicBezTo>
                <a:cubicBezTo>
                  <a:pt x="11822" y="22054"/>
                  <a:pt x="11718" y="22431"/>
                  <a:pt x="11655" y="22828"/>
                </a:cubicBezTo>
                <a:cubicBezTo>
                  <a:pt x="11550" y="23728"/>
                  <a:pt x="11425" y="24586"/>
                  <a:pt x="11425" y="25465"/>
                </a:cubicBezTo>
                <a:cubicBezTo>
                  <a:pt x="11425" y="26804"/>
                  <a:pt x="11508" y="28164"/>
                  <a:pt x="11550" y="29503"/>
                </a:cubicBezTo>
                <a:cubicBezTo>
                  <a:pt x="11550" y="29754"/>
                  <a:pt x="11592" y="30026"/>
                  <a:pt x="11655" y="30256"/>
                </a:cubicBezTo>
                <a:cubicBezTo>
                  <a:pt x="12324" y="32349"/>
                  <a:pt x="13329" y="34211"/>
                  <a:pt x="14961" y="35696"/>
                </a:cubicBezTo>
                <a:cubicBezTo>
                  <a:pt x="15065" y="35801"/>
                  <a:pt x="15170" y="35906"/>
                  <a:pt x="15296" y="35968"/>
                </a:cubicBezTo>
                <a:cubicBezTo>
                  <a:pt x="16928" y="36931"/>
                  <a:pt x="18539" y="37893"/>
                  <a:pt x="20422" y="38291"/>
                </a:cubicBezTo>
                <a:cubicBezTo>
                  <a:pt x="20505" y="38312"/>
                  <a:pt x="20589" y="38333"/>
                  <a:pt x="20652" y="38396"/>
                </a:cubicBezTo>
                <a:cubicBezTo>
                  <a:pt x="21175" y="38709"/>
                  <a:pt x="21782" y="38835"/>
                  <a:pt x="22368" y="38960"/>
                </a:cubicBezTo>
                <a:cubicBezTo>
                  <a:pt x="22891" y="39065"/>
                  <a:pt x="23414" y="39191"/>
                  <a:pt x="23895" y="39463"/>
                </a:cubicBezTo>
                <a:cubicBezTo>
                  <a:pt x="24063" y="39546"/>
                  <a:pt x="24209" y="39567"/>
                  <a:pt x="24397" y="39588"/>
                </a:cubicBezTo>
                <a:cubicBezTo>
                  <a:pt x="25318" y="39693"/>
                  <a:pt x="26239" y="39776"/>
                  <a:pt x="27138" y="39714"/>
                </a:cubicBezTo>
                <a:cubicBezTo>
                  <a:pt x="28059" y="39651"/>
                  <a:pt x="28959" y="39776"/>
                  <a:pt x="29858" y="39588"/>
                </a:cubicBezTo>
                <a:cubicBezTo>
                  <a:pt x="31051" y="39358"/>
                  <a:pt x="32244" y="39191"/>
                  <a:pt x="33415" y="39023"/>
                </a:cubicBezTo>
                <a:cubicBezTo>
                  <a:pt x="34022" y="38919"/>
                  <a:pt x="34566" y="38709"/>
                  <a:pt x="35131" y="38437"/>
                </a:cubicBezTo>
                <a:cubicBezTo>
                  <a:pt x="35863" y="38103"/>
                  <a:pt x="36596" y="37768"/>
                  <a:pt x="37286" y="37391"/>
                </a:cubicBezTo>
                <a:cubicBezTo>
                  <a:pt x="37663" y="37182"/>
                  <a:pt x="38060" y="36952"/>
                  <a:pt x="38332" y="36638"/>
                </a:cubicBezTo>
                <a:cubicBezTo>
                  <a:pt x="38939" y="35989"/>
                  <a:pt x="39567" y="35362"/>
                  <a:pt x="40069" y="34608"/>
                </a:cubicBezTo>
                <a:cubicBezTo>
                  <a:pt x="40592" y="33792"/>
                  <a:pt x="41011" y="32893"/>
                  <a:pt x="41157" y="31909"/>
                </a:cubicBezTo>
                <a:cubicBezTo>
                  <a:pt x="41220" y="31637"/>
                  <a:pt x="41241" y="31386"/>
                  <a:pt x="41366" y="31177"/>
                </a:cubicBezTo>
                <a:cubicBezTo>
                  <a:pt x="41680" y="30549"/>
                  <a:pt x="41827" y="29859"/>
                  <a:pt x="41973" y="29210"/>
                </a:cubicBezTo>
                <a:cubicBezTo>
                  <a:pt x="42078" y="28771"/>
                  <a:pt x="42182" y="28310"/>
                  <a:pt x="42141" y="27829"/>
                </a:cubicBezTo>
                <a:cubicBezTo>
                  <a:pt x="42036" y="27745"/>
                  <a:pt x="41889" y="27641"/>
                  <a:pt x="41785" y="27578"/>
                </a:cubicBezTo>
                <a:cubicBezTo>
                  <a:pt x="41115" y="27222"/>
                  <a:pt x="40613" y="26678"/>
                  <a:pt x="40195" y="26072"/>
                </a:cubicBezTo>
                <a:cubicBezTo>
                  <a:pt x="40048" y="25862"/>
                  <a:pt x="39944" y="25632"/>
                  <a:pt x="39797" y="25423"/>
                </a:cubicBezTo>
                <a:cubicBezTo>
                  <a:pt x="39672" y="25214"/>
                  <a:pt x="39483" y="25151"/>
                  <a:pt x="39274" y="25276"/>
                </a:cubicBezTo>
                <a:cubicBezTo>
                  <a:pt x="39128" y="25381"/>
                  <a:pt x="39002" y="25486"/>
                  <a:pt x="38856" y="25590"/>
                </a:cubicBezTo>
                <a:cubicBezTo>
                  <a:pt x="38625" y="25779"/>
                  <a:pt x="38416" y="25967"/>
                  <a:pt x="38186" y="26113"/>
                </a:cubicBezTo>
                <a:cubicBezTo>
                  <a:pt x="37391" y="26616"/>
                  <a:pt x="36763" y="26636"/>
                  <a:pt x="36031" y="26092"/>
                </a:cubicBezTo>
                <a:cubicBezTo>
                  <a:pt x="35278" y="25548"/>
                  <a:pt x="34629" y="24921"/>
                  <a:pt x="34273" y="24021"/>
                </a:cubicBezTo>
                <a:cubicBezTo>
                  <a:pt x="34064" y="23540"/>
                  <a:pt x="33918" y="23017"/>
                  <a:pt x="33708" y="22514"/>
                </a:cubicBezTo>
                <a:cubicBezTo>
                  <a:pt x="33646" y="22389"/>
                  <a:pt x="33687" y="22180"/>
                  <a:pt x="33394" y="22096"/>
                </a:cubicBezTo>
                <a:cubicBezTo>
                  <a:pt x="33206" y="22284"/>
                  <a:pt x="33060" y="22514"/>
                  <a:pt x="32850" y="22703"/>
                </a:cubicBezTo>
                <a:cubicBezTo>
                  <a:pt x="32160" y="23268"/>
                  <a:pt x="31407" y="23582"/>
                  <a:pt x="30465" y="23435"/>
                </a:cubicBezTo>
                <a:cubicBezTo>
                  <a:pt x="29335" y="23247"/>
                  <a:pt x="28477" y="22724"/>
                  <a:pt x="27892" y="21719"/>
                </a:cubicBezTo>
                <a:cubicBezTo>
                  <a:pt x="27745" y="21489"/>
                  <a:pt x="27640" y="21196"/>
                  <a:pt x="27473" y="20966"/>
                </a:cubicBezTo>
                <a:cubicBezTo>
                  <a:pt x="27034" y="20318"/>
                  <a:pt x="26887" y="19564"/>
                  <a:pt x="26845" y="18769"/>
                </a:cubicBezTo>
                <a:cubicBezTo>
                  <a:pt x="26845" y="18623"/>
                  <a:pt x="26929" y="18434"/>
                  <a:pt x="26699" y="18330"/>
                </a:cubicBezTo>
                <a:cubicBezTo>
                  <a:pt x="26385" y="18455"/>
                  <a:pt x="26176" y="18748"/>
                  <a:pt x="25883" y="18937"/>
                </a:cubicBezTo>
                <a:cubicBezTo>
                  <a:pt x="25130" y="19418"/>
                  <a:pt x="24293" y="19773"/>
                  <a:pt x="23372" y="19481"/>
                </a:cubicBezTo>
                <a:cubicBezTo>
                  <a:pt x="22661" y="19271"/>
                  <a:pt x="21970" y="18999"/>
                  <a:pt x="21280" y="18685"/>
                </a:cubicBezTo>
                <a:cubicBezTo>
                  <a:pt x="20840" y="18476"/>
                  <a:pt x="20464" y="18141"/>
                  <a:pt x="20213" y="17723"/>
                </a:cubicBezTo>
                <a:cubicBezTo>
                  <a:pt x="19564" y="16656"/>
                  <a:pt x="18957" y="15547"/>
                  <a:pt x="18748" y="14271"/>
                </a:cubicBezTo>
                <a:cubicBezTo>
                  <a:pt x="18706" y="13957"/>
                  <a:pt x="18581" y="13643"/>
                  <a:pt x="18518" y="13266"/>
                </a:cubicBezTo>
                <a:close/>
                <a:moveTo>
                  <a:pt x="23351" y="40425"/>
                </a:moveTo>
                <a:cubicBezTo>
                  <a:pt x="22849" y="41095"/>
                  <a:pt x="22430" y="41743"/>
                  <a:pt x="22179" y="42476"/>
                </a:cubicBezTo>
                <a:cubicBezTo>
                  <a:pt x="21677" y="43857"/>
                  <a:pt x="21133" y="45196"/>
                  <a:pt x="20673" y="46577"/>
                </a:cubicBezTo>
                <a:cubicBezTo>
                  <a:pt x="20192" y="48104"/>
                  <a:pt x="19689" y="49631"/>
                  <a:pt x="19564" y="51243"/>
                </a:cubicBezTo>
                <a:cubicBezTo>
                  <a:pt x="19543" y="51577"/>
                  <a:pt x="19459" y="51912"/>
                  <a:pt x="19376" y="52247"/>
                </a:cubicBezTo>
                <a:cubicBezTo>
                  <a:pt x="19187" y="52958"/>
                  <a:pt x="18978" y="53649"/>
                  <a:pt x="18832" y="54318"/>
                </a:cubicBezTo>
                <a:cubicBezTo>
                  <a:pt x="18727" y="54758"/>
                  <a:pt x="18622" y="55197"/>
                  <a:pt x="18560" y="55657"/>
                </a:cubicBezTo>
                <a:cubicBezTo>
                  <a:pt x="18413" y="56913"/>
                  <a:pt x="18246" y="58168"/>
                  <a:pt x="18120" y="59424"/>
                </a:cubicBezTo>
                <a:cubicBezTo>
                  <a:pt x="18099" y="59591"/>
                  <a:pt x="18120" y="59821"/>
                  <a:pt x="18120" y="59968"/>
                </a:cubicBezTo>
                <a:cubicBezTo>
                  <a:pt x="18560" y="60303"/>
                  <a:pt x="19062" y="60365"/>
                  <a:pt x="19501" y="60554"/>
                </a:cubicBezTo>
                <a:cubicBezTo>
                  <a:pt x="20087" y="60784"/>
                  <a:pt x="20652" y="60867"/>
                  <a:pt x="21259" y="60930"/>
                </a:cubicBezTo>
                <a:cubicBezTo>
                  <a:pt x="22974" y="61119"/>
                  <a:pt x="24732" y="61286"/>
                  <a:pt x="26469" y="61537"/>
                </a:cubicBezTo>
                <a:cubicBezTo>
                  <a:pt x="28373" y="61809"/>
                  <a:pt x="30277" y="61725"/>
                  <a:pt x="32181" y="61809"/>
                </a:cubicBezTo>
                <a:cubicBezTo>
                  <a:pt x="32327" y="61809"/>
                  <a:pt x="32474" y="61809"/>
                  <a:pt x="32599" y="61767"/>
                </a:cubicBezTo>
                <a:cubicBezTo>
                  <a:pt x="34169" y="61725"/>
                  <a:pt x="35675" y="61223"/>
                  <a:pt x="37056" y="60575"/>
                </a:cubicBezTo>
                <a:cubicBezTo>
                  <a:pt x="37893" y="60177"/>
                  <a:pt x="38730" y="59696"/>
                  <a:pt x="39441" y="59005"/>
                </a:cubicBezTo>
                <a:cubicBezTo>
                  <a:pt x="39400" y="58775"/>
                  <a:pt x="39379" y="58524"/>
                  <a:pt x="39337" y="58273"/>
                </a:cubicBezTo>
                <a:cubicBezTo>
                  <a:pt x="39002" y="56850"/>
                  <a:pt x="38856" y="55385"/>
                  <a:pt x="38437" y="53984"/>
                </a:cubicBezTo>
                <a:cubicBezTo>
                  <a:pt x="38395" y="53837"/>
                  <a:pt x="38416" y="53691"/>
                  <a:pt x="38374" y="53565"/>
                </a:cubicBezTo>
                <a:cubicBezTo>
                  <a:pt x="38291" y="53168"/>
                  <a:pt x="38228" y="52770"/>
                  <a:pt x="38123" y="52372"/>
                </a:cubicBezTo>
                <a:cubicBezTo>
                  <a:pt x="37495" y="50050"/>
                  <a:pt x="36868" y="47748"/>
                  <a:pt x="36219" y="45426"/>
                </a:cubicBezTo>
                <a:cubicBezTo>
                  <a:pt x="35968" y="44505"/>
                  <a:pt x="35780" y="43585"/>
                  <a:pt x="35298" y="42748"/>
                </a:cubicBezTo>
                <a:cubicBezTo>
                  <a:pt x="35152" y="42497"/>
                  <a:pt x="35047" y="42183"/>
                  <a:pt x="34985" y="41869"/>
                </a:cubicBezTo>
                <a:cubicBezTo>
                  <a:pt x="34880" y="41157"/>
                  <a:pt x="34524" y="40592"/>
                  <a:pt x="34127" y="39986"/>
                </a:cubicBezTo>
                <a:cubicBezTo>
                  <a:pt x="32934" y="40174"/>
                  <a:pt x="31721" y="40383"/>
                  <a:pt x="30486" y="40530"/>
                </a:cubicBezTo>
                <a:cubicBezTo>
                  <a:pt x="29796" y="40613"/>
                  <a:pt x="29105" y="40844"/>
                  <a:pt x="28373" y="40760"/>
                </a:cubicBezTo>
                <a:cubicBezTo>
                  <a:pt x="27912" y="40718"/>
                  <a:pt x="27410" y="40697"/>
                  <a:pt x="26908" y="40697"/>
                </a:cubicBezTo>
                <a:cubicBezTo>
                  <a:pt x="26071" y="40718"/>
                  <a:pt x="25255" y="40613"/>
                  <a:pt x="24418" y="40488"/>
                </a:cubicBezTo>
                <a:cubicBezTo>
                  <a:pt x="24083" y="40467"/>
                  <a:pt x="23728" y="40467"/>
                  <a:pt x="23351" y="40425"/>
                </a:cubicBezTo>
                <a:close/>
                <a:moveTo>
                  <a:pt x="16467" y="69969"/>
                </a:moveTo>
                <a:cubicBezTo>
                  <a:pt x="16635" y="70053"/>
                  <a:pt x="16781" y="70220"/>
                  <a:pt x="16969" y="70283"/>
                </a:cubicBezTo>
                <a:cubicBezTo>
                  <a:pt x="17702" y="70555"/>
                  <a:pt x="18455" y="70806"/>
                  <a:pt x="19166" y="71225"/>
                </a:cubicBezTo>
                <a:cubicBezTo>
                  <a:pt x="19292" y="71287"/>
                  <a:pt x="19438" y="71350"/>
                  <a:pt x="19564" y="71371"/>
                </a:cubicBezTo>
                <a:cubicBezTo>
                  <a:pt x="20192" y="71455"/>
                  <a:pt x="20673" y="71769"/>
                  <a:pt x="21196" y="72083"/>
                </a:cubicBezTo>
                <a:cubicBezTo>
                  <a:pt x="21384" y="72208"/>
                  <a:pt x="21594" y="72375"/>
                  <a:pt x="21803" y="72396"/>
                </a:cubicBezTo>
                <a:cubicBezTo>
                  <a:pt x="22200" y="72480"/>
                  <a:pt x="22598" y="72543"/>
                  <a:pt x="22933" y="72752"/>
                </a:cubicBezTo>
                <a:cubicBezTo>
                  <a:pt x="23079" y="72857"/>
                  <a:pt x="23267" y="72815"/>
                  <a:pt x="23372" y="72647"/>
                </a:cubicBezTo>
                <a:cubicBezTo>
                  <a:pt x="23665" y="72166"/>
                  <a:pt x="24000" y="71685"/>
                  <a:pt x="24209" y="71162"/>
                </a:cubicBezTo>
                <a:cubicBezTo>
                  <a:pt x="24376" y="70806"/>
                  <a:pt x="24523" y="70430"/>
                  <a:pt x="24732" y="70095"/>
                </a:cubicBezTo>
                <a:cubicBezTo>
                  <a:pt x="24899" y="69823"/>
                  <a:pt x="25151" y="69572"/>
                  <a:pt x="25213" y="69279"/>
                </a:cubicBezTo>
                <a:cubicBezTo>
                  <a:pt x="25318" y="68714"/>
                  <a:pt x="25653" y="68316"/>
                  <a:pt x="25967" y="67835"/>
                </a:cubicBezTo>
                <a:cubicBezTo>
                  <a:pt x="26071" y="67689"/>
                  <a:pt x="26197" y="67500"/>
                  <a:pt x="26280" y="67354"/>
                </a:cubicBezTo>
                <a:cubicBezTo>
                  <a:pt x="26824" y="66161"/>
                  <a:pt x="26824" y="66203"/>
                  <a:pt x="28080" y="65847"/>
                </a:cubicBezTo>
                <a:cubicBezTo>
                  <a:pt x="28917" y="65617"/>
                  <a:pt x="29733" y="65805"/>
                  <a:pt x="30549" y="66015"/>
                </a:cubicBezTo>
                <a:cubicBezTo>
                  <a:pt x="31072" y="66140"/>
                  <a:pt x="31532" y="66454"/>
                  <a:pt x="32013" y="66684"/>
                </a:cubicBezTo>
                <a:cubicBezTo>
                  <a:pt x="32118" y="66747"/>
                  <a:pt x="32202" y="66831"/>
                  <a:pt x="32265" y="66935"/>
                </a:cubicBezTo>
                <a:cubicBezTo>
                  <a:pt x="32641" y="67312"/>
                  <a:pt x="32871" y="67793"/>
                  <a:pt x="32892" y="68316"/>
                </a:cubicBezTo>
                <a:cubicBezTo>
                  <a:pt x="32892" y="68777"/>
                  <a:pt x="33185" y="69132"/>
                  <a:pt x="33290" y="69509"/>
                </a:cubicBezTo>
                <a:cubicBezTo>
                  <a:pt x="33415" y="69969"/>
                  <a:pt x="33499" y="70409"/>
                  <a:pt x="33604" y="70848"/>
                </a:cubicBezTo>
                <a:cubicBezTo>
                  <a:pt x="33604" y="70869"/>
                  <a:pt x="33625" y="70911"/>
                  <a:pt x="33666" y="70932"/>
                </a:cubicBezTo>
                <a:cubicBezTo>
                  <a:pt x="33813" y="71141"/>
                  <a:pt x="33876" y="71392"/>
                  <a:pt x="33918" y="71643"/>
                </a:cubicBezTo>
                <a:cubicBezTo>
                  <a:pt x="34106" y="72501"/>
                  <a:pt x="34503" y="72836"/>
                  <a:pt x="35382" y="72940"/>
                </a:cubicBezTo>
                <a:cubicBezTo>
                  <a:pt x="35801" y="73003"/>
                  <a:pt x="36240" y="73045"/>
                  <a:pt x="36659" y="73066"/>
                </a:cubicBezTo>
                <a:cubicBezTo>
                  <a:pt x="36847" y="73066"/>
                  <a:pt x="37077" y="73066"/>
                  <a:pt x="37244" y="72961"/>
                </a:cubicBezTo>
                <a:cubicBezTo>
                  <a:pt x="37872" y="72606"/>
                  <a:pt x="38542" y="72647"/>
                  <a:pt x="39232" y="72606"/>
                </a:cubicBezTo>
                <a:cubicBezTo>
                  <a:pt x="39860" y="72585"/>
                  <a:pt x="40425" y="72522"/>
                  <a:pt x="40780" y="71894"/>
                </a:cubicBezTo>
                <a:cubicBezTo>
                  <a:pt x="41199" y="71664"/>
                  <a:pt x="41220" y="71287"/>
                  <a:pt x="41094" y="70869"/>
                </a:cubicBezTo>
                <a:cubicBezTo>
                  <a:pt x="40990" y="70492"/>
                  <a:pt x="40822" y="70095"/>
                  <a:pt x="40843" y="69697"/>
                </a:cubicBezTo>
                <a:cubicBezTo>
                  <a:pt x="40906" y="69028"/>
                  <a:pt x="40676" y="68400"/>
                  <a:pt x="40571" y="67772"/>
                </a:cubicBezTo>
                <a:lnTo>
                  <a:pt x="40320" y="66517"/>
                </a:lnTo>
                <a:cubicBezTo>
                  <a:pt x="39964" y="64571"/>
                  <a:pt x="39630" y="62646"/>
                  <a:pt x="39253" y="60700"/>
                </a:cubicBezTo>
                <a:cubicBezTo>
                  <a:pt x="39253" y="60679"/>
                  <a:pt x="39232" y="60658"/>
                  <a:pt x="39211" y="60616"/>
                </a:cubicBezTo>
                <a:cubicBezTo>
                  <a:pt x="39128" y="60616"/>
                  <a:pt x="39023" y="60616"/>
                  <a:pt x="38960" y="60658"/>
                </a:cubicBezTo>
                <a:cubicBezTo>
                  <a:pt x="38019" y="61202"/>
                  <a:pt x="37035" y="61621"/>
                  <a:pt x="36031" y="62039"/>
                </a:cubicBezTo>
                <a:cubicBezTo>
                  <a:pt x="35068" y="62437"/>
                  <a:pt x="34085" y="62646"/>
                  <a:pt x="33060" y="62792"/>
                </a:cubicBezTo>
                <a:cubicBezTo>
                  <a:pt x="32453" y="62897"/>
                  <a:pt x="31846" y="62897"/>
                  <a:pt x="31260" y="62918"/>
                </a:cubicBezTo>
                <a:cubicBezTo>
                  <a:pt x="30591" y="62918"/>
                  <a:pt x="29942" y="62897"/>
                  <a:pt x="29293" y="62876"/>
                </a:cubicBezTo>
                <a:cubicBezTo>
                  <a:pt x="28749" y="62855"/>
                  <a:pt x="28184" y="62855"/>
                  <a:pt x="27661" y="62792"/>
                </a:cubicBezTo>
                <a:cubicBezTo>
                  <a:pt x="25736" y="62583"/>
                  <a:pt x="23791" y="62374"/>
                  <a:pt x="21866" y="62144"/>
                </a:cubicBezTo>
                <a:cubicBezTo>
                  <a:pt x="20924" y="62039"/>
                  <a:pt x="19982" y="62039"/>
                  <a:pt x="19083" y="61600"/>
                </a:cubicBezTo>
                <a:cubicBezTo>
                  <a:pt x="18978" y="61537"/>
                  <a:pt x="18832" y="61600"/>
                  <a:pt x="18643" y="61600"/>
                </a:cubicBezTo>
                <a:cubicBezTo>
                  <a:pt x="18622" y="62332"/>
                  <a:pt x="18518" y="63002"/>
                  <a:pt x="18246" y="63629"/>
                </a:cubicBezTo>
                <a:cubicBezTo>
                  <a:pt x="18016" y="64215"/>
                  <a:pt x="17744" y="64780"/>
                  <a:pt x="17723" y="65429"/>
                </a:cubicBezTo>
                <a:cubicBezTo>
                  <a:pt x="17723" y="65617"/>
                  <a:pt x="17618" y="65826"/>
                  <a:pt x="17534" y="66015"/>
                </a:cubicBezTo>
                <a:cubicBezTo>
                  <a:pt x="17179" y="66831"/>
                  <a:pt x="16907" y="67668"/>
                  <a:pt x="16676" y="68526"/>
                </a:cubicBezTo>
                <a:cubicBezTo>
                  <a:pt x="16488" y="68965"/>
                  <a:pt x="16467" y="69446"/>
                  <a:pt x="16467" y="69969"/>
                </a:cubicBezTo>
                <a:close/>
                <a:moveTo>
                  <a:pt x="40801" y="35403"/>
                </a:moveTo>
                <a:cubicBezTo>
                  <a:pt x="41827" y="35675"/>
                  <a:pt x="42705" y="35383"/>
                  <a:pt x="43563" y="35194"/>
                </a:cubicBezTo>
                <a:cubicBezTo>
                  <a:pt x="43856" y="35152"/>
                  <a:pt x="44128" y="34901"/>
                  <a:pt x="44358" y="34713"/>
                </a:cubicBezTo>
                <a:cubicBezTo>
                  <a:pt x="44589" y="34525"/>
                  <a:pt x="44777" y="34315"/>
                  <a:pt x="44965" y="34106"/>
                </a:cubicBezTo>
                <a:cubicBezTo>
                  <a:pt x="45718" y="33353"/>
                  <a:pt x="45698" y="33353"/>
                  <a:pt x="45865" y="32244"/>
                </a:cubicBezTo>
                <a:cubicBezTo>
                  <a:pt x="45949" y="31721"/>
                  <a:pt x="45802" y="31302"/>
                  <a:pt x="45446" y="30905"/>
                </a:cubicBezTo>
                <a:cubicBezTo>
                  <a:pt x="45279" y="30696"/>
                  <a:pt x="45028" y="30591"/>
                  <a:pt x="44777" y="30654"/>
                </a:cubicBezTo>
                <a:cubicBezTo>
                  <a:pt x="44233" y="30779"/>
                  <a:pt x="43647" y="30800"/>
                  <a:pt x="43229" y="31261"/>
                </a:cubicBezTo>
                <a:cubicBezTo>
                  <a:pt x="43082" y="31407"/>
                  <a:pt x="42873" y="31533"/>
                  <a:pt x="42705" y="31679"/>
                </a:cubicBezTo>
                <a:cubicBezTo>
                  <a:pt x="42454" y="31888"/>
                  <a:pt x="42266" y="32098"/>
                  <a:pt x="42203" y="32432"/>
                </a:cubicBezTo>
                <a:cubicBezTo>
                  <a:pt x="42141" y="32893"/>
                  <a:pt x="41889" y="33269"/>
                  <a:pt x="41617" y="33625"/>
                </a:cubicBezTo>
                <a:cubicBezTo>
                  <a:pt x="41199" y="34148"/>
                  <a:pt x="40927" y="34734"/>
                  <a:pt x="40801" y="35403"/>
                </a:cubicBezTo>
                <a:close/>
                <a:moveTo>
                  <a:pt x="44819" y="83611"/>
                </a:moveTo>
                <a:cubicBezTo>
                  <a:pt x="43982" y="82795"/>
                  <a:pt x="42936" y="82419"/>
                  <a:pt x="41785" y="82272"/>
                </a:cubicBezTo>
                <a:cubicBezTo>
                  <a:pt x="41220" y="82230"/>
                  <a:pt x="40676" y="82314"/>
                  <a:pt x="40090" y="82335"/>
                </a:cubicBezTo>
                <a:cubicBezTo>
                  <a:pt x="39630" y="82356"/>
                  <a:pt x="39274" y="82565"/>
                  <a:pt x="38960" y="82858"/>
                </a:cubicBezTo>
                <a:cubicBezTo>
                  <a:pt x="38709" y="83109"/>
                  <a:pt x="38730" y="83465"/>
                  <a:pt x="39044" y="83632"/>
                </a:cubicBezTo>
                <a:cubicBezTo>
                  <a:pt x="39755" y="84030"/>
                  <a:pt x="40488" y="84344"/>
                  <a:pt x="41304" y="84469"/>
                </a:cubicBezTo>
                <a:cubicBezTo>
                  <a:pt x="42266" y="84637"/>
                  <a:pt x="43229" y="84511"/>
                  <a:pt x="44191" y="84511"/>
                </a:cubicBezTo>
                <a:cubicBezTo>
                  <a:pt x="44379" y="84511"/>
                  <a:pt x="44589" y="84407"/>
                  <a:pt x="44756" y="84302"/>
                </a:cubicBezTo>
                <a:cubicBezTo>
                  <a:pt x="44902" y="84114"/>
                  <a:pt x="44902" y="83883"/>
                  <a:pt x="44819" y="83611"/>
                </a:cubicBezTo>
                <a:close/>
                <a:moveTo>
                  <a:pt x="11592" y="18434"/>
                </a:moveTo>
                <a:cubicBezTo>
                  <a:pt x="12052" y="17974"/>
                  <a:pt x="13747" y="15840"/>
                  <a:pt x="14019" y="15421"/>
                </a:cubicBezTo>
                <a:cubicBezTo>
                  <a:pt x="14040" y="15380"/>
                  <a:pt x="14082" y="15317"/>
                  <a:pt x="14082" y="15275"/>
                </a:cubicBezTo>
                <a:cubicBezTo>
                  <a:pt x="14124" y="15149"/>
                  <a:pt x="14145" y="14982"/>
                  <a:pt x="14124" y="14856"/>
                </a:cubicBezTo>
                <a:cubicBezTo>
                  <a:pt x="13956" y="14271"/>
                  <a:pt x="13517" y="13915"/>
                  <a:pt x="13078" y="13538"/>
                </a:cubicBezTo>
                <a:cubicBezTo>
                  <a:pt x="12994" y="13496"/>
                  <a:pt x="12868" y="13496"/>
                  <a:pt x="12764" y="13475"/>
                </a:cubicBezTo>
                <a:cubicBezTo>
                  <a:pt x="12136" y="13434"/>
                  <a:pt x="11759" y="13831"/>
                  <a:pt x="11508" y="14333"/>
                </a:cubicBezTo>
                <a:cubicBezTo>
                  <a:pt x="11111" y="15003"/>
                  <a:pt x="10943" y="15798"/>
                  <a:pt x="11006" y="16551"/>
                </a:cubicBezTo>
                <a:cubicBezTo>
                  <a:pt x="11069" y="17179"/>
                  <a:pt x="11027" y="17890"/>
                  <a:pt x="11592" y="18434"/>
                </a:cubicBezTo>
                <a:close/>
                <a:moveTo>
                  <a:pt x="15693" y="81414"/>
                </a:moveTo>
                <a:cubicBezTo>
                  <a:pt x="14982" y="81331"/>
                  <a:pt x="14333" y="81289"/>
                  <a:pt x="13684" y="81184"/>
                </a:cubicBezTo>
                <a:cubicBezTo>
                  <a:pt x="13015" y="81080"/>
                  <a:pt x="12366" y="81101"/>
                  <a:pt x="11718" y="81205"/>
                </a:cubicBezTo>
                <a:cubicBezTo>
                  <a:pt x="11132" y="81310"/>
                  <a:pt x="10567" y="81498"/>
                  <a:pt x="10190" y="82042"/>
                </a:cubicBezTo>
                <a:cubicBezTo>
                  <a:pt x="10483" y="82314"/>
                  <a:pt x="10755" y="82544"/>
                  <a:pt x="11090" y="82586"/>
                </a:cubicBezTo>
                <a:cubicBezTo>
                  <a:pt x="12429" y="82858"/>
                  <a:pt x="13705" y="82733"/>
                  <a:pt x="14961" y="82230"/>
                </a:cubicBezTo>
                <a:cubicBezTo>
                  <a:pt x="15296" y="82105"/>
                  <a:pt x="15568" y="81917"/>
                  <a:pt x="15693" y="81414"/>
                </a:cubicBezTo>
                <a:close/>
              </a:path>
            </a:pathLst>
          </a:custGeom>
          <a:solidFill>
            <a:srgbClr val="1D31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25"/>
          <p:cNvSpPr/>
          <p:nvPr/>
        </p:nvSpPr>
        <p:spPr>
          <a:xfrm>
            <a:off x="6831100" y="2953938"/>
            <a:ext cx="325400" cy="213950"/>
          </a:xfrm>
          <a:custGeom>
            <a:avLst/>
            <a:gdLst/>
            <a:ahLst/>
            <a:cxnLst/>
            <a:rect l="l" t="t" r="r" b="b"/>
            <a:pathLst>
              <a:path w="13016" h="8558" extrusionOk="0">
                <a:moveTo>
                  <a:pt x="754" y="398"/>
                </a:moveTo>
                <a:cubicBezTo>
                  <a:pt x="1193" y="335"/>
                  <a:pt x="1591" y="293"/>
                  <a:pt x="1926" y="586"/>
                </a:cubicBezTo>
                <a:cubicBezTo>
                  <a:pt x="2009" y="670"/>
                  <a:pt x="2135" y="691"/>
                  <a:pt x="2240" y="711"/>
                </a:cubicBezTo>
                <a:cubicBezTo>
                  <a:pt x="3098" y="816"/>
                  <a:pt x="3934" y="963"/>
                  <a:pt x="4792" y="879"/>
                </a:cubicBezTo>
                <a:cubicBezTo>
                  <a:pt x="6362" y="691"/>
                  <a:pt x="7931" y="586"/>
                  <a:pt x="9479" y="356"/>
                </a:cubicBezTo>
                <a:cubicBezTo>
                  <a:pt x="10421" y="188"/>
                  <a:pt x="11362" y="272"/>
                  <a:pt x="12283" y="84"/>
                </a:cubicBezTo>
                <a:cubicBezTo>
                  <a:pt x="12722" y="0"/>
                  <a:pt x="13015" y="272"/>
                  <a:pt x="12994" y="711"/>
                </a:cubicBezTo>
                <a:cubicBezTo>
                  <a:pt x="12932" y="1486"/>
                  <a:pt x="12973" y="2281"/>
                  <a:pt x="12764" y="3013"/>
                </a:cubicBezTo>
                <a:cubicBezTo>
                  <a:pt x="12346" y="4457"/>
                  <a:pt x="11823" y="5901"/>
                  <a:pt x="10818" y="7072"/>
                </a:cubicBezTo>
                <a:cubicBezTo>
                  <a:pt x="10525" y="7407"/>
                  <a:pt x="10253" y="7700"/>
                  <a:pt x="9835" y="7867"/>
                </a:cubicBezTo>
                <a:cubicBezTo>
                  <a:pt x="9479" y="7993"/>
                  <a:pt x="9144" y="8181"/>
                  <a:pt x="8831" y="8328"/>
                </a:cubicBezTo>
                <a:cubicBezTo>
                  <a:pt x="8475" y="8516"/>
                  <a:pt x="8077" y="8558"/>
                  <a:pt x="7659" y="8516"/>
                </a:cubicBezTo>
                <a:cubicBezTo>
                  <a:pt x="6927" y="8411"/>
                  <a:pt x="6173" y="8349"/>
                  <a:pt x="5441" y="8286"/>
                </a:cubicBezTo>
                <a:cubicBezTo>
                  <a:pt x="4625" y="8181"/>
                  <a:pt x="3893" y="7909"/>
                  <a:pt x="3265" y="7365"/>
                </a:cubicBezTo>
                <a:cubicBezTo>
                  <a:pt x="2993" y="7135"/>
                  <a:pt x="2742" y="6926"/>
                  <a:pt x="2449" y="6737"/>
                </a:cubicBezTo>
                <a:cubicBezTo>
                  <a:pt x="1821" y="6319"/>
                  <a:pt x="1319" y="5733"/>
                  <a:pt x="942" y="5105"/>
                </a:cubicBezTo>
                <a:cubicBezTo>
                  <a:pt x="252" y="4017"/>
                  <a:pt x="1" y="2783"/>
                  <a:pt x="315" y="1507"/>
                </a:cubicBezTo>
                <a:cubicBezTo>
                  <a:pt x="377" y="1109"/>
                  <a:pt x="566" y="795"/>
                  <a:pt x="754" y="398"/>
                </a:cubicBezTo>
                <a:close/>
                <a:moveTo>
                  <a:pt x="12074" y="1025"/>
                </a:moveTo>
                <a:cubicBezTo>
                  <a:pt x="11258" y="983"/>
                  <a:pt x="10567" y="921"/>
                  <a:pt x="9856" y="1130"/>
                </a:cubicBezTo>
                <a:cubicBezTo>
                  <a:pt x="9647" y="1193"/>
                  <a:pt x="9416" y="1193"/>
                  <a:pt x="9165" y="1214"/>
                </a:cubicBezTo>
                <a:cubicBezTo>
                  <a:pt x="8496" y="1297"/>
                  <a:pt x="7805" y="1339"/>
                  <a:pt x="7136" y="1423"/>
                </a:cubicBezTo>
                <a:cubicBezTo>
                  <a:pt x="5483" y="1632"/>
                  <a:pt x="3830" y="1841"/>
                  <a:pt x="2198" y="1507"/>
                </a:cubicBezTo>
                <a:cubicBezTo>
                  <a:pt x="2135" y="1507"/>
                  <a:pt x="2093" y="1486"/>
                  <a:pt x="2009" y="1486"/>
                </a:cubicBezTo>
                <a:cubicBezTo>
                  <a:pt x="1570" y="1423"/>
                  <a:pt x="1361" y="1590"/>
                  <a:pt x="1298" y="2009"/>
                </a:cubicBezTo>
                <a:cubicBezTo>
                  <a:pt x="1214" y="2490"/>
                  <a:pt x="1235" y="2971"/>
                  <a:pt x="1382" y="3432"/>
                </a:cubicBezTo>
                <a:cubicBezTo>
                  <a:pt x="1633" y="4352"/>
                  <a:pt x="2156" y="5084"/>
                  <a:pt x="2888" y="5670"/>
                </a:cubicBezTo>
                <a:cubicBezTo>
                  <a:pt x="3223" y="5921"/>
                  <a:pt x="3579" y="6193"/>
                  <a:pt x="3914" y="6465"/>
                </a:cubicBezTo>
                <a:cubicBezTo>
                  <a:pt x="4353" y="6863"/>
                  <a:pt x="4876" y="7072"/>
                  <a:pt x="5462" y="7156"/>
                </a:cubicBezTo>
                <a:cubicBezTo>
                  <a:pt x="6194" y="7261"/>
                  <a:pt x="6927" y="7344"/>
                  <a:pt x="7680" y="7386"/>
                </a:cubicBezTo>
                <a:cubicBezTo>
                  <a:pt x="7889" y="7407"/>
                  <a:pt x="8098" y="7449"/>
                  <a:pt x="8287" y="7365"/>
                </a:cubicBezTo>
                <a:cubicBezTo>
                  <a:pt x="9124" y="6989"/>
                  <a:pt x="9981" y="6717"/>
                  <a:pt x="10484" y="5817"/>
                </a:cubicBezTo>
                <a:cubicBezTo>
                  <a:pt x="10902" y="5064"/>
                  <a:pt x="11258" y="4310"/>
                  <a:pt x="11572" y="3515"/>
                </a:cubicBezTo>
                <a:cubicBezTo>
                  <a:pt x="11885" y="2741"/>
                  <a:pt x="11990" y="1925"/>
                  <a:pt x="12074" y="1025"/>
                </a:cubicBezTo>
                <a:close/>
              </a:path>
            </a:pathLst>
          </a:custGeom>
          <a:solidFill>
            <a:srgbClr val="1D31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25"/>
          <p:cNvSpPr/>
          <p:nvPr/>
        </p:nvSpPr>
        <p:spPr>
          <a:xfrm>
            <a:off x="6775150" y="2835713"/>
            <a:ext cx="45000" cy="46575"/>
          </a:xfrm>
          <a:custGeom>
            <a:avLst/>
            <a:gdLst/>
            <a:ahLst/>
            <a:cxnLst/>
            <a:rect l="l" t="t" r="r" b="b"/>
            <a:pathLst>
              <a:path w="1800" h="1863" extrusionOk="0">
                <a:moveTo>
                  <a:pt x="1548" y="84"/>
                </a:moveTo>
                <a:cubicBezTo>
                  <a:pt x="1799" y="523"/>
                  <a:pt x="1779" y="921"/>
                  <a:pt x="1758" y="1298"/>
                </a:cubicBezTo>
                <a:cubicBezTo>
                  <a:pt x="1737" y="1611"/>
                  <a:pt x="1486" y="1779"/>
                  <a:pt x="1151" y="1821"/>
                </a:cubicBezTo>
                <a:cubicBezTo>
                  <a:pt x="753" y="1863"/>
                  <a:pt x="418" y="1737"/>
                  <a:pt x="209" y="1360"/>
                </a:cubicBezTo>
                <a:cubicBezTo>
                  <a:pt x="0" y="1005"/>
                  <a:pt x="21" y="628"/>
                  <a:pt x="209" y="293"/>
                </a:cubicBezTo>
                <a:cubicBezTo>
                  <a:pt x="293" y="168"/>
                  <a:pt x="481" y="63"/>
                  <a:pt x="628" y="42"/>
                </a:cubicBezTo>
                <a:cubicBezTo>
                  <a:pt x="921" y="0"/>
                  <a:pt x="1234" y="63"/>
                  <a:pt x="1548" y="84"/>
                </a:cubicBezTo>
                <a:close/>
              </a:path>
            </a:pathLst>
          </a:custGeom>
          <a:solidFill>
            <a:srgbClr val="1D31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25"/>
          <p:cNvSpPr/>
          <p:nvPr/>
        </p:nvSpPr>
        <p:spPr>
          <a:xfrm>
            <a:off x="7100500" y="2856638"/>
            <a:ext cx="44475" cy="49700"/>
          </a:xfrm>
          <a:custGeom>
            <a:avLst/>
            <a:gdLst/>
            <a:ahLst/>
            <a:cxnLst/>
            <a:rect l="l" t="t" r="r" b="b"/>
            <a:pathLst>
              <a:path w="1779" h="1988" extrusionOk="0">
                <a:moveTo>
                  <a:pt x="858" y="42"/>
                </a:moveTo>
                <a:cubicBezTo>
                  <a:pt x="1486" y="63"/>
                  <a:pt x="1737" y="314"/>
                  <a:pt x="1779" y="879"/>
                </a:cubicBezTo>
                <a:cubicBezTo>
                  <a:pt x="1779" y="1528"/>
                  <a:pt x="1298" y="1988"/>
                  <a:pt x="921" y="1946"/>
                </a:cubicBezTo>
                <a:cubicBezTo>
                  <a:pt x="503" y="1883"/>
                  <a:pt x="21" y="1444"/>
                  <a:pt x="21" y="1130"/>
                </a:cubicBezTo>
                <a:cubicBezTo>
                  <a:pt x="0" y="377"/>
                  <a:pt x="273" y="0"/>
                  <a:pt x="858" y="42"/>
                </a:cubicBezTo>
                <a:close/>
              </a:path>
            </a:pathLst>
          </a:custGeom>
          <a:solidFill>
            <a:srgbClr val="1D31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4" name="Google Shape;674;p25"/>
          <p:cNvGrpSpPr/>
          <p:nvPr/>
        </p:nvGrpSpPr>
        <p:grpSpPr>
          <a:xfrm>
            <a:off x="5665313" y="3637663"/>
            <a:ext cx="643950" cy="195675"/>
            <a:chOff x="806663" y="3241275"/>
            <a:chExt cx="643950" cy="195675"/>
          </a:xfrm>
        </p:grpSpPr>
        <p:sp>
          <p:nvSpPr>
            <p:cNvPr id="675" name="Google Shape;675;p25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5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F20CCAD8-B655-5A0C-5C75-29BAC2385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3498" y="224004"/>
            <a:ext cx="1863928" cy="50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26"/>
          <p:cNvSpPr/>
          <p:nvPr/>
        </p:nvSpPr>
        <p:spPr>
          <a:xfrm rot="-5111378">
            <a:off x="6525902" y="1687403"/>
            <a:ext cx="1210492" cy="1268154"/>
          </a:xfrm>
          <a:custGeom>
            <a:avLst/>
            <a:gdLst/>
            <a:ahLst/>
            <a:cxnLst/>
            <a:rect l="l" t="t" r="r" b="b"/>
            <a:pathLst>
              <a:path w="42831" h="34400" extrusionOk="0">
                <a:moveTo>
                  <a:pt x="42684" y="32139"/>
                </a:moveTo>
                <a:cubicBezTo>
                  <a:pt x="42663" y="31323"/>
                  <a:pt x="42684" y="30487"/>
                  <a:pt x="42684" y="29691"/>
                </a:cubicBezTo>
                <a:lnTo>
                  <a:pt x="42601" y="21908"/>
                </a:lnTo>
                <a:cubicBezTo>
                  <a:pt x="42580" y="19355"/>
                  <a:pt x="42559" y="16823"/>
                  <a:pt x="42559" y="14250"/>
                </a:cubicBezTo>
                <a:cubicBezTo>
                  <a:pt x="42559" y="13643"/>
                  <a:pt x="42496" y="13078"/>
                  <a:pt x="42370" y="12492"/>
                </a:cubicBezTo>
                <a:cubicBezTo>
                  <a:pt x="42287" y="12157"/>
                  <a:pt x="42203" y="11802"/>
                  <a:pt x="42203" y="11446"/>
                </a:cubicBezTo>
                <a:cubicBezTo>
                  <a:pt x="42182" y="10818"/>
                  <a:pt x="42245" y="10191"/>
                  <a:pt x="42203" y="9605"/>
                </a:cubicBezTo>
                <a:cubicBezTo>
                  <a:pt x="42203" y="9291"/>
                  <a:pt x="42203" y="8914"/>
                  <a:pt x="42098" y="8621"/>
                </a:cubicBezTo>
                <a:cubicBezTo>
                  <a:pt x="41889" y="7994"/>
                  <a:pt x="41826" y="7366"/>
                  <a:pt x="41868" y="6696"/>
                </a:cubicBezTo>
                <a:cubicBezTo>
                  <a:pt x="41889" y="6278"/>
                  <a:pt x="41889" y="5838"/>
                  <a:pt x="41889" y="5420"/>
                </a:cubicBezTo>
                <a:cubicBezTo>
                  <a:pt x="41889" y="4750"/>
                  <a:pt x="41889" y="4102"/>
                  <a:pt x="41847" y="3453"/>
                </a:cubicBezTo>
                <a:cubicBezTo>
                  <a:pt x="41764" y="2637"/>
                  <a:pt x="41659" y="1821"/>
                  <a:pt x="41533" y="859"/>
                </a:cubicBezTo>
                <a:cubicBezTo>
                  <a:pt x="40676" y="1047"/>
                  <a:pt x="39880" y="440"/>
                  <a:pt x="39023" y="629"/>
                </a:cubicBezTo>
                <a:cubicBezTo>
                  <a:pt x="38939" y="649"/>
                  <a:pt x="38813" y="629"/>
                  <a:pt x="38730" y="566"/>
                </a:cubicBezTo>
                <a:cubicBezTo>
                  <a:pt x="38186" y="294"/>
                  <a:pt x="37600" y="398"/>
                  <a:pt x="37035" y="356"/>
                </a:cubicBezTo>
                <a:cubicBezTo>
                  <a:pt x="36763" y="356"/>
                  <a:pt x="36512" y="398"/>
                  <a:pt x="36282" y="294"/>
                </a:cubicBezTo>
                <a:cubicBezTo>
                  <a:pt x="35926" y="126"/>
                  <a:pt x="35591" y="126"/>
                  <a:pt x="35256" y="126"/>
                </a:cubicBezTo>
                <a:cubicBezTo>
                  <a:pt x="34398" y="147"/>
                  <a:pt x="33520" y="147"/>
                  <a:pt x="32662" y="189"/>
                </a:cubicBezTo>
                <a:cubicBezTo>
                  <a:pt x="31323" y="231"/>
                  <a:pt x="29963" y="336"/>
                  <a:pt x="28644" y="43"/>
                </a:cubicBezTo>
                <a:cubicBezTo>
                  <a:pt x="28435" y="1"/>
                  <a:pt x="28184" y="22"/>
                  <a:pt x="27954" y="22"/>
                </a:cubicBezTo>
                <a:cubicBezTo>
                  <a:pt x="26510" y="43"/>
                  <a:pt x="25087" y="43"/>
                  <a:pt x="23644" y="126"/>
                </a:cubicBezTo>
                <a:cubicBezTo>
                  <a:pt x="22367" y="189"/>
                  <a:pt x="21070" y="84"/>
                  <a:pt x="19815" y="461"/>
                </a:cubicBezTo>
                <a:cubicBezTo>
                  <a:pt x="19605" y="545"/>
                  <a:pt x="19375" y="503"/>
                  <a:pt x="19145" y="524"/>
                </a:cubicBezTo>
                <a:cubicBezTo>
                  <a:pt x="18852" y="545"/>
                  <a:pt x="18559" y="545"/>
                  <a:pt x="18287" y="649"/>
                </a:cubicBezTo>
                <a:cubicBezTo>
                  <a:pt x="17492" y="921"/>
                  <a:pt x="16718" y="880"/>
                  <a:pt x="15902" y="921"/>
                </a:cubicBezTo>
                <a:cubicBezTo>
                  <a:pt x="15065" y="942"/>
                  <a:pt x="14228" y="942"/>
                  <a:pt x="13412" y="963"/>
                </a:cubicBezTo>
                <a:cubicBezTo>
                  <a:pt x="9939" y="1047"/>
                  <a:pt x="6424" y="1152"/>
                  <a:pt x="2950" y="1193"/>
                </a:cubicBezTo>
                <a:cubicBezTo>
                  <a:pt x="2636" y="1193"/>
                  <a:pt x="2323" y="1152"/>
                  <a:pt x="2009" y="1047"/>
                </a:cubicBezTo>
                <a:cubicBezTo>
                  <a:pt x="1360" y="838"/>
                  <a:pt x="711" y="880"/>
                  <a:pt x="42" y="1026"/>
                </a:cubicBezTo>
                <a:cubicBezTo>
                  <a:pt x="21" y="1193"/>
                  <a:pt x="0" y="1340"/>
                  <a:pt x="0" y="1465"/>
                </a:cubicBezTo>
                <a:cubicBezTo>
                  <a:pt x="21" y="3328"/>
                  <a:pt x="84" y="5211"/>
                  <a:pt x="105" y="7052"/>
                </a:cubicBezTo>
                <a:cubicBezTo>
                  <a:pt x="398" y="8245"/>
                  <a:pt x="356" y="9458"/>
                  <a:pt x="523" y="10651"/>
                </a:cubicBezTo>
                <a:cubicBezTo>
                  <a:pt x="628" y="11488"/>
                  <a:pt x="774" y="12325"/>
                  <a:pt x="753" y="13183"/>
                </a:cubicBezTo>
                <a:cubicBezTo>
                  <a:pt x="753" y="13601"/>
                  <a:pt x="753" y="14041"/>
                  <a:pt x="774" y="14459"/>
                </a:cubicBezTo>
                <a:cubicBezTo>
                  <a:pt x="837" y="15401"/>
                  <a:pt x="732" y="16363"/>
                  <a:pt x="1046" y="17284"/>
                </a:cubicBezTo>
                <a:cubicBezTo>
                  <a:pt x="1130" y="17514"/>
                  <a:pt x="1130" y="17807"/>
                  <a:pt x="1130" y="18079"/>
                </a:cubicBezTo>
                <a:cubicBezTo>
                  <a:pt x="1151" y="20108"/>
                  <a:pt x="1172" y="22117"/>
                  <a:pt x="1235" y="24168"/>
                </a:cubicBezTo>
                <a:cubicBezTo>
                  <a:pt x="1235" y="24837"/>
                  <a:pt x="1193" y="25549"/>
                  <a:pt x="1360" y="26197"/>
                </a:cubicBezTo>
                <a:cubicBezTo>
                  <a:pt x="1507" y="26929"/>
                  <a:pt x="1590" y="27704"/>
                  <a:pt x="1590" y="28436"/>
                </a:cubicBezTo>
                <a:cubicBezTo>
                  <a:pt x="1590" y="28708"/>
                  <a:pt x="1611" y="29022"/>
                  <a:pt x="1716" y="29294"/>
                </a:cubicBezTo>
                <a:cubicBezTo>
                  <a:pt x="1883" y="29754"/>
                  <a:pt x="1925" y="30256"/>
                  <a:pt x="1925" y="30738"/>
                </a:cubicBezTo>
                <a:cubicBezTo>
                  <a:pt x="1925" y="31533"/>
                  <a:pt x="1925" y="32370"/>
                  <a:pt x="1967" y="33186"/>
                </a:cubicBezTo>
                <a:cubicBezTo>
                  <a:pt x="1967" y="33583"/>
                  <a:pt x="1925" y="33981"/>
                  <a:pt x="2092" y="34357"/>
                </a:cubicBezTo>
                <a:cubicBezTo>
                  <a:pt x="2218" y="34357"/>
                  <a:pt x="2344" y="34399"/>
                  <a:pt x="2490" y="34399"/>
                </a:cubicBezTo>
                <a:cubicBezTo>
                  <a:pt x="4059" y="34357"/>
                  <a:pt x="5629" y="34336"/>
                  <a:pt x="7198" y="34253"/>
                </a:cubicBezTo>
                <a:cubicBezTo>
                  <a:pt x="7637" y="34232"/>
                  <a:pt x="8077" y="34127"/>
                  <a:pt x="8516" y="34044"/>
                </a:cubicBezTo>
                <a:cubicBezTo>
                  <a:pt x="8788" y="34002"/>
                  <a:pt x="9018" y="33918"/>
                  <a:pt x="9290" y="33918"/>
                </a:cubicBezTo>
                <a:cubicBezTo>
                  <a:pt x="11111" y="33876"/>
                  <a:pt x="12952" y="33834"/>
                  <a:pt x="14751" y="33792"/>
                </a:cubicBezTo>
                <a:cubicBezTo>
                  <a:pt x="14981" y="33792"/>
                  <a:pt x="15212" y="33792"/>
                  <a:pt x="15400" y="33709"/>
                </a:cubicBezTo>
                <a:cubicBezTo>
                  <a:pt x="16048" y="33479"/>
                  <a:pt x="16739" y="33500"/>
                  <a:pt x="17388" y="33395"/>
                </a:cubicBezTo>
                <a:cubicBezTo>
                  <a:pt x="18413" y="33248"/>
                  <a:pt x="19438" y="33144"/>
                  <a:pt x="20422" y="32976"/>
                </a:cubicBezTo>
                <a:cubicBezTo>
                  <a:pt x="21175" y="32851"/>
                  <a:pt x="21949" y="32683"/>
                  <a:pt x="22702" y="32725"/>
                </a:cubicBezTo>
                <a:cubicBezTo>
                  <a:pt x="23142" y="32725"/>
                  <a:pt x="23581" y="32725"/>
                  <a:pt x="24041" y="32683"/>
                </a:cubicBezTo>
                <a:cubicBezTo>
                  <a:pt x="25150" y="32642"/>
                  <a:pt x="26280" y="32746"/>
                  <a:pt x="27389" y="32349"/>
                </a:cubicBezTo>
                <a:cubicBezTo>
                  <a:pt x="27536" y="32286"/>
                  <a:pt x="27703" y="32286"/>
                  <a:pt x="27849" y="32286"/>
                </a:cubicBezTo>
                <a:cubicBezTo>
                  <a:pt x="28770" y="32265"/>
                  <a:pt x="29712" y="32223"/>
                  <a:pt x="30653" y="32223"/>
                </a:cubicBezTo>
                <a:cubicBezTo>
                  <a:pt x="30967" y="32223"/>
                  <a:pt x="31281" y="32265"/>
                  <a:pt x="31595" y="32370"/>
                </a:cubicBezTo>
                <a:cubicBezTo>
                  <a:pt x="32034" y="32537"/>
                  <a:pt x="32453" y="32537"/>
                  <a:pt x="32934" y="32495"/>
                </a:cubicBezTo>
                <a:cubicBezTo>
                  <a:pt x="33624" y="32453"/>
                  <a:pt x="34336" y="32432"/>
                  <a:pt x="35047" y="32411"/>
                </a:cubicBezTo>
                <a:cubicBezTo>
                  <a:pt x="35194" y="32411"/>
                  <a:pt x="35382" y="32411"/>
                  <a:pt x="35507" y="32474"/>
                </a:cubicBezTo>
                <a:cubicBezTo>
                  <a:pt x="35926" y="32683"/>
                  <a:pt x="36386" y="32663"/>
                  <a:pt x="36826" y="32663"/>
                </a:cubicBezTo>
                <a:cubicBezTo>
                  <a:pt x="37056" y="32663"/>
                  <a:pt x="37286" y="32621"/>
                  <a:pt x="37474" y="32683"/>
                </a:cubicBezTo>
                <a:cubicBezTo>
                  <a:pt x="38123" y="32976"/>
                  <a:pt x="38855" y="32872"/>
                  <a:pt x="39546" y="33081"/>
                </a:cubicBezTo>
                <a:cubicBezTo>
                  <a:pt x="39776" y="33165"/>
                  <a:pt x="40048" y="33165"/>
                  <a:pt x="40299" y="33165"/>
                </a:cubicBezTo>
                <a:cubicBezTo>
                  <a:pt x="41136" y="33165"/>
                  <a:pt x="41994" y="33144"/>
                  <a:pt x="42831" y="33102"/>
                </a:cubicBezTo>
                <a:cubicBezTo>
                  <a:pt x="42726" y="32788"/>
                  <a:pt x="42684" y="32474"/>
                  <a:pt x="42684" y="3213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26"/>
          <p:cNvSpPr/>
          <p:nvPr/>
        </p:nvSpPr>
        <p:spPr>
          <a:xfrm rot="-5210138">
            <a:off x="4024287" y="1687456"/>
            <a:ext cx="1210429" cy="1268116"/>
          </a:xfrm>
          <a:custGeom>
            <a:avLst/>
            <a:gdLst/>
            <a:ahLst/>
            <a:cxnLst/>
            <a:rect l="l" t="t" r="r" b="b"/>
            <a:pathLst>
              <a:path w="42831" h="34400" extrusionOk="0">
                <a:moveTo>
                  <a:pt x="42684" y="32139"/>
                </a:moveTo>
                <a:cubicBezTo>
                  <a:pt x="42663" y="31323"/>
                  <a:pt x="42684" y="30487"/>
                  <a:pt x="42684" y="29691"/>
                </a:cubicBezTo>
                <a:lnTo>
                  <a:pt x="42601" y="21908"/>
                </a:lnTo>
                <a:cubicBezTo>
                  <a:pt x="42580" y="19355"/>
                  <a:pt x="42559" y="16823"/>
                  <a:pt x="42559" y="14250"/>
                </a:cubicBezTo>
                <a:cubicBezTo>
                  <a:pt x="42559" y="13643"/>
                  <a:pt x="42496" y="13078"/>
                  <a:pt x="42370" y="12492"/>
                </a:cubicBezTo>
                <a:cubicBezTo>
                  <a:pt x="42287" y="12157"/>
                  <a:pt x="42203" y="11802"/>
                  <a:pt x="42203" y="11446"/>
                </a:cubicBezTo>
                <a:cubicBezTo>
                  <a:pt x="42182" y="10818"/>
                  <a:pt x="42245" y="10191"/>
                  <a:pt x="42203" y="9605"/>
                </a:cubicBezTo>
                <a:cubicBezTo>
                  <a:pt x="42203" y="9291"/>
                  <a:pt x="42203" y="8914"/>
                  <a:pt x="42098" y="8621"/>
                </a:cubicBezTo>
                <a:cubicBezTo>
                  <a:pt x="41889" y="7994"/>
                  <a:pt x="41826" y="7366"/>
                  <a:pt x="41868" y="6696"/>
                </a:cubicBezTo>
                <a:cubicBezTo>
                  <a:pt x="41889" y="6278"/>
                  <a:pt x="41889" y="5838"/>
                  <a:pt x="41889" y="5420"/>
                </a:cubicBezTo>
                <a:cubicBezTo>
                  <a:pt x="41889" y="4750"/>
                  <a:pt x="41889" y="4102"/>
                  <a:pt x="41847" y="3453"/>
                </a:cubicBezTo>
                <a:cubicBezTo>
                  <a:pt x="41764" y="2637"/>
                  <a:pt x="41659" y="1821"/>
                  <a:pt x="41533" y="859"/>
                </a:cubicBezTo>
                <a:cubicBezTo>
                  <a:pt x="40676" y="1047"/>
                  <a:pt x="39880" y="440"/>
                  <a:pt x="39023" y="629"/>
                </a:cubicBezTo>
                <a:cubicBezTo>
                  <a:pt x="38939" y="649"/>
                  <a:pt x="38813" y="629"/>
                  <a:pt x="38730" y="566"/>
                </a:cubicBezTo>
                <a:cubicBezTo>
                  <a:pt x="38186" y="294"/>
                  <a:pt x="37600" y="398"/>
                  <a:pt x="37035" y="356"/>
                </a:cubicBezTo>
                <a:cubicBezTo>
                  <a:pt x="36763" y="356"/>
                  <a:pt x="36512" y="398"/>
                  <a:pt x="36282" y="294"/>
                </a:cubicBezTo>
                <a:cubicBezTo>
                  <a:pt x="35926" y="126"/>
                  <a:pt x="35591" y="126"/>
                  <a:pt x="35256" y="126"/>
                </a:cubicBezTo>
                <a:cubicBezTo>
                  <a:pt x="34398" y="147"/>
                  <a:pt x="33520" y="147"/>
                  <a:pt x="32662" y="189"/>
                </a:cubicBezTo>
                <a:cubicBezTo>
                  <a:pt x="31323" y="231"/>
                  <a:pt x="29963" y="336"/>
                  <a:pt x="28644" y="43"/>
                </a:cubicBezTo>
                <a:cubicBezTo>
                  <a:pt x="28435" y="1"/>
                  <a:pt x="28184" y="22"/>
                  <a:pt x="27954" y="22"/>
                </a:cubicBezTo>
                <a:cubicBezTo>
                  <a:pt x="26510" y="43"/>
                  <a:pt x="25087" y="43"/>
                  <a:pt x="23644" y="126"/>
                </a:cubicBezTo>
                <a:cubicBezTo>
                  <a:pt x="22367" y="189"/>
                  <a:pt x="21070" y="84"/>
                  <a:pt x="19815" y="461"/>
                </a:cubicBezTo>
                <a:cubicBezTo>
                  <a:pt x="19605" y="545"/>
                  <a:pt x="19375" y="503"/>
                  <a:pt x="19145" y="524"/>
                </a:cubicBezTo>
                <a:cubicBezTo>
                  <a:pt x="18852" y="545"/>
                  <a:pt x="18559" y="545"/>
                  <a:pt x="18287" y="649"/>
                </a:cubicBezTo>
                <a:cubicBezTo>
                  <a:pt x="17492" y="921"/>
                  <a:pt x="16718" y="880"/>
                  <a:pt x="15902" y="921"/>
                </a:cubicBezTo>
                <a:cubicBezTo>
                  <a:pt x="15065" y="942"/>
                  <a:pt x="14228" y="942"/>
                  <a:pt x="13412" y="963"/>
                </a:cubicBezTo>
                <a:cubicBezTo>
                  <a:pt x="9939" y="1047"/>
                  <a:pt x="6424" y="1152"/>
                  <a:pt x="2950" y="1193"/>
                </a:cubicBezTo>
                <a:cubicBezTo>
                  <a:pt x="2636" y="1193"/>
                  <a:pt x="2323" y="1152"/>
                  <a:pt x="2009" y="1047"/>
                </a:cubicBezTo>
                <a:cubicBezTo>
                  <a:pt x="1360" y="838"/>
                  <a:pt x="711" y="880"/>
                  <a:pt x="42" y="1026"/>
                </a:cubicBezTo>
                <a:cubicBezTo>
                  <a:pt x="21" y="1193"/>
                  <a:pt x="0" y="1340"/>
                  <a:pt x="0" y="1465"/>
                </a:cubicBezTo>
                <a:cubicBezTo>
                  <a:pt x="21" y="3328"/>
                  <a:pt x="84" y="5211"/>
                  <a:pt x="105" y="7052"/>
                </a:cubicBezTo>
                <a:cubicBezTo>
                  <a:pt x="398" y="8245"/>
                  <a:pt x="356" y="9458"/>
                  <a:pt x="523" y="10651"/>
                </a:cubicBezTo>
                <a:cubicBezTo>
                  <a:pt x="628" y="11488"/>
                  <a:pt x="774" y="12325"/>
                  <a:pt x="753" y="13183"/>
                </a:cubicBezTo>
                <a:cubicBezTo>
                  <a:pt x="753" y="13601"/>
                  <a:pt x="753" y="14041"/>
                  <a:pt x="774" y="14459"/>
                </a:cubicBezTo>
                <a:cubicBezTo>
                  <a:pt x="837" y="15401"/>
                  <a:pt x="732" y="16363"/>
                  <a:pt x="1046" y="17284"/>
                </a:cubicBezTo>
                <a:cubicBezTo>
                  <a:pt x="1130" y="17514"/>
                  <a:pt x="1130" y="17807"/>
                  <a:pt x="1130" y="18079"/>
                </a:cubicBezTo>
                <a:cubicBezTo>
                  <a:pt x="1151" y="20108"/>
                  <a:pt x="1172" y="22117"/>
                  <a:pt x="1235" y="24168"/>
                </a:cubicBezTo>
                <a:cubicBezTo>
                  <a:pt x="1235" y="24837"/>
                  <a:pt x="1193" y="25549"/>
                  <a:pt x="1360" y="26197"/>
                </a:cubicBezTo>
                <a:cubicBezTo>
                  <a:pt x="1507" y="26929"/>
                  <a:pt x="1590" y="27704"/>
                  <a:pt x="1590" y="28436"/>
                </a:cubicBezTo>
                <a:cubicBezTo>
                  <a:pt x="1590" y="28708"/>
                  <a:pt x="1611" y="29022"/>
                  <a:pt x="1716" y="29294"/>
                </a:cubicBezTo>
                <a:cubicBezTo>
                  <a:pt x="1883" y="29754"/>
                  <a:pt x="1925" y="30256"/>
                  <a:pt x="1925" y="30738"/>
                </a:cubicBezTo>
                <a:cubicBezTo>
                  <a:pt x="1925" y="31533"/>
                  <a:pt x="1925" y="32370"/>
                  <a:pt x="1967" y="33186"/>
                </a:cubicBezTo>
                <a:cubicBezTo>
                  <a:pt x="1967" y="33583"/>
                  <a:pt x="1925" y="33981"/>
                  <a:pt x="2092" y="34357"/>
                </a:cubicBezTo>
                <a:cubicBezTo>
                  <a:pt x="2218" y="34357"/>
                  <a:pt x="2344" y="34399"/>
                  <a:pt x="2490" y="34399"/>
                </a:cubicBezTo>
                <a:cubicBezTo>
                  <a:pt x="4059" y="34357"/>
                  <a:pt x="5629" y="34336"/>
                  <a:pt x="7198" y="34253"/>
                </a:cubicBezTo>
                <a:cubicBezTo>
                  <a:pt x="7637" y="34232"/>
                  <a:pt x="8077" y="34127"/>
                  <a:pt x="8516" y="34044"/>
                </a:cubicBezTo>
                <a:cubicBezTo>
                  <a:pt x="8788" y="34002"/>
                  <a:pt x="9018" y="33918"/>
                  <a:pt x="9290" y="33918"/>
                </a:cubicBezTo>
                <a:cubicBezTo>
                  <a:pt x="11111" y="33876"/>
                  <a:pt x="12952" y="33834"/>
                  <a:pt x="14751" y="33792"/>
                </a:cubicBezTo>
                <a:cubicBezTo>
                  <a:pt x="14981" y="33792"/>
                  <a:pt x="15212" y="33792"/>
                  <a:pt x="15400" y="33709"/>
                </a:cubicBezTo>
                <a:cubicBezTo>
                  <a:pt x="16048" y="33479"/>
                  <a:pt x="16739" y="33500"/>
                  <a:pt x="17388" y="33395"/>
                </a:cubicBezTo>
                <a:cubicBezTo>
                  <a:pt x="18413" y="33248"/>
                  <a:pt x="19438" y="33144"/>
                  <a:pt x="20422" y="32976"/>
                </a:cubicBezTo>
                <a:cubicBezTo>
                  <a:pt x="21175" y="32851"/>
                  <a:pt x="21949" y="32683"/>
                  <a:pt x="22702" y="32725"/>
                </a:cubicBezTo>
                <a:cubicBezTo>
                  <a:pt x="23142" y="32725"/>
                  <a:pt x="23581" y="32725"/>
                  <a:pt x="24041" y="32683"/>
                </a:cubicBezTo>
                <a:cubicBezTo>
                  <a:pt x="25150" y="32642"/>
                  <a:pt x="26280" y="32746"/>
                  <a:pt x="27389" y="32349"/>
                </a:cubicBezTo>
                <a:cubicBezTo>
                  <a:pt x="27536" y="32286"/>
                  <a:pt x="27703" y="32286"/>
                  <a:pt x="27849" y="32286"/>
                </a:cubicBezTo>
                <a:cubicBezTo>
                  <a:pt x="28770" y="32265"/>
                  <a:pt x="29712" y="32223"/>
                  <a:pt x="30653" y="32223"/>
                </a:cubicBezTo>
                <a:cubicBezTo>
                  <a:pt x="30967" y="32223"/>
                  <a:pt x="31281" y="32265"/>
                  <a:pt x="31595" y="32370"/>
                </a:cubicBezTo>
                <a:cubicBezTo>
                  <a:pt x="32034" y="32537"/>
                  <a:pt x="32453" y="32537"/>
                  <a:pt x="32934" y="32495"/>
                </a:cubicBezTo>
                <a:cubicBezTo>
                  <a:pt x="33624" y="32453"/>
                  <a:pt x="34336" y="32432"/>
                  <a:pt x="35047" y="32411"/>
                </a:cubicBezTo>
                <a:cubicBezTo>
                  <a:pt x="35194" y="32411"/>
                  <a:pt x="35382" y="32411"/>
                  <a:pt x="35507" y="32474"/>
                </a:cubicBezTo>
                <a:cubicBezTo>
                  <a:pt x="35926" y="32683"/>
                  <a:pt x="36386" y="32663"/>
                  <a:pt x="36826" y="32663"/>
                </a:cubicBezTo>
                <a:cubicBezTo>
                  <a:pt x="37056" y="32663"/>
                  <a:pt x="37286" y="32621"/>
                  <a:pt x="37474" y="32683"/>
                </a:cubicBezTo>
                <a:cubicBezTo>
                  <a:pt x="38123" y="32976"/>
                  <a:pt x="38855" y="32872"/>
                  <a:pt x="39546" y="33081"/>
                </a:cubicBezTo>
                <a:cubicBezTo>
                  <a:pt x="39776" y="33165"/>
                  <a:pt x="40048" y="33165"/>
                  <a:pt x="40299" y="33165"/>
                </a:cubicBezTo>
                <a:cubicBezTo>
                  <a:pt x="41136" y="33165"/>
                  <a:pt x="41994" y="33144"/>
                  <a:pt x="42831" y="33102"/>
                </a:cubicBezTo>
                <a:cubicBezTo>
                  <a:pt x="42726" y="32788"/>
                  <a:pt x="42684" y="32474"/>
                  <a:pt x="42684" y="3213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26"/>
          <p:cNvSpPr/>
          <p:nvPr/>
        </p:nvSpPr>
        <p:spPr>
          <a:xfrm rot="5400000">
            <a:off x="1512339" y="1687452"/>
            <a:ext cx="1210404" cy="1268070"/>
          </a:xfrm>
          <a:custGeom>
            <a:avLst/>
            <a:gdLst/>
            <a:ahLst/>
            <a:cxnLst/>
            <a:rect l="l" t="t" r="r" b="b"/>
            <a:pathLst>
              <a:path w="42831" h="34400" extrusionOk="0">
                <a:moveTo>
                  <a:pt x="42684" y="32139"/>
                </a:moveTo>
                <a:cubicBezTo>
                  <a:pt x="42663" y="31323"/>
                  <a:pt x="42684" y="30487"/>
                  <a:pt x="42684" y="29691"/>
                </a:cubicBezTo>
                <a:lnTo>
                  <a:pt x="42601" y="21908"/>
                </a:lnTo>
                <a:cubicBezTo>
                  <a:pt x="42580" y="19355"/>
                  <a:pt x="42559" y="16823"/>
                  <a:pt x="42559" y="14250"/>
                </a:cubicBezTo>
                <a:cubicBezTo>
                  <a:pt x="42559" y="13643"/>
                  <a:pt x="42496" y="13078"/>
                  <a:pt x="42370" y="12492"/>
                </a:cubicBezTo>
                <a:cubicBezTo>
                  <a:pt x="42287" y="12157"/>
                  <a:pt x="42203" y="11802"/>
                  <a:pt x="42203" y="11446"/>
                </a:cubicBezTo>
                <a:cubicBezTo>
                  <a:pt x="42182" y="10818"/>
                  <a:pt x="42245" y="10191"/>
                  <a:pt x="42203" y="9605"/>
                </a:cubicBezTo>
                <a:cubicBezTo>
                  <a:pt x="42203" y="9291"/>
                  <a:pt x="42203" y="8914"/>
                  <a:pt x="42098" y="8621"/>
                </a:cubicBezTo>
                <a:cubicBezTo>
                  <a:pt x="41889" y="7994"/>
                  <a:pt x="41826" y="7366"/>
                  <a:pt x="41868" y="6696"/>
                </a:cubicBezTo>
                <a:cubicBezTo>
                  <a:pt x="41889" y="6278"/>
                  <a:pt x="41889" y="5838"/>
                  <a:pt x="41889" y="5420"/>
                </a:cubicBezTo>
                <a:cubicBezTo>
                  <a:pt x="41889" y="4750"/>
                  <a:pt x="41889" y="4102"/>
                  <a:pt x="41847" y="3453"/>
                </a:cubicBezTo>
                <a:cubicBezTo>
                  <a:pt x="41764" y="2637"/>
                  <a:pt x="41659" y="1821"/>
                  <a:pt x="41533" y="859"/>
                </a:cubicBezTo>
                <a:cubicBezTo>
                  <a:pt x="40676" y="1047"/>
                  <a:pt x="39880" y="440"/>
                  <a:pt x="39023" y="629"/>
                </a:cubicBezTo>
                <a:cubicBezTo>
                  <a:pt x="38939" y="649"/>
                  <a:pt x="38813" y="629"/>
                  <a:pt x="38730" y="566"/>
                </a:cubicBezTo>
                <a:cubicBezTo>
                  <a:pt x="38186" y="294"/>
                  <a:pt x="37600" y="398"/>
                  <a:pt x="37035" y="356"/>
                </a:cubicBezTo>
                <a:cubicBezTo>
                  <a:pt x="36763" y="356"/>
                  <a:pt x="36512" y="398"/>
                  <a:pt x="36282" y="294"/>
                </a:cubicBezTo>
                <a:cubicBezTo>
                  <a:pt x="35926" y="126"/>
                  <a:pt x="35591" y="126"/>
                  <a:pt x="35256" y="126"/>
                </a:cubicBezTo>
                <a:cubicBezTo>
                  <a:pt x="34398" y="147"/>
                  <a:pt x="33520" y="147"/>
                  <a:pt x="32662" y="189"/>
                </a:cubicBezTo>
                <a:cubicBezTo>
                  <a:pt x="31323" y="231"/>
                  <a:pt x="29963" y="336"/>
                  <a:pt x="28644" y="43"/>
                </a:cubicBezTo>
                <a:cubicBezTo>
                  <a:pt x="28435" y="1"/>
                  <a:pt x="28184" y="22"/>
                  <a:pt x="27954" y="22"/>
                </a:cubicBezTo>
                <a:cubicBezTo>
                  <a:pt x="26510" y="43"/>
                  <a:pt x="25087" y="43"/>
                  <a:pt x="23644" y="126"/>
                </a:cubicBezTo>
                <a:cubicBezTo>
                  <a:pt x="22367" y="189"/>
                  <a:pt x="21070" y="84"/>
                  <a:pt x="19815" y="461"/>
                </a:cubicBezTo>
                <a:cubicBezTo>
                  <a:pt x="19605" y="545"/>
                  <a:pt x="19375" y="503"/>
                  <a:pt x="19145" y="524"/>
                </a:cubicBezTo>
                <a:cubicBezTo>
                  <a:pt x="18852" y="545"/>
                  <a:pt x="18559" y="545"/>
                  <a:pt x="18287" y="649"/>
                </a:cubicBezTo>
                <a:cubicBezTo>
                  <a:pt x="17492" y="921"/>
                  <a:pt x="16718" y="880"/>
                  <a:pt x="15902" y="921"/>
                </a:cubicBezTo>
                <a:cubicBezTo>
                  <a:pt x="15065" y="942"/>
                  <a:pt x="14228" y="942"/>
                  <a:pt x="13412" y="963"/>
                </a:cubicBezTo>
                <a:cubicBezTo>
                  <a:pt x="9939" y="1047"/>
                  <a:pt x="6424" y="1152"/>
                  <a:pt x="2950" y="1193"/>
                </a:cubicBezTo>
                <a:cubicBezTo>
                  <a:pt x="2636" y="1193"/>
                  <a:pt x="2323" y="1152"/>
                  <a:pt x="2009" y="1047"/>
                </a:cubicBezTo>
                <a:cubicBezTo>
                  <a:pt x="1360" y="838"/>
                  <a:pt x="711" y="880"/>
                  <a:pt x="42" y="1026"/>
                </a:cubicBezTo>
                <a:cubicBezTo>
                  <a:pt x="21" y="1193"/>
                  <a:pt x="0" y="1340"/>
                  <a:pt x="0" y="1465"/>
                </a:cubicBezTo>
                <a:cubicBezTo>
                  <a:pt x="21" y="3328"/>
                  <a:pt x="84" y="5211"/>
                  <a:pt x="105" y="7052"/>
                </a:cubicBezTo>
                <a:cubicBezTo>
                  <a:pt x="398" y="8245"/>
                  <a:pt x="356" y="9458"/>
                  <a:pt x="523" y="10651"/>
                </a:cubicBezTo>
                <a:cubicBezTo>
                  <a:pt x="628" y="11488"/>
                  <a:pt x="774" y="12325"/>
                  <a:pt x="753" y="13183"/>
                </a:cubicBezTo>
                <a:cubicBezTo>
                  <a:pt x="753" y="13601"/>
                  <a:pt x="753" y="14041"/>
                  <a:pt x="774" y="14459"/>
                </a:cubicBezTo>
                <a:cubicBezTo>
                  <a:pt x="837" y="15401"/>
                  <a:pt x="732" y="16363"/>
                  <a:pt x="1046" y="17284"/>
                </a:cubicBezTo>
                <a:cubicBezTo>
                  <a:pt x="1130" y="17514"/>
                  <a:pt x="1130" y="17807"/>
                  <a:pt x="1130" y="18079"/>
                </a:cubicBezTo>
                <a:cubicBezTo>
                  <a:pt x="1151" y="20108"/>
                  <a:pt x="1172" y="22117"/>
                  <a:pt x="1235" y="24168"/>
                </a:cubicBezTo>
                <a:cubicBezTo>
                  <a:pt x="1235" y="24837"/>
                  <a:pt x="1193" y="25549"/>
                  <a:pt x="1360" y="26197"/>
                </a:cubicBezTo>
                <a:cubicBezTo>
                  <a:pt x="1507" y="26929"/>
                  <a:pt x="1590" y="27704"/>
                  <a:pt x="1590" y="28436"/>
                </a:cubicBezTo>
                <a:cubicBezTo>
                  <a:pt x="1590" y="28708"/>
                  <a:pt x="1611" y="29022"/>
                  <a:pt x="1716" y="29294"/>
                </a:cubicBezTo>
                <a:cubicBezTo>
                  <a:pt x="1883" y="29754"/>
                  <a:pt x="1925" y="30256"/>
                  <a:pt x="1925" y="30738"/>
                </a:cubicBezTo>
                <a:cubicBezTo>
                  <a:pt x="1925" y="31533"/>
                  <a:pt x="1925" y="32370"/>
                  <a:pt x="1967" y="33186"/>
                </a:cubicBezTo>
                <a:cubicBezTo>
                  <a:pt x="1967" y="33583"/>
                  <a:pt x="1925" y="33981"/>
                  <a:pt x="2092" y="34357"/>
                </a:cubicBezTo>
                <a:cubicBezTo>
                  <a:pt x="2218" y="34357"/>
                  <a:pt x="2344" y="34399"/>
                  <a:pt x="2490" y="34399"/>
                </a:cubicBezTo>
                <a:cubicBezTo>
                  <a:pt x="4059" y="34357"/>
                  <a:pt x="5629" y="34336"/>
                  <a:pt x="7198" y="34253"/>
                </a:cubicBezTo>
                <a:cubicBezTo>
                  <a:pt x="7637" y="34232"/>
                  <a:pt x="8077" y="34127"/>
                  <a:pt x="8516" y="34044"/>
                </a:cubicBezTo>
                <a:cubicBezTo>
                  <a:pt x="8788" y="34002"/>
                  <a:pt x="9018" y="33918"/>
                  <a:pt x="9290" y="33918"/>
                </a:cubicBezTo>
                <a:cubicBezTo>
                  <a:pt x="11111" y="33876"/>
                  <a:pt x="12952" y="33834"/>
                  <a:pt x="14751" y="33792"/>
                </a:cubicBezTo>
                <a:cubicBezTo>
                  <a:pt x="14981" y="33792"/>
                  <a:pt x="15212" y="33792"/>
                  <a:pt x="15400" y="33709"/>
                </a:cubicBezTo>
                <a:cubicBezTo>
                  <a:pt x="16048" y="33479"/>
                  <a:pt x="16739" y="33500"/>
                  <a:pt x="17388" y="33395"/>
                </a:cubicBezTo>
                <a:cubicBezTo>
                  <a:pt x="18413" y="33248"/>
                  <a:pt x="19438" y="33144"/>
                  <a:pt x="20422" y="32976"/>
                </a:cubicBezTo>
                <a:cubicBezTo>
                  <a:pt x="21175" y="32851"/>
                  <a:pt x="21949" y="32683"/>
                  <a:pt x="22702" y="32725"/>
                </a:cubicBezTo>
                <a:cubicBezTo>
                  <a:pt x="23142" y="32725"/>
                  <a:pt x="23581" y="32725"/>
                  <a:pt x="24041" y="32683"/>
                </a:cubicBezTo>
                <a:cubicBezTo>
                  <a:pt x="25150" y="32642"/>
                  <a:pt x="26280" y="32746"/>
                  <a:pt x="27389" y="32349"/>
                </a:cubicBezTo>
                <a:cubicBezTo>
                  <a:pt x="27536" y="32286"/>
                  <a:pt x="27703" y="32286"/>
                  <a:pt x="27849" y="32286"/>
                </a:cubicBezTo>
                <a:cubicBezTo>
                  <a:pt x="28770" y="32265"/>
                  <a:pt x="29712" y="32223"/>
                  <a:pt x="30653" y="32223"/>
                </a:cubicBezTo>
                <a:cubicBezTo>
                  <a:pt x="30967" y="32223"/>
                  <a:pt x="31281" y="32265"/>
                  <a:pt x="31595" y="32370"/>
                </a:cubicBezTo>
                <a:cubicBezTo>
                  <a:pt x="32034" y="32537"/>
                  <a:pt x="32453" y="32537"/>
                  <a:pt x="32934" y="32495"/>
                </a:cubicBezTo>
                <a:cubicBezTo>
                  <a:pt x="33624" y="32453"/>
                  <a:pt x="34336" y="32432"/>
                  <a:pt x="35047" y="32411"/>
                </a:cubicBezTo>
                <a:cubicBezTo>
                  <a:pt x="35194" y="32411"/>
                  <a:pt x="35382" y="32411"/>
                  <a:pt x="35507" y="32474"/>
                </a:cubicBezTo>
                <a:cubicBezTo>
                  <a:pt x="35926" y="32683"/>
                  <a:pt x="36386" y="32663"/>
                  <a:pt x="36826" y="32663"/>
                </a:cubicBezTo>
                <a:cubicBezTo>
                  <a:pt x="37056" y="32663"/>
                  <a:pt x="37286" y="32621"/>
                  <a:pt x="37474" y="32683"/>
                </a:cubicBezTo>
                <a:cubicBezTo>
                  <a:pt x="38123" y="32976"/>
                  <a:pt x="38855" y="32872"/>
                  <a:pt x="39546" y="33081"/>
                </a:cubicBezTo>
                <a:cubicBezTo>
                  <a:pt x="39776" y="33165"/>
                  <a:pt x="40048" y="33165"/>
                  <a:pt x="40299" y="33165"/>
                </a:cubicBezTo>
                <a:cubicBezTo>
                  <a:pt x="41136" y="33165"/>
                  <a:pt x="41994" y="33144"/>
                  <a:pt x="42831" y="33102"/>
                </a:cubicBezTo>
                <a:cubicBezTo>
                  <a:pt x="42726" y="32788"/>
                  <a:pt x="42684" y="32474"/>
                  <a:pt x="42684" y="3213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26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REFLEKSI</a:t>
            </a:r>
            <a:endParaRPr/>
          </a:p>
        </p:txBody>
      </p:sp>
      <p:sp>
        <p:nvSpPr>
          <p:cNvPr id="685" name="Google Shape;685;p26"/>
          <p:cNvSpPr txBox="1">
            <a:spLocks noGrp="1"/>
          </p:cNvSpPr>
          <p:nvPr>
            <p:ph type="subTitle" idx="2"/>
          </p:nvPr>
        </p:nvSpPr>
        <p:spPr>
          <a:xfrm>
            <a:off x="824459" y="2998942"/>
            <a:ext cx="2099504" cy="1354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US" sz="1600"/>
              <a:t>Rasa Hormat itu tidak diberikan begitu saja, tapi rasa Hormat Sejati itu perlu didapatkan dengan usaha</a:t>
            </a:r>
            <a:endParaRPr sz="1600"/>
          </a:p>
        </p:txBody>
      </p:sp>
      <p:sp>
        <p:nvSpPr>
          <p:cNvPr id="686" name="Google Shape;686;p26"/>
          <p:cNvSpPr txBox="1">
            <a:spLocks noGrp="1"/>
          </p:cNvSpPr>
          <p:nvPr>
            <p:ph type="subTitle" idx="6"/>
          </p:nvPr>
        </p:nvSpPr>
        <p:spPr>
          <a:xfrm>
            <a:off x="3312596" y="3047215"/>
            <a:ext cx="2488597" cy="1509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/>
              <a:t>Rasa hormat itu harus didapatkan bukan diminta.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rPr lang="en-US" sz="1600"/>
              <a:t>Rasa hormat didapatkan secara bertahap, melalui satu aksi baik setiap waktu</a:t>
            </a:r>
            <a:endParaRPr sz="1600"/>
          </a:p>
        </p:txBody>
      </p:sp>
      <p:grpSp>
        <p:nvGrpSpPr>
          <p:cNvPr id="687" name="Google Shape;687;p26"/>
          <p:cNvGrpSpPr/>
          <p:nvPr/>
        </p:nvGrpSpPr>
        <p:grpSpPr>
          <a:xfrm>
            <a:off x="1363828" y="1781965"/>
            <a:ext cx="1507437" cy="1129158"/>
            <a:chOff x="-4240385" y="2200252"/>
            <a:chExt cx="1507437" cy="1129158"/>
          </a:xfrm>
        </p:grpSpPr>
        <p:sp>
          <p:nvSpPr>
            <p:cNvPr id="688" name="Google Shape;688;p26"/>
            <p:cNvSpPr/>
            <p:nvPr/>
          </p:nvSpPr>
          <p:spPr>
            <a:xfrm>
              <a:off x="-3757281" y="2675571"/>
              <a:ext cx="887612" cy="620553"/>
            </a:xfrm>
            <a:custGeom>
              <a:avLst/>
              <a:gdLst/>
              <a:ahLst/>
              <a:cxnLst/>
              <a:rect l="l" t="t" r="r" b="b"/>
              <a:pathLst>
                <a:path w="68291" h="47744" extrusionOk="0">
                  <a:moveTo>
                    <a:pt x="1" y="19566"/>
                  </a:moveTo>
                  <a:cubicBezTo>
                    <a:pt x="6977" y="17005"/>
                    <a:pt x="13354" y="13680"/>
                    <a:pt x="18531" y="8393"/>
                  </a:cubicBezTo>
                  <a:cubicBezTo>
                    <a:pt x="20384" y="9211"/>
                    <a:pt x="22237" y="8938"/>
                    <a:pt x="24036" y="8284"/>
                  </a:cubicBezTo>
                  <a:cubicBezTo>
                    <a:pt x="25943" y="7521"/>
                    <a:pt x="27742" y="6595"/>
                    <a:pt x="29595" y="5668"/>
                  </a:cubicBezTo>
                  <a:cubicBezTo>
                    <a:pt x="30849" y="5014"/>
                    <a:pt x="31993" y="4142"/>
                    <a:pt x="32974" y="3161"/>
                  </a:cubicBezTo>
                  <a:cubicBezTo>
                    <a:pt x="34010" y="2126"/>
                    <a:pt x="34991" y="1090"/>
                    <a:pt x="36081" y="0"/>
                  </a:cubicBezTo>
                  <a:cubicBezTo>
                    <a:pt x="36517" y="164"/>
                    <a:pt x="36898" y="436"/>
                    <a:pt x="37280" y="818"/>
                  </a:cubicBezTo>
                  <a:cubicBezTo>
                    <a:pt x="38370" y="1635"/>
                    <a:pt x="39460" y="2453"/>
                    <a:pt x="40659" y="3107"/>
                  </a:cubicBezTo>
                  <a:cubicBezTo>
                    <a:pt x="42239" y="4033"/>
                    <a:pt x="43983" y="4633"/>
                    <a:pt x="45782" y="5014"/>
                  </a:cubicBezTo>
                  <a:cubicBezTo>
                    <a:pt x="49706" y="5777"/>
                    <a:pt x="53685" y="6050"/>
                    <a:pt x="57663" y="5777"/>
                  </a:cubicBezTo>
                  <a:cubicBezTo>
                    <a:pt x="59135" y="5668"/>
                    <a:pt x="60606" y="5396"/>
                    <a:pt x="62078" y="4960"/>
                  </a:cubicBezTo>
                  <a:cubicBezTo>
                    <a:pt x="63440" y="4578"/>
                    <a:pt x="64748" y="4142"/>
                    <a:pt x="66165" y="3761"/>
                  </a:cubicBezTo>
                  <a:cubicBezTo>
                    <a:pt x="66274" y="3924"/>
                    <a:pt x="66383" y="4142"/>
                    <a:pt x="66438" y="4360"/>
                  </a:cubicBezTo>
                  <a:cubicBezTo>
                    <a:pt x="66983" y="6377"/>
                    <a:pt x="67473" y="8502"/>
                    <a:pt x="67964" y="10573"/>
                  </a:cubicBezTo>
                  <a:cubicBezTo>
                    <a:pt x="68236" y="11772"/>
                    <a:pt x="68236" y="13026"/>
                    <a:pt x="68018" y="14225"/>
                  </a:cubicBezTo>
                  <a:cubicBezTo>
                    <a:pt x="68018" y="14388"/>
                    <a:pt x="67909" y="14497"/>
                    <a:pt x="67964" y="14606"/>
                  </a:cubicBezTo>
                  <a:cubicBezTo>
                    <a:pt x="68291" y="15806"/>
                    <a:pt x="68073" y="17059"/>
                    <a:pt x="68073" y="18313"/>
                  </a:cubicBezTo>
                  <a:cubicBezTo>
                    <a:pt x="68127" y="19512"/>
                    <a:pt x="68073" y="20765"/>
                    <a:pt x="68018" y="22019"/>
                  </a:cubicBezTo>
                  <a:cubicBezTo>
                    <a:pt x="68018" y="22455"/>
                    <a:pt x="67909" y="22945"/>
                    <a:pt x="67800" y="23381"/>
                  </a:cubicBezTo>
                  <a:cubicBezTo>
                    <a:pt x="67310" y="25071"/>
                    <a:pt x="66765" y="26706"/>
                    <a:pt x="66274" y="28395"/>
                  </a:cubicBezTo>
                  <a:cubicBezTo>
                    <a:pt x="65784" y="30248"/>
                    <a:pt x="64857" y="31992"/>
                    <a:pt x="63658" y="33464"/>
                  </a:cubicBezTo>
                  <a:cubicBezTo>
                    <a:pt x="62568" y="34717"/>
                    <a:pt x="61696" y="36080"/>
                    <a:pt x="60552" y="37224"/>
                  </a:cubicBezTo>
                  <a:cubicBezTo>
                    <a:pt x="59298" y="38532"/>
                    <a:pt x="57936" y="39677"/>
                    <a:pt x="56519" y="40821"/>
                  </a:cubicBezTo>
                  <a:cubicBezTo>
                    <a:pt x="54230" y="42675"/>
                    <a:pt x="51668" y="44146"/>
                    <a:pt x="48888" y="45127"/>
                  </a:cubicBezTo>
                  <a:cubicBezTo>
                    <a:pt x="47090" y="45890"/>
                    <a:pt x="45182" y="46544"/>
                    <a:pt x="43329" y="47035"/>
                  </a:cubicBezTo>
                  <a:cubicBezTo>
                    <a:pt x="41476" y="47471"/>
                    <a:pt x="39569" y="47689"/>
                    <a:pt x="37716" y="47689"/>
                  </a:cubicBezTo>
                  <a:cubicBezTo>
                    <a:pt x="34010" y="47743"/>
                    <a:pt x="30358" y="47471"/>
                    <a:pt x="26706" y="46871"/>
                  </a:cubicBezTo>
                  <a:cubicBezTo>
                    <a:pt x="24363" y="46544"/>
                    <a:pt x="22019" y="45836"/>
                    <a:pt x="19894" y="44855"/>
                  </a:cubicBezTo>
                  <a:cubicBezTo>
                    <a:pt x="17060" y="43547"/>
                    <a:pt x="14335" y="41966"/>
                    <a:pt x="11773" y="40167"/>
                  </a:cubicBezTo>
                  <a:cubicBezTo>
                    <a:pt x="10302" y="39077"/>
                    <a:pt x="8939" y="37769"/>
                    <a:pt x="7795" y="36352"/>
                  </a:cubicBezTo>
                  <a:cubicBezTo>
                    <a:pt x="7740" y="36243"/>
                    <a:pt x="7577" y="36134"/>
                    <a:pt x="7577" y="36025"/>
                  </a:cubicBezTo>
                  <a:cubicBezTo>
                    <a:pt x="7577" y="35208"/>
                    <a:pt x="7032" y="34881"/>
                    <a:pt x="6432" y="34499"/>
                  </a:cubicBezTo>
                  <a:cubicBezTo>
                    <a:pt x="6268" y="34390"/>
                    <a:pt x="6105" y="34172"/>
                    <a:pt x="6050" y="34009"/>
                  </a:cubicBezTo>
                  <a:cubicBezTo>
                    <a:pt x="4906" y="32265"/>
                    <a:pt x="3816" y="30466"/>
                    <a:pt x="2889" y="28559"/>
                  </a:cubicBezTo>
                  <a:cubicBezTo>
                    <a:pt x="2235" y="27360"/>
                    <a:pt x="1636" y="26052"/>
                    <a:pt x="1200" y="24744"/>
                  </a:cubicBezTo>
                  <a:cubicBezTo>
                    <a:pt x="927" y="23817"/>
                    <a:pt x="600" y="22945"/>
                    <a:pt x="382" y="22019"/>
                  </a:cubicBezTo>
                  <a:cubicBezTo>
                    <a:pt x="219" y="21310"/>
                    <a:pt x="164" y="20493"/>
                    <a:pt x="1" y="19566"/>
                  </a:cubicBezTo>
                  <a:close/>
                  <a:moveTo>
                    <a:pt x="37280" y="36679"/>
                  </a:moveTo>
                  <a:lnTo>
                    <a:pt x="38043" y="36679"/>
                  </a:lnTo>
                  <a:cubicBezTo>
                    <a:pt x="40386" y="36734"/>
                    <a:pt x="42730" y="36243"/>
                    <a:pt x="44855" y="35153"/>
                  </a:cubicBezTo>
                  <a:cubicBezTo>
                    <a:pt x="45237" y="34935"/>
                    <a:pt x="45673" y="34881"/>
                    <a:pt x="46054" y="34717"/>
                  </a:cubicBezTo>
                  <a:cubicBezTo>
                    <a:pt x="47090" y="34227"/>
                    <a:pt x="48125" y="33791"/>
                    <a:pt x="49052" y="33355"/>
                  </a:cubicBezTo>
                  <a:cubicBezTo>
                    <a:pt x="49433" y="33137"/>
                    <a:pt x="49760" y="32864"/>
                    <a:pt x="50087" y="32537"/>
                  </a:cubicBezTo>
                  <a:cubicBezTo>
                    <a:pt x="50578" y="32047"/>
                    <a:pt x="51069" y="31447"/>
                    <a:pt x="51505" y="30902"/>
                  </a:cubicBezTo>
                  <a:cubicBezTo>
                    <a:pt x="52213" y="29976"/>
                    <a:pt x="52431" y="28722"/>
                    <a:pt x="51995" y="27632"/>
                  </a:cubicBezTo>
                  <a:cubicBezTo>
                    <a:pt x="51832" y="27360"/>
                    <a:pt x="51832" y="27033"/>
                    <a:pt x="51723" y="26760"/>
                  </a:cubicBezTo>
                  <a:cubicBezTo>
                    <a:pt x="51668" y="26651"/>
                    <a:pt x="51505" y="26542"/>
                    <a:pt x="51450" y="26542"/>
                  </a:cubicBezTo>
                  <a:cubicBezTo>
                    <a:pt x="51396" y="26542"/>
                    <a:pt x="51123" y="26706"/>
                    <a:pt x="51069" y="26815"/>
                  </a:cubicBezTo>
                  <a:cubicBezTo>
                    <a:pt x="50796" y="28014"/>
                    <a:pt x="50142" y="29104"/>
                    <a:pt x="49215" y="29921"/>
                  </a:cubicBezTo>
                  <a:cubicBezTo>
                    <a:pt x="49106" y="30030"/>
                    <a:pt x="48997" y="30139"/>
                    <a:pt x="48943" y="30248"/>
                  </a:cubicBezTo>
                  <a:cubicBezTo>
                    <a:pt x="48452" y="31011"/>
                    <a:pt x="47689" y="31611"/>
                    <a:pt x="46763" y="31938"/>
                  </a:cubicBezTo>
                  <a:cubicBezTo>
                    <a:pt x="45782" y="32319"/>
                    <a:pt x="44746" y="32646"/>
                    <a:pt x="43820" y="33137"/>
                  </a:cubicBezTo>
                  <a:cubicBezTo>
                    <a:pt x="40986" y="34608"/>
                    <a:pt x="37934" y="34499"/>
                    <a:pt x="34936" y="34227"/>
                  </a:cubicBezTo>
                  <a:cubicBezTo>
                    <a:pt x="33955" y="34063"/>
                    <a:pt x="32974" y="33845"/>
                    <a:pt x="32048" y="33518"/>
                  </a:cubicBezTo>
                  <a:cubicBezTo>
                    <a:pt x="29650" y="32919"/>
                    <a:pt x="29650" y="32919"/>
                    <a:pt x="27524" y="31502"/>
                  </a:cubicBezTo>
                  <a:cubicBezTo>
                    <a:pt x="26761" y="31011"/>
                    <a:pt x="25943" y="30630"/>
                    <a:pt x="25126" y="30303"/>
                  </a:cubicBezTo>
                  <a:cubicBezTo>
                    <a:pt x="24799" y="30194"/>
                    <a:pt x="24472" y="30194"/>
                    <a:pt x="24145" y="30194"/>
                  </a:cubicBezTo>
                  <a:cubicBezTo>
                    <a:pt x="23818" y="30194"/>
                    <a:pt x="23545" y="30412"/>
                    <a:pt x="23491" y="30684"/>
                  </a:cubicBezTo>
                  <a:cubicBezTo>
                    <a:pt x="23382" y="30902"/>
                    <a:pt x="23436" y="31175"/>
                    <a:pt x="23600" y="31393"/>
                  </a:cubicBezTo>
                  <a:cubicBezTo>
                    <a:pt x="24036" y="31774"/>
                    <a:pt x="24417" y="32101"/>
                    <a:pt x="24908" y="32428"/>
                  </a:cubicBezTo>
                  <a:cubicBezTo>
                    <a:pt x="25943" y="33082"/>
                    <a:pt x="26979" y="33736"/>
                    <a:pt x="28014" y="34390"/>
                  </a:cubicBezTo>
                  <a:cubicBezTo>
                    <a:pt x="28505" y="34772"/>
                    <a:pt x="29050" y="34990"/>
                    <a:pt x="29650" y="35153"/>
                  </a:cubicBezTo>
                  <a:cubicBezTo>
                    <a:pt x="30467" y="35371"/>
                    <a:pt x="31285" y="35589"/>
                    <a:pt x="32102" y="35807"/>
                  </a:cubicBezTo>
                  <a:cubicBezTo>
                    <a:pt x="33792" y="36407"/>
                    <a:pt x="35481" y="36679"/>
                    <a:pt x="37280" y="36679"/>
                  </a:cubicBezTo>
                  <a:close/>
                  <a:moveTo>
                    <a:pt x="22510" y="18640"/>
                  </a:moveTo>
                  <a:lnTo>
                    <a:pt x="22128" y="18640"/>
                  </a:lnTo>
                  <a:cubicBezTo>
                    <a:pt x="20820" y="18585"/>
                    <a:pt x="20057" y="20111"/>
                    <a:pt x="20875" y="21201"/>
                  </a:cubicBezTo>
                  <a:cubicBezTo>
                    <a:pt x="21093" y="21692"/>
                    <a:pt x="21529" y="22073"/>
                    <a:pt x="22019" y="22346"/>
                  </a:cubicBezTo>
                  <a:cubicBezTo>
                    <a:pt x="22292" y="22455"/>
                    <a:pt x="22564" y="22564"/>
                    <a:pt x="22837" y="22564"/>
                  </a:cubicBezTo>
                  <a:cubicBezTo>
                    <a:pt x="23600" y="22618"/>
                    <a:pt x="24308" y="22182"/>
                    <a:pt x="24635" y="21528"/>
                  </a:cubicBezTo>
                  <a:cubicBezTo>
                    <a:pt x="24908" y="20656"/>
                    <a:pt x="24744" y="19784"/>
                    <a:pt x="24199" y="19130"/>
                  </a:cubicBezTo>
                  <a:cubicBezTo>
                    <a:pt x="23709" y="18694"/>
                    <a:pt x="23109" y="18476"/>
                    <a:pt x="22510" y="18640"/>
                  </a:cubicBezTo>
                  <a:close/>
                  <a:moveTo>
                    <a:pt x="49270" y="15915"/>
                  </a:moveTo>
                  <a:cubicBezTo>
                    <a:pt x="49324" y="16242"/>
                    <a:pt x="49379" y="16569"/>
                    <a:pt x="49488" y="16896"/>
                  </a:cubicBezTo>
                  <a:cubicBezTo>
                    <a:pt x="49815" y="17386"/>
                    <a:pt x="50360" y="17659"/>
                    <a:pt x="50960" y="17604"/>
                  </a:cubicBezTo>
                  <a:cubicBezTo>
                    <a:pt x="51505" y="17604"/>
                    <a:pt x="52050" y="17277"/>
                    <a:pt x="52268" y="16732"/>
                  </a:cubicBezTo>
                  <a:cubicBezTo>
                    <a:pt x="52431" y="16133"/>
                    <a:pt x="52486" y="15424"/>
                    <a:pt x="52322" y="14824"/>
                  </a:cubicBezTo>
                  <a:cubicBezTo>
                    <a:pt x="52213" y="14334"/>
                    <a:pt x="51777" y="14007"/>
                    <a:pt x="51287" y="14061"/>
                  </a:cubicBezTo>
                  <a:cubicBezTo>
                    <a:pt x="51123" y="14061"/>
                    <a:pt x="50905" y="14061"/>
                    <a:pt x="50742" y="14061"/>
                  </a:cubicBezTo>
                  <a:cubicBezTo>
                    <a:pt x="50196" y="14007"/>
                    <a:pt x="49651" y="14388"/>
                    <a:pt x="49488" y="14933"/>
                  </a:cubicBezTo>
                  <a:cubicBezTo>
                    <a:pt x="49379" y="15260"/>
                    <a:pt x="49324" y="15588"/>
                    <a:pt x="49270" y="159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-3789865" y="2329876"/>
              <a:ext cx="879827" cy="565300"/>
            </a:xfrm>
            <a:custGeom>
              <a:avLst/>
              <a:gdLst/>
              <a:ahLst/>
              <a:cxnLst/>
              <a:rect l="l" t="t" r="r" b="b"/>
              <a:pathLst>
                <a:path w="67692" h="43493" extrusionOk="0">
                  <a:moveTo>
                    <a:pt x="64149" y="16515"/>
                  </a:moveTo>
                  <a:cubicBezTo>
                    <a:pt x="63767" y="16188"/>
                    <a:pt x="63440" y="15860"/>
                    <a:pt x="63059" y="15588"/>
                  </a:cubicBezTo>
                  <a:cubicBezTo>
                    <a:pt x="62732" y="15261"/>
                    <a:pt x="62132" y="15479"/>
                    <a:pt x="62078" y="15969"/>
                  </a:cubicBezTo>
                  <a:cubicBezTo>
                    <a:pt x="61914" y="16515"/>
                    <a:pt x="62023" y="17060"/>
                    <a:pt x="62296" y="17550"/>
                  </a:cubicBezTo>
                  <a:cubicBezTo>
                    <a:pt x="63222" y="19022"/>
                    <a:pt x="63876" y="20711"/>
                    <a:pt x="64912" y="22074"/>
                  </a:cubicBezTo>
                  <a:cubicBezTo>
                    <a:pt x="65784" y="23218"/>
                    <a:pt x="66438" y="24472"/>
                    <a:pt x="66928" y="25834"/>
                  </a:cubicBezTo>
                  <a:cubicBezTo>
                    <a:pt x="67201" y="26652"/>
                    <a:pt x="67473" y="27469"/>
                    <a:pt x="67691" y="28287"/>
                  </a:cubicBezTo>
                  <a:cubicBezTo>
                    <a:pt x="66983" y="28941"/>
                    <a:pt x="66111" y="29322"/>
                    <a:pt x="65130" y="29322"/>
                  </a:cubicBezTo>
                  <a:cubicBezTo>
                    <a:pt x="64367" y="29322"/>
                    <a:pt x="63604" y="29431"/>
                    <a:pt x="62895" y="29704"/>
                  </a:cubicBezTo>
                  <a:cubicBezTo>
                    <a:pt x="62187" y="29867"/>
                    <a:pt x="61478" y="30031"/>
                    <a:pt x="60770" y="30085"/>
                  </a:cubicBezTo>
                  <a:cubicBezTo>
                    <a:pt x="56628" y="30521"/>
                    <a:pt x="52431" y="30303"/>
                    <a:pt x="48343" y="29540"/>
                  </a:cubicBezTo>
                  <a:cubicBezTo>
                    <a:pt x="46381" y="29104"/>
                    <a:pt x="44528" y="28341"/>
                    <a:pt x="42839" y="27251"/>
                  </a:cubicBezTo>
                  <a:cubicBezTo>
                    <a:pt x="41803" y="26543"/>
                    <a:pt x="40768" y="25834"/>
                    <a:pt x="39787" y="25126"/>
                  </a:cubicBezTo>
                  <a:cubicBezTo>
                    <a:pt x="40223" y="24145"/>
                    <a:pt x="40604" y="23273"/>
                    <a:pt x="41040" y="22401"/>
                  </a:cubicBezTo>
                  <a:cubicBezTo>
                    <a:pt x="41313" y="21638"/>
                    <a:pt x="41422" y="20875"/>
                    <a:pt x="41313" y="20112"/>
                  </a:cubicBezTo>
                  <a:cubicBezTo>
                    <a:pt x="41204" y="19567"/>
                    <a:pt x="40877" y="19076"/>
                    <a:pt x="40332" y="18804"/>
                  </a:cubicBezTo>
                  <a:cubicBezTo>
                    <a:pt x="40114" y="18695"/>
                    <a:pt x="39841" y="18749"/>
                    <a:pt x="39732" y="19022"/>
                  </a:cubicBezTo>
                  <a:cubicBezTo>
                    <a:pt x="39623" y="19240"/>
                    <a:pt x="39569" y="19458"/>
                    <a:pt x="39569" y="19676"/>
                  </a:cubicBezTo>
                  <a:cubicBezTo>
                    <a:pt x="39405" y="21529"/>
                    <a:pt x="38588" y="23327"/>
                    <a:pt x="37280" y="24690"/>
                  </a:cubicBezTo>
                  <a:cubicBezTo>
                    <a:pt x="36135" y="25998"/>
                    <a:pt x="34882" y="27251"/>
                    <a:pt x="33574" y="28450"/>
                  </a:cubicBezTo>
                  <a:cubicBezTo>
                    <a:pt x="32429" y="29540"/>
                    <a:pt x="31121" y="30412"/>
                    <a:pt x="29649" y="31066"/>
                  </a:cubicBezTo>
                  <a:lnTo>
                    <a:pt x="26052" y="32647"/>
                  </a:lnTo>
                  <a:cubicBezTo>
                    <a:pt x="25126" y="33083"/>
                    <a:pt x="24090" y="33246"/>
                    <a:pt x="23109" y="33246"/>
                  </a:cubicBezTo>
                  <a:cubicBezTo>
                    <a:pt x="23000" y="32865"/>
                    <a:pt x="23218" y="32701"/>
                    <a:pt x="23382" y="32592"/>
                  </a:cubicBezTo>
                  <a:cubicBezTo>
                    <a:pt x="25180" y="30303"/>
                    <a:pt x="26815" y="27851"/>
                    <a:pt x="28178" y="25289"/>
                  </a:cubicBezTo>
                  <a:cubicBezTo>
                    <a:pt x="28450" y="24744"/>
                    <a:pt x="28614" y="24199"/>
                    <a:pt x="28777" y="23600"/>
                  </a:cubicBezTo>
                  <a:cubicBezTo>
                    <a:pt x="28995" y="22891"/>
                    <a:pt x="29050" y="22074"/>
                    <a:pt x="29268" y="21365"/>
                  </a:cubicBezTo>
                  <a:cubicBezTo>
                    <a:pt x="29649" y="20330"/>
                    <a:pt x="29431" y="19240"/>
                    <a:pt x="29431" y="18204"/>
                  </a:cubicBezTo>
                  <a:cubicBezTo>
                    <a:pt x="29431" y="18095"/>
                    <a:pt x="29377" y="18041"/>
                    <a:pt x="29377" y="17932"/>
                  </a:cubicBezTo>
                  <a:cubicBezTo>
                    <a:pt x="29322" y="17659"/>
                    <a:pt x="29050" y="17387"/>
                    <a:pt x="28777" y="17332"/>
                  </a:cubicBezTo>
                  <a:cubicBezTo>
                    <a:pt x="28450" y="17332"/>
                    <a:pt x="28178" y="17605"/>
                    <a:pt x="28069" y="17986"/>
                  </a:cubicBezTo>
                  <a:cubicBezTo>
                    <a:pt x="28069" y="18095"/>
                    <a:pt x="28069" y="18259"/>
                    <a:pt x="28069" y="18368"/>
                  </a:cubicBezTo>
                  <a:cubicBezTo>
                    <a:pt x="28069" y="20057"/>
                    <a:pt x="27415" y="21638"/>
                    <a:pt x="26979" y="23218"/>
                  </a:cubicBezTo>
                  <a:cubicBezTo>
                    <a:pt x="26761" y="23763"/>
                    <a:pt x="26488" y="24308"/>
                    <a:pt x="26161" y="24799"/>
                  </a:cubicBezTo>
                  <a:cubicBezTo>
                    <a:pt x="24853" y="26706"/>
                    <a:pt x="23545" y="28614"/>
                    <a:pt x="22237" y="30467"/>
                  </a:cubicBezTo>
                  <a:cubicBezTo>
                    <a:pt x="21692" y="31121"/>
                    <a:pt x="21093" y="31775"/>
                    <a:pt x="20493" y="32374"/>
                  </a:cubicBezTo>
                  <a:cubicBezTo>
                    <a:pt x="19022" y="33846"/>
                    <a:pt x="17441" y="35263"/>
                    <a:pt x="15806" y="36571"/>
                  </a:cubicBezTo>
                  <a:cubicBezTo>
                    <a:pt x="12809" y="38805"/>
                    <a:pt x="9539" y="40713"/>
                    <a:pt x="6105" y="42185"/>
                  </a:cubicBezTo>
                  <a:cubicBezTo>
                    <a:pt x="5233" y="42566"/>
                    <a:pt x="4361" y="42948"/>
                    <a:pt x="3489" y="43275"/>
                  </a:cubicBezTo>
                  <a:cubicBezTo>
                    <a:pt x="3216" y="43384"/>
                    <a:pt x="2889" y="43438"/>
                    <a:pt x="2562" y="43493"/>
                  </a:cubicBezTo>
                  <a:cubicBezTo>
                    <a:pt x="2562" y="43275"/>
                    <a:pt x="2508" y="43057"/>
                    <a:pt x="2508" y="42784"/>
                  </a:cubicBezTo>
                  <a:lnTo>
                    <a:pt x="2508" y="39241"/>
                  </a:lnTo>
                  <a:cubicBezTo>
                    <a:pt x="2508" y="38151"/>
                    <a:pt x="2835" y="37116"/>
                    <a:pt x="3325" y="36189"/>
                  </a:cubicBezTo>
                  <a:cubicBezTo>
                    <a:pt x="3543" y="35862"/>
                    <a:pt x="3761" y="35644"/>
                    <a:pt x="4034" y="35426"/>
                  </a:cubicBezTo>
                  <a:cubicBezTo>
                    <a:pt x="4252" y="35208"/>
                    <a:pt x="4306" y="34881"/>
                    <a:pt x="4197" y="34609"/>
                  </a:cubicBezTo>
                  <a:cubicBezTo>
                    <a:pt x="3979" y="34282"/>
                    <a:pt x="3652" y="34118"/>
                    <a:pt x="3325" y="34227"/>
                  </a:cubicBezTo>
                  <a:cubicBezTo>
                    <a:pt x="2889" y="34336"/>
                    <a:pt x="2508" y="34554"/>
                    <a:pt x="2290" y="34936"/>
                  </a:cubicBezTo>
                  <a:cubicBezTo>
                    <a:pt x="1418" y="36026"/>
                    <a:pt x="873" y="37334"/>
                    <a:pt x="655" y="38696"/>
                  </a:cubicBezTo>
                  <a:cubicBezTo>
                    <a:pt x="600" y="39459"/>
                    <a:pt x="600" y="40222"/>
                    <a:pt x="546" y="40985"/>
                  </a:cubicBezTo>
                  <a:cubicBezTo>
                    <a:pt x="546" y="41312"/>
                    <a:pt x="437" y="41639"/>
                    <a:pt x="382" y="41912"/>
                  </a:cubicBezTo>
                  <a:cubicBezTo>
                    <a:pt x="55" y="41912"/>
                    <a:pt x="1" y="41803"/>
                    <a:pt x="1" y="41585"/>
                  </a:cubicBezTo>
                  <a:cubicBezTo>
                    <a:pt x="1" y="38969"/>
                    <a:pt x="1" y="36298"/>
                    <a:pt x="55" y="33628"/>
                  </a:cubicBezTo>
                  <a:cubicBezTo>
                    <a:pt x="55" y="32865"/>
                    <a:pt x="110" y="32047"/>
                    <a:pt x="110" y="31230"/>
                  </a:cubicBezTo>
                  <a:cubicBezTo>
                    <a:pt x="219" y="29159"/>
                    <a:pt x="491" y="27088"/>
                    <a:pt x="927" y="25071"/>
                  </a:cubicBezTo>
                  <a:cubicBezTo>
                    <a:pt x="982" y="24744"/>
                    <a:pt x="1145" y="24417"/>
                    <a:pt x="1309" y="24145"/>
                  </a:cubicBezTo>
                  <a:cubicBezTo>
                    <a:pt x="2072" y="22891"/>
                    <a:pt x="2671" y="21583"/>
                    <a:pt x="3162" y="20221"/>
                  </a:cubicBezTo>
                  <a:cubicBezTo>
                    <a:pt x="3434" y="19349"/>
                    <a:pt x="3870" y="18477"/>
                    <a:pt x="4306" y="17659"/>
                  </a:cubicBezTo>
                  <a:cubicBezTo>
                    <a:pt x="4742" y="16842"/>
                    <a:pt x="5233" y="16133"/>
                    <a:pt x="5723" y="15370"/>
                  </a:cubicBezTo>
                  <a:cubicBezTo>
                    <a:pt x="5832" y="15152"/>
                    <a:pt x="5996" y="14934"/>
                    <a:pt x="6214" y="14770"/>
                  </a:cubicBezTo>
                  <a:cubicBezTo>
                    <a:pt x="7195" y="13680"/>
                    <a:pt x="8285" y="12645"/>
                    <a:pt x="9484" y="11718"/>
                  </a:cubicBezTo>
                  <a:cubicBezTo>
                    <a:pt x="10411" y="10901"/>
                    <a:pt x="11228" y="9974"/>
                    <a:pt x="11991" y="8939"/>
                  </a:cubicBezTo>
                  <a:cubicBezTo>
                    <a:pt x="12591" y="8121"/>
                    <a:pt x="13245" y="7358"/>
                    <a:pt x="14008" y="6650"/>
                  </a:cubicBezTo>
                  <a:cubicBezTo>
                    <a:pt x="14716" y="6105"/>
                    <a:pt x="15043" y="5178"/>
                    <a:pt x="14825" y="4361"/>
                  </a:cubicBezTo>
                  <a:cubicBezTo>
                    <a:pt x="14825" y="4197"/>
                    <a:pt x="14771" y="4034"/>
                    <a:pt x="14716" y="3870"/>
                  </a:cubicBezTo>
                  <a:cubicBezTo>
                    <a:pt x="14989" y="3380"/>
                    <a:pt x="15370" y="3053"/>
                    <a:pt x="15915" y="2889"/>
                  </a:cubicBezTo>
                  <a:cubicBezTo>
                    <a:pt x="17659" y="2072"/>
                    <a:pt x="19458" y="1527"/>
                    <a:pt x="21365" y="1145"/>
                  </a:cubicBezTo>
                  <a:cubicBezTo>
                    <a:pt x="23109" y="818"/>
                    <a:pt x="24853" y="546"/>
                    <a:pt x="26652" y="273"/>
                  </a:cubicBezTo>
                  <a:cubicBezTo>
                    <a:pt x="27578" y="110"/>
                    <a:pt x="28450" y="1"/>
                    <a:pt x="29377" y="1"/>
                  </a:cubicBezTo>
                  <a:cubicBezTo>
                    <a:pt x="31775" y="55"/>
                    <a:pt x="34173" y="110"/>
                    <a:pt x="36571" y="273"/>
                  </a:cubicBezTo>
                  <a:cubicBezTo>
                    <a:pt x="38043" y="382"/>
                    <a:pt x="39514" y="709"/>
                    <a:pt x="40986" y="927"/>
                  </a:cubicBezTo>
                  <a:cubicBezTo>
                    <a:pt x="44256" y="1418"/>
                    <a:pt x="47199" y="2726"/>
                    <a:pt x="50196" y="4088"/>
                  </a:cubicBezTo>
                  <a:cubicBezTo>
                    <a:pt x="52049" y="4960"/>
                    <a:pt x="53903" y="5941"/>
                    <a:pt x="55647" y="7086"/>
                  </a:cubicBezTo>
                  <a:cubicBezTo>
                    <a:pt x="57118" y="8012"/>
                    <a:pt x="58426" y="9102"/>
                    <a:pt x="59571" y="10356"/>
                  </a:cubicBezTo>
                  <a:cubicBezTo>
                    <a:pt x="61042" y="11936"/>
                    <a:pt x="62350" y="13571"/>
                    <a:pt x="63604" y="15315"/>
                  </a:cubicBezTo>
                  <a:cubicBezTo>
                    <a:pt x="63822" y="15697"/>
                    <a:pt x="63985" y="16079"/>
                    <a:pt x="64149" y="164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-4209932" y="2257623"/>
              <a:ext cx="449830" cy="654554"/>
            </a:xfrm>
            <a:custGeom>
              <a:avLst/>
              <a:gdLst/>
              <a:ahLst/>
              <a:cxnLst/>
              <a:rect l="l" t="t" r="r" b="b"/>
              <a:pathLst>
                <a:path w="34609" h="50360" extrusionOk="0">
                  <a:moveTo>
                    <a:pt x="34500" y="5342"/>
                  </a:moveTo>
                  <a:cubicBezTo>
                    <a:pt x="33682" y="5560"/>
                    <a:pt x="33028" y="5778"/>
                    <a:pt x="32320" y="5996"/>
                  </a:cubicBezTo>
                  <a:cubicBezTo>
                    <a:pt x="31938" y="6159"/>
                    <a:pt x="31557" y="6377"/>
                    <a:pt x="31284" y="6704"/>
                  </a:cubicBezTo>
                  <a:cubicBezTo>
                    <a:pt x="30576" y="7522"/>
                    <a:pt x="29976" y="8339"/>
                    <a:pt x="29377" y="9266"/>
                  </a:cubicBezTo>
                  <a:cubicBezTo>
                    <a:pt x="29213" y="9593"/>
                    <a:pt x="29104" y="9974"/>
                    <a:pt x="29159" y="10356"/>
                  </a:cubicBezTo>
                  <a:cubicBezTo>
                    <a:pt x="29159" y="10901"/>
                    <a:pt x="29213" y="11391"/>
                    <a:pt x="29322" y="11936"/>
                  </a:cubicBezTo>
                  <a:cubicBezTo>
                    <a:pt x="28450" y="12645"/>
                    <a:pt x="27578" y="13244"/>
                    <a:pt x="26706" y="14007"/>
                  </a:cubicBezTo>
                  <a:cubicBezTo>
                    <a:pt x="25562" y="14988"/>
                    <a:pt x="24690" y="16242"/>
                    <a:pt x="24199" y="17604"/>
                  </a:cubicBezTo>
                  <a:cubicBezTo>
                    <a:pt x="24036" y="17986"/>
                    <a:pt x="23981" y="18367"/>
                    <a:pt x="23981" y="18749"/>
                  </a:cubicBezTo>
                  <a:cubicBezTo>
                    <a:pt x="23981" y="20438"/>
                    <a:pt x="24417" y="21419"/>
                    <a:pt x="26379" y="21583"/>
                  </a:cubicBezTo>
                  <a:cubicBezTo>
                    <a:pt x="26488" y="21583"/>
                    <a:pt x="26543" y="21638"/>
                    <a:pt x="26652" y="21692"/>
                  </a:cubicBezTo>
                  <a:cubicBezTo>
                    <a:pt x="26597" y="21910"/>
                    <a:pt x="26488" y="22128"/>
                    <a:pt x="26434" y="22346"/>
                  </a:cubicBezTo>
                  <a:cubicBezTo>
                    <a:pt x="25507" y="24036"/>
                    <a:pt x="24908" y="25889"/>
                    <a:pt x="24635" y="27796"/>
                  </a:cubicBezTo>
                  <a:cubicBezTo>
                    <a:pt x="24581" y="28123"/>
                    <a:pt x="24526" y="28396"/>
                    <a:pt x="24581" y="28723"/>
                  </a:cubicBezTo>
                  <a:cubicBezTo>
                    <a:pt x="24581" y="29595"/>
                    <a:pt x="24417" y="30467"/>
                    <a:pt x="24090" y="31339"/>
                  </a:cubicBezTo>
                  <a:cubicBezTo>
                    <a:pt x="23763" y="32156"/>
                    <a:pt x="23545" y="33028"/>
                    <a:pt x="23436" y="33900"/>
                  </a:cubicBezTo>
                  <a:cubicBezTo>
                    <a:pt x="23218" y="34718"/>
                    <a:pt x="22946" y="35535"/>
                    <a:pt x="22619" y="36353"/>
                  </a:cubicBezTo>
                  <a:cubicBezTo>
                    <a:pt x="22564" y="36462"/>
                    <a:pt x="22564" y="36680"/>
                    <a:pt x="22510" y="36843"/>
                  </a:cubicBezTo>
                  <a:cubicBezTo>
                    <a:pt x="22074" y="37770"/>
                    <a:pt x="21856" y="38805"/>
                    <a:pt x="21965" y="39895"/>
                  </a:cubicBezTo>
                  <a:cubicBezTo>
                    <a:pt x="21965" y="40168"/>
                    <a:pt x="21910" y="40440"/>
                    <a:pt x="21801" y="40767"/>
                  </a:cubicBezTo>
                  <a:cubicBezTo>
                    <a:pt x="21692" y="41203"/>
                    <a:pt x="21583" y="41639"/>
                    <a:pt x="21474" y="42130"/>
                  </a:cubicBezTo>
                  <a:cubicBezTo>
                    <a:pt x="21420" y="42402"/>
                    <a:pt x="21311" y="42675"/>
                    <a:pt x="21147" y="42947"/>
                  </a:cubicBezTo>
                  <a:cubicBezTo>
                    <a:pt x="20766" y="43329"/>
                    <a:pt x="20493" y="43819"/>
                    <a:pt x="20330" y="44364"/>
                  </a:cubicBezTo>
                  <a:cubicBezTo>
                    <a:pt x="20057" y="45073"/>
                    <a:pt x="19676" y="45727"/>
                    <a:pt x="19185" y="46381"/>
                  </a:cubicBezTo>
                  <a:cubicBezTo>
                    <a:pt x="18640" y="47035"/>
                    <a:pt x="18149" y="47798"/>
                    <a:pt x="17604" y="48507"/>
                  </a:cubicBezTo>
                  <a:cubicBezTo>
                    <a:pt x="17168" y="49161"/>
                    <a:pt x="16514" y="49651"/>
                    <a:pt x="15806" y="49924"/>
                  </a:cubicBezTo>
                  <a:cubicBezTo>
                    <a:pt x="15097" y="50360"/>
                    <a:pt x="14171" y="50087"/>
                    <a:pt x="13844" y="49324"/>
                  </a:cubicBezTo>
                  <a:cubicBezTo>
                    <a:pt x="13571" y="48834"/>
                    <a:pt x="13408" y="48289"/>
                    <a:pt x="13244" y="47744"/>
                  </a:cubicBezTo>
                  <a:cubicBezTo>
                    <a:pt x="12754" y="45890"/>
                    <a:pt x="12045" y="44146"/>
                    <a:pt x="11718" y="42239"/>
                  </a:cubicBezTo>
                  <a:cubicBezTo>
                    <a:pt x="11446" y="40822"/>
                    <a:pt x="9865" y="40713"/>
                    <a:pt x="9048" y="41203"/>
                  </a:cubicBezTo>
                  <a:cubicBezTo>
                    <a:pt x="8721" y="41476"/>
                    <a:pt x="8394" y="41748"/>
                    <a:pt x="8121" y="42130"/>
                  </a:cubicBezTo>
                  <a:cubicBezTo>
                    <a:pt x="7794" y="42675"/>
                    <a:pt x="7195" y="43002"/>
                    <a:pt x="6541" y="42947"/>
                  </a:cubicBezTo>
                  <a:lnTo>
                    <a:pt x="4361" y="42947"/>
                  </a:lnTo>
                  <a:cubicBezTo>
                    <a:pt x="3925" y="42947"/>
                    <a:pt x="3489" y="42729"/>
                    <a:pt x="3271" y="42402"/>
                  </a:cubicBezTo>
                  <a:cubicBezTo>
                    <a:pt x="2835" y="41912"/>
                    <a:pt x="2671" y="41312"/>
                    <a:pt x="2671" y="40713"/>
                  </a:cubicBezTo>
                  <a:cubicBezTo>
                    <a:pt x="2780" y="39568"/>
                    <a:pt x="2944" y="38424"/>
                    <a:pt x="3053" y="37334"/>
                  </a:cubicBezTo>
                  <a:cubicBezTo>
                    <a:pt x="3271" y="36135"/>
                    <a:pt x="3707" y="34990"/>
                    <a:pt x="4306" y="34009"/>
                  </a:cubicBezTo>
                  <a:cubicBezTo>
                    <a:pt x="4797" y="32919"/>
                    <a:pt x="5342" y="31829"/>
                    <a:pt x="5941" y="30794"/>
                  </a:cubicBezTo>
                  <a:cubicBezTo>
                    <a:pt x="6159" y="30358"/>
                    <a:pt x="6486" y="29922"/>
                    <a:pt x="6868" y="29540"/>
                  </a:cubicBezTo>
                  <a:cubicBezTo>
                    <a:pt x="7467" y="28886"/>
                    <a:pt x="8067" y="28232"/>
                    <a:pt x="8721" y="27633"/>
                  </a:cubicBezTo>
                  <a:cubicBezTo>
                    <a:pt x="9538" y="26761"/>
                    <a:pt x="9320" y="25943"/>
                    <a:pt x="8230" y="25616"/>
                  </a:cubicBezTo>
                  <a:cubicBezTo>
                    <a:pt x="6377" y="25071"/>
                    <a:pt x="4633" y="24254"/>
                    <a:pt x="2998" y="23218"/>
                  </a:cubicBezTo>
                  <a:cubicBezTo>
                    <a:pt x="2290" y="22728"/>
                    <a:pt x="1636" y="22183"/>
                    <a:pt x="1145" y="21474"/>
                  </a:cubicBezTo>
                  <a:cubicBezTo>
                    <a:pt x="382" y="20602"/>
                    <a:pt x="1" y="19457"/>
                    <a:pt x="55" y="18313"/>
                  </a:cubicBezTo>
                  <a:cubicBezTo>
                    <a:pt x="110" y="17168"/>
                    <a:pt x="55" y="16078"/>
                    <a:pt x="55" y="14934"/>
                  </a:cubicBezTo>
                  <a:cubicBezTo>
                    <a:pt x="1" y="14334"/>
                    <a:pt x="164" y="13735"/>
                    <a:pt x="491" y="13244"/>
                  </a:cubicBezTo>
                  <a:cubicBezTo>
                    <a:pt x="655" y="13026"/>
                    <a:pt x="764" y="12808"/>
                    <a:pt x="873" y="12590"/>
                  </a:cubicBezTo>
                  <a:cubicBezTo>
                    <a:pt x="1309" y="11119"/>
                    <a:pt x="2344" y="10029"/>
                    <a:pt x="3325" y="8884"/>
                  </a:cubicBezTo>
                  <a:cubicBezTo>
                    <a:pt x="4034" y="8121"/>
                    <a:pt x="4688" y="7358"/>
                    <a:pt x="5396" y="6595"/>
                  </a:cubicBezTo>
                  <a:cubicBezTo>
                    <a:pt x="5614" y="6323"/>
                    <a:pt x="5941" y="6050"/>
                    <a:pt x="6268" y="5832"/>
                  </a:cubicBezTo>
                  <a:cubicBezTo>
                    <a:pt x="7576" y="4688"/>
                    <a:pt x="8993" y="3761"/>
                    <a:pt x="10519" y="2998"/>
                  </a:cubicBezTo>
                  <a:cubicBezTo>
                    <a:pt x="11991" y="2290"/>
                    <a:pt x="13517" y="1581"/>
                    <a:pt x="15043" y="873"/>
                  </a:cubicBezTo>
                  <a:cubicBezTo>
                    <a:pt x="16296" y="273"/>
                    <a:pt x="17713" y="1"/>
                    <a:pt x="19130" y="1"/>
                  </a:cubicBezTo>
                  <a:lnTo>
                    <a:pt x="24635" y="1"/>
                  </a:lnTo>
                  <a:cubicBezTo>
                    <a:pt x="25507" y="55"/>
                    <a:pt x="26325" y="219"/>
                    <a:pt x="27142" y="491"/>
                  </a:cubicBezTo>
                  <a:cubicBezTo>
                    <a:pt x="29213" y="982"/>
                    <a:pt x="31175" y="1854"/>
                    <a:pt x="32974" y="3053"/>
                  </a:cubicBezTo>
                  <a:cubicBezTo>
                    <a:pt x="33355" y="3325"/>
                    <a:pt x="33737" y="3598"/>
                    <a:pt x="34064" y="3925"/>
                  </a:cubicBezTo>
                  <a:cubicBezTo>
                    <a:pt x="34445" y="4306"/>
                    <a:pt x="34609" y="4797"/>
                    <a:pt x="34500" y="53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-3870619" y="2232122"/>
              <a:ext cx="238036" cy="410877"/>
            </a:xfrm>
            <a:custGeom>
              <a:avLst/>
              <a:gdLst/>
              <a:ahLst/>
              <a:cxnLst/>
              <a:rect l="l" t="t" r="r" b="b"/>
              <a:pathLst>
                <a:path w="18314" h="31612" extrusionOk="0">
                  <a:moveTo>
                    <a:pt x="11173" y="55"/>
                  </a:moveTo>
                  <a:cubicBezTo>
                    <a:pt x="11882" y="1"/>
                    <a:pt x="12590" y="164"/>
                    <a:pt x="13190" y="491"/>
                  </a:cubicBezTo>
                  <a:cubicBezTo>
                    <a:pt x="13626" y="709"/>
                    <a:pt x="13953" y="1036"/>
                    <a:pt x="14280" y="1418"/>
                  </a:cubicBezTo>
                  <a:cubicBezTo>
                    <a:pt x="14825" y="2072"/>
                    <a:pt x="15315" y="2726"/>
                    <a:pt x="15915" y="3380"/>
                  </a:cubicBezTo>
                  <a:cubicBezTo>
                    <a:pt x="16569" y="3979"/>
                    <a:pt x="16951" y="4851"/>
                    <a:pt x="16951" y="5778"/>
                  </a:cubicBezTo>
                  <a:lnTo>
                    <a:pt x="16951" y="9157"/>
                  </a:lnTo>
                  <a:cubicBezTo>
                    <a:pt x="16787" y="9266"/>
                    <a:pt x="16678" y="9375"/>
                    <a:pt x="16515" y="9538"/>
                  </a:cubicBezTo>
                  <a:cubicBezTo>
                    <a:pt x="15861" y="10083"/>
                    <a:pt x="15915" y="11119"/>
                    <a:pt x="16624" y="11664"/>
                  </a:cubicBezTo>
                  <a:cubicBezTo>
                    <a:pt x="16951" y="11882"/>
                    <a:pt x="17332" y="11991"/>
                    <a:pt x="17605" y="12209"/>
                  </a:cubicBezTo>
                  <a:cubicBezTo>
                    <a:pt x="17932" y="12372"/>
                    <a:pt x="18095" y="12536"/>
                    <a:pt x="18313" y="12754"/>
                  </a:cubicBezTo>
                  <a:cubicBezTo>
                    <a:pt x="18204" y="12972"/>
                    <a:pt x="18041" y="13244"/>
                    <a:pt x="17877" y="13462"/>
                  </a:cubicBezTo>
                  <a:cubicBezTo>
                    <a:pt x="16951" y="14661"/>
                    <a:pt x="15915" y="15806"/>
                    <a:pt x="14934" y="16950"/>
                  </a:cubicBezTo>
                  <a:cubicBezTo>
                    <a:pt x="14770" y="17168"/>
                    <a:pt x="14607" y="17332"/>
                    <a:pt x="14389" y="17495"/>
                  </a:cubicBezTo>
                  <a:cubicBezTo>
                    <a:pt x="13517" y="18313"/>
                    <a:pt x="12590" y="19076"/>
                    <a:pt x="11718" y="19893"/>
                  </a:cubicBezTo>
                  <a:cubicBezTo>
                    <a:pt x="10901" y="20656"/>
                    <a:pt x="10192" y="21528"/>
                    <a:pt x="9593" y="22455"/>
                  </a:cubicBezTo>
                  <a:cubicBezTo>
                    <a:pt x="9211" y="23054"/>
                    <a:pt x="8830" y="23600"/>
                    <a:pt x="8339" y="24090"/>
                  </a:cubicBezTo>
                  <a:cubicBezTo>
                    <a:pt x="8067" y="24417"/>
                    <a:pt x="7794" y="24690"/>
                    <a:pt x="7467" y="25017"/>
                  </a:cubicBezTo>
                  <a:cubicBezTo>
                    <a:pt x="6541" y="26107"/>
                    <a:pt x="5941" y="27415"/>
                    <a:pt x="5778" y="28832"/>
                  </a:cubicBezTo>
                  <a:cubicBezTo>
                    <a:pt x="5669" y="29377"/>
                    <a:pt x="5505" y="29922"/>
                    <a:pt x="5451" y="30467"/>
                  </a:cubicBezTo>
                  <a:cubicBezTo>
                    <a:pt x="5396" y="30957"/>
                    <a:pt x="5015" y="31339"/>
                    <a:pt x="4524" y="31393"/>
                  </a:cubicBezTo>
                  <a:cubicBezTo>
                    <a:pt x="3489" y="31611"/>
                    <a:pt x="2399" y="31611"/>
                    <a:pt x="1309" y="31502"/>
                  </a:cubicBezTo>
                  <a:cubicBezTo>
                    <a:pt x="1309" y="31339"/>
                    <a:pt x="1254" y="31175"/>
                    <a:pt x="1309" y="31121"/>
                  </a:cubicBezTo>
                  <a:cubicBezTo>
                    <a:pt x="1745" y="30521"/>
                    <a:pt x="1581" y="29649"/>
                    <a:pt x="927" y="29213"/>
                  </a:cubicBezTo>
                  <a:cubicBezTo>
                    <a:pt x="927" y="28505"/>
                    <a:pt x="1091" y="27796"/>
                    <a:pt x="1363" y="27197"/>
                  </a:cubicBezTo>
                  <a:cubicBezTo>
                    <a:pt x="1854" y="26216"/>
                    <a:pt x="2290" y="25235"/>
                    <a:pt x="2780" y="24308"/>
                  </a:cubicBezTo>
                  <a:cubicBezTo>
                    <a:pt x="2944" y="23763"/>
                    <a:pt x="3489" y="23381"/>
                    <a:pt x="4088" y="23490"/>
                  </a:cubicBezTo>
                  <a:cubicBezTo>
                    <a:pt x="4797" y="23600"/>
                    <a:pt x="5178" y="23109"/>
                    <a:pt x="5505" y="22618"/>
                  </a:cubicBezTo>
                  <a:cubicBezTo>
                    <a:pt x="6050" y="21855"/>
                    <a:pt x="5505" y="20820"/>
                    <a:pt x="4579" y="20874"/>
                  </a:cubicBezTo>
                  <a:cubicBezTo>
                    <a:pt x="4143" y="20929"/>
                    <a:pt x="3652" y="20983"/>
                    <a:pt x="3216" y="21092"/>
                  </a:cubicBezTo>
                  <a:cubicBezTo>
                    <a:pt x="2344" y="21365"/>
                    <a:pt x="1418" y="21365"/>
                    <a:pt x="546" y="21256"/>
                  </a:cubicBezTo>
                  <a:cubicBezTo>
                    <a:pt x="219" y="21256"/>
                    <a:pt x="1" y="20929"/>
                    <a:pt x="110" y="20656"/>
                  </a:cubicBezTo>
                  <a:cubicBezTo>
                    <a:pt x="219" y="20220"/>
                    <a:pt x="382" y="19839"/>
                    <a:pt x="600" y="19457"/>
                  </a:cubicBezTo>
                  <a:cubicBezTo>
                    <a:pt x="1418" y="18095"/>
                    <a:pt x="2562" y="16950"/>
                    <a:pt x="3925" y="16187"/>
                  </a:cubicBezTo>
                  <a:cubicBezTo>
                    <a:pt x="4252" y="16024"/>
                    <a:pt x="4579" y="15915"/>
                    <a:pt x="4960" y="15860"/>
                  </a:cubicBezTo>
                  <a:cubicBezTo>
                    <a:pt x="5233" y="15860"/>
                    <a:pt x="5560" y="15860"/>
                    <a:pt x="5832" y="15806"/>
                  </a:cubicBezTo>
                  <a:cubicBezTo>
                    <a:pt x="6650" y="15697"/>
                    <a:pt x="7195" y="14988"/>
                    <a:pt x="7086" y="14171"/>
                  </a:cubicBezTo>
                  <a:cubicBezTo>
                    <a:pt x="7031" y="13789"/>
                    <a:pt x="6813" y="13462"/>
                    <a:pt x="6432" y="13299"/>
                  </a:cubicBezTo>
                  <a:cubicBezTo>
                    <a:pt x="6159" y="13190"/>
                    <a:pt x="5832" y="13135"/>
                    <a:pt x="5614" y="12972"/>
                  </a:cubicBezTo>
                  <a:cubicBezTo>
                    <a:pt x="5287" y="12808"/>
                    <a:pt x="5178" y="12372"/>
                    <a:pt x="5396" y="12100"/>
                  </a:cubicBezTo>
                  <a:cubicBezTo>
                    <a:pt x="5723" y="11500"/>
                    <a:pt x="6159" y="10955"/>
                    <a:pt x="6595" y="10410"/>
                  </a:cubicBezTo>
                  <a:cubicBezTo>
                    <a:pt x="7086" y="9920"/>
                    <a:pt x="7740" y="9702"/>
                    <a:pt x="8448" y="9756"/>
                  </a:cubicBezTo>
                  <a:lnTo>
                    <a:pt x="11282" y="9756"/>
                  </a:lnTo>
                  <a:cubicBezTo>
                    <a:pt x="11609" y="9756"/>
                    <a:pt x="11936" y="9702"/>
                    <a:pt x="12263" y="9647"/>
                  </a:cubicBezTo>
                  <a:cubicBezTo>
                    <a:pt x="12808" y="9593"/>
                    <a:pt x="13244" y="9211"/>
                    <a:pt x="13353" y="8721"/>
                  </a:cubicBezTo>
                  <a:cubicBezTo>
                    <a:pt x="13462" y="8230"/>
                    <a:pt x="13299" y="7740"/>
                    <a:pt x="12917" y="7467"/>
                  </a:cubicBezTo>
                  <a:cubicBezTo>
                    <a:pt x="12590" y="7140"/>
                    <a:pt x="12263" y="6759"/>
                    <a:pt x="11936" y="6432"/>
                  </a:cubicBezTo>
                  <a:cubicBezTo>
                    <a:pt x="11173" y="5396"/>
                    <a:pt x="10737" y="4088"/>
                    <a:pt x="10846" y="2835"/>
                  </a:cubicBezTo>
                  <a:cubicBezTo>
                    <a:pt x="10846" y="2072"/>
                    <a:pt x="10901" y="1363"/>
                    <a:pt x="10955" y="655"/>
                  </a:cubicBezTo>
                  <a:cubicBezTo>
                    <a:pt x="11010" y="437"/>
                    <a:pt x="11064" y="219"/>
                    <a:pt x="11173" y="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-2859764" y="2662820"/>
              <a:ext cx="96363" cy="195521"/>
            </a:xfrm>
            <a:custGeom>
              <a:avLst/>
              <a:gdLst/>
              <a:ahLst/>
              <a:cxnLst/>
              <a:rect l="l" t="t" r="r" b="b"/>
              <a:pathLst>
                <a:path w="7414" h="15043" extrusionOk="0">
                  <a:moveTo>
                    <a:pt x="1472" y="14824"/>
                  </a:moveTo>
                  <a:cubicBezTo>
                    <a:pt x="1418" y="14552"/>
                    <a:pt x="1363" y="14334"/>
                    <a:pt x="1363" y="14061"/>
                  </a:cubicBezTo>
                  <a:cubicBezTo>
                    <a:pt x="1527" y="11936"/>
                    <a:pt x="927" y="9919"/>
                    <a:pt x="437" y="7848"/>
                  </a:cubicBezTo>
                  <a:cubicBezTo>
                    <a:pt x="328" y="7303"/>
                    <a:pt x="164" y="6704"/>
                    <a:pt x="1" y="6159"/>
                  </a:cubicBezTo>
                  <a:cubicBezTo>
                    <a:pt x="110" y="6050"/>
                    <a:pt x="219" y="5941"/>
                    <a:pt x="328" y="5832"/>
                  </a:cubicBezTo>
                  <a:cubicBezTo>
                    <a:pt x="873" y="5450"/>
                    <a:pt x="1036" y="5178"/>
                    <a:pt x="709" y="4742"/>
                  </a:cubicBezTo>
                  <a:cubicBezTo>
                    <a:pt x="55" y="3979"/>
                    <a:pt x="273" y="3270"/>
                    <a:pt x="600" y="2562"/>
                  </a:cubicBezTo>
                  <a:cubicBezTo>
                    <a:pt x="1363" y="981"/>
                    <a:pt x="3053" y="0"/>
                    <a:pt x="4852" y="55"/>
                  </a:cubicBezTo>
                  <a:cubicBezTo>
                    <a:pt x="5669" y="109"/>
                    <a:pt x="6378" y="600"/>
                    <a:pt x="6705" y="1363"/>
                  </a:cubicBezTo>
                  <a:cubicBezTo>
                    <a:pt x="7195" y="2398"/>
                    <a:pt x="7413" y="3543"/>
                    <a:pt x="7413" y="4742"/>
                  </a:cubicBezTo>
                  <a:lnTo>
                    <a:pt x="7413" y="8284"/>
                  </a:lnTo>
                  <a:cubicBezTo>
                    <a:pt x="7359" y="10083"/>
                    <a:pt x="6650" y="11772"/>
                    <a:pt x="5451" y="13080"/>
                  </a:cubicBezTo>
                  <a:cubicBezTo>
                    <a:pt x="4961" y="13571"/>
                    <a:pt x="4470" y="14061"/>
                    <a:pt x="3871" y="14443"/>
                  </a:cubicBezTo>
                  <a:cubicBezTo>
                    <a:pt x="3162" y="14933"/>
                    <a:pt x="2290" y="15042"/>
                    <a:pt x="1472" y="14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-3845118" y="3024086"/>
              <a:ext cx="137436" cy="107684"/>
            </a:xfrm>
            <a:custGeom>
              <a:avLst/>
              <a:gdLst/>
              <a:ahLst/>
              <a:cxnLst/>
              <a:rect l="l" t="t" r="r" b="b"/>
              <a:pathLst>
                <a:path w="10574" h="8285" extrusionOk="0">
                  <a:moveTo>
                    <a:pt x="10465" y="8176"/>
                  </a:moveTo>
                  <a:cubicBezTo>
                    <a:pt x="8884" y="8285"/>
                    <a:pt x="7304" y="8230"/>
                    <a:pt x="5723" y="8121"/>
                  </a:cubicBezTo>
                  <a:cubicBezTo>
                    <a:pt x="4470" y="7958"/>
                    <a:pt x="3325" y="7522"/>
                    <a:pt x="2290" y="6868"/>
                  </a:cubicBezTo>
                  <a:cubicBezTo>
                    <a:pt x="1309" y="6268"/>
                    <a:pt x="546" y="5342"/>
                    <a:pt x="219" y="4197"/>
                  </a:cubicBezTo>
                  <a:cubicBezTo>
                    <a:pt x="1" y="3489"/>
                    <a:pt x="55" y="2780"/>
                    <a:pt x="491" y="2126"/>
                  </a:cubicBezTo>
                  <a:cubicBezTo>
                    <a:pt x="546" y="2072"/>
                    <a:pt x="655" y="1963"/>
                    <a:pt x="709" y="1854"/>
                  </a:cubicBezTo>
                  <a:cubicBezTo>
                    <a:pt x="1309" y="600"/>
                    <a:pt x="2399" y="1"/>
                    <a:pt x="4415" y="818"/>
                  </a:cubicBezTo>
                  <a:cubicBezTo>
                    <a:pt x="4797" y="927"/>
                    <a:pt x="5124" y="1145"/>
                    <a:pt x="5451" y="1254"/>
                  </a:cubicBezTo>
                  <a:cubicBezTo>
                    <a:pt x="5832" y="1363"/>
                    <a:pt x="6159" y="1636"/>
                    <a:pt x="6377" y="1963"/>
                  </a:cubicBezTo>
                  <a:cubicBezTo>
                    <a:pt x="6650" y="2453"/>
                    <a:pt x="7086" y="2780"/>
                    <a:pt x="7631" y="2780"/>
                  </a:cubicBezTo>
                  <a:lnTo>
                    <a:pt x="10574" y="7958"/>
                  </a:lnTo>
                  <a:cubicBezTo>
                    <a:pt x="10574" y="7958"/>
                    <a:pt x="10574" y="8012"/>
                    <a:pt x="10465" y="8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-2956804" y="2544517"/>
              <a:ext cx="9930" cy="8513"/>
            </a:xfrm>
            <a:custGeom>
              <a:avLst/>
              <a:gdLst/>
              <a:ahLst/>
              <a:cxnLst/>
              <a:rect l="l" t="t" r="r" b="b"/>
              <a:pathLst>
                <a:path w="764" h="655" extrusionOk="0">
                  <a:moveTo>
                    <a:pt x="763" y="546"/>
                  </a:moveTo>
                  <a:cubicBezTo>
                    <a:pt x="218" y="655"/>
                    <a:pt x="164" y="600"/>
                    <a:pt x="0" y="1"/>
                  </a:cubicBezTo>
                  <a:lnTo>
                    <a:pt x="0" y="1"/>
                  </a:lnTo>
                  <a:lnTo>
                    <a:pt x="382" y="273"/>
                  </a:lnTo>
                  <a:lnTo>
                    <a:pt x="709" y="600"/>
                  </a:ln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-2947601" y="2562233"/>
              <a:ext cx="4978" cy="5680"/>
            </a:xfrm>
            <a:custGeom>
              <a:avLst/>
              <a:gdLst/>
              <a:ahLst/>
              <a:cxnLst/>
              <a:rect l="l" t="t" r="r" b="b"/>
              <a:pathLst>
                <a:path w="383" h="437" extrusionOk="0">
                  <a:moveTo>
                    <a:pt x="1" y="0"/>
                  </a:moveTo>
                  <a:cubicBezTo>
                    <a:pt x="273" y="0"/>
                    <a:pt x="328" y="164"/>
                    <a:pt x="382" y="382"/>
                  </a:cubicBezTo>
                  <a:lnTo>
                    <a:pt x="382" y="382"/>
                  </a:lnTo>
                  <a:cubicBezTo>
                    <a:pt x="110" y="436"/>
                    <a:pt x="110" y="164"/>
                    <a:pt x="55" y="0"/>
                  </a:cubicBez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-2949720" y="2551601"/>
              <a:ext cx="2846" cy="10645"/>
            </a:xfrm>
            <a:custGeom>
              <a:avLst/>
              <a:gdLst/>
              <a:ahLst/>
              <a:cxnLst/>
              <a:rect l="l" t="t" r="r" b="b"/>
              <a:pathLst>
                <a:path w="219" h="819" extrusionOk="0">
                  <a:moveTo>
                    <a:pt x="218" y="764"/>
                  </a:moveTo>
                  <a:cubicBezTo>
                    <a:pt x="0" y="546"/>
                    <a:pt x="0" y="219"/>
                    <a:pt x="218" y="1"/>
                  </a:cubicBezTo>
                  <a:lnTo>
                    <a:pt x="218" y="1"/>
                  </a:lnTo>
                  <a:lnTo>
                    <a:pt x="218" y="818"/>
                  </a:ln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-2942636" y="2567185"/>
              <a:ext cx="2132" cy="3561"/>
            </a:xfrm>
            <a:custGeom>
              <a:avLst/>
              <a:gdLst/>
              <a:ahLst/>
              <a:cxnLst/>
              <a:rect l="l" t="t" r="r" b="b"/>
              <a:pathLst>
                <a:path w="164" h="274" extrusionOk="0">
                  <a:moveTo>
                    <a:pt x="0" y="1"/>
                  </a:moveTo>
                  <a:cubicBezTo>
                    <a:pt x="55" y="55"/>
                    <a:pt x="109" y="110"/>
                    <a:pt x="164" y="164"/>
                  </a:cubicBezTo>
                  <a:cubicBezTo>
                    <a:pt x="164" y="164"/>
                    <a:pt x="109" y="219"/>
                    <a:pt x="109" y="273"/>
                  </a:cubicBezTo>
                  <a:cubicBezTo>
                    <a:pt x="109" y="164"/>
                    <a:pt x="55" y="55"/>
                    <a:pt x="0" y="1"/>
                  </a:cubicBez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-3097774" y="2846280"/>
              <a:ext cx="223856" cy="224571"/>
            </a:xfrm>
            <a:custGeom>
              <a:avLst/>
              <a:gdLst/>
              <a:ahLst/>
              <a:cxnLst/>
              <a:rect l="l" t="t" r="r" b="b"/>
              <a:pathLst>
                <a:path w="17223" h="17278" extrusionOk="0">
                  <a:moveTo>
                    <a:pt x="13408" y="1799"/>
                  </a:moveTo>
                  <a:cubicBezTo>
                    <a:pt x="10683" y="1"/>
                    <a:pt x="6486" y="273"/>
                    <a:pt x="3870" y="2235"/>
                  </a:cubicBezTo>
                  <a:cubicBezTo>
                    <a:pt x="818" y="4470"/>
                    <a:pt x="1" y="8013"/>
                    <a:pt x="709" y="11664"/>
                  </a:cubicBezTo>
                  <a:cubicBezTo>
                    <a:pt x="1418" y="14934"/>
                    <a:pt x="4361" y="17278"/>
                    <a:pt x="7794" y="17169"/>
                  </a:cubicBezTo>
                  <a:cubicBezTo>
                    <a:pt x="10901" y="16896"/>
                    <a:pt x="13680" y="15261"/>
                    <a:pt x="15479" y="12754"/>
                  </a:cubicBezTo>
                  <a:cubicBezTo>
                    <a:pt x="16133" y="11828"/>
                    <a:pt x="16460" y="10792"/>
                    <a:pt x="16405" y="9702"/>
                  </a:cubicBezTo>
                  <a:cubicBezTo>
                    <a:pt x="17223" y="6705"/>
                    <a:pt x="16024" y="3544"/>
                    <a:pt x="13408" y="17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-3697778" y="2941214"/>
              <a:ext cx="262822" cy="222439"/>
            </a:xfrm>
            <a:custGeom>
              <a:avLst/>
              <a:gdLst/>
              <a:ahLst/>
              <a:cxnLst/>
              <a:rect l="l" t="t" r="r" b="b"/>
              <a:pathLst>
                <a:path w="20221" h="17114" extrusionOk="0">
                  <a:moveTo>
                    <a:pt x="16188" y="2017"/>
                  </a:moveTo>
                  <a:cubicBezTo>
                    <a:pt x="12754" y="0"/>
                    <a:pt x="8449" y="1635"/>
                    <a:pt x="5233" y="3270"/>
                  </a:cubicBezTo>
                  <a:cubicBezTo>
                    <a:pt x="1036" y="5396"/>
                    <a:pt x="1" y="10846"/>
                    <a:pt x="4089" y="13680"/>
                  </a:cubicBezTo>
                  <a:cubicBezTo>
                    <a:pt x="4525" y="13952"/>
                    <a:pt x="4961" y="14225"/>
                    <a:pt x="5397" y="14388"/>
                  </a:cubicBezTo>
                  <a:cubicBezTo>
                    <a:pt x="5669" y="14661"/>
                    <a:pt x="5996" y="14933"/>
                    <a:pt x="6323" y="15151"/>
                  </a:cubicBezTo>
                  <a:cubicBezTo>
                    <a:pt x="9484" y="17113"/>
                    <a:pt x="13899" y="16350"/>
                    <a:pt x="16569" y="14061"/>
                  </a:cubicBezTo>
                  <a:cubicBezTo>
                    <a:pt x="20003" y="11118"/>
                    <a:pt x="20221" y="4415"/>
                    <a:pt x="16188" y="20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-4240385" y="2200252"/>
              <a:ext cx="1507437" cy="1129158"/>
            </a:xfrm>
            <a:custGeom>
              <a:avLst/>
              <a:gdLst/>
              <a:ahLst/>
              <a:cxnLst/>
              <a:rect l="l" t="t" r="r" b="b"/>
              <a:pathLst>
                <a:path w="115979" h="86875" extrusionOk="0">
                  <a:moveTo>
                    <a:pt x="0" y="23381"/>
                  </a:moveTo>
                  <a:cubicBezTo>
                    <a:pt x="0" y="24198"/>
                    <a:pt x="164" y="24961"/>
                    <a:pt x="545" y="25670"/>
                  </a:cubicBezTo>
                  <a:cubicBezTo>
                    <a:pt x="1526" y="27632"/>
                    <a:pt x="3161" y="29267"/>
                    <a:pt x="5123" y="30248"/>
                  </a:cubicBezTo>
                  <a:lnTo>
                    <a:pt x="7140" y="31284"/>
                  </a:lnTo>
                  <a:lnTo>
                    <a:pt x="7903" y="31665"/>
                  </a:lnTo>
                  <a:lnTo>
                    <a:pt x="7521" y="32156"/>
                  </a:lnTo>
                  <a:cubicBezTo>
                    <a:pt x="7358" y="32374"/>
                    <a:pt x="7249" y="32537"/>
                    <a:pt x="7085" y="32701"/>
                  </a:cubicBezTo>
                  <a:cubicBezTo>
                    <a:pt x="6758" y="33082"/>
                    <a:pt x="6486" y="33518"/>
                    <a:pt x="6213" y="33954"/>
                  </a:cubicBezTo>
                  <a:cubicBezTo>
                    <a:pt x="5505" y="35153"/>
                    <a:pt x="4905" y="36407"/>
                    <a:pt x="4306" y="37715"/>
                  </a:cubicBezTo>
                  <a:cubicBezTo>
                    <a:pt x="4197" y="37933"/>
                    <a:pt x="4088" y="38151"/>
                    <a:pt x="3979" y="38369"/>
                  </a:cubicBezTo>
                  <a:cubicBezTo>
                    <a:pt x="3543" y="39186"/>
                    <a:pt x="3216" y="40113"/>
                    <a:pt x="3052" y="41094"/>
                  </a:cubicBezTo>
                  <a:cubicBezTo>
                    <a:pt x="3052" y="41639"/>
                    <a:pt x="2943" y="42238"/>
                    <a:pt x="2834" y="42838"/>
                  </a:cubicBezTo>
                  <a:cubicBezTo>
                    <a:pt x="2780" y="43219"/>
                    <a:pt x="2725" y="43601"/>
                    <a:pt x="2671" y="43982"/>
                  </a:cubicBezTo>
                  <a:cubicBezTo>
                    <a:pt x="2616" y="44418"/>
                    <a:pt x="2616" y="44854"/>
                    <a:pt x="2616" y="45290"/>
                  </a:cubicBezTo>
                  <a:cubicBezTo>
                    <a:pt x="2616" y="46762"/>
                    <a:pt x="3325" y="48179"/>
                    <a:pt x="4469" y="49105"/>
                  </a:cubicBezTo>
                  <a:cubicBezTo>
                    <a:pt x="4960" y="49541"/>
                    <a:pt x="5614" y="49759"/>
                    <a:pt x="6268" y="49759"/>
                  </a:cubicBezTo>
                  <a:lnTo>
                    <a:pt x="9102" y="49759"/>
                  </a:lnTo>
                  <a:cubicBezTo>
                    <a:pt x="10083" y="49759"/>
                    <a:pt x="11064" y="49378"/>
                    <a:pt x="11827" y="48724"/>
                  </a:cubicBezTo>
                  <a:cubicBezTo>
                    <a:pt x="11881" y="48669"/>
                    <a:pt x="11936" y="48669"/>
                    <a:pt x="11990" y="48615"/>
                  </a:cubicBezTo>
                  <a:lnTo>
                    <a:pt x="12317" y="49705"/>
                  </a:lnTo>
                  <a:cubicBezTo>
                    <a:pt x="12644" y="50795"/>
                    <a:pt x="12917" y="51830"/>
                    <a:pt x="13244" y="52866"/>
                  </a:cubicBezTo>
                  <a:cubicBezTo>
                    <a:pt x="13462" y="53575"/>
                    <a:pt x="13734" y="54283"/>
                    <a:pt x="14116" y="54937"/>
                  </a:cubicBezTo>
                  <a:cubicBezTo>
                    <a:pt x="14770" y="56191"/>
                    <a:pt x="16023" y="56954"/>
                    <a:pt x="17440" y="56954"/>
                  </a:cubicBezTo>
                  <a:cubicBezTo>
                    <a:pt x="18094" y="56954"/>
                    <a:pt x="18748" y="56845"/>
                    <a:pt x="19348" y="56572"/>
                  </a:cubicBezTo>
                  <a:cubicBezTo>
                    <a:pt x="20656" y="55918"/>
                    <a:pt x="21746" y="54883"/>
                    <a:pt x="22509" y="53629"/>
                  </a:cubicBezTo>
                  <a:cubicBezTo>
                    <a:pt x="22727" y="53302"/>
                    <a:pt x="23000" y="52975"/>
                    <a:pt x="23218" y="52594"/>
                  </a:cubicBezTo>
                  <a:cubicBezTo>
                    <a:pt x="23981" y="51667"/>
                    <a:pt x="24580" y="50631"/>
                    <a:pt x="25016" y="49541"/>
                  </a:cubicBezTo>
                  <a:cubicBezTo>
                    <a:pt x="25016" y="49487"/>
                    <a:pt x="25071" y="49432"/>
                    <a:pt x="25125" y="49378"/>
                  </a:cubicBezTo>
                  <a:cubicBezTo>
                    <a:pt x="25234" y="49269"/>
                    <a:pt x="25289" y="49160"/>
                    <a:pt x="25343" y="49105"/>
                  </a:cubicBezTo>
                  <a:cubicBezTo>
                    <a:pt x="25452" y="48942"/>
                    <a:pt x="25507" y="48778"/>
                    <a:pt x="25616" y="48615"/>
                  </a:cubicBezTo>
                  <a:cubicBezTo>
                    <a:pt x="25888" y="48179"/>
                    <a:pt x="26106" y="47688"/>
                    <a:pt x="26215" y="47143"/>
                  </a:cubicBezTo>
                  <a:cubicBezTo>
                    <a:pt x="26270" y="46598"/>
                    <a:pt x="26379" y="46108"/>
                    <a:pt x="26542" y="45563"/>
                  </a:cubicBezTo>
                  <a:cubicBezTo>
                    <a:pt x="26706" y="44963"/>
                    <a:pt x="26760" y="44309"/>
                    <a:pt x="26706" y="43710"/>
                  </a:cubicBezTo>
                  <a:cubicBezTo>
                    <a:pt x="26706" y="43492"/>
                    <a:pt x="26706" y="43274"/>
                    <a:pt x="26706" y="43056"/>
                  </a:cubicBezTo>
                  <a:cubicBezTo>
                    <a:pt x="26924" y="42347"/>
                    <a:pt x="27142" y="41693"/>
                    <a:pt x="27360" y="41039"/>
                  </a:cubicBezTo>
                  <a:lnTo>
                    <a:pt x="27959" y="39404"/>
                  </a:lnTo>
                  <a:cubicBezTo>
                    <a:pt x="28068" y="39023"/>
                    <a:pt x="28123" y="38641"/>
                    <a:pt x="28177" y="38260"/>
                  </a:cubicBezTo>
                  <a:cubicBezTo>
                    <a:pt x="28286" y="37606"/>
                    <a:pt x="28504" y="36952"/>
                    <a:pt x="28777" y="36352"/>
                  </a:cubicBezTo>
                  <a:lnTo>
                    <a:pt x="29431" y="36352"/>
                  </a:lnTo>
                  <a:cubicBezTo>
                    <a:pt x="29921" y="36352"/>
                    <a:pt x="30412" y="36352"/>
                    <a:pt x="30902" y="36407"/>
                  </a:cubicBezTo>
                  <a:lnTo>
                    <a:pt x="31120" y="36407"/>
                  </a:lnTo>
                  <a:cubicBezTo>
                    <a:pt x="31393" y="36407"/>
                    <a:pt x="31665" y="36407"/>
                    <a:pt x="31883" y="36352"/>
                  </a:cubicBezTo>
                  <a:cubicBezTo>
                    <a:pt x="32101" y="36298"/>
                    <a:pt x="32374" y="36298"/>
                    <a:pt x="32592" y="36243"/>
                  </a:cubicBezTo>
                  <a:cubicBezTo>
                    <a:pt x="32701" y="36243"/>
                    <a:pt x="32864" y="36298"/>
                    <a:pt x="32973" y="36298"/>
                  </a:cubicBezTo>
                  <a:lnTo>
                    <a:pt x="32973" y="36298"/>
                  </a:lnTo>
                  <a:cubicBezTo>
                    <a:pt x="33028" y="36407"/>
                    <a:pt x="33028" y="36461"/>
                    <a:pt x="32973" y="36516"/>
                  </a:cubicBezTo>
                  <a:cubicBezTo>
                    <a:pt x="32973" y="36843"/>
                    <a:pt x="32919" y="37170"/>
                    <a:pt x="32864" y="37551"/>
                  </a:cubicBezTo>
                  <a:cubicBezTo>
                    <a:pt x="32755" y="38096"/>
                    <a:pt x="32701" y="38641"/>
                    <a:pt x="32646" y="39186"/>
                  </a:cubicBezTo>
                  <a:lnTo>
                    <a:pt x="32537" y="39895"/>
                  </a:lnTo>
                  <a:cubicBezTo>
                    <a:pt x="32428" y="40712"/>
                    <a:pt x="32374" y="41530"/>
                    <a:pt x="32319" y="42402"/>
                  </a:cubicBezTo>
                  <a:cubicBezTo>
                    <a:pt x="32265" y="45617"/>
                    <a:pt x="32265" y="48833"/>
                    <a:pt x="32265" y="51994"/>
                  </a:cubicBezTo>
                  <a:lnTo>
                    <a:pt x="32265" y="52539"/>
                  </a:lnTo>
                  <a:cubicBezTo>
                    <a:pt x="32265" y="53139"/>
                    <a:pt x="32265" y="53793"/>
                    <a:pt x="32374" y="54447"/>
                  </a:cubicBezTo>
                  <a:cubicBezTo>
                    <a:pt x="32483" y="55046"/>
                    <a:pt x="32592" y="55646"/>
                    <a:pt x="32701" y="56191"/>
                  </a:cubicBezTo>
                  <a:cubicBezTo>
                    <a:pt x="32919" y="57826"/>
                    <a:pt x="33300" y="59406"/>
                    <a:pt x="33736" y="61041"/>
                  </a:cubicBezTo>
                  <a:cubicBezTo>
                    <a:pt x="33736" y="61150"/>
                    <a:pt x="33791" y="61314"/>
                    <a:pt x="33791" y="61477"/>
                  </a:cubicBezTo>
                  <a:lnTo>
                    <a:pt x="33791" y="61532"/>
                  </a:lnTo>
                  <a:lnTo>
                    <a:pt x="33246" y="61532"/>
                  </a:lnTo>
                  <a:lnTo>
                    <a:pt x="32919" y="61532"/>
                  </a:lnTo>
                  <a:cubicBezTo>
                    <a:pt x="31665" y="61532"/>
                    <a:pt x="30466" y="62077"/>
                    <a:pt x="29703" y="63112"/>
                  </a:cubicBezTo>
                  <a:cubicBezTo>
                    <a:pt x="29540" y="63330"/>
                    <a:pt x="29431" y="63494"/>
                    <a:pt x="29322" y="63657"/>
                  </a:cubicBezTo>
                  <a:cubicBezTo>
                    <a:pt x="29158" y="63875"/>
                    <a:pt x="29104" y="64039"/>
                    <a:pt x="28940" y="64148"/>
                  </a:cubicBezTo>
                  <a:cubicBezTo>
                    <a:pt x="28232" y="65183"/>
                    <a:pt x="28014" y="66437"/>
                    <a:pt x="28286" y="67636"/>
                  </a:cubicBezTo>
                  <a:cubicBezTo>
                    <a:pt x="28395" y="68780"/>
                    <a:pt x="28940" y="69870"/>
                    <a:pt x="29812" y="70688"/>
                  </a:cubicBezTo>
                  <a:cubicBezTo>
                    <a:pt x="29976" y="70851"/>
                    <a:pt x="30139" y="71015"/>
                    <a:pt x="30303" y="71178"/>
                  </a:cubicBezTo>
                  <a:cubicBezTo>
                    <a:pt x="30630" y="71614"/>
                    <a:pt x="31066" y="71996"/>
                    <a:pt x="31556" y="72214"/>
                  </a:cubicBezTo>
                  <a:lnTo>
                    <a:pt x="31829" y="72377"/>
                  </a:lnTo>
                  <a:cubicBezTo>
                    <a:pt x="32701" y="72759"/>
                    <a:pt x="33627" y="73140"/>
                    <a:pt x="34554" y="73467"/>
                  </a:cubicBezTo>
                  <a:cubicBezTo>
                    <a:pt x="35480" y="73740"/>
                    <a:pt x="36461" y="73903"/>
                    <a:pt x="37497" y="73849"/>
                  </a:cubicBezTo>
                  <a:lnTo>
                    <a:pt x="42511" y="73849"/>
                  </a:lnTo>
                  <a:lnTo>
                    <a:pt x="42783" y="74176"/>
                  </a:lnTo>
                  <a:cubicBezTo>
                    <a:pt x="43056" y="74394"/>
                    <a:pt x="43219" y="74612"/>
                    <a:pt x="43437" y="74830"/>
                  </a:cubicBezTo>
                  <a:cubicBezTo>
                    <a:pt x="44637" y="76247"/>
                    <a:pt x="45999" y="77500"/>
                    <a:pt x="47525" y="78591"/>
                  </a:cubicBezTo>
                  <a:cubicBezTo>
                    <a:pt x="49542" y="80062"/>
                    <a:pt x="51613" y="81370"/>
                    <a:pt x="53847" y="82515"/>
                  </a:cubicBezTo>
                  <a:cubicBezTo>
                    <a:pt x="55537" y="83441"/>
                    <a:pt x="57281" y="84259"/>
                    <a:pt x="59134" y="84858"/>
                  </a:cubicBezTo>
                  <a:cubicBezTo>
                    <a:pt x="60387" y="85240"/>
                    <a:pt x="61695" y="85567"/>
                    <a:pt x="62949" y="85839"/>
                  </a:cubicBezTo>
                  <a:cubicBezTo>
                    <a:pt x="64420" y="86112"/>
                    <a:pt x="65892" y="86275"/>
                    <a:pt x="67364" y="86439"/>
                  </a:cubicBezTo>
                  <a:cubicBezTo>
                    <a:pt x="69816" y="86711"/>
                    <a:pt x="72323" y="86875"/>
                    <a:pt x="74830" y="86820"/>
                  </a:cubicBezTo>
                  <a:cubicBezTo>
                    <a:pt x="76847" y="86766"/>
                    <a:pt x="78809" y="86493"/>
                    <a:pt x="80771" y="86166"/>
                  </a:cubicBezTo>
                  <a:cubicBezTo>
                    <a:pt x="83441" y="85676"/>
                    <a:pt x="86057" y="84749"/>
                    <a:pt x="88456" y="83496"/>
                  </a:cubicBezTo>
                  <a:cubicBezTo>
                    <a:pt x="90854" y="82406"/>
                    <a:pt x="93143" y="81043"/>
                    <a:pt x="95214" y="79408"/>
                  </a:cubicBezTo>
                  <a:cubicBezTo>
                    <a:pt x="95541" y="79136"/>
                    <a:pt x="95868" y="78863"/>
                    <a:pt x="96195" y="78645"/>
                  </a:cubicBezTo>
                  <a:cubicBezTo>
                    <a:pt x="97285" y="77773"/>
                    <a:pt x="98320" y="76901"/>
                    <a:pt x="99301" y="75920"/>
                  </a:cubicBezTo>
                  <a:cubicBezTo>
                    <a:pt x="101045" y="74067"/>
                    <a:pt x="102680" y="72105"/>
                    <a:pt x="104097" y="69979"/>
                  </a:cubicBezTo>
                  <a:cubicBezTo>
                    <a:pt x="104642" y="69162"/>
                    <a:pt x="105078" y="68235"/>
                    <a:pt x="105296" y="67254"/>
                  </a:cubicBezTo>
                  <a:lnTo>
                    <a:pt x="105405" y="66764"/>
                  </a:lnTo>
                  <a:cubicBezTo>
                    <a:pt x="105787" y="64911"/>
                    <a:pt x="106223" y="63003"/>
                    <a:pt x="106768" y="61150"/>
                  </a:cubicBezTo>
                  <a:cubicBezTo>
                    <a:pt x="107640" y="58698"/>
                    <a:pt x="107967" y="56082"/>
                    <a:pt x="107858" y="53520"/>
                  </a:cubicBezTo>
                  <a:cubicBezTo>
                    <a:pt x="107858" y="53466"/>
                    <a:pt x="107858" y="53466"/>
                    <a:pt x="107858" y="53411"/>
                  </a:cubicBezTo>
                  <a:lnTo>
                    <a:pt x="107912" y="52866"/>
                  </a:lnTo>
                  <a:lnTo>
                    <a:pt x="107967" y="52866"/>
                  </a:lnTo>
                  <a:cubicBezTo>
                    <a:pt x="108076" y="52866"/>
                    <a:pt x="108130" y="52866"/>
                    <a:pt x="108185" y="52866"/>
                  </a:cubicBezTo>
                  <a:cubicBezTo>
                    <a:pt x="108348" y="52866"/>
                    <a:pt x="108566" y="52866"/>
                    <a:pt x="108730" y="52866"/>
                  </a:cubicBezTo>
                  <a:cubicBezTo>
                    <a:pt x="110093" y="52812"/>
                    <a:pt x="111346" y="52267"/>
                    <a:pt x="112327" y="51340"/>
                  </a:cubicBezTo>
                  <a:lnTo>
                    <a:pt x="112709" y="50958"/>
                  </a:lnTo>
                  <a:lnTo>
                    <a:pt x="112981" y="50740"/>
                  </a:lnTo>
                  <a:cubicBezTo>
                    <a:pt x="114235" y="49541"/>
                    <a:pt x="115161" y="48015"/>
                    <a:pt x="115706" y="46326"/>
                  </a:cubicBezTo>
                  <a:cubicBezTo>
                    <a:pt x="115870" y="45781"/>
                    <a:pt x="115979" y="45236"/>
                    <a:pt x="115979" y="44636"/>
                  </a:cubicBezTo>
                  <a:lnTo>
                    <a:pt x="115979" y="41748"/>
                  </a:lnTo>
                  <a:lnTo>
                    <a:pt x="115979" y="39731"/>
                  </a:lnTo>
                  <a:cubicBezTo>
                    <a:pt x="115924" y="38314"/>
                    <a:pt x="115543" y="36897"/>
                    <a:pt x="114834" y="35589"/>
                  </a:cubicBezTo>
                  <a:cubicBezTo>
                    <a:pt x="114671" y="35208"/>
                    <a:pt x="114398" y="34826"/>
                    <a:pt x="114017" y="34554"/>
                  </a:cubicBezTo>
                  <a:cubicBezTo>
                    <a:pt x="113145" y="33791"/>
                    <a:pt x="112000" y="33355"/>
                    <a:pt x="110856" y="33409"/>
                  </a:cubicBezTo>
                  <a:cubicBezTo>
                    <a:pt x="110256" y="33409"/>
                    <a:pt x="109656" y="33464"/>
                    <a:pt x="109111" y="33627"/>
                  </a:cubicBezTo>
                  <a:cubicBezTo>
                    <a:pt x="107476" y="34118"/>
                    <a:pt x="106114" y="35208"/>
                    <a:pt x="105242" y="36679"/>
                  </a:cubicBezTo>
                  <a:cubicBezTo>
                    <a:pt x="105133" y="36843"/>
                    <a:pt x="105024" y="37061"/>
                    <a:pt x="104860" y="37279"/>
                  </a:cubicBezTo>
                  <a:lnTo>
                    <a:pt x="104860" y="37279"/>
                  </a:lnTo>
                  <a:cubicBezTo>
                    <a:pt x="104479" y="36461"/>
                    <a:pt x="104206" y="35589"/>
                    <a:pt x="104097" y="34663"/>
                  </a:cubicBezTo>
                  <a:cubicBezTo>
                    <a:pt x="103934" y="32374"/>
                    <a:pt x="103389" y="30139"/>
                    <a:pt x="102462" y="28068"/>
                  </a:cubicBezTo>
                  <a:cubicBezTo>
                    <a:pt x="100991" y="25016"/>
                    <a:pt x="99138" y="22236"/>
                    <a:pt x="96849" y="19784"/>
                  </a:cubicBezTo>
                  <a:cubicBezTo>
                    <a:pt x="94832" y="17440"/>
                    <a:pt x="92380" y="15533"/>
                    <a:pt x="89709" y="14061"/>
                  </a:cubicBezTo>
                  <a:cubicBezTo>
                    <a:pt x="87093" y="12535"/>
                    <a:pt x="84368" y="11282"/>
                    <a:pt x="81534" y="10246"/>
                  </a:cubicBezTo>
                  <a:cubicBezTo>
                    <a:pt x="80117" y="9647"/>
                    <a:pt x="78591" y="9211"/>
                    <a:pt x="77119" y="8884"/>
                  </a:cubicBezTo>
                  <a:cubicBezTo>
                    <a:pt x="74449" y="8284"/>
                    <a:pt x="71778" y="7903"/>
                    <a:pt x="69053" y="7848"/>
                  </a:cubicBezTo>
                  <a:lnTo>
                    <a:pt x="67636" y="7848"/>
                  </a:lnTo>
                  <a:lnTo>
                    <a:pt x="65510" y="7848"/>
                  </a:lnTo>
                  <a:cubicBezTo>
                    <a:pt x="64257" y="7848"/>
                    <a:pt x="63058" y="7903"/>
                    <a:pt x="61859" y="8012"/>
                  </a:cubicBezTo>
                  <a:cubicBezTo>
                    <a:pt x="59842" y="8284"/>
                    <a:pt x="57771" y="8666"/>
                    <a:pt x="55755" y="8993"/>
                  </a:cubicBezTo>
                  <a:cubicBezTo>
                    <a:pt x="53847" y="9429"/>
                    <a:pt x="51940" y="10028"/>
                    <a:pt x="50141" y="10900"/>
                  </a:cubicBezTo>
                  <a:cubicBezTo>
                    <a:pt x="49160" y="11173"/>
                    <a:pt x="48397" y="11936"/>
                    <a:pt x="48070" y="12862"/>
                  </a:cubicBezTo>
                  <a:lnTo>
                    <a:pt x="48016" y="12862"/>
                  </a:lnTo>
                  <a:cubicBezTo>
                    <a:pt x="47907" y="12862"/>
                    <a:pt x="47798" y="12808"/>
                    <a:pt x="47689" y="12753"/>
                  </a:cubicBezTo>
                  <a:cubicBezTo>
                    <a:pt x="47634" y="12699"/>
                    <a:pt x="47580" y="12590"/>
                    <a:pt x="47580" y="12481"/>
                  </a:cubicBezTo>
                  <a:lnTo>
                    <a:pt x="47580" y="11391"/>
                  </a:lnTo>
                  <a:lnTo>
                    <a:pt x="47580" y="10137"/>
                  </a:lnTo>
                  <a:lnTo>
                    <a:pt x="47580" y="8284"/>
                  </a:lnTo>
                  <a:cubicBezTo>
                    <a:pt x="47580" y="6758"/>
                    <a:pt x="46980" y="5287"/>
                    <a:pt x="45890" y="4197"/>
                  </a:cubicBezTo>
                  <a:cubicBezTo>
                    <a:pt x="45454" y="3652"/>
                    <a:pt x="44964" y="3107"/>
                    <a:pt x="44528" y="2507"/>
                  </a:cubicBezTo>
                  <a:cubicBezTo>
                    <a:pt x="43928" y="1526"/>
                    <a:pt x="42947" y="818"/>
                    <a:pt x="41802" y="545"/>
                  </a:cubicBezTo>
                  <a:cubicBezTo>
                    <a:pt x="41584" y="491"/>
                    <a:pt x="41366" y="382"/>
                    <a:pt x="41148" y="327"/>
                  </a:cubicBezTo>
                  <a:cubicBezTo>
                    <a:pt x="40930" y="273"/>
                    <a:pt x="40712" y="218"/>
                    <a:pt x="40440" y="164"/>
                  </a:cubicBezTo>
                  <a:cubicBezTo>
                    <a:pt x="40222" y="55"/>
                    <a:pt x="40004" y="0"/>
                    <a:pt x="39786" y="0"/>
                  </a:cubicBezTo>
                  <a:cubicBezTo>
                    <a:pt x="38641" y="0"/>
                    <a:pt x="37606" y="709"/>
                    <a:pt x="37224" y="1744"/>
                  </a:cubicBezTo>
                  <a:cubicBezTo>
                    <a:pt x="37115" y="2126"/>
                    <a:pt x="37006" y="2562"/>
                    <a:pt x="36952" y="2943"/>
                  </a:cubicBezTo>
                  <a:cubicBezTo>
                    <a:pt x="36952" y="3434"/>
                    <a:pt x="36952" y="3924"/>
                    <a:pt x="36952" y="4415"/>
                  </a:cubicBezTo>
                  <a:lnTo>
                    <a:pt x="36952" y="5123"/>
                  </a:lnTo>
                  <a:lnTo>
                    <a:pt x="36952" y="5614"/>
                  </a:lnTo>
                  <a:lnTo>
                    <a:pt x="36952" y="5668"/>
                  </a:lnTo>
                  <a:lnTo>
                    <a:pt x="36897" y="5668"/>
                  </a:lnTo>
                  <a:cubicBezTo>
                    <a:pt x="36679" y="5559"/>
                    <a:pt x="36516" y="5450"/>
                    <a:pt x="36352" y="5341"/>
                  </a:cubicBezTo>
                  <a:cubicBezTo>
                    <a:pt x="34227" y="3924"/>
                    <a:pt x="31829" y="2943"/>
                    <a:pt x="29322" y="2398"/>
                  </a:cubicBezTo>
                  <a:cubicBezTo>
                    <a:pt x="28668" y="2180"/>
                    <a:pt x="27959" y="2126"/>
                    <a:pt x="27305" y="2071"/>
                  </a:cubicBezTo>
                  <a:lnTo>
                    <a:pt x="24253" y="2071"/>
                  </a:lnTo>
                  <a:lnTo>
                    <a:pt x="21255" y="2071"/>
                  </a:lnTo>
                  <a:cubicBezTo>
                    <a:pt x="19729" y="2071"/>
                    <a:pt x="18203" y="2344"/>
                    <a:pt x="16786" y="2943"/>
                  </a:cubicBezTo>
                  <a:cubicBezTo>
                    <a:pt x="14770" y="3761"/>
                    <a:pt x="12753" y="4687"/>
                    <a:pt x="10846" y="5777"/>
                  </a:cubicBezTo>
                  <a:cubicBezTo>
                    <a:pt x="8611" y="6922"/>
                    <a:pt x="6595" y="8557"/>
                    <a:pt x="4960" y="10573"/>
                  </a:cubicBezTo>
                  <a:cubicBezTo>
                    <a:pt x="4796" y="10791"/>
                    <a:pt x="4633" y="10955"/>
                    <a:pt x="4415" y="11173"/>
                  </a:cubicBezTo>
                  <a:lnTo>
                    <a:pt x="4197" y="11391"/>
                  </a:lnTo>
                  <a:cubicBezTo>
                    <a:pt x="2943" y="12753"/>
                    <a:pt x="1690" y="14116"/>
                    <a:pt x="1036" y="15969"/>
                  </a:cubicBezTo>
                  <a:cubicBezTo>
                    <a:pt x="981" y="16187"/>
                    <a:pt x="872" y="16405"/>
                    <a:pt x="709" y="16568"/>
                  </a:cubicBezTo>
                  <a:cubicBezTo>
                    <a:pt x="654" y="16732"/>
                    <a:pt x="600" y="16841"/>
                    <a:pt x="491" y="16950"/>
                  </a:cubicBezTo>
                  <a:cubicBezTo>
                    <a:pt x="164" y="17549"/>
                    <a:pt x="0" y="18203"/>
                    <a:pt x="0" y="18912"/>
                  </a:cubicBezTo>
                  <a:lnTo>
                    <a:pt x="0" y="22291"/>
                  </a:lnTo>
                  <a:close/>
                  <a:moveTo>
                    <a:pt x="106495" y="41748"/>
                  </a:moveTo>
                  <a:cubicBezTo>
                    <a:pt x="106550" y="41693"/>
                    <a:pt x="106604" y="41639"/>
                    <a:pt x="106659" y="41639"/>
                  </a:cubicBezTo>
                  <a:cubicBezTo>
                    <a:pt x="106986" y="41475"/>
                    <a:pt x="107204" y="41148"/>
                    <a:pt x="107313" y="40821"/>
                  </a:cubicBezTo>
                  <a:cubicBezTo>
                    <a:pt x="107313" y="40603"/>
                    <a:pt x="107258" y="40385"/>
                    <a:pt x="107095" y="40222"/>
                  </a:cubicBezTo>
                  <a:cubicBezTo>
                    <a:pt x="106550" y="39568"/>
                    <a:pt x="106713" y="38968"/>
                    <a:pt x="107040" y="38260"/>
                  </a:cubicBezTo>
                  <a:cubicBezTo>
                    <a:pt x="107749" y="36843"/>
                    <a:pt x="109166" y="35916"/>
                    <a:pt x="110747" y="35862"/>
                  </a:cubicBezTo>
                  <a:cubicBezTo>
                    <a:pt x="110856" y="35807"/>
                    <a:pt x="110965" y="35807"/>
                    <a:pt x="111074" y="35862"/>
                  </a:cubicBezTo>
                  <a:cubicBezTo>
                    <a:pt x="111782" y="35862"/>
                    <a:pt x="112491" y="36352"/>
                    <a:pt x="112763" y="37006"/>
                  </a:cubicBezTo>
                  <a:cubicBezTo>
                    <a:pt x="113254" y="38042"/>
                    <a:pt x="113472" y="39186"/>
                    <a:pt x="113472" y="40276"/>
                  </a:cubicBezTo>
                  <a:lnTo>
                    <a:pt x="113472" y="40549"/>
                  </a:lnTo>
                  <a:lnTo>
                    <a:pt x="113472" y="43873"/>
                  </a:lnTo>
                  <a:cubicBezTo>
                    <a:pt x="113417" y="45617"/>
                    <a:pt x="112763" y="47252"/>
                    <a:pt x="111564" y="48506"/>
                  </a:cubicBezTo>
                  <a:cubicBezTo>
                    <a:pt x="111074" y="48942"/>
                    <a:pt x="110583" y="49378"/>
                    <a:pt x="110038" y="49759"/>
                  </a:cubicBezTo>
                  <a:cubicBezTo>
                    <a:pt x="109602" y="50141"/>
                    <a:pt x="109057" y="50304"/>
                    <a:pt x="108457" y="50304"/>
                  </a:cubicBezTo>
                  <a:lnTo>
                    <a:pt x="108457" y="50304"/>
                  </a:lnTo>
                  <a:cubicBezTo>
                    <a:pt x="108294" y="50304"/>
                    <a:pt x="108076" y="50304"/>
                    <a:pt x="107912" y="50250"/>
                  </a:cubicBezTo>
                  <a:lnTo>
                    <a:pt x="107912" y="50141"/>
                  </a:lnTo>
                  <a:cubicBezTo>
                    <a:pt x="107858" y="49977"/>
                    <a:pt x="107858" y="49814"/>
                    <a:pt x="107858" y="49650"/>
                  </a:cubicBezTo>
                  <a:cubicBezTo>
                    <a:pt x="107912" y="47852"/>
                    <a:pt x="107640" y="45999"/>
                    <a:pt x="107149" y="44255"/>
                  </a:cubicBezTo>
                  <a:cubicBezTo>
                    <a:pt x="107040" y="43982"/>
                    <a:pt x="106986" y="43710"/>
                    <a:pt x="106931" y="43437"/>
                  </a:cubicBezTo>
                  <a:cubicBezTo>
                    <a:pt x="106877" y="43110"/>
                    <a:pt x="106713" y="42620"/>
                    <a:pt x="106659" y="42238"/>
                  </a:cubicBezTo>
                  <a:lnTo>
                    <a:pt x="106495" y="41802"/>
                  </a:lnTo>
                  <a:close/>
                  <a:moveTo>
                    <a:pt x="40767" y="71396"/>
                  </a:moveTo>
                  <a:lnTo>
                    <a:pt x="39731" y="71396"/>
                  </a:lnTo>
                  <a:lnTo>
                    <a:pt x="38587" y="71396"/>
                  </a:lnTo>
                  <a:cubicBezTo>
                    <a:pt x="37769" y="71396"/>
                    <a:pt x="36952" y="71342"/>
                    <a:pt x="36189" y="71287"/>
                  </a:cubicBezTo>
                  <a:cubicBezTo>
                    <a:pt x="34990" y="71124"/>
                    <a:pt x="33791" y="70688"/>
                    <a:pt x="32755" y="70034"/>
                  </a:cubicBezTo>
                  <a:cubicBezTo>
                    <a:pt x="31829" y="69489"/>
                    <a:pt x="31120" y="68562"/>
                    <a:pt x="30793" y="67527"/>
                  </a:cubicBezTo>
                  <a:cubicBezTo>
                    <a:pt x="30575" y="66873"/>
                    <a:pt x="30630" y="66164"/>
                    <a:pt x="31011" y="65619"/>
                  </a:cubicBezTo>
                  <a:lnTo>
                    <a:pt x="31066" y="65510"/>
                  </a:lnTo>
                  <a:cubicBezTo>
                    <a:pt x="31175" y="65456"/>
                    <a:pt x="31229" y="65347"/>
                    <a:pt x="31284" y="65238"/>
                  </a:cubicBezTo>
                  <a:cubicBezTo>
                    <a:pt x="31556" y="64475"/>
                    <a:pt x="32319" y="63984"/>
                    <a:pt x="33137" y="63984"/>
                  </a:cubicBezTo>
                  <a:cubicBezTo>
                    <a:pt x="33682" y="63984"/>
                    <a:pt x="34227" y="64093"/>
                    <a:pt x="34717" y="64311"/>
                  </a:cubicBezTo>
                  <a:cubicBezTo>
                    <a:pt x="34881" y="64366"/>
                    <a:pt x="35044" y="64475"/>
                    <a:pt x="35153" y="64529"/>
                  </a:cubicBezTo>
                  <a:cubicBezTo>
                    <a:pt x="35371" y="64638"/>
                    <a:pt x="35589" y="64747"/>
                    <a:pt x="35807" y="64802"/>
                  </a:cubicBezTo>
                  <a:cubicBezTo>
                    <a:pt x="36134" y="64911"/>
                    <a:pt x="36407" y="65074"/>
                    <a:pt x="36570" y="65401"/>
                  </a:cubicBezTo>
                  <a:cubicBezTo>
                    <a:pt x="36843" y="65892"/>
                    <a:pt x="37333" y="66219"/>
                    <a:pt x="37878" y="66328"/>
                  </a:cubicBezTo>
                  <a:lnTo>
                    <a:pt x="37987" y="66491"/>
                  </a:lnTo>
                  <a:cubicBezTo>
                    <a:pt x="38968" y="68126"/>
                    <a:pt x="39840" y="69761"/>
                    <a:pt x="40712" y="71287"/>
                  </a:cubicBezTo>
                  <a:close/>
                  <a:moveTo>
                    <a:pt x="103225" y="40549"/>
                  </a:moveTo>
                  <a:lnTo>
                    <a:pt x="103225" y="40549"/>
                  </a:lnTo>
                  <a:cubicBezTo>
                    <a:pt x="103334" y="40658"/>
                    <a:pt x="103389" y="40767"/>
                    <a:pt x="103443" y="40930"/>
                  </a:cubicBezTo>
                  <a:lnTo>
                    <a:pt x="103716" y="42020"/>
                  </a:lnTo>
                  <a:cubicBezTo>
                    <a:pt x="104152" y="43710"/>
                    <a:pt x="104588" y="45454"/>
                    <a:pt x="104969" y="47143"/>
                  </a:cubicBezTo>
                  <a:cubicBezTo>
                    <a:pt x="105187" y="48342"/>
                    <a:pt x="105242" y="49541"/>
                    <a:pt x="105024" y="50740"/>
                  </a:cubicBezTo>
                  <a:cubicBezTo>
                    <a:pt x="105024" y="50740"/>
                    <a:pt x="105024" y="50795"/>
                    <a:pt x="105024" y="50849"/>
                  </a:cubicBezTo>
                  <a:cubicBezTo>
                    <a:pt x="104969" y="50958"/>
                    <a:pt x="104969" y="51067"/>
                    <a:pt x="105024" y="51176"/>
                  </a:cubicBezTo>
                  <a:cubicBezTo>
                    <a:pt x="105187" y="51994"/>
                    <a:pt x="105242" y="52812"/>
                    <a:pt x="105133" y="53629"/>
                  </a:cubicBezTo>
                  <a:cubicBezTo>
                    <a:pt x="105133" y="54011"/>
                    <a:pt x="105133" y="54447"/>
                    <a:pt x="105133" y="54828"/>
                  </a:cubicBezTo>
                  <a:cubicBezTo>
                    <a:pt x="105187" y="56136"/>
                    <a:pt x="105133" y="57444"/>
                    <a:pt x="105078" y="58534"/>
                  </a:cubicBezTo>
                  <a:cubicBezTo>
                    <a:pt x="105078" y="58970"/>
                    <a:pt x="105024" y="59461"/>
                    <a:pt x="104860" y="59897"/>
                  </a:cubicBezTo>
                  <a:cubicBezTo>
                    <a:pt x="104370" y="61586"/>
                    <a:pt x="103879" y="63221"/>
                    <a:pt x="103334" y="64911"/>
                  </a:cubicBezTo>
                  <a:cubicBezTo>
                    <a:pt x="102844" y="66764"/>
                    <a:pt x="101972" y="68453"/>
                    <a:pt x="100773" y="69925"/>
                  </a:cubicBezTo>
                  <a:cubicBezTo>
                    <a:pt x="100282" y="70470"/>
                    <a:pt x="99846" y="71015"/>
                    <a:pt x="99410" y="71560"/>
                  </a:cubicBezTo>
                  <a:cubicBezTo>
                    <a:pt x="98865" y="72323"/>
                    <a:pt x="98266" y="72977"/>
                    <a:pt x="97666" y="73685"/>
                  </a:cubicBezTo>
                  <a:cubicBezTo>
                    <a:pt x="96467" y="74830"/>
                    <a:pt x="95268" y="75865"/>
                    <a:pt x="94015" y="76901"/>
                  </a:cubicBezTo>
                  <a:lnTo>
                    <a:pt x="93633" y="77228"/>
                  </a:lnTo>
                  <a:cubicBezTo>
                    <a:pt x="91344" y="79081"/>
                    <a:pt x="88783" y="80498"/>
                    <a:pt x="86057" y="81534"/>
                  </a:cubicBezTo>
                  <a:lnTo>
                    <a:pt x="85785" y="81588"/>
                  </a:lnTo>
                  <a:cubicBezTo>
                    <a:pt x="84095" y="82351"/>
                    <a:pt x="82297" y="82951"/>
                    <a:pt x="80498" y="83387"/>
                  </a:cubicBezTo>
                  <a:cubicBezTo>
                    <a:pt x="78645" y="83823"/>
                    <a:pt x="76792" y="84041"/>
                    <a:pt x="74939" y="84095"/>
                  </a:cubicBezTo>
                  <a:lnTo>
                    <a:pt x="73904" y="84095"/>
                  </a:lnTo>
                  <a:cubicBezTo>
                    <a:pt x="70579" y="84041"/>
                    <a:pt x="67255" y="83768"/>
                    <a:pt x="63930" y="83223"/>
                  </a:cubicBezTo>
                  <a:cubicBezTo>
                    <a:pt x="61586" y="82896"/>
                    <a:pt x="59297" y="82242"/>
                    <a:pt x="57117" y="81207"/>
                  </a:cubicBezTo>
                  <a:cubicBezTo>
                    <a:pt x="54283" y="79899"/>
                    <a:pt x="51613" y="78318"/>
                    <a:pt x="49051" y="76519"/>
                  </a:cubicBezTo>
                  <a:cubicBezTo>
                    <a:pt x="47580" y="75484"/>
                    <a:pt x="46272" y="74230"/>
                    <a:pt x="45127" y="72813"/>
                  </a:cubicBezTo>
                  <a:cubicBezTo>
                    <a:pt x="45073" y="72759"/>
                    <a:pt x="45018" y="72704"/>
                    <a:pt x="44964" y="72704"/>
                  </a:cubicBezTo>
                  <a:cubicBezTo>
                    <a:pt x="44964" y="72704"/>
                    <a:pt x="44964" y="72650"/>
                    <a:pt x="44909" y="72650"/>
                  </a:cubicBezTo>
                  <a:cubicBezTo>
                    <a:pt x="44909" y="71723"/>
                    <a:pt x="44364" y="71287"/>
                    <a:pt x="43710" y="70906"/>
                  </a:cubicBezTo>
                  <a:cubicBezTo>
                    <a:pt x="43601" y="70851"/>
                    <a:pt x="43492" y="70742"/>
                    <a:pt x="43437" y="70579"/>
                  </a:cubicBezTo>
                  <a:lnTo>
                    <a:pt x="43383" y="70524"/>
                  </a:lnTo>
                  <a:cubicBezTo>
                    <a:pt x="43056" y="69979"/>
                    <a:pt x="42729" y="69434"/>
                    <a:pt x="42402" y="68889"/>
                  </a:cubicBezTo>
                  <a:cubicBezTo>
                    <a:pt x="41584" y="67690"/>
                    <a:pt x="40876" y="66437"/>
                    <a:pt x="40222" y="65129"/>
                  </a:cubicBezTo>
                  <a:cubicBezTo>
                    <a:pt x="40058" y="64747"/>
                    <a:pt x="39895" y="64366"/>
                    <a:pt x="39677" y="63984"/>
                  </a:cubicBezTo>
                  <a:cubicBezTo>
                    <a:pt x="39241" y="63112"/>
                    <a:pt x="38859" y="62240"/>
                    <a:pt x="38532" y="61259"/>
                  </a:cubicBezTo>
                  <a:cubicBezTo>
                    <a:pt x="38478" y="60932"/>
                    <a:pt x="38369" y="60605"/>
                    <a:pt x="38260" y="60278"/>
                  </a:cubicBezTo>
                  <a:cubicBezTo>
                    <a:pt x="38096" y="59733"/>
                    <a:pt x="37878" y="59188"/>
                    <a:pt x="37769" y="58589"/>
                  </a:cubicBezTo>
                  <a:cubicBezTo>
                    <a:pt x="37660" y="58044"/>
                    <a:pt x="37551" y="57499"/>
                    <a:pt x="37497" y="56954"/>
                  </a:cubicBezTo>
                  <a:cubicBezTo>
                    <a:pt x="37497" y="56681"/>
                    <a:pt x="37442" y="56463"/>
                    <a:pt x="37388" y="56245"/>
                  </a:cubicBezTo>
                  <a:cubicBezTo>
                    <a:pt x="45345" y="53357"/>
                    <a:pt x="51177" y="49814"/>
                    <a:pt x="55755" y="45181"/>
                  </a:cubicBezTo>
                  <a:cubicBezTo>
                    <a:pt x="56463" y="45508"/>
                    <a:pt x="57281" y="45672"/>
                    <a:pt x="58098" y="45672"/>
                  </a:cubicBezTo>
                  <a:cubicBezTo>
                    <a:pt x="59188" y="45617"/>
                    <a:pt x="60278" y="45399"/>
                    <a:pt x="61259" y="44963"/>
                  </a:cubicBezTo>
                  <a:cubicBezTo>
                    <a:pt x="62894" y="44364"/>
                    <a:pt x="64529" y="43601"/>
                    <a:pt x="66110" y="42783"/>
                  </a:cubicBezTo>
                  <a:lnTo>
                    <a:pt x="66819" y="42402"/>
                  </a:lnTo>
                  <a:cubicBezTo>
                    <a:pt x="68072" y="41748"/>
                    <a:pt x="69271" y="40876"/>
                    <a:pt x="70252" y="39840"/>
                  </a:cubicBezTo>
                  <a:cubicBezTo>
                    <a:pt x="70961" y="39186"/>
                    <a:pt x="71669" y="38423"/>
                    <a:pt x="72378" y="37660"/>
                  </a:cubicBezTo>
                  <a:lnTo>
                    <a:pt x="73304" y="36788"/>
                  </a:lnTo>
                  <a:cubicBezTo>
                    <a:pt x="73577" y="36952"/>
                    <a:pt x="73904" y="37170"/>
                    <a:pt x="74122" y="37388"/>
                  </a:cubicBezTo>
                  <a:lnTo>
                    <a:pt x="74340" y="37551"/>
                  </a:lnTo>
                  <a:cubicBezTo>
                    <a:pt x="75375" y="38369"/>
                    <a:pt x="76520" y="39186"/>
                    <a:pt x="77719" y="39895"/>
                  </a:cubicBezTo>
                  <a:cubicBezTo>
                    <a:pt x="79354" y="40767"/>
                    <a:pt x="81098" y="41421"/>
                    <a:pt x="82951" y="41748"/>
                  </a:cubicBezTo>
                  <a:cubicBezTo>
                    <a:pt x="85730" y="42347"/>
                    <a:pt x="88619" y="42620"/>
                    <a:pt x="91508" y="42620"/>
                  </a:cubicBezTo>
                  <a:cubicBezTo>
                    <a:pt x="92543" y="42620"/>
                    <a:pt x="93633" y="42565"/>
                    <a:pt x="94832" y="42511"/>
                  </a:cubicBezTo>
                  <a:cubicBezTo>
                    <a:pt x="96358" y="42402"/>
                    <a:pt x="97830" y="42129"/>
                    <a:pt x="99301" y="41693"/>
                  </a:cubicBezTo>
                  <a:cubicBezTo>
                    <a:pt x="100228" y="41421"/>
                    <a:pt x="101209" y="41148"/>
                    <a:pt x="102135" y="40876"/>
                  </a:cubicBezTo>
                  <a:close/>
                  <a:moveTo>
                    <a:pt x="47144" y="18639"/>
                  </a:moveTo>
                  <a:cubicBezTo>
                    <a:pt x="47634" y="17985"/>
                    <a:pt x="48179" y="17386"/>
                    <a:pt x="48779" y="16841"/>
                  </a:cubicBezTo>
                  <a:cubicBezTo>
                    <a:pt x="49542" y="16187"/>
                    <a:pt x="49923" y="15206"/>
                    <a:pt x="49760" y="14225"/>
                  </a:cubicBezTo>
                  <a:cubicBezTo>
                    <a:pt x="49705" y="14116"/>
                    <a:pt x="49705" y="14007"/>
                    <a:pt x="49651" y="13898"/>
                  </a:cubicBezTo>
                  <a:lnTo>
                    <a:pt x="49651" y="13789"/>
                  </a:lnTo>
                  <a:cubicBezTo>
                    <a:pt x="49869" y="13407"/>
                    <a:pt x="50250" y="13135"/>
                    <a:pt x="50686" y="12971"/>
                  </a:cubicBezTo>
                  <a:cubicBezTo>
                    <a:pt x="52430" y="12208"/>
                    <a:pt x="54229" y="11609"/>
                    <a:pt x="56136" y="11282"/>
                  </a:cubicBezTo>
                  <a:cubicBezTo>
                    <a:pt x="58044" y="10955"/>
                    <a:pt x="59788" y="10628"/>
                    <a:pt x="61423" y="10410"/>
                  </a:cubicBezTo>
                  <a:cubicBezTo>
                    <a:pt x="62240" y="10301"/>
                    <a:pt x="63058" y="10246"/>
                    <a:pt x="63875" y="10246"/>
                  </a:cubicBezTo>
                  <a:lnTo>
                    <a:pt x="64039" y="10246"/>
                  </a:lnTo>
                  <a:cubicBezTo>
                    <a:pt x="66492" y="10246"/>
                    <a:pt x="68835" y="10301"/>
                    <a:pt x="71233" y="10464"/>
                  </a:cubicBezTo>
                  <a:cubicBezTo>
                    <a:pt x="72214" y="10519"/>
                    <a:pt x="73195" y="10737"/>
                    <a:pt x="74176" y="10900"/>
                  </a:cubicBezTo>
                  <a:lnTo>
                    <a:pt x="75648" y="11118"/>
                  </a:lnTo>
                  <a:cubicBezTo>
                    <a:pt x="78972" y="11609"/>
                    <a:pt x="82024" y="13026"/>
                    <a:pt x="84749" y="14225"/>
                  </a:cubicBezTo>
                  <a:cubicBezTo>
                    <a:pt x="86439" y="15042"/>
                    <a:pt x="88129" y="15969"/>
                    <a:pt x="89709" y="16950"/>
                  </a:cubicBezTo>
                  <a:lnTo>
                    <a:pt x="90254" y="17277"/>
                  </a:lnTo>
                  <a:cubicBezTo>
                    <a:pt x="91617" y="18149"/>
                    <a:pt x="92870" y="19184"/>
                    <a:pt x="94015" y="20383"/>
                  </a:cubicBezTo>
                  <a:lnTo>
                    <a:pt x="94069" y="20492"/>
                  </a:lnTo>
                  <a:cubicBezTo>
                    <a:pt x="95159" y="21582"/>
                    <a:pt x="96195" y="22836"/>
                    <a:pt x="97067" y="24089"/>
                  </a:cubicBezTo>
                  <a:cubicBezTo>
                    <a:pt x="97394" y="24525"/>
                    <a:pt x="97775" y="25016"/>
                    <a:pt x="98102" y="25452"/>
                  </a:cubicBezTo>
                  <a:cubicBezTo>
                    <a:pt x="98157" y="25561"/>
                    <a:pt x="98211" y="25670"/>
                    <a:pt x="98266" y="25779"/>
                  </a:cubicBezTo>
                  <a:cubicBezTo>
                    <a:pt x="98157" y="25615"/>
                    <a:pt x="97993" y="25506"/>
                    <a:pt x="97830" y="25397"/>
                  </a:cubicBezTo>
                  <a:cubicBezTo>
                    <a:pt x="97721" y="25288"/>
                    <a:pt x="97503" y="25234"/>
                    <a:pt x="97339" y="25234"/>
                  </a:cubicBezTo>
                  <a:cubicBezTo>
                    <a:pt x="96958" y="25234"/>
                    <a:pt x="96576" y="25506"/>
                    <a:pt x="96522" y="25888"/>
                  </a:cubicBezTo>
                  <a:cubicBezTo>
                    <a:pt x="96358" y="26488"/>
                    <a:pt x="96467" y="27142"/>
                    <a:pt x="96794" y="27687"/>
                  </a:cubicBezTo>
                  <a:cubicBezTo>
                    <a:pt x="97176" y="28286"/>
                    <a:pt x="97503" y="28940"/>
                    <a:pt x="97830" y="29540"/>
                  </a:cubicBezTo>
                  <a:cubicBezTo>
                    <a:pt x="98266" y="30466"/>
                    <a:pt x="98811" y="31393"/>
                    <a:pt x="99410" y="32210"/>
                  </a:cubicBezTo>
                  <a:cubicBezTo>
                    <a:pt x="100228" y="33355"/>
                    <a:pt x="100882" y="34608"/>
                    <a:pt x="101372" y="35862"/>
                  </a:cubicBezTo>
                  <a:cubicBezTo>
                    <a:pt x="101590" y="36407"/>
                    <a:pt x="101754" y="37006"/>
                    <a:pt x="101917" y="37551"/>
                  </a:cubicBezTo>
                  <a:cubicBezTo>
                    <a:pt x="101972" y="37769"/>
                    <a:pt x="102026" y="37987"/>
                    <a:pt x="102081" y="38205"/>
                  </a:cubicBezTo>
                  <a:cubicBezTo>
                    <a:pt x="101481" y="38805"/>
                    <a:pt x="100664" y="39132"/>
                    <a:pt x="99792" y="39132"/>
                  </a:cubicBezTo>
                  <a:cubicBezTo>
                    <a:pt x="99029" y="39132"/>
                    <a:pt x="98211" y="39241"/>
                    <a:pt x="97448" y="39459"/>
                  </a:cubicBezTo>
                  <a:cubicBezTo>
                    <a:pt x="96794" y="39677"/>
                    <a:pt x="96086" y="39786"/>
                    <a:pt x="95377" y="39895"/>
                  </a:cubicBezTo>
                  <a:cubicBezTo>
                    <a:pt x="93906" y="40004"/>
                    <a:pt x="92434" y="40058"/>
                    <a:pt x="91072" y="40058"/>
                  </a:cubicBezTo>
                  <a:cubicBezTo>
                    <a:pt x="88347" y="40113"/>
                    <a:pt x="85676" y="39840"/>
                    <a:pt x="83060" y="39295"/>
                  </a:cubicBezTo>
                  <a:cubicBezTo>
                    <a:pt x="81098" y="38914"/>
                    <a:pt x="79245" y="38151"/>
                    <a:pt x="77610" y="37061"/>
                  </a:cubicBezTo>
                  <a:cubicBezTo>
                    <a:pt x="76901" y="36570"/>
                    <a:pt x="76193" y="36080"/>
                    <a:pt x="75484" y="35589"/>
                  </a:cubicBezTo>
                  <a:lnTo>
                    <a:pt x="74721" y="34990"/>
                  </a:lnTo>
                  <a:lnTo>
                    <a:pt x="75866" y="32374"/>
                  </a:lnTo>
                  <a:cubicBezTo>
                    <a:pt x="76193" y="31665"/>
                    <a:pt x="76247" y="30848"/>
                    <a:pt x="76138" y="30030"/>
                  </a:cubicBezTo>
                  <a:cubicBezTo>
                    <a:pt x="76084" y="29376"/>
                    <a:pt x="75702" y="28831"/>
                    <a:pt x="75103" y="28613"/>
                  </a:cubicBezTo>
                  <a:cubicBezTo>
                    <a:pt x="74994" y="28504"/>
                    <a:pt x="74885" y="28504"/>
                    <a:pt x="74776" y="28504"/>
                  </a:cubicBezTo>
                  <a:cubicBezTo>
                    <a:pt x="74503" y="28504"/>
                    <a:pt x="74285" y="28668"/>
                    <a:pt x="74176" y="28886"/>
                  </a:cubicBezTo>
                  <a:cubicBezTo>
                    <a:pt x="74122" y="29104"/>
                    <a:pt x="74067" y="29376"/>
                    <a:pt x="74013" y="29594"/>
                  </a:cubicBezTo>
                  <a:cubicBezTo>
                    <a:pt x="73849" y="31447"/>
                    <a:pt x="73032" y="33191"/>
                    <a:pt x="71778" y="34499"/>
                  </a:cubicBezTo>
                  <a:cubicBezTo>
                    <a:pt x="70743" y="35698"/>
                    <a:pt x="69653" y="36843"/>
                    <a:pt x="68508" y="37878"/>
                  </a:cubicBezTo>
                  <a:lnTo>
                    <a:pt x="68127" y="38260"/>
                  </a:lnTo>
                  <a:cubicBezTo>
                    <a:pt x="66982" y="39350"/>
                    <a:pt x="65674" y="40222"/>
                    <a:pt x="64257" y="40821"/>
                  </a:cubicBezTo>
                  <a:cubicBezTo>
                    <a:pt x="63058" y="41366"/>
                    <a:pt x="61859" y="41911"/>
                    <a:pt x="60660" y="42402"/>
                  </a:cubicBezTo>
                  <a:cubicBezTo>
                    <a:pt x="59788" y="42783"/>
                    <a:pt x="58861" y="43001"/>
                    <a:pt x="57935" y="43056"/>
                  </a:cubicBezTo>
                  <a:cubicBezTo>
                    <a:pt x="57935" y="42947"/>
                    <a:pt x="58044" y="42892"/>
                    <a:pt x="58098" y="42783"/>
                  </a:cubicBezTo>
                  <a:lnTo>
                    <a:pt x="58207" y="42674"/>
                  </a:lnTo>
                  <a:cubicBezTo>
                    <a:pt x="60060" y="40385"/>
                    <a:pt x="61641" y="37933"/>
                    <a:pt x="63003" y="35317"/>
                  </a:cubicBezTo>
                  <a:cubicBezTo>
                    <a:pt x="63276" y="34772"/>
                    <a:pt x="63494" y="34227"/>
                    <a:pt x="63657" y="33627"/>
                  </a:cubicBezTo>
                  <a:cubicBezTo>
                    <a:pt x="63712" y="33300"/>
                    <a:pt x="63766" y="32919"/>
                    <a:pt x="63875" y="32646"/>
                  </a:cubicBezTo>
                  <a:cubicBezTo>
                    <a:pt x="63930" y="32210"/>
                    <a:pt x="63984" y="31774"/>
                    <a:pt x="64148" y="31393"/>
                  </a:cubicBezTo>
                  <a:cubicBezTo>
                    <a:pt x="64366" y="30575"/>
                    <a:pt x="64420" y="29703"/>
                    <a:pt x="64311" y="28886"/>
                  </a:cubicBezTo>
                  <a:cubicBezTo>
                    <a:pt x="64311" y="28613"/>
                    <a:pt x="64311" y="28395"/>
                    <a:pt x="64257" y="28123"/>
                  </a:cubicBezTo>
                  <a:cubicBezTo>
                    <a:pt x="64257" y="28014"/>
                    <a:pt x="64257" y="27959"/>
                    <a:pt x="64257" y="27850"/>
                  </a:cubicBezTo>
                  <a:cubicBezTo>
                    <a:pt x="64148" y="27469"/>
                    <a:pt x="63821" y="27142"/>
                    <a:pt x="63439" y="27087"/>
                  </a:cubicBezTo>
                  <a:lnTo>
                    <a:pt x="63385" y="27087"/>
                  </a:lnTo>
                  <a:cubicBezTo>
                    <a:pt x="62949" y="27142"/>
                    <a:pt x="62567" y="27469"/>
                    <a:pt x="62567" y="27959"/>
                  </a:cubicBezTo>
                  <a:cubicBezTo>
                    <a:pt x="62513" y="28068"/>
                    <a:pt x="62513" y="28232"/>
                    <a:pt x="62513" y="28341"/>
                  </a:cubicBezTo>
                  <a:cubicBezTo>
                    <a:pt x="62458" y="29649"/>
                    <a:pt x="62186" y="30902"/>
                    <a:pt x="61750" y="32101"/>
                  </a:cubicBezTo>
                  <a:cubicBezTo>
                    <a:pt x="61641" y="32483"/>
                    <a:pt x="61532" y="32810"/>
                    <a:pt x="61477" y="33191"/>
                  </a:cubicBezTo>
                  <a:cubicBezTo>
                    <a:pt x="61259" y="33682"/>
                    <a:pt x="60987" y="34172"/>
                    <a:pt x="60660" y="34663"/>
                  </a:cubicBezTo>
                  <a:cubicBezTo>
                    <a:pt x="59188" y="36788"/>
                    <a:pt x="57989" y="38532"/>
                    <a:pt x="56681" y="40331"/>
                  </a:cubicBezTo>
                  <a:cubicBezTo>
                    <a:pt x="56191" y="40985"/>
                    <a:pt x="55591" y="41639"/>
                    <a:pt x="54992" y="42184"/>
                  </a:cubicBezTo>
                  <a:cubicBezTo>
                    <a:pt x="54610" y="42565"/>
                    <a:pt x="54229" y="42947"/>
                    <a:pt x="53847" y="43274"/>
                  </a:cubicBezTo>
                  <a:cubicBezTo>
                    <a:pt x="52757" y="44418"/>
                    <a:pt x="51558" y="45399"/>
                    <a:pt x="50359" y="46380"/>
                  </a:cubicBezTo>
                  <a:cubicBezTo>
                    <a:pt x="47362" y="48669"/>
                    <a:pt x="44092" y="50522"/>
                    <a:pt x="40658" y="51994"/>
                  </a:cubicBezTo>
                  <a:cubicBezTo>
                    <a:pt x="40222" y="52158"/>
                    <a:pt x="39786" y="52376"/>
                    <a:pt x="39295" y="52539"/>
                  </a:cubicBezTo>
                  <a:cubicBezTo>
                    <a:pt x="38859" y="52757"/>
                    <a:pt x="38478" y="52921"/>
                    <a:pt x="38042" y="53084"/>
                  </a:cubicBezTo>
                  <a:cubicBezTo>
                    <a:pt x="37878" y="53139"/>
                    <a:pt x="37715" y="53193"/>
                    <a:pt x="37497" y="53193"/>
                  </a:cubicBezTo>
                  <a:lnTo>
                    <a:pt x="37388" y="53193"/>
                  </a:lnTo>
                  <a:cubicBezTo>
                    <a:pt x="37388" y="53193"/>
                    <a:pt x="37388" y="53193"/>
                    <a:pt x="37388" y="53193"/>
                  </a:cubicBezTo>
                  <a:cubicBezTo>
                    <a:pt x="37388" y="53030"/>
                    <a:pt x="37333" y="52921"/>
                    <a:pt x="37333" y="52757"/>
                  </a:cubicBezTo>
                  <a:lnTo>
                    <a:pt x="37333" y="51394"/>
                  </a:lnTo>
                  <a:lnTo>
                    <a:pt x="37333" y="49214"/>
                  </a:lnTo>
                  <a:cubicBezTo>
                    <a:pt x="37388" y="48179"/>
                    <a:pt x="37660" y="47143"/>
                    <a:pt x="38151" y="46217"/>
                  </a:cubicBezTo>
                  <a:cubicBezTo>
                    <a:pt x="38314" y="46053"/>
                    <a:pt x="38423" y="45890"/>
                    <a:pt x="38587" y="45726"/>
                  </a:cubicBezTo>
                  <a:lnTo>
                    <a:pt x="38805" y="45563"/>
                  </a:lnTo>
                  <a:cubicBezTo>
                    <a:pt x="39459" y="44963"/>
                    <a:pt x="38968" y="43928"/>
                    <a:pt x="38151" y="43982"/>
                  </a:cubicBezTo>
                  <a:cubicBezTo>
                    <a:pt x="38042" y="43982"/>
                    <a:pt x="37987" y="43982"/>
                    <a:pt x="37933" y="43982"/>
                  </a:cubicBezTo>
                  <a:cubicBezTo>
                    <a:pt x="37442" y="44091"/>
                    <a:pt x="37061" y="44364"/>
                    <a:pt x="36788" y="44800"/>
                  </a:cubicBezTo>
                  <a:cubicBezTo>
                    <a:pt x="35916" y="45890"/>
                    <a:pt x="35371" y="47252"/>
                    <a:pt x="35153" y="48615"/>
                  </a:cubicBezTo>
                  <a:cubicBezTo>
                    <a:pt x="35099" y="49051"/>
                    <a:pt x="35099" y="49487"/>
                    <a:pt x="35044" y="49923"/>
                  </a:cubicBezTo>
                  <a:cubicBezTo>
                    <a:pt x="35044" y="50250"/>
                    <a:pt x="35044" y="50631"/>
                    <a:pt x="34990" y="50904"/>
                  </a:cubicBezTo>
                  <a:cubicBezTo>
                    <a:pt x="34990" y="51176"/>
                    <a:pt x="34935" y="51394"/>
                    <a:pt x="34881" y="51612"/>
                  </a:cubicBezTo>
                  <a:lnTo>
                    <a:pt x="34881" y="51667"/>
                  </a:lnTo>
                  <a:cubicBezTo>
                    <a:pt x="34881" y="51667"/>
                    <a:pt x="34881" y="51612"/>
                    <a:pt x="34881" y="51612"/>
                  </a:cubicBezTo>
                  <a:lnTo>
                    <a:pt x="34881" y="49868"/>
                  </a:lnTo>
                  <a:cubicBezTo>
                    <a:pt x="34881" y="47797"/>
                    <a:pt x="34881" y="45726"/>
                    <a:pt x="34935" y="43655"/>
                  </a:cubicBezTo>
                  <a:cubicBezTo>
                    <a:pt x="34935" y="42892"/>
                    <a:pt x="34990" y="42129"/>
                    <a:pt x="35044" y="41421"/>
                  </a:cubicBezTo>
                  <a:lnTo>
                    <a:pt x="35044" y="41203"/>
                  </a:lnTo>
                  <a:cubicBezTo>
                    <a:pt x="35153" y="39186"/>
                    <a:pt x="35371" y="37170"/>
                    <a:pt x="35807" y="35153"/>
                  </a:cubicBezTo>
                  <a:cubicBezTo>
                    <a:pt x="35862" y="34826"/>
                    <a:pt x="35971" y="34554"/>
                    <a:pt x="36134" y="34281"/>
                  </a:cubicBezTo>
                  <a:cubicBezTo>
                    <a:pt x="36952" y="33028"/>
                    <a:pt x="37551" y="31720"/>
                    <a:pt x="38042" y="30303"/>
                  </a:cubicBezTo>
                  <a:cubicBezTo>
                    <a:pt x="38314" y="29431"/>
                    <a:pt x="38696" y="28559"/>
                    <a:pt x="39186" y="27741"/>
                  </a:cubicBezTo>
                  <a:cubicBezTo>
                    <a:pt x="39513" y="27142"/>
                    <a:pt x="39895" y="26542"/>
                    <a:pt x="40276" y="25942"/>
                  </a:cubicBezTo>
                  <a:lnTo>
                    <a:pt x="40549" y="25506"/>
                  </a:lnTo>
                  <a:cubicBezTo>
                    <a:pt x="40712" y="25288"/>
                    <a:pt x="40876" y="25125"/>
                    <a:pt x="41039" y="24907"/>
                  </a:cubicBezTo>
                  <a:cubicBezTo>
                    <a:pt x="42020" y="23817"/>
                    <a:pt x="43110" y="22836"/>
                    <a:pt x="44310" y="21855"/>
                  </a:cubicBezTo>
                  <a:cubicBezTo>
                    <a:pt x="45073" y="21255"/>
                    <a:pt x="45727" y="20492"/>
                    <a:pt x="46326" y="19675"/>
                  </a:cubicBezTo>
                  <a:lnTo>
                    <a:pt x="46817" y="19075"/>
                  </a:lnTo>
                  <a:close/>
                  <a:moveTo>
                    <a:pt x="36897" y="12372"/>
                  </a:moveTo>
                  <a:lnTo>
                    <a:pt x="39786" y="12372"/>
                  </a:lnTo>
                  <a:cubicBezTo>
                    <a:pt x="40113" y="12372"/>
                    <a:pt x="40440" y="12317"/>
                    <a:pt x="40767" y="12263"/>
                  </a:cubicBezTo>
                  <a:cubicBezTo>
                    <a:pt x="41366" y="12154"/>
                    <a:pt x="41857" y="11718"/>
                    <a:pt x="42020" y="11118"/>
                  </a:cubicBezTo>
                  <a:cubicBezTo>
                    <a:pt x="42184" y="10573"/>
                    <a:pt x="41966" y="10028"/>
                    <a:pt x="41530" y="9701"/>
                  </a:cubicBezTo>
                  <a:cubicBezTo>
                    <a:pt x="41148" y="9374"/>
                    <a:pt x="40876" y="9047"/>
                    <a:pt x="40549" y="8666"/>
                  </a:cubicBezTo>
                  <a:cubicBezTo>
                    <a:pt x="39786" y="7739"/>
                    <a:pt x="39404" y="6486"/>
                    <a:pt x="39513" y="5287"/>
                  </a:cubicBezTo>
                  <a:lnTo>
                    <a:pt x="39513" y="4524"/>
                  </a:lnTo>
                  <a:cubicBezTo>
                    <a:pt x="39513" y="4033"/>
                    <a:pt x="39513" y="3543"/>
                    <a:pt x="39568" y="3107"/>
                  </a:cubicBezTo>
                  <a:cubicBezTo>
                    <a:pt x="39622" y="2998"/>
                    <a:pt x="39622" y="2889"/>
                    <a:pt x="39677" y="2780"/>
                  </a:cubicBezTo>
                  <a:cubicBezTo>
                    <a:pt x="39677" y="2725"/>
                    <a:pt x="39677" y="2725"/>
                    <a:pt x="39677" y="2725"/>
                  </a:cubicBezTo>
                  <a:lnTo>
                    <a:pt x="39786" y="2725"/>
                  </a:lnTo>
                  <a:cubicBezTo>
                    <a:pt x="40385" y="2725"/>
                    <a:pt x="40985" y="2889"/>
                    <a:pt x="41584" y="3161"/>
                  </a:cubicBezTo>
                  <a:cubicBezTo>
                    <a:pt x="41911" y="3325"/>
                    <a:pt x="42238" y="3597"/>
                    <a:pt x="42456" y="3924"/>
                  </a:cubicBezTo>
                  <a:lnTo>
                    <a:pt x="42511" y="3979"/>
                  </a:lnTo>
                  <a:cubicBezTo>
                    <a:pt x="42783" y="4306"/>
                    <a:pt x="43056" y="4633"/>
                    <a:pt x="43328" y="4905"/>
                  </a:cubicBezTo>
                  <a:cubicBezTo>
                    <a:pt x="43546" y="5232"/>
                    <a:pt x="43873" y="5614"/>
                    <a:pt x="44201" y="5941"/>
                  </a:cubicBezTo>
                  <a:cubicBezTo>
                    <a:pt x="44800" y="6540"/>
                    <a:pt x="45182" y="7358"/>
                    <a:pt x="45182" y="8230"/>
                  </a:cubicBezTo>
                  <a:lnTo>
                    <a:pt x="45182" y="10573"/>
                  </a:lnTo>
                  <a:lnTo>
                    <a:pt x="45182" y="11554"/>
                  </a:lnTo>
                  <a:lnTo>
                    <a:pt x="45182" y="11554"/>
                  </a:lnTo>
                  <a:cubicBezTo>
                    <a:pt x="45073" y="11609"/>
                    <a:pt x="44964" y="11718"/>
                    <a:pt x="44855" y="11827"/>
                  </a:cubicBezTo>
                  <a:cubicBezTo>
                    <a:pt x="44473" y="12154"/>
                    <a:pt x="44255" y="12590"/>
                    <a:pt x="44310" y="13080"/>
                  </a:cubicBezTo>
                  <a:cubicBezTo>
                    <a:pt x="44310" y="13571"/>
                    <a:pt x="44528" y="14007"/>
                    <a:pt x="44909" y="14279"/>
                  </a:cubicBezTo>
                  <a:cubicBezTo>
                    <a:pt x="45127" y="14388"/>
                    <a:pt x="45291" y="14497"/>
                    <a:pt x="45509" y="14606"/>
                  </a:cubicBezTo>
                  <a:cubicBezTo>
                    <a:pt x="45672" y="14661"/>
                    <a:pt x="45781" y="14770"/>
                    <a:pt x="45945" y="14824"/>
                  </a:cubicBezTo>
                  <a:cubicBezTo>
                    <a:pt x="46108" y="14933"/>
                    <a:pt x="46217" y="15042"/>
                    <a:pt x="46381" y="15206"/>
                  </a:cubicBezTo>
                  <a:lnTo>
                    <a:pt x="46490" y="15260"/>
                  </a:lnTo>
                  <a:lnTo>
                    <a:pt x="46435" y="15369"/>
                  </a:lnTo>
                  <a:cubicBezTo>
                    <a:pt x="46381" y="15533"/>
                    <a:pt x="46272" y="15642"/>
                    <a:pt x="46163" y="15805"/>
                  </a:cubicBezTo>
                  <a:cubicBezTo>
                    <a:pt x="45182" y="16950"/>
                    <a:pt x="44201" y="18149"/>
                    <a:pt x="43219" y="19293"/>
                  </a:cubicBezTo>
                  <a:cubicBezTo>
                    <a:pt x="43110" y="19457"/>
                    <a:pt x="43001" y="19566"/>
                    <a:pt x="42838" y="19675"/>
                  </a:cubicBezTo>
                  <a:lnTo>
                    <a:pt x="42674" y="19838"/>
                  </a:lnTo>
                  <a:lnTo>
                    <a:pt x="41857" y="20601"/>
                  </a:lnTo>
                  <a:cubicBezTo>
                    <a:pt x="41257" y="21146"/>
                    <a:pt x="40603" y="21691"/>
                    <a:pt x="40058" y="22236"/>
                  </a:cubicBezTo>
                  <a:cubicBezTo>
                    <a:pt x="39186" y="22945"/>
                    <a:pt x="38478" y="23871"/>
                    <a:pt x="37878" y="24852"/>
                  </a:cubicBezTo>
                  <a:cubicBezTo>
                    <a:pt x="37660" y="25234"/>
                    <a:pt x="37333" y="25615"/>
                    <a:pt x="37006" y="25997"/>
                  </a:cubicBezTo>
                  <a:cubicBezTo>
                    <a:pt x="36897" y="26106"/>
                    <a:pt x="36734" y="26270"/>
                    <a:pt x="36625" y="26379"/>
                  </a:cubicBezTo>
                  <a:cubicBezTo>
                    <a:pt x="36516" y="26542"/>
                    <a:pt x="36243" y="26815"/>
                    <a:pt x="36080" y="27033"/>
                  </a:cubicBezTo>
                  <a:lnTo>
                    <a:pt x="35807" y="27360"/>
                  </a:lnTo>
                  <a:cubicBezTo>
                    <a:pt x="34826" y="28450"/>
                    <a:pt x="34227" y="29812"/>
                    <a:pt x="34009" y="31229"/>
                  </a:cubicBezTo>
                  <a:cubicBezTo>
                    <a:pt x="33954" y="31502"/>
                    <a:pt x="33900" y="31774"/>
                    <a:pt x="33845" y="31992"/>
                  </a:cubicBezTo>
                  <a:cubicBezTo>
                    <a:pt x="33791" y="32265"/>
                    <a:pt x="33736" y="32592"/>
                    <a:pt x="33682" y="32864"/>
                  </a:cubicBezTo>
                  <a:cubicBezTo>
                    <a:pt x="33682" y="33300"/>
                    <a:pt x="33355" y="33627"/>
                    <a:pt x="32973" y="33627"/>
                  </a:cubicBezTo>
                  <a:lnTo>
                    <a:pt x="32374" y="33736"/>
                  </a:lnTo>
                  <a:cubicBezTo>
                    <a:pt x="31883" y="33791"/>
                    <a:pt x="31393" y="33845"/>
                    <a:pt x="30848" y="33845"/>
                  </a:cubicBezTo>
                  <a:cubicBezTo>
                    <a:pt x="30575" y="33845"/>
                    <a:pt x="30248" y="33791"/>
                    <a:pt x="29976" y="33736"/>
                  </a:cubicBezTo>
                  <a:lnTo>
                    <a:pt x="29976" y="33736"/>
                  </a:lnTo>
                  <a:lnTo>
                    <a:pt x="29976" y="33682"/>
                  </a:lnTo>
                  <a:lnTo>
                    <a:pt x="29976" y="33682"/>
                  </a:lnTo>
                  <a:cubicBezTo>
                    <a:pt x="30466" y="33028"/>
                    <a:pt x="30303" y="32101"/>
                    <a:pt x="29649" y="31611"/>
                  </a:cubicBezTo>
                  <a:cubicBezTo>
                    <a:pt x="29649" y="30957"/>
                    <a:pt x="29812" y="30303"/>
                    <a:pt x="30085" y="29703"/>
                  </a:cubicBezTo>
                  <a:cubicBezTo>
                    <a:pt x="30412" y="28995"/>
                    <a:pt x="30739" y="28286"/>
                    <a:pt x="31120" y="27578"/>
                  </a:cubicBezTo>
                  <a:lnTo>
                    <a:pt x="31447" y="26869"/>
                  </a:lnTo>
                  <a:cubicBezTo>
                    <a:pt x="31720" y="26379"/>
                    <a:pt x="31992" y="26215"/>
                    <a:pt x="32374" y="26215"/>
                  </a:cubicBezTo>
                  <a:lnTo>
                    <a:pt x="32592" y="26215"/>
                  </a:lnTo>
                  <a:cubicBezTo>
                    <a:pt x="32646" y="26215"/>
                    <a:pt x="32701" y="26215"/>
                    <a:pt x="32810" y="26215"/>
                  </a:cubicBezTo>
                  <a:cubicBezTo>
                    <a:pt x="33409" y="26161"/>
                    <a:pt x="33954" y="25779"/>
                    <a:pt x="34172" y="25179"/>
                  </a:cubicBezTo>
                  <a:cubicBezTo>
                    <a:pt x="34445" y="24743"/>
                    <a:pt x="34499" y="24198"/>
                    <a:pt x="34227" y="23762"/>
                  </a:cubicBezTo>
                  <a:cubicBezTo>
                    <a:pt x="34009" y="23381"/>
                    <a:pt x="33573" y="23108"/>
                    <a:pt x="33082" y="23163"/>
                  </a:cubicBezTo>
                  <a:lnTo>
                    <a:pt x="33082" y="23163"/>
                  </a:lnTo>
                  <a:cubicBezTo>
                    <a:pt x="32592" y="23163"/>
                    <a:pt x="32156" y="23272"/>
                    <a:pt x="31665" y="23381"/>
                  </a:cubicBezTo>
                  <a:cubicBezTo>
                    <a:pt x="31120" y="23544"/>
                    <a:pt x="30521" y="23599"/>
                    <a:pt x="29976" y="23599"/>
                  </a:cubicBezTo>
                  <a:cubicBezTo>
                    <a:pt x="29649" y="23599"/>
                    <a:pt x="29322" y="23544"/>
                    <a:pt x="28995" y="23490"/>
                  </a:cubicBezTo>
                  <a:cubicBezTo>
                    <a:pt x="28886" y="23490"/>
                    <a:pt x="28777" y="23435"/>
                    <a:pt x="28722" y="23381"/>
                  </a:cubicBezTo>
                  <a:cubicBezTo>
                    <a:pt x="28722" y="23272"/>
                    <a:pt x="28722" y="23217"/>
                    <a:pt x="28722" y="23163"/>
                  </a:cubicBezTo>
                  <a:cubicBezTo>
                    <a:pt x="28886" y="22727"/>
                    <a:pt x="29049" y="22345"/>
                    <a:pt x="29213" y="22018"/>
                  </a:cubicBezTo>
                  <a:cubicBezTo>
                    <a:pt x="30030" y="20656"/>
                    <a:pt x="31175" y="19566"/>
                    <a:pt x="32537" y="18803"/>
                  </a:cubicBezTo>
                  <a:cubicBezTo>
                    <a:pt x="32755" y="18694"/>
                    <a:pt x="33028" y="18585"/>
                    <a:pt x="33246" y="18585"/>
                  </a:cubicBezTo>
                  <a:lnTo>
                    <a:pt x="33409" y="18585"/>
                  </a:lnTo>
                  <a:cubicBezTo>
                    <a:pt x="33573" y="18530"/>
                    <a:pt x="33736" y="18530"/>
                    <a:pt x="33845" y="18530"/>
                  </a:cubicBezTo>
                  <a:cubicBezTo>
                    <a:pt x="34009" y="18530"/>
                    <a:pt x="34172" y="18530"/>
                    <a:pt x="34281" y="18530"/>
                  </a:cubicBezTo>
                  <a:cubicBezTo>
                    <a:pt x="35208" y="18421"/>
                    <a:pt x="35862" y="17604"/>
                    <a:pt x="35753" y="16677"/>
                  </a:cubicBezTo>
                  <a:cubicBezTo>
                    <a:pt x="35698" y="16187"/>
                    <a:pt x="35371" y="15805"/>
                    <a:pt x="34935" y="15642"/>
                  </a:cubicBezTo>
                  <a:cubicBezTo>
                    <a:pt x="34826" y="15587"/>
                    <a:pt x="34717" y="15533"/>
                    <a:pt x="34608" y="15478"/>
                  </a:cubicBezTo>
                  <a:cubicBezTo>
                    <a:pt x="34445" y="15424"/>
                    <a:pt x="34281" y="15369"/>
                    <a:pt x="34172" y="15315"/>
                  </a:cubicBezTo>
                  <a:cubicBezTo>
                    <a:pt x="34063" y="15260"/>
                    <a:pt x="33954" y="15151"/>
                    <a:pt x="33954" y="15042"/>
                  </a:cubicBezTo>
                  <a:cubicBezTo>
                    <a:pt x="33900" y="14933"/>
                    <a:pt x="33954" y="14824"/>
                    <a:pt x="34009" y="14715"/>
                  </a:cubicBezTo>
                  <a:lnTo>
                    <a:pt x="34172" y="14497"/>
                  </a:lnTo>
                  <a:cubicBezTo>
                    <a:pt x="34445" y="14007"/>
                    <a:pt x="34826" y="13516"/>
                    <a:pt x="35208" y="13080"/>
                  </a:cubicBezTo>
                  <a:cubicBezTo>
                    <a:pt x="35644" y="12590"/>
                    <a:pt x="36243" y="12317"/>
                    <a:pt x="36897" y="12372"/>
                  </a:cubicBezTo>
                  <a:close/>
                  <a:moveTo>
                    <a:pt x="2616" y="22672"/>
                  </a:moveTo>
                  <a:cubicBezTo>
                    <a:pt x="2671" y="21800"/>
                    <a:pt x="2616" y="20874"/>
                    <a:pt x="2616" y="19947"/>
                  </a:cubicBezTo>
                  <a:lnTo>
                    <a:pt x="2616" y="19348"/>
                  </a:lnTo>
                  <a:cubicBezTo>
                    <a:pt x="2562" y="18803"/>
                    <a:pt x="2671" y="18258"/>
                    <a:pt x="2998" y="17767"/>
                  </a:cubicBezTo>
                  <a:cubicBezTo>
                    <a:pt x="3161" y="17549"/>
                    <a:pt x="3325" y="17277"/>
                    <a:pt x="3434" y="17059"/>
                  </a:cubicBezTo>
                  <a:cubicBezTo>
                    <a:pt x="3870" y="15751"/>
                    <a:pt x="4633" y="14661"/>
                    <a:pt x="5614" y="13680"/>
                  </a:cubicBezTo>
                  <a:lnTo>
                    <a:pt x="5832" y="13407"/>
                  </a:lnTo>
                  <a:cubicBezTo>
                    <a:pt x="6486" y="12699"/>
                    <a:pt x="7140" y="11990"/>
                    <a:pt x="7903" y="11118"/>
                  </a:cubicBezTo>
                  <a:cubicBezTo>
                    <a:pt x="8121" y="10846"/>
                    <a:pt x="8393" y="10628"/>
                    <a:pt x="8720" y="10355"/>
                  </a:cubicBezTo>
                  <a:cubicBezTo>
                    <a:pt x="10028" y="9265"/>
                    <a:pt x="11445" y="8339"/>
                    <a:pt x="12971" y="7576"/>
                  </a:cubicBezTo>
                  <a:cubicBezTo>
                    <a:pt x="14443" y="6867"/>
                    <a:pt x="15969" y="6159"/>
                    <a:pt x="17440" y="5450"/>
                  </a:cubicBezTo>
                  <a:cubicBezTo>
                    <a:pt x="18748" y="4905"/>
                    <a:pt x="20111" y="4633"/>
                    <a:pt x="21473" y="4633"/>
                  </a:cubicBezTo>
                  <a:lnTo>
                    <a:pt x="23218" y="4633"/>
                  </a:lnTo>
                  <a:lnTo>
                    <a:pt x="25616" y="4633"/>
                  </a:lnTo>
                  <a:lnTo>
                    <a:pt x="27033" y="4633"/>
                  </a:lnTo>
                  <a:cubicBezTo>
                    <a:pt x="27687" y="4633"/>
                    <a:pt x="28286" y="4742"/>
                    <a:pt x="28886" y="4960"/>
                  </a:cubicBezTo>
                  <a:lnTo>
                    <a:pt x="29485" y="5123"/>
                  </a:lnTo>
                  <a:cubicBezTo>
                    <a:pt x="31502" y="5614"/>
                    <a:pt x="33464" y="6431"/>
                    <a:pt x="35262" y="7630"/>
                  </a:cubicBezTo>
                  <a:cubicBezTo>
                    <a:pt x="35589" y="7848"/>
                    <a:pt x="35971" y="8175"/>
                    <a:pt x="36243" y="8502"/>
                  </a:cubicBezTo>
                  <a:cubicBezTo>
                    <a:pt x="36570" y="8775"/>
                    <a:pt x="36734" y="9211"/>
                    <a:pt x="36679" y="9592"/>
                  </a:cubicBezTo>
                  <a:lnTo>
                    <a:pt x="36080" y="9810"/>
                  </a:lnTo>
                  <a:cubicBezTo>
                    <a:pt x="35535" y="9974"/>
                    <a:pt x="35099" y="10083"/>
                    <a:pt x="34608" y="10301"/>
                  </a:cubicBezTo>
                  <a:cubicBezTo>
                    <a:pt x="34172" y="10464"/>
                    <a:pt x="33791" y="10682"/>
                    <a:pt x="33464" y="11064"/>
                  </a:cubicBezTo>
                  <a:cubicBezTo>
                    <a:pt x="32755" y="11881"/>
                    <a:pt x="32156" y="12753"/>
                    <a:pt x="31556" y="13625"/>
                  </a:cubicBezTo>
                  <a:cubicBezTo>
                    <a:pt x="31338" y="14007"/>
                    <a:pt x="31229" y="14443"/>
                    <a:pt x="31284" y="14824"/>
                  </a:cubicBezTo>
                  <a:cubicBezTo>
                    <a:pt x="31284" y="15206"/>
                    <a:pt x="31338" y="15587"/>
                    <a:pt x="31393" y="15914"/>
                  </a:cubicBezTo>
                  <a:cubicBezTo>
                    <a:pt x="31393" y="16023"/>
                    <a:pt x="31393" y="16132"/>
                    <a:pt x="31447" y="16296"/>
                  </a:cubicBezTo>
                  <a:lnTo>
                    <a:pt x="30793" y="16841"/>
                  </a:lnTo>
                  <a:cubicBezTo>
                    <a:pt x="30139" y="17277"/>
                    <a:pt x="29540" y="17713"/>
                    <a:pt x="28940" y="18258"/>
                  </a:cubicBezTo>
                  <a:cubicBezTo>
                    <a:pt x="27796" y="19239"/>
                    <a:pt x="26924" y="20547"/>
                    <a:pt x="26379" y="21964"/>
                  </a:cubicBezTo>
                  <a:cubicBezTo>
                    <a:pt x="26215" y="22345"/>
                    <a:pt x="26161" y="22727"/>
                    <a:pt x="26161" y="23163"/>
                  </a:cubicBezTo>
                  <a:cubicBezTo>
                    <a:pt x="26161" y="24907"/>
                    <a:pt x="26542" y="25997"/>
                    <a:pt x="28668" y="26215"/>
                  </a:cubicBezTo>
                  <a:lnTo>
                    <a:pt x="28777" y="26215"/>
                  </a:lnTo>
                  <a:cubicBezTo>
                    <a:pt x="28777" y="26215"/>
                    <a:pt x="28777" y="26215"/>
                    <a:pt x="28777" y="26215"/>
                  </a:cubicBezTo>
                  <a:cubicBezTo>
                    <a:pt x="28722" y="26379"/>
                    <a:pt x="28668" y="26488"/>
                    <a:pt x="28613" y="26651"/>
                  </a:cubicBezTo>
                  <a:cubicBezTo>
                    <a:pt x="27687" y="28341"/>
                    <a:pt x="27033" y="30248"/>
                    <a:pt x="26815" y="32156"/>
                  </a:cubicBezTo>
                  <a:lnTo>
                    <a:pt x="26815" y="32374"/>
                  </a:lnTo>
                  <a:cubicBezTo>
                    <a:pt x="26760" y="32592"/>
                    <a:pt x="26706" y="32864"/>
                    <a:pt x="26760" y="33082"/>
                  </a:cubicBezTo>
                  <a:cubicBezTo>
                    <a:pt x="26760" y="33954"/>
                    <a:pt x="26597" y="34826"/>
                    <a:pt x="26270" y="35644"/>
                  </a:cubicBezTo>
                  <a:cubicBezTo>
                    <a:pt x="25943" y="36461"/>
                    <a:pt x="25725" y="37333"/>
                    <a:pt x="25616" y="38260"/>
                  </a:cubicBezTo>
                  <a:cubicBezTo>
                    <a:pt x="25507" y="38805"/>
                    <a:pt x="25343" y="39350"/>
                    <a:pt x="25125" y="39895"/>
                  </a:cubicBezTo>
                  <a:cubicBezTo>
                    <a:pt x="25016" y="40113"/>
                    <a:pt x="24907" y="40385"/>
                    <a:pt x="24853" y="40658"/>
                  </a:cubicBezTo>
                  <a:cubicBezTo>
                    <a:pt x="24798" y="40712"/>
                    <a:pt x="24798" y="40821"/>
                    <a:pt x="24798" y="40876"/>
                  </a:cubicBezTo>
                  <a:cubicBezTo>
                    <a:pt x="24744" y="40985"/>
                    <a:pt x="24744" y="41039"/>
                    <a:pt x="24689" y="41148"/>
                  </a:cubicBezTo>
                  <a:cubicBezTo>
                    <a:pt x="24253" y="42129"/>
                    <a:pt x="24090" y="43274"/>
                    <a:pt x="24199" y="44364"/>
                  </a:cubicBezTo>
                  <a:cubicBezTo>
                    <a:pt x="24199" y="44527"/>
                    <a:pt x="24144" y="44691"/>
                    <a:pt x="24090" y="44909"/>
                  </a:cubicBezTo>
                  <a:cubicBezTo>
                    <a:pt x="24090" y="44963"/>
                    <a:pt x="24035" y="45072"/>
                    <a:pt x="24035" y="45127"/>
                  </a:cubicBezTo>
                  <a:lnTo>
                    <a:pt x="23926" y="45454"/>
                  </a:lnTo>
                  <a:cubicBezTo>
                    <a:pt x="23872" y="45781"/>
                    <a:pt x="23817" y="46108"/>
                    <a:pt x="23708" y="46489"/>
                  </a:cubicBezTo>
                  <a:lnTo>
                    <a:pt x="23654" y="46653"/>
                  </a:lnTo>
                  <a:cubicBezTo>
                    <a:pt x="23599" y="46871"/>
                    <a:pt x="23545" y="47034"/>
                    <a:pt x="23381" y="47198"/>
                  </a:cubicBezTo>
                  <a:cubicBezTo>
                    <a:pt x="23000" y="47634"/>
                    <a:pt x="22727" y="48124"/>
                    <a:pt x="22564" y="48669"/>
                  </a:cubicBezTo>
                  <a:lnTo>
                    <a:pt x="22564" y="48724"/>
                  </a:lnTo>
                  <a:cubicBezTo>
                    <a:pt x="22346" y="49432"/>
                    <a:pt x="21964" y="50086"/>
                    <a:pt x="21473" y="50686"/>
                  </a:cubicBezTo>
                  <a:cubicBezTo>
                    <a:pt x="21146" y="51122"/>
                    <a:pt x="20819" y="51558"/>
                    <a:pt x="20547" y="51994"/>
                  </a:cubicBezTo>
                  <a:lnTo>
                    <a:pt x="19893" y="52866"/>
                  </a:lnTo>
                  <a:cubicBezTo>
                    <a:pt x="19457" y="53466"/>
                    <a:pt x="18857" y="53902"/>
                    <a:pt x="18203" y="54229"/>
                  </a:cubicBezTo>
                  <a:cubicBezTo>
                    <a:pt x="17985" y="54338"/>
                    <a:pt x="17767" y="54392"/>
                    <a:pt x="17495" y="54392"/>
                  </a:cubicBezTo>
                  <a:lnTo>
                    <a:pt x="17495" y="54392"/>
                  </a:lnTo>
                  <a:cubicBezTo>
                    <a:pt x="17059" y="54392"/>
                    <a:pt x="16677" y="54120"/>
                    <a:pt x="16459" y="53684"/>
                  </a:cubicBezTo>
                  <a:cubicBezTo>
                    <a:pt x="16241" y="53248"/>
                    <a:pt x="16023" y="52757"/>
                    <a:pt x="15860" y="52212"/>
                  </a:cubicBezTo>
                  <a:cubicBezTo>
                    <a:pt x="15696" y="51503"/>
                    <a:pt x="15478" y="50740"/>
                    <a:pt x="15206" y="50032"/>
                  </a:cubicBezTo>
                  <a:cubicBezTo>
                    <a:pt x="14879" y="48942"/>
                    <a:pt x="14552" y="47797"/>
                    <a:pt x="14334" y="46653"/>
                  </a:cubicBezTo>
                  <a:cubicBezTo>
                    <a:pt x="14170" y="45781"/>
                    <a:pt x="13407" y="45181"/>
                    <a:pt x="12535" y="45236"/>
                  </a:cubicBezTo>
                  <a:cubicBezTo>
                    <a:pt x="12099" y="45236"/>
                    <a:pt x="11718" y="45345"/>
                    <a:pt x="11391" y="45563"/>
                  </a:cubicBezTo>
                  <a:cubicBezTo>
                    <a:pt x="11009" y="45781"/>
                    <a:pt x="10682" y="46108"/>
                    <a:pt x="10410" y="46489"/>
                  </a:cubicBezTo>
                  <a:cubicBezTo>
                    <a:pt x="10083" y="46980"/>
                    <a:pt x="9483" y="47252"/>
                    <a:pt x="8884" y="47143"/>
                  </a:cubicBezTo>
                  <a:lnTo>
                    <a:pt x="7358" y="47143"/>
                  </a:lnTo>
                  <a:lnTo>
                    <a:pt x="6649" y="47143"/>
                  </a:lnTo>
                  <a:cubicBezTo>
                    <a:pt x="6268" y="47143"/>
                    <a:pt x="5941" y="46980"/>
                    <a:pt x="5777" y="46707"/>
                  </a:cubicBezTo>
                  <a:cubicBezTo>
                    <a:pt x="5396" y="46271"/>
                    <a:pt x="5178" y="45726"/>
                    <a:pt x="5232" y="45181"/>
                  </a:cubicBezTo>
                  <a:cubicBezTo>
                    <a:pt x="5287" y="44636"/>
                    <a:pt x="5341" y="44091"/>
                    <a:pt x="5396" y="43546"/>
                  </a:cubicBezTo>
                  <a:cubicBezTo>
                    <a:pt x="5505" y="43001"/>
                    <a:pt x="5559" y="42347"/>
                    <a:pt x="5614" y="41748"/>
                  </a:cubicBezTo>
                  <a:cubicBezTo>
                    <a:pt x="5777" y="40821"/>
                    <a:pt x="6050" y="39949"/>
                    <a:pt x="6540" y="39132"/>
                  </a:cubicBezTo>
                  <a:lnTo>
                    <a:pt x="6867" y="38423"/>
                  </a:lnTo>
                  <a:cubicBezTo>
                    <a:pt x="7303" y="37442"/>
                    <a:pt x="7794" y="36461"/>
                    <a:pt x="8448" y="35262"/>
                  </a:cubicBezTo>
                  <a:cubicBezTo>
                    <a:pt x="8720" y="34826"/>
                    <a:pt x="8993" y="34445"/>
                    <a:pt x="9320" y="34063"/>
                  </a:cubicBezTo>
                  <a:cubicBezTo>
                    <a:pt x="9756" y="33573"/>
                    <a:pt x="10246" y="33137"/>
                    <a:pt x="10682" y="32646"/>
                  </a:cubicBezTo>
                  <a:lnTo>
                    <a:pt x="11227" y="32156"/>
                  </a:lnTo>
                  <a:cubicBezTo>
                    <a:pt x="11609" y="31774"/>
                    <a:pt x="11827" y="31229"/>
                    <a:pt x="11718" y="30739"/>
                  </a:cubicBezTo>
                  <a:cubicBezTo>
                    <a:pt x="11554" y="30248"/>
                    <a:pt x="11118" y="29867"/>
                    <a:pt x="10628" y="29758"/>
                  </a:cubicBezTo>
                  <a:cubicBezTo>
                    <a:pt x="8829" y="29267"/>
                    <a:pt x="7085" y="28450"/>
                    <a:pt x="5450" y="27414"/>
                  </a:cubicBezTo>
                  <a:cubicBezTo>
                    <a:pt x="4742" y="26978"/>
                    <a:pt x="4142" y="26433"/>
                    <a:pt x="3652" y="25724"/>
                  </a:cubicBezTo>
                  <a:cubicBezTo>
                    <a:pt x="2889" y="24907"/>
                    <a:pt x="2507" y="23817"/>
                    <a:pt x="2616" y="22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-3456921" y="3017717"/>
              <a:ext cx="383959" cy="137436"/>
            </a:xfrm>
            <a:custGeom>
              <a:avLst/>
              <a:gdLst/>
              <a:ahLst/>
              <a:cxnLst/>
              <a:rect l="l" t="t" r="r" b="b"/>
              <a:pathLst>
                <a:path w="29541" h="10574" extrusionOk="0">
                  <a:moveTo>
                    <a:pt x="27142" y="6322"/>
                  </a:moveTo>
                  <a:cubicBezTo>
                    <a:pt x="27633" y="5777"/>
                    <a:pt x="28123" y="5232"/>
                    <a:pt x="28559" y="4633"/>
                  </a:cubicBezTo>
                  <a:cubicBezTo>
                    <a:pt x="29322" y="3706"/>
                    <a:pt x="29540" y="2398"/>
                    <a:pt x="29050" y="1254"/>
                  </a:cubicBezTo>
                  <a:cubicBezTo>
                    <a:pt x="28995" y="1090"/>
                    <a:pt x="28941" y="981"/>
                    <a:pt x="28941" y="818"/>
                  </a:cubicBezTo>
                  <a:cubicBezTo>
                    <a:pt x="28886" y="654"/>
                    <a:pt x="28832" y="545"/>
                    <a:pt x="28777" y="382"/>
                  </a:cubicBezTo>
                  <a:cubicBezTo>
                    <a:pt x="28723" y="164"/>
                    <a:pt x="28505" y="55"/>
                    <a:pt x="28287" y="0"/>
                  </a:cubicBezTo>
                  <a:lnTo>
                    <a:pt x="28287" y="0"/>
                  </a:lnTo>
                  <a:cubicBezTo>
                    <a:pt x="28178" y="55"/>
                    <a:pt x="27851" y="218"/>
                    <a:pt x="27796" y="436"/>
                  </a:cubicBezTo>
                  <a:cubicBezTo>
                    <a:pt x="27524" y="1635"/>
                    <a:pt x="26869" y="2671"/>
                    <a:pt x="25997" y="3488"/>
                  </a:cubicBezTo>
                  <a:cubicBezTo>
                    <a:pt x="25834" y="3597"/>
                    <a:pt x="25779" y="3706"/>
                    <a:pt x="25670" y="3815"/>
                  </a:cubicBezTo>
                  <a:cubicBezTo>
                    <a:pt x="25180" y="4578"/>
                    <a:pt x="24471" y="5123"/>
                    <a:pt x="23599" y="5450"/>
                  </a:cubicBezTo>
                  <a:lnTo>
                    <a:pt x="22564" y="5832"/>
                  </a:lnTo>
                  <a:cubicBezTo>
                    <a:pt x="21910" y="6050"/>
                    <a:pt x="21201" y="6322"/>
                    <a:pt x="20602" y="6649"/>
                  </a:cubicBezTo>
                  <a:cubicBezTo>
                    <a:pt x="18858" y="7521"/>
                    <a:pt x="16896" y="7957"/>
                    <a:pt x="14934" y="7903"/>
                  </a:cubicBezTo>
                  <a:cubicBezTo>
                    <a:pt x="13898" y="7903"/>
                    <a:pt x="12863" y="7848"/>
                    <a:pt x="11827" y="7685"/>
                  </a:cubicBezTo>
                  <a:cubicBezTo>
                    <a:pt x="11119" y="7630"/>
                    <a:pt x="10356" y="7467"/>
                    <a:pt x="9647" y="7249"/>
                  </a:cubicBezTo>
                  <a:lnTo>
                    <a:pt x="8993" y="7031"/>
                  </a:lnTo>
                  <a:cubicBezTo>
                    <a:pt x="7467" y="6813"/>
                    <a:pt x="6050" y="6159"/>
                    <a:pt x="4796" y="5232"/>
                  </a:cubicBezTo>
                  <a:lnTo>
                    <a:pt x="4524" y="5069"/>
                  </a:lnTo>
                  <a:cubicBezTo>
                    <a:pt x="3815" y="4633"/>
                    <a:pt x="3107" y="4251"/>
                    <a:pt x="2344" y="3979"/>
                  </a:cubicBezTo>
                  <a:lnTo>
                    <a:pt x="2126" y="3870"/>
                  </a:lnTo>
                  <a:cubicBezTo>
                    <a:pt x="1744" y="3706"/>
                    <a:pt x="1363" y="3652"/>
                    <a:pt x="981" y="3652"/>
                  </a:cubicBezTo>
                  <a:cubicBezTo>
                    <a:pt x="600" y="3706"/>
                    <a:pt x="273" y="3924"/>
                    <a:pt x="164" y="4306"/>
                  </a:cubicBezTo>
                  <a:cubicBezTo>
                    <a:pt x="0" y="4633"/>
                    <a:pt x="109" y="5014"/>
                    <a:pt x="382" y="5232"/>
                  </a:cubicBezTo>
                  <a:cubicBezTo>
                    <a:pt x="763" y="5614"/>
                    <a:pt x="1199" y="5995"/>
                    <a:pt x="1690" y="6322"/>
                  </a:cubicBezTo>
                  <a:cubicBezTo>
                    <a:pt x="2180" y="6649"/>
                    <a:pt x="2725" y="6976"/>
                    <a:pt x="3270" y="7303"/>
                  </a:cubicBezTo>
                  <a:cubicBezTo>
                    <a:pt x="3815" y="7630"/>
                    <a:pt x="4306" y="8012"/>
                    <a:pt x="4796" y="8284"/>
                  </a:cubicBezTo>
                  <a:cubicBezTo>
                    <a:pt x="5341" y="8611"/>
                    <a:pt x="5887" y="8884"/>
                    <a:pt x="6486" y="9047"/>
                  </a:cubicBezTo>
                  <a:cubicBezTo>
                    <a:pt x="7304" y="9211"/>
                    <a:pt x="8067" y="9483"/>
                    <a:pt x="8939" y="9701"/>
                  </a:cubicBezTo>
                  <a:cubicBezTo>
                    <a:pt x="10465" y="10192"/>
                    <a:pt x="12045" y="10519"/>
                    <a:pt x="13680" y="10573"/>
                  </a:cubicBezTo>
                  <a:lnTo>
                    <a:pt x="14171" y="10573"/>
                  </a:lnTo>
                  <a:lnTo>
                    <a:pt x="15370" y="10573"/>
                  </a:lnTo>
                  <a:cubicBezTo>
                    <a:pt x="17604" y="10573"/>
                    <a:pt x="19839" y="10028"/>
                    <a:pt x="21855" y="8993"/>
                  </a:cubicBezTo>
                  <a:cubicBezTo>
                    <a:pt x="22073" y="8938"/>
                    <a:pt x="22291" y="8829"/>
                    <a:pt x="22509" y="8775"/>
                  </a:cubicBezTo>
                  <a:cubicBezTo>
                    <a:pt x="22673" y="8720"/>
                    <a:pt x="22891" y="8611"/>
                    <a:pt x="23054" y="8557"/>
                  </a:cubicBezTo>
                  <a:lnTo>
                    <a:pt x="23381" y="8393"/>
                  </a:lnTo>
                  <a:cubicBezTo>
                    <a:pt x="24253" y="8012"/>
                    <a:pt x="25180" y="7576"/>
                    <a:pt x="26106" y="7140"/>
                  </a:cubicBezTo>
                  <a:cubicBezTo>
                    <a:pt x="26488" y="6922"/>
                    <a:pt x="26815" y="6649"/>
                    <a:pt x="27142" y="6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-3494471" y="2913581"/>
              <a:ext cx="63766" cy="58099"/>
            </a:xfrm>
            <a:custGeom>
              <a:avLst/>
              <a:gdLst/>
              <a:ahLst/>
              <a:cxnLst/>
              <a:rect l="l" t="t" r="r" b="b"/>
              <a:pathLst>
                <a:path w="4906" h="4470" extrusionOk="0">
                  <a:moveTo>
                    <a:pt x="4633" y="3271"/>
                  </a:moveTo>
                  <a:cubicBezTo>
                    <a:pt x="4906" y="2344"/>
                    <a:pt x="4742" y="1363"/>
                    <a:pt x="4143" y="655"/>
                  </a:cubicBezTo>
                  <a:cubicBezTo>
                    <a:pt x="3761" y="219"/>
                    <a:pt x="3162" y="1"/>
                    <a:pt x="2562" y="55"/>
                  </a:cubicBezTo>
                  <a:lnTo>
                    <a:pt x="1963" y="55"/>
                  </a:lnTo>
                  <a:cubicBezTo>
                    <a:pt x="1309" y="55"/>
                    <a:pt x="655" y="437"/>
                    <a:pt x="382" y="1036"/>
                  </a:cubicBezTo>
                  <a:cubicBezTo>
                    <a:pt x="1" y="1636"/>
                    <a:pt x="55" y="2399"/>
                    <a:pt x="491" y="2998"/>
                  </a:cubicBezTo>
                  <a:cubicBezTo>
                    <a:pt x="764" y="3489"/>
                    <a:pt x="1200" y="3925"/>
                    <a:pt x="1745" y="4197"/>
                  </a:cubicBezTo>
                  <a:cubicBezTo>
                    <a:pt x="2017" y="4361"/>
                    <a:pt x="2344" y="4415"/>
                    <a:pt x="2671" y="4470"/>
                  </a:cubicBezTo>
                  <a:lnTo>
                    <a:pt x="2726" y="4470"/>
                  </a:lnTo>
                  <a:cubicBezTo>
                    <a:pt x="3543" y="4470"/>
                    <a:pt x="4252" y="3979"/>
                    <a:pt x="4633" y="32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-3119740" y="2854079"/>
              <a:ext cx="47480" cy="53147"/>
            </a:xfrm>
            <a:custGeom>
              <a:avLst/>
              <a:gdLst/>
              <a:ahLst/>
              <a:cxnLst/>
              <a:rect l="l" t="t" r="r" b="b"/>
              <a:pathLst>
                <a:path w="3653" h="4089" extrusionOk="0">
                  <a:moveTo>
                    <a:pt x="110" y="2508"/>
                  </a:moveTo>
                  <a:cubicBezTo>
                    <a:pt x="110" y="2780"/>
                    <a:pt x="164" y="3053"/>
                    <a:pt x="273" y="3271"/>
                  </a:cubicBezTo>
                  <a:cubicBezTo>
                    <a:pt x="600" y="3816"/>
                    <a:pt x="1200" y="4088"/>
                    <a:pt x="1854" y="4034"/>
                  </a:cubicBezTo>
                  <a:lnTo>
                    <a:pt x="1909" y="4034"/>
                  </a:lnTo>
                  <a:cubicBezTo>
                    <a:pt x="2563" y="4088"/>
                    <a:pt x="3162" y="3652"/>
                    <a:pt x="3380" y="2998"/>
                  </a:cubicBezTo>
                  <a:cubicBezTo>
                    <a:pt x="3598" y="2344"/>
                    <a:pt x="3653" y="1635"/>
                    <a:pt x="3435" y="981"/>
                  </a:cubicBezTo>
                  <a:cubicBezTo>
                    <a:pt x="3326" y="382"/>
                    <a:pt x="2781" y="0"/>
                    <a:pt x="2181" y="55"/>
                  </a:cubicBezTo>
                  <a:cubicBezTo>
                    <a:pt x="2127" y="0"/>
                    <a:pt x="2018" y="0"/>
                    <a:pt x="1963" y="55"/>
                  </a:cubicBezTo>
                  <a:lnTo>
                    <a:pt x="1745" y="55"/>
                  </a:lnTo>
                  <a:lnTo>
                    <a:pt x="1745" y="55"/>
                  </a:lnTo>
                  <a:lnTo>
                    <a:pt x="1527" y="55"/>
                  </a:lnTo>
                  <a:cubicBezTo>
                    <a:pt x="927" y="55"/>
                    <a:pt x="382" y="436"/>
                    <a:pt x="273" y="1036"/>
                  </a:cubicBezTo>
                  <a:cubicBezTo>
                    <a:pt x="164" y="1254"/>
                    <a:pt x="110" y="1526"/>
                    <a:pt x="110" y="1745"/>
                  </a:cubicBezTo>
                  <a:cubicBezTo>
                    <a:pt x="110" y="1854"/>
                    <a:pt x="110" y="1963"/>
                    <a:pt x="55" y="2072"/>
                  </a:cubicBezTo>
                  <a:cubicBezTo>
                    <a:pt x="1" y="2126"/>
                    <a:pt x="1" y="2126"/>
                    <a:pt x="55" y="2181"/>
                  </a:cubicBezTo>
                  <a:cubicBezTo>
                    <a:pt x="55" y="2344"/>
                    <a:pt x="55" y="2453"/>
                    <a:pt x="110" y="2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26"/>
          <p:cNvGrpSpPr/>
          <p:nvPr/>
        </p:nvGrpSpPr>
        <p:grpSpPr>
          <a:xfrm>
            <a:off x="3940757" y="1793370"/>
            <a:ext cx="1367181" cy="1114289"/>
            <a:chOff x="-1897780" y="2612520"/>
            <a:chExt cx="1367181" cy="1114289"/>
          </a:xfrm>
        </p:grpSpPr>
        <p:sp>
          <p:nvSpPr>
            <p:cNvPr id="705" name="Google Shape;705;p26"/>
            <p:cNvSpPr/>
            <p:nvPr/>
          </p:nvSpPr>
          <p:spPr>
            <a:xfrm>
              <a:off x="-1750441" y="3114757"/>
              <a:ext cx="1035667" cy="573099"/>
            </a:xfrm>
            <a:custGeom>
              <a:avLst/>
              <a:gdLst/>
              <a:ahLst/>
              <a:cxnLst/>
              <a:rect l="l" t="t" r="r" b="b"/>
              <a:pathLst>
                <a:path w="79682" h="44093" extrusionOk="0">
                  <a:moveTo>
                    <a:pt x="44692" y="1745"/>
                  </a:moveTo>
                  <a:cubicBezTo>
                    <a:pt x="45291" y="2998"/>
                    <a:pt x="46218" y="3979"/>
                    <a:pt x="47362" y="4688"/>
                  </a:cubicBezTo>
                  <a:cubicBezTo>
                    <a:pt x="48125" y="5124"/>
                    <a:pt x="48943" y="5451"/>
                    <a:pt x="49815" y="5723"/>
                  </a:cubicBezTo>
                  <a:cubicBezTo>
                    <a:pt x="50905" y="5996"/>
                    <a:pt x="51886" y="6541"/>
                    <a:pt x="53085" y="6541"/>
                  </a:cubicBezTo>
                  <a:cubicBezTo>
                    <a:pt x="54175" y="6541"/>
                    <a:pt x="55265" y="6377"/>
                    <a:pt x="56246" y="5996"/>
                  </a:cubicBezTo>
                  <a:cubicBezTo>
                    <a:pt x="56900" y="5832"/>
                    <a:pt x="57445" y="5560"/>
                    <a:pt x="58045" y="5342"/>
                  </a:cubicBezTo>
                  <a:cubicBezTo>
                    <a:pt x="59952" y="4633"/>
                    <a:pt x="61696" y="3543"/>
                    <a:pt x="63113" y="2126"/>
                  </a:cubicBezTo>
                  <a:cubicBezTo>
                    <a:pt x="63277" y="2017"/>
                    <a:pt x="63440" y="1963"/>
                    <a:pt x="63604" y="1908"/>
                  </a:cubicBezTo>
                  <a:cubicBezTo>
                    <a:pt x="63931" y="2072"/>
                    <a:pt x="64258" y="2235"/>
                    <a:pt x="64530" y="2453"/>
                  </a:cubicBezTo>
                  <a:cubicBezTo>
                    <a:pt x="66274" y="3652"/>
                    <a:pt x="68291" y="4306"/>
                    <a:pt x="70362" y="4197"/>
                  </a:cubicBezTo>
                  <a:cubicBezTo>
                    <a:pt x="71834" y="4306"/>
                    <a:pt x="73251" y="3979"/>
                    <a:pt x="74504" y="3325"/>
                  </a:cubicBezTo>
                  <a:cubicBezTo>
                    <a:pt x="75104" y="2944"/>
                    <a:pt x="75703" y="2562"/>
                    <a:pt x="76194" y="2072"/>
                  </a:cubicBezTo>
                  <a:cubicBezTo>
                    <a:pt x="76521" y="1636"/>
                    <a:pt x="77011" y="1309"/>
                    <a:pt x="77556" y="1200"/>
                  </a:cubicBezTo>
                  <a:cubicBezTo>
                    <a:pt x="77720" y="1527"/>
                    <a:pt x="77883" y="1799"/>
                    <a:pt x="77992" y="2126"/>
                  </a:cubicBezTo>
                  <a:cubicBezTo>
                    <a:pt x="78646" y="3652"/>
                    <a:pt x="79137" y="5233"/>
                    <a:pt x="79464" y="6922"/>
                  </a:cubicBezTo>
                  <a:cubicBezTo>
                    <a:pt x="79573" y="8013"/>
                    <a:pt x="79682" y="9157"/>
                    <a:pt x="79682" y="10302"/>
                  </a:cubicBezTo>
                  <a:cubicBezTo>
                    <a:pt x="79682" y="11991"/>
                    <a:pt x="79627" y="13626"/>
                    <a:pt x="79573" y="15316"/>
                  </a:cubicBezTo>
                  <a:cubicBezTo>
                    <a:pt x="79518" y="16515"/>
                    <a:pt x="79300" y="17659"/>
                    <a:pt x="78919" y="18804"/>
                  </a:cubicBezTo>
                  <a:cubicBezTo>
                    <a:pt x="78265" y="20929"/>
                    <a:pt x="77393" y="22946"/>
                    <a:pt x="76303" y="24853"/>
                  </a:cubicBezTo>
                  <a:cubicBezTo>
                    <a:pt x="75322" y="26488"/>
                    <a:pt x="74123" y="27960"/>
                    <a:pt x="72760" y="29268"/>
                  </a:cubicBezTo>
                  <a:cubicBezTo>
                    <a:pt x="71888" y="30194"/>
                    <a:pt x="70961" y="31066"/>
                    <a:pt x="70035" y="31993"/>
                  </a:cubicBezTo>
                  <a:cubicBezTo>
                    <a:pt x="68836" y="33137"/>
                    <a:pt x="67473" y="34173"/>
                    <a:pt x="66056" y="34991"/>
                  </a:cubicBezTo>
                  <a:cubicBezTo>
                    <a:pt x="63713" y="36462"/>
                    <a:pt x="61315" y="37879"/>
                    <a:pt x="58917" y="39242"/>
                  </a:cubicBezTo>
                  <a:cubicBezTo>
                    <a:pt x="56464" y="40550"/>
                    <a:pt x="53903" y="41531"/>
                    <a:pt x="51232" y="42185"/>
                  </a:cubicBezTo>
                  <a:cubicBezTo>
                    <a:pt x="48561" y="42893"/>
                    <a:pt x="45945" y="43384"/>
                    <a:pt x="43220" y="43656"/>
                  </a:cubicBezTo>
                  <a:cubicBezTo>
                    <a:pt x="40986" y="43874"/>
                    <a:pt x="38697" y="43929"/>
                    <a:pt x="36408" y="44038"/>
                  </a:cubicBezTo>
                  <a:cubicBezTo>
                    <a:pt x="35427" y="44092"/>
                    <a:pt x="34446" y="44038"/>
                    <a:pt x="33465" y="44038"/>
                  </a:cubicBezTo>
                  <a:cubicBezTo>
                    <a:pt x="31557" y="44092"/>
                    <a:pt x="29704" y="43929"/>
                    <a:pt x="27851" y="43602"/>
                  </a:cubicBezTo>
                  <a:cubicBezTo>
                    <a:pt x="27197" y="43493"/>
                    <a:pt x="26488" y="43384"/>
                    <a:pt x="25834" y="43166"/>
                  </a:cubicBezTo>
                  <a:cubicBezTo>
                    <a:pt x="23382" y="42403"/>
                    <a:pt x="20929" y="41640"/>
                    <a:pt x="18477" y="40877"/>
                  </a:cubicBezTo>
                  <a:cubicBezTo>
                    <a:pt x="15207" y="39787"/>
                    <a:pt x="12209" y="37934"/>
                    <a:pt x="9757" y="35427"/>
                  </a:cubicBezTo>
                  <a:cubicBezTo>
                    <a:pt x="8394" y="34064"/>
                    <a:pt x="7086" y="32701"/>
                    <a:pt x="5832" y="31230"/>
                  </a:cubicBezTo>
                  <a:cubicBezTo>
                    <a:pt x="5233" y="30467"/>
                    <a:pt x="4633" y="29704"/>
                    <a:pt x="4088" y="28832"/>
                  </a:cubicBezTo>
                  <a:cubicBezTo>
                    <a:pt x="3761" y="28396"/>
                    <a:pt x="3652" y="27197"/>
                    <a:pt x="3162" y="26979"/>
                  </a:cubicBezTo>
                  <a:cubicBezTo>
                    <a:pt x="2399" y="25344"/>
                    <a:pt x="1799" y="23545"/>
                    <a:pt x="1472" y="21747"/>
                  </a:cubicBezTo>
                  <a:cubicBezTo>
                    <a:pt x="1527" y="21583"/>
                    <a:pt x="437" y="17768"/>
                    <a:pt x="328" y="16460"/>
                  </a:cubicBezTo>
                  <a:cubicBezTo>
                    <a:pt x="164" y="14335"/>
                    <a:pt x="110" y="12264"/>
                    <a:pt x="55" y="10138"/>
                  </a:cubicBezTo>
                  <a:cubicBezTo>
                    <a:pt x="1" y="8285"/>
                    <a:pt x="219" y="6486"/>
                    <a:pt x="764" y="4742"/>
                  </a:cubicBezTo>
                  <a:cubicBezTo>
                    <a:pt x="1091" y="3652"/>
                    <a:pt x="1363" y="2562"/>
                    <a:pt x="1636" y="1527"/>
                  </a:cubicBezTo>
                  <a:cubicBezTo>
                    <a:pt x="1854" y="1418"/>
                    <a:pt x="2126" y="1527"/>
                    <a:pt x="2181" y="1745"/>
                  </a:cubicBezTo>
                  <a:cubicBezTo>
                    <a:pt x="2617" y="2562"/>
                    <a:pt x="3380" y="3216"/>
                    <a:pt x="4252" y="3489"/>
                  </a:cubicBezTo>
                  <a:cubicBezTo>
                    <a:pt x="5505" y="3925"/>
                    <a:pt x="6759" y="4197"/>
                    <a:pt x="8013" y="4252"/>
                  </a:cubicBezTo>
                  <a:cubicBezTo>
                    <a:pt x="9920" y="4361"/>
                    <a:pt x="11773" y="4306"/>
                    <a:pt x="13626" y="3979"/>
                  </a:cubicBezTo>
                  <a:cubicBezTo>
                    <a:pt x="15479" y="3652"/>
                    <a:pt x="17223" y="2998"/>
                    <a:pt x="18804" y="1963"/>
                  </a:cubicBezTo>
                  <a:cubicBezTo>
                    <a:pt x="20003" y="1200"/>
                    <a:pt x="21311" y="546"/>
                    <a:pt x="22619" y="1"/>
                  </a:cubicBezTo>
                  <a:cubicBezTo>
                    <a:pt x="22891" y="491"/>
                    <a:pt x="23218" y="982"/>
                    <a:pt x="23436" y="1472"/>
                  </a:cubicBezTo>
                  <a:cubicBezTo>
                    <a:pt x="24635" y="3979"/>
                    <a:pt x="26761" y="5941"/>
                    <a:pt x="29432" y="6813"/>
                  </a:cubicBezTo>
                  <a:cubicBezTo>
                    <a:pt x="31448" y="7576"/>
                    <a:pt x="33574" y="7904"/>
                    <a:pt x="35699" y="7740"/>
                  </a:cubicBezTo>
                  <a:cubicBezTo>
                    <a:pt x="36135" y="7685"/>
                    <a:pt x="36571" y="7631"/>
                    <a:pt x="36953" y="7467"/>
                  </a:cubicBezTo>
                  <a:cubicBezTo>
                    <a:pt x="39896" y="6650"/>
                    <a:pt x="42403" y="4797"/>
                    <a:pt x="44147" y="2290"/>
                  </a:cubicBezTo>
                  <a:cubicBezTo>
                    <a:pt x="44365" y="2126"/>
                    <a:pt x="44474" y="2017"/>
                    <a:pt x="44692" y="1745"/>
                  </a:cubicBezTo>
                  <a:close/>
                  <a:moveTo>
                    <a:pt x="46054" y="38479"/>
                  </a:moveTo>
                  <a:lnTo>
                    <a:pt x="46054" y="38424"/>
                  </a:lnTo>
                  <a:cubicBezTo>
                    <a:pt x="47090" y="38424"/>
                    <a:pt x="48125" y="38479"/>
                    <a:pt x="49161" y="38424"/>
                  </a:cubicBezTo>
                  <a:cubicBezTo>
                    <a:pt x="51886" y="38370"/>
                    <a:pt x="54502" y="37389"/>
                    <a:pt x="56682" y="35699"/>
                  </a:cubicBezTo>
                  <a:cubicBezTo>
                    <a:pt x="57282" y="35209"/>
                    <a:pt x="57827" y="34664"/>
                    <a:pt x="58481" y="34228"/>
                  </a:cubicBezTo>
                  <a:cubicBezTo>
                    <a:pt x="59189" y="33682"/>
                    <a:pt x="59789" y="33028"/>
                    <a:pt x="60279" y="32265"/>
                  </a:cubicBezTo>
                  <a:cubicBezTo>
                    <a:pt x="61097" y="31012"/>
                    <a:pt x="61914" y="29813"/>
                    <a:pt x="62677" y="28559"/>
                  </a:cubicBezTo>
                  <a:cubicBezTo>
                    <a:pt x="63059" y="27960"/>
                    <a:pt x="62895" y="27142"/>
                    <a:pt x="62296" y="26706"/>
                  </a:cubicBezTo>
                  <a:cubicBezTo>
                    <a:pt x="61696" y="26325"/>
                    <a:pt x="60879" y="26434"/>
                    <a:pt x="60497" y="27033"/>
                  </a:cubicBezTo>
                  <a:cubicBezTo>
                    <a:pt x="60007" y="27578"/>
                    <a:pt x="59625" y="28123"/>
                    <a:pt x="59298" y="28723"/>
                  </a:cubicBezTo>
                  <a:cubicBezTo>
                    <a:pt x="58372" y="30521"/>
                    <a:pt x="57009" y="32102"/>
                    <a:pt x="55429" y="33301"/>
                  </a:cubicBezTo>
                  <a:cubicBezTo>
                    <a:pt x="53521" y="34936"/>
                    <a:pt x="51069" y="35808"/>
                    <a:pt x="48616" y="35808"/>
                  </a:cubicBezTo>
                  <a:cubicBezTo>
                    <a:pt x="46872" y="35863"/>
                    <a:pt x="45182" y="35863"/>
                    <a:pt x="43438" y="35863"/>
                  </a:cubicBezTo>
                  <a:cubicBezTo>
                    <a:pt x="42076" y="35863"/>
                    <a:pt x="40768" y="35645"/>
                    <a:pt x="39514" y="35209"/>
                  </a:cubicBezTo>
                  <a:cubicBezTo>
                    <a:pt x="37607" y="34500"/>
                    <a:pt x="35808" y="33573"/>
                    <a:pt x="34173" y="32374"/>
                  </a:cubicBezTo>
                  <a:cubicBezTo>
                    <a:pt x="32702" y="31393"/>
                    <a:pt x="31285" y="30303"/>
                    <a:pt x="30522" y="28614"/>
                  </a:cubicBezTo>
                  <a:cubicBezTo>
                    <a:pt x="30522" y="28505"/>
                    <a:pt x="30413" y="28450"/>
                    <a:pt x="30358" y="28341"/>
                  </a:cubicBezTo>
                  <a:cubicBezTo>
                    <a:pt x="29977" y="27905"/>
                    <a:pt x="29159" y="28014"/>
                    <a:pt x="28941" y="28614"/>
                  </a:cubicBezTo>
                  <a:cubicBezTo>
                    <a:pt x="28832" y="28941"/>
                    <a:pt x="28778" y="29268"/>
                    <a:pt x="28778" y="29595"/>
                  </a:cubicBezTo>
                  <a:cubicBezTo>
                    <a:pt x="28887" y="30576"/>
                    <a:pt x="29323" y="31502"/>
                    <a:pt x="30086" y="32211"/>
                  </a:cubicBezTo>
                  <a:cubicBezTo>
                    <a:pt x="31993" y="34173"/>
                    <a:pt x="34282" y="35754"/>
                    <a:pt x="36844" y="36844"/>
                  </a:cubicBezTo>
                  <a:cubicBezTo>
                    <a:pt x="39187" y="38043"/>
                    <a:pt x="41749" y="38642"/>
                    <a:pt x="44419" y="38533"/>
                  </a:cubicBezTo>
                  <a:cubicBezTo>
                    <a:pt x="44964" y="38479"/>
                    <a:pt x="45509" y="38479"/>
                    <a:pt x="46054" y="38479"/>
                  </a:cubicBezTo>
                  <a:close/>
                  <a:moveTo>
                    <a:pt x="58154" y="17550"/>
                  </a:moveTo>
                  <a:cubicBezTo>
                    <a:pt x="58263" y="16515"/>
                    <a:pt x="57718" y="15588"/>
                    <a:pt x="56846" y="15152"/>
                  </a:cubicBezTo>
                  <a:cubicBezTo>
                    <a:pt x="56410" y="14934"/>
                    <a:pt x="55974" y="14662"/>
                    <a:pt x="55483" y="14934"/>
                  </a:cubicBezTo>
                  <a:cubicBezTo>
                    <a:pt x="54829" y="15207"/>
                    <a:pt x="54284" y="15697"/>
                    <a:pt x="53957" y="16297"/>
                  </a:cubicBezTo>
                  <a:cubicBezTo>
                    <a:pt x="53412" y="17768"/>
                    <a:pt x="54448" y="19349"/>
                    <a:pt x="56028" y="19512"/>
                  </a:cubicBezTo>
                  <a:cubicBezTo>
                    <a:pt x="57445" y="19621"/>
                    <a:pt x="58154" y="18967"/>
                    <a:pt x="58154" y="17550"/>
                  </a:cubicBezTo>
                  <a:close/>
                  <a:moveTo>
                    <a:pt x="30304" y="22292"/>
                  </a:moveTo>
                  <a:cubicBezTo>
                    <a:pt x="30358" y="22183"/>
                    <a:pt x="30358" y="22019"/>
                    <a:pt x="30413" y="21910"/>
                  </a:cubicBezTo>
                  <a:lnTo>
                    <a:pt x="30413" y="20439"/>
                  </a:lnTo>
                  <a:cubicBezTo>
                    <a:pt x="30304" y="18531"/>
                    <a:pt x="29759" y="18041"/>
                    <a:pt x="27906" y="18313"/>
                  </a:cubicBezTo>
                  <a:cubicBezTo>
                    <a:pt x="27360" y="18368"/>
                    <a:pt x="26924" y="18749"/>
                    <a:pt x="26761" y="19294"/>
                  </a:cubicBezTo>
                  <a:cubicBezTo>
                    <a:pt x="26488" y="20275"/>
                    <a:pt x="26706" y="21311"/>
                    <a:pt x="27360" y="22019"/>
                  </a:cubicBezTo>
                  <a:cubicBezTo>
                    <a:pt x="28233" y="23000"/>
                    <a:pt x="28778" y="23164"/>
                    <a:pt x="29922" y="22510"/>
                  </a:cubicBezTo>
                  <a:cubicBezTo>
                    <a:pt x="30031" y="22455"/>
                    <a:pt x="30140" y="22401"/>
                    <a:pt x="30304" y="22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6"/>
            <p:cNvSpPr/>
            <p:nvPr/>
          </p:nvSpPr>
          <p:spPr>
            <a:xfrm>
              <a:off x="-682904" y="3211094"/>
              <a:ext cx="116887" cy="146651"/>
            </a:xfrm>
            <a:custGeom>
              <a:avLst/>
              <a:gdLst/>
              <a:ahLst/>
              <a:cxnLst/>
              <a:rect l="l" t="t" r="r" b="b"/>
              <a:pathLst>
                <a:path w="8993" h="11283" extrusionOk="0">
                  <a:moveTo>
                    <a:pt x="109" y="11283"/>
                  </a:moveTo>
                  <a:cubicBezTo>
                    <a:pt x="0" y="11065"/>
                    <a:pt x="0" y="11010"/>
                    <a:pt x="0" y="11010"/>
                  </a:cubicBezTo>
                  <a:cubicBezTo>
                    <a:pt x="600" y="8503"/>
                    <a:pt x="491" y="5942"/>
                    <a:pt x="491" y="3380"/>
                  </a:cubicBezTo>
                  <a:cubicBezTo>
                    <a:pt x="545" y="2781"/>
                    <a:pt x="600" y="2181"/>
                    <a:pt x="709" y="1636"/>
                  </a:cubicBezTo>
                  <a:cubicBezTo>
                    <a:pt x="1036" y="1473"/>
                    <a:pt x="1308" y="1309"/>
                    <a:pt x="1526" y="1146"/>
                  </a:cubicBezTo>
                  <a:cubicBezTo>
                    <a:pt x="2671" y="328"/>
                    <a:pt x="4088" y="1"/>
                    <a:pt x="5450" y="219"/>
                  </a:cubicBezTo>
                  <a:cubicBezTo>
                    <a:pt x="6050" y="219"/>
                    <a:pt x="6649" y="219"/>
                    <a:pt x="7249" y="219"/>
                  </a:cubicBezTo>
                  <a:cubicBezTo>
                    <a:pt x="7794" y="164"/>
                    <a:pt x="8284" y="546"/>
                    <a:pt x="8448" y="1091"/>
                  </a:cubicBezTo>
                  <a:cubicBezTo>
                    <a:pt x="8502" y="1309"/>
                    <a:pt x="8611" y="1527"/>
                    <a:pt x="8611" y="1745"/>
                  </a:cubicBezTo>
                  <a:cubicBezTo>
                    <a:pt x="8775" y="3053"/>
                    <a:pt x="8884" y="4416"/>
                    <a:pt x="8993" y="5724"/>
                  </a:cubicBezTo>
                  <a:cubicBezTo>
                    <a:pt x="8993" y="6051"/>
                    <a:pt x="8884" y="6378"/>
                    <a:pt x="8720" y="6705"/>
                  </a:cubicBezTo>
                  <a:cubicBezTo>
                    <a:pt x="7957" y="8394"/>
                    <a:pt x="6704" y="9757"/>
                    <a:pt x="5069" y="10629"/>
                  </a:cubicBezTo>
                  <a:cubicBezTo>
                    <a:pt x="4687" y="10792"/>
                    <a:pt x="4251" y="10901"/>
                    <a:pt x="3815" y="11010"/>
                  </a:cubicBezTo>
                  <a:cubicBezTo>
                    <a:pt x="2562" y="11228"/>
                    <a:pt x="1363" y="11283"/>
                    <a:pt x="109" y="112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6"/>
            <p:cNvSpPr/>
            <p:nvPr/>
          </p:nvSpPr>
          <p:spPr>
            <a:xfrm>
              <a:off x="-1864481" y="3344279"/>
              <a:ext cx="119018" cy="134602"/>
            </a:xfrm>
            <a:custGeom>
              <a:avLst/>
              <a:gdLst/>
              <a:ahLst/>
              <a:cxnLst/>
              <a:rect l="l" t="t" r="r" b="b"/>
              <a:pathLst>
                <a:path w="9157" h="10356" extrusionOk="0">
                  <a:moveTo>
                    <a:pt x="9156" y="9865"/>
                  </a:moveTo>
                  <a:cubicBezTo>
                    <a:pt x="6813" y="10355"/>
                    <a:pt x="4360" y="9647"/>
                    <a:pt x="2671" y="7957"/>
                  </a:cubicBezTo>
                  <a:cubicBezTo>
                    <a:pt x="2017" y="7303"/>
                    <a:pt x="1363" y="6595"/>
                    <a:pt x="818" y="5832"/>
                  </a:cubicBezTo>
                  <a:cubicBezTo>
                    <a:pt x="218" y="5069"/>
                    <a:pt x="0" y="4033"/>
                    <a:pt x="273" y="3052"/>
                  </a:cubicBezTo>
                  <a:cubicBezTo>
                    <a:pt x="491" y="2453"/>
                    <a:pt x="600" y="1799"/>
                    <a:pt x="818" y="1199"/>
                  </a:cubicBezTo>
                  <a:cubicBezTo>
                    <a:pt x="1036" y="491"/>
                    <a:pt x="1744" y="0"/>
                    <a:pt x="2507" y="55"/>
                  </a:cubicBezTo>
                  <a:cubicBezTo>
                    <a:pt x="4088" y="55"/>
                    <a:pt x="5559" y="654"/>
                    <a:pt x="6649" y="1744"/>
                  </a:cubicBezTo>
                  <a:cubicBezTo>
                    <a:pt x="6922" y="2071"/>
                    <a:pt x="7140" y="2507"/>
                    <a:pt x="7194" y="2943"/>
                  </a:cubicBezTo>
                  <a:cubicBezTo>
                    <a:pt x="7630" y="4633"/>
                    <a:pt x="8066" y="6322"/>
                    <a:pt x="8557" y="8066"/>
                  </a:cubicBezTo>
                  <a:cubicBezTo>
                    <a:pt x="8720" y="8611"/>
                    <a:pt x="8938" y="9156"/>
                    <a:pt x="9156" y="98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26"/>
            <p:cNvSpPr/>
            <p:nvPr/>
          </p:nvSpPr>
          <p:spPr>
            <a:xfrm>
              <a:off x="-1795061" y="2640153"/>
              <a:ext cx="1158207" cy="541203"/>
            </a:xfrm>
            <a:custGeom>
              <a:avLst/>
              <a:gdLst/>
              <a:ahLst/>
              <a:cxnLst/>
              <a:rect l="l" t="t" r="r" b="b"/>
              <a:pathLst>
                <a:path w="89110" h="41639" extrusionOk="0">
                  <a:moveTo>
                    <a:pt x="22509" y="10301"/>
                  </a:moveTo>
                  <a:cubicBezTo>
                    <a:pt x="22346" y="8339"/>
                    <a:pt x="23218" y="6976"/>
                    <a:pt x="24253" y="5668"/>
                  </a:cubicBezTo>
                  <a:cubicBezTo>
                    <a:pt x="24962" y="4742"/>
                    <a:pt x="25834" y="3924"/>
                    <a:pt x="26597" y="3052"/>
                  </a:cubicBezTo>
                  <a:cubicBezTo>
                    <a:pt x="29049" y="491"/>
                    <a:pt x="32047" y="0"/>
                    <a:pt x="35317" y="1090"/>
                  </a:cubicBezTo>
                  <a:cubicBezTo>
                    <a:pt x="36353" y="1363"/>
                    <a:pt x="37334" y="1853"/>
                    <a:pt x="38151" y="2562"/>
                  </a:cubicBezTo>
                  <a:cubicBezTo>
                    <a:pt x="38751" y="3052"/>
                    <a:pt x="39187" y="3597"/>
                    <a:pt x="39514" y="4251"/>
                  </a:cubicBezTo>
                  <a:cubicBezTo>
                    <a:pt x="39405" y="4578"/>
                    <a:pt x="39241" y="5014"/>
                    <a:pt x="39078" y="5396"/>
                  </a:cubicBezTo>
                  <a:cubicBezTo>
                    <a:pt x="38260" y="7303"/>
                    <a:pt x="38151" y="9483"/>
                    <a:pt x="38860" y="11445"/>
                  </a:cubicBezTo>
                  <a:cubicBezTo>
                    <a:pt x="39023" y="12154"/>
                    <a:pt x="39459" y="12699"/>
                    <a:pt x="40059" y="13080"/>
                  </a:cubicBezTo>
                  <a:cubicBezTo>
                    <a:pt x="41203" y="13680"/>
                    <a:pt x="42675" y="13080"/>
                    <a:pt x="43002" y="11827"/>
                  </a:cubicBezTo>
                  <a:cubicBezTo>
                    <a:pt x="43220" y="11227"/>
                    <a:pt x="43274" y="10682"/>
                    <a:pt x="43329" y="10083"/>
                  </a:cubicBezTo>
                  <a:cubicBezTo>
                    <a:pt x="43383" y="8666"/>
                    <a:pt x="43220" y="7303"/>
                    <a:pt x="42838" y="5995"/>
                  </a:cubicBezTo>
                  <a:cubicBezTo>
                    <a:pt x="42729" y="5614"/>
                    <a:pt x="42620" y="5232"/>
                    <a:pt x="42511" y="4796"/>
                  </a:cubicBezTo>
                  <a:cubicBezTo>
                    <a:pt x="42838" y="4415"/>
                    <a:pt x="43165" y="4033"/>
                    <a:pt x="43547" y="3761"/>
                  </a:cubicBezTo>
                  <a:cubicBezTo>
                    <a:pt x="45127" y="2398"/>
                    <a:pt x="46980" y="1363"/>
                    <a:pt x="48997" y="872"/>
                  </a:cubicBezTo>
                  <a:cubicBezTo>
                    <a:pt x="49760" y="654"/>
                    <a:pt x="50523" y="600"/>
                    <a:pt x="51340" y="600"/>
                  </a:cubicBezTo>
                  <a:cubicBezTo>
                    <a:pt x="53193" y="545"/>
                    <a:pt x="55101" y="491"/>
                    <a:pt x="56845" y="1199"/>
                  </a:cubicBezTo>
                  <a:cubicBezTo>
                    <a:pt x="57935" y="1635"/>
                    <a:pt x="59025" y="2126"/>
                    <a:pt x="60115" y="2616"/>
                  </a:cubicBezTo>
                  <a:cubicBezTo>
                    <a:pt x="60442" y="2725"/>
                    <a:pt x="60715" y="2943"/>
                    <a:pt x="61042" y="3107"/>
                  </a:cubicBezTo>
                  <a:cubicBezTo>
                    <a:pt x="61914" y="3488"/>
                    <a:pt x="62622" y="4142"/>
                    <a:pt x="63058" y="4960"/>
                  </a:cubicBezTo>
                  <a:cubicBezTo>
                    <a:pt x="62949" y="5287"/>
                    <a:pt x="62786" y="5614"/>
                    <a:pt x="62622" y="5886"/>
                  </a:cubicBezTo>
                  <a:cubicBezTo>
                    <a:pt x="62023" y="6813"/>
                    <a:pt x="61641" y="7848"/>
                    <a:pt x="61587" y="8938"/>
                  </a:cubicBezTo>
                  <a:cubicBezTo>
                    <a:pt x="61260" y="10464"/>
                    <a:pt x="61750" y="11990"/>
                    <a:pt x="62840" y="13026"/>
                  </a:cubicBezTo>
                  <a:cubicBezTo>
                    <a:pt x="63331" y="13516"/>
                    <a:pt x="64039" y="13789"/>
                    <a:pt x="64748" y="13789"/>
                  </a:cubicBezTo>
                  <a:cubicBezTo>
                    <a:pt x="65947" y="13734"/>
                    <a:pt x="66928" y="12753"/>
                    <a:pt x="66982" y="11500"/>
                  </a:cubicBezTo>
                  <a:cubicBezTo>
                    <a:pt x="67091" y="10028"/>
                    <a:pt x="66928" y="8502"/>
                    <a:pt x="66546" y="7085"/>
                  </a:cubicBezTo>
                  <a:cubicBezTo>
                    <a:pt x="66437" y="6595"/>
                    <a:pt x="66328" y="6159"/>
                    <a:pt x="66165" y="5668"/>
                  </a:cubicBezTo>
                  <a:cubicBezTo>
                    <a:pt x="66873" y="4633"/>
                    <a:pt x="67909" y="3924"/>
                    <a:pt x="69108" y="3652"/>
                  </a:cubicBezTo>
                  <a:cubicBezTo>
                    <a:pt x="70416" y="3434"/>
                    <a:pt x="71778" y="3379"/>
                    <a:pt x="73086" y="3488"/>
                  </a:cubicBezTo>
                  <a:cubicBezTo>
                    <a:pt x="73795" y="3488"/>
                    <a:pt x="74449" y="3597"/>
                    <a:pt x="75158" y="3597"/>
                  </a:cubicBezTo>
                  <a:cubicBezTo>
                    <a:pt x="76411" y="3652"/>
                    <a:pt x="77610" y="4142"/>
                    <a:pt x="78482" y="4960"/>
                  </a:cubicBezTo>
                  <a:cubicBezTo>
                    <a:pt x="78809" y="5287"/>
                    <a:pt x="79191" y="5559"/>
                    <a:pt x="79518" y="5832"/>
                  </a:cubicBezTo>
                  <a:cubicBezTo>
                    <a:pt x="80444" y="6595"/>
                    <a:pt x="81044" y="7630"/>
                    <a:pt x="81262" y="8829"/>
                  </a:cubicBezTo>
                  <a:cubicBezTo>
                    <a:pt x="81534" y="10791"/>
                    <a:pt x="81589" y="12753"/>
                    <a:pt x="81371" y="14715"/>
                  </a:cubicBezTo>
                  <a:cubicBezTo>
                    <a:pt x="81371" y="15969"/>
                    <a:pt x="81098" y="17168"/>
                    <a:pt x="80717" y="18367"/>
                  </a:cubicBezTo>
                  <a:cubicBezTo>
                    <a:pt x="80499" y="18858"/>
                    <a:pt x="80281" y="19348"/>
                    <a:pt x="80063" y="19784"/>
                  </a:cubicBezTo>
                  <a:cubicBezTo>
                    <a:pt x="79572" y="19948"/>
                    <a:pt x="79027" y="20002"/>
                    <a:pt x="78537" y="19839"/>
                  </a:cubicBezTo>
                  <a:cubicBezTo>
                    <a:pt x="78046" y="19784"/>
                    <a:pt x="77556" y="19893"/>
                    <a:pt x="77174" y="20220"/>
                  </a:cubicBezTo>
                  <a:cubicBezTo>
                    <a:pt x="76956" y="20329"/>
                    <a:pt x="76738" y="20438"/>
                    <a:pt x="76520" y="20547"/>
                  </a:cubicBezTo>
                  <a:cubicBezTo>
                    <a:pt x="76084" y="20765"/>
                    <a:pt x="75594" y="20874"/>
                    <a:pt x="75430" y="21419"/>
                  </a:cubicBezTo>
                  <a:cubicBezTo>
                    <a:pt x="75049" y="22128"/>
                    <a:pt x="74939" y="22945"/>
                    <a:pt x="75049" y="23763"/>
                  </a:cubicBezTo>
                  <a:cubicBezTo>
                    <a:pt x="75158" y="24090"/>
                    <a:pt x="75430" y="24308"/>
                    <a:pt x="75757" y="24417"/>
                  </a:cubicBezTo>
                  <a:cubicBezTo>
                    <a:pt x="76956" y="24907"/>
                    <a:pt x="78319" y="24798"/>
                    <a:pt x="79463" y="24199"/>
                  </a:cubicBezTo>
                  <a:cubicBezTo>
                    <a:pt x="79954" y="23926"/>
                    <a:pt x="80390" y="23654"/>
                    <a:pt x="80880" y="23327"/>
                  </a:cubicBezTo>
                  <a:cubicBezTo>
                    <a:pt x="81916" y="23763"/>
                    <a:pt x="82842" y="24417"/>
                    <a:pt x="83605" y="25234"/>
                  </a:cubicBezTo>
                  <a:cubicBezTo>
                    <a:pt x="84205" y="25725"/>
                    <a:pt x="84859" y="26161"/>
                    <a:pt x="85513" y="26597"/>
                  </a:cubicBezTo>
                  <a:cubicBezTo>
                    <a:pt x="86930" y="27469"/>
                    <a:pt x="87965" y="28777"/>
                    <a:pt x="88565" y="30303"/>
                  </a:cubicBezTo>
                  <a:cubicBezTo>
                    <a:pt x="89110" y="31502"/>
                    <a:pt x="88565" y="32919"/>
                    <a:pt x="87366" y="33409"/>
                  </a:cubicBezTo>
                  <a:cubicBezTo>
                    <a:pt x="86930" y="33627"/>
                    <a:pt x="86494" y="33900"/>
                    <a:pt x="86167" y="34227"/>
                  </a:cubicBezTo>
                  <a:cubicBezTo>
                    <a:pt x="85731" y="34554"/>
                    <a:pt x="85240" y="34826"/>
                    <a:pt x="84695" y="34990"/>
                  </a:cubicBezTo>
                  <a:cubicBezTo>
                    <a:pt x="84041" y="35208"/>
                    <a:pt x="83333" y="35044"/>
                    <a:pt x="82733" y="34608"/>
                  </a:cubicBezTo>
                  <a:cubicBezTo>
                    <a:pt x="82243" y="34227"/>
                    <a:pt x="81698" y="33736"/>
                    <a:pt x="81207" y="33246"/>
                  </a:cubicBezTo>
                  <a:cubicBezTo>
                    <a:pt x="80826" y="32810"/>
                    <a:pt x="80281" y="32537"/>
                    <a:pt x="79681" y="32428"/>
                  </a:cubicBezTo>
                  <a:cubicBezTo>
                    <a:pt x="78918" y="32265"/>
                    <a:pt x="78210" y="32973"/>
                    <a:pt x="78373" y="33736"/>
                  </a:cubicBezTo>
                  <a:cubicBezTo>
                    <a:pt x="78482" y="34336"/>
                    <a:pt x="78646" y="34881"/>
                    <a:pt x="78809" y="35480"/>
                  </a:cubicBezTo>
                  <a:cubicBezTo>
                    <a:pt x="77883" y="36897"/>
                    <a:pt x="76411" y="37769"/>
                    <a:pt x="74776" y="37933"/>
                  </a:cubicBezTo>
                  <a:cubicBezTo>
                    <a:pt x="72650" y="38205"/>
                    <a:pt x="70470" y="37551"/>
                    <a:pt x="68835" y="36134"/>
                  </a:cubicBezTo>
                  <a:cubicBezTo>
                    <a:pt x="68944" y="35807"/>
                    <a:pt x="69053" y="35535"/>
                    <a:pt x="69217" y="35208"/>
                  </a:cubicBezTo>
                  <a:cubicBezTo>
                    <a:pt x="69762" y="34390"/>
                    <a:pt x="69980" y="33464"/>
                    <a:pt x="69980" y="32537"/>
                  </a:cubicBezTo>
                  <a:cubicBezTo>
                    <a:pt x="70143" y="31284"/>
                    <a:pt x="69980" y="29976"/>
                    <a:pt x="69544" y="28777"/>
                  </a:cubicBezTo>
                  <a:cubicBezTo>
                    <a:pt x="69108" y="27796"/>
                    <a:pt x="68290" y="27033"/>
                    <a:pt x="67255" y="26869"/>
                  </a:cubicBezTo>
                  <a:cubicBezTo>
                    <a:pt x="65947" y="26488"/>
                    <a:pt x="64639" y="27360"/>
                    <a:pt x="64312" y="28668"/>
                  </a:cubicBezTo>
                  <a:cubicBezTo>
                    <a:pt x="63930" y="30466"/>
                    <a:pt x="63985" y="32428"/>
                    <a:pt x="64584" y="34172"/>
                  </a:cubicBezTo>
                  <a:cubicBezTo>
                    <a:pt x="64748" y="34826"/>
                    <a:pt x="65020" y="35371"/>
                    <a:pt x="65238" y="36025"/>
                  </a:cubicBezTo>
                  <a:cubicBezTo>
                    <a:pt x="64475" y="37006"/>
                    <a:pt x="63549" y="37824"/>
                    <a:pt x="62459" y="38423"/>
                  </a:cubicBezTo>
                  <a:cubicBezTo>
                    <a:pt x="61314" y="38968"/>
                    <a:pt x="60170" y="39459"/>
                    <a:pt x="58971" y="39949"/>
                  </a:cubicBezTo>
                  <a:cubicBezTo>
                    <a:pt x="57772" y="40440"/>
                    <a:pt x="56409" y="40440"/>
                    <a:pt x="55210" y="39949"/>
                  </a:cubicBezTo>
                  <a:cubicBezTo>
                    <a:pt x="54447" y="39677"/>
                    <a:pt x="53630" y="39404"/>
                    <a:pt x="52812" y="39186"/>
                  </a:cubicBezTo>
                  <a:cubicBezTo>
                    <a:pt x="52049" y="38914"/>
                    <a:pt x="51395" y="38423"/>
                    <a:pt x="51013" y="37715"/>
                  </a:cubicBezTo>
                  <a:cubicBezTo>
                    <a:pt x="50087" y="36134"/>
                    <a:pt x="49487" y="34445"/>
                    <a:pt x="50196" y="32592"/>
                  </a:cubicBezTo>
                  <a:cubicBezTo>
                    <a:pt x="50414" y="31938"/>
                    <a:pt x="50523" y="31175"/>
                    <a:pt x="50359" y="30412"/>
                  </a:cubicBezTo>
                  <a:cubicBezTo>
                    <a:pt x="50305" y="29976"/>
                    <a:pt x="50141" y="29594"/>
                    <a:pt x="49869" y="29213"/>
                  </a:cubicBezTo>
                  <a:cubicBezTo>
                    <a:pt x="49433" y="28613"/>
                    <a:pt x="48561" y="28559"/>
                    <a:pt x="48070" y="29104"/>
                  </a:cubicBezTo>
                  <a:cubicBezTo>
                    <a:pt x="47580" y="29485"/>
                    <a:pt x="47307" y="30030"/>
                    <a:pt x="47253" y="30630"/>
                  </a:cubicBezTo>
                  <a:cubicBezTo>
                    <a:pt x="47253" y="30957"/>
                    <a:pt x="47198" y="31338"/>
                    <a:pt x="47198" y="31665"/>
                  </a:cubicBezTo>
                  <a:cubicBezTo>
                    <a:pt x="47089" y="36134"/>
                    <a:pt x="44146" y="40058"/>
                    <a:pt x="39841" y="41366"/>
                  </a:cubicBezTo>
                  <a:cubicBezTo>
                    <a:pt x="38642" y="41639"/>
                    <a:pt x="37388" y="41639"/>
                    <a:pt x="36189" y="41421"/>
                  </a:cubicBezTo>
                  <a:cubicBezTo>
                    <a:pt x="34990" y="41148"/>
                    <a:pt x="33900" y="40767"/>
                    <a:pt x="32810" y="40276"/>
                  </a:cubicBezTo>
                  <a:cubicBezTo>
                    <a:pt x="30630" y="39186"/>
                    <a:pt x="29431" y="37279"/>
                    <a:pt x="28668" y="35099"/>
                  </a:cubicBezTo>
                  <a:cubicBezTo>
                    <a:pt x="28395" y="34227"/>
                    <a:pt x="28504" y="33300"/>
                    <a:pt x="28995" y="32537"/>
                  </a:cubicBezTo>
                  <a:cubicBezTo>
                    <a:pt x="29540" y="31611"/>
                    <a:pt x="29812" y="30521"/>
                    <a:pt x="29758" y="29431"/>
                  </a:cubicBezTo>
                  <a:cubicBezTo>
                    <a:pt x="29758" y="29104"/>
                    <a:pt x="29703" y="28831"/>
                    <a:pt x="29649" y="28559"/>
                  </a:cubicBezTo>
                  <a:cubicBezTo>
                    <a:pt x="29540" y="27959"/>
                    <a:pt x="29049" y="27578"/>
                    <a:pt x="28504" y="27523"/>
                  </a:cubicBezTo>
                  <a:cubicBezTo>
                    <a:pt x="27959" y="27414"/>
                    <a:pt x="27414" y="27687"/>
                    <a:pt x="27142" y="28232"/>
                  </a:cubicBezTo>
                  <a:cubicBezTo>
                    <a:pt x="26597" y="29267"/>
                    <a:pt x="26161" y="30357"/>
                    <a:pt x="25997" y="31556"/>
                  </a:cubicBezTo>
                  <a:cubicBezTo>
                    <a:pt x="25779" y="32973"/>
                    <a:pt x="24907" y="34118"/>
                    <a:pt x="23599" y="34717"/>
                  </a:cubicBezTo>
                  <a:cubicBezTo>
                    <a:pt x="22400" y="35262"/>
                    <a:pt x="21256" y="35971"/>
                    <a:pt x="20111" y="36625"/>
                  </a:cubicBezTo>
                  <a:cubicBezTo>
                    <a:pt x="18367" y="37551"/>
                    <a:pt x="16405" y="38042"/>
                    <a:pt x="14443" y="38042"/>
                  </a:cubicBezTo>
                  <a:cubicBezTo>
                    <a:pt x="13190" y="38042"/>
                    <a:pt x="11991" y="38042"/>
                    <a:pt x="10737" y="37933"/>
                  </a:cubicBezTo>
                  <a:cubicBezTo>
                    <a:pt x="10356" y="37933"/>
                    <a:pt x="9974" y="37878"/>
                    <a:pt x="9593" y="37715"/>
                  </a:cubicBezTo>
                  <a:cubicBezTo>
                    <a:pt x="8066" y="37333"/>
                    <a:pt x="7794" y="36952"/>
                    <a:pt x="8012" y="35426"/>
                  </a:cubicBezTo>
                  <a:cubicBezTo>
                    <a:pt x="8066" y="34772"/>
                    <a:pt x="8230" y="34172"/>
                    <a:pt x="8557" y="33573"/>
                  </a:cubicBezTo>
                  <a:cubicBezTo>
                    <a:pt x="9647" y="31338"/>
                    <a:pt x="11119" y="29267"/>
                    <a:pt x="12863" y="27469"/>
                  </a:cubicBezTo>
                  <a:cubicBezTo>
                    <a:pt x="13244" y="27033"/>
                    <a:pt x="13680" y="26760"/>
                    <a:pt x="14225" y="26651"/>
                  </a:cubicBezTo>
                  <a:cubicBezTo>
                    <a:pt x="15206" y="26433"/>
                    <a:pt x="16133" y="26106"/>
                    <a:pt x="17059" y="25834"/>
                  </a:cubicBezTo>
                  <a:cubicBezTo>
                    <a:pt x="17877" y="25561"/>
                    <a:pt x="18585" y="25071"/>
                    <a:pt x="19130" y="24417"/>
                  </a:cubicBezTo>
                  <a:cubicBezTo>
                    <a:pt x="19893" y="23654"/>
                    <a:pt x="19512" y="22346"/>
                    <a:pt x="18422" y="22128"/>
                  </a:cubicBezTo>
                  <a:cubicBezTo>
                    <a:pt x="18204" y="22019"/>
                    <a:pt x="17931" y="22019"/>
                    <a:pt x="17713" y="22019"/>
                  </a:cubicBezTo>
                  <a:cubicBezTo>
                    <a:pt x="16514" y="22019"/>
                    <a:pt x="15370" y="22346"/>
                    <a:pt x="14334" y="22945"/>
                  </a:cubicBezTo>
                  <a:cubicBezTo>
                    <a:pt x="13844" y="23272"/>
                    <a:pt x="13299" y="23545"/>
                    <a:pt x="12863" y="23926"/>
                  </a:cubicBezTo>
                  <a:cubicBezTo>
                    <a:pt x="12427" y="24199"/>
                    <a:pt x="11991" y="24417"/>
                    <a:pt x="11500" y="24417"/>
                  </a:cubicBezTo>
                  <a:cubicBezTo>
                    <a:pt x="7794" y="24744"/>
                    <a:pt x="4142" y="23708"/>
                    <a:pt x="1145" y="21528"/>
                  </a:cubicBezTo>
                  <a:lnTo>
                    <a:pt x="709" y="21147"/>
                  </a:lnTo>
                  <a:cubicBezTo>
                    <a:pt x="273" y="20874"/>
                    <a:pt x="55" y="20384"/>
                    <a:pt x="109" y="19893"/>
                  </a:cubicBezTo>
                  <a:cubicBezTo>
                    <a:pt x="109" y="19348"/>
                    <a:pt x="109" y="18803"/>
                    <a:pt x="109" y="18258"/>
                  </a:cubicBezTo>
                  <a:cubicBezTo>
                    <a:pt x="0" y="17495"/>
                    <a:pt x="273" y="16786"/>
                    <a:pt x="818" y="16241"/>
                  </a:cubicBezTo>
                  <a:cubicBezTo>
                    <a:pt x="1744" y="15042"/>
                    <a:pt x="2998" y="14061"/>
                    <a:pt x="4360" y="13353"/>
                  </a:cubicBezTo>
                  <a:cubicBezTo>
                    <a:pt x="4851" y="13189"/>
                    <a:pt x="5341" y="12917"/>
                    <a:pt x="5832" y="12644"/>
                  </a:cubicBezTo>
                  <a:cubicBezTo>
                    <a:pt x="7848" y="11445"/>
                    <a:pt x="10247" y="10900"/>
                    <a:pt x="12645" y="11009"/>
                  </a:cubicBezTo>
                  <a:lnTo>
                    <a:pt x="17059" y="11009"/>
                  </a:lnTo>
                  <a:cubicBezTo>
                    <a:pt x="17604" y="11064"/>
                    <a:pt x="18149" y="11118"/>
                    <a:pt x="18640" y="11282"/>
                  </a:cubicBezTo>
                  <a:cubicBezTo>
                    <a:pt x="19239" y="11391"/>
                    <a:pt x="19730" y="11827"/>
                    <a:pt x="19948" y="12372"/>
                  </a:cubicBezTo>
                  <a:cubicBezTo>
                    <a:pt x="20002" y="12590"/>
                    <a:pt x="20057" y="12753"/>
                    <a:pt x="20220" y="12917"/>
                  </a:cubicBezTo>
                  <a:cubicBezTo>
                    <a:pt x="20384" y="13244"/>
                    <a:pt x="20820" y="13298"/>
                    <a:pt x="21092" y="13026"/>
                  </a:cubicBezTo>
                  <a:cubicBezTo>
                    <a:pt x="21365" y="12699"/>
                    <a:pt x="21801" y="12535"/>
                    <a:pt x="22237" y="12644"/>
                  </a:cubicBezTo>
                  <a:cubicBezTo>
                    <a:pt x="22346" y="12644"/>
                    <a:pt x="22509" y="12590"/>
                    <a:pt x="22673" y="12535"/>
                  </a:cubicBezTo>
                  <a:cubicBezTo>
                    <a:pt x="23599" y="12208"/>
                    <a:pt x="23817" y="11500"/>
                    <a:pt x="23109" y="10737"/>
                  </a:cubicBezTo>
                  <a:cubicBezTo>
                    <a:pt x="22891" y="10573"/>
                    <a:pt x="22727" y="10464"/>
                    <a:pt x="22509" y="103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6"/>
            <p:cNvSpPr/>
            <p:nvPr/>
          </p:nvSpPr>
          <p:spPr>
            <a:xfrm>
              <a:off x="-929428" y="3027634"/>
              <a:ext cx="9930" cy="35431"/>
            </a:xfrm>
            <a:custGeom>
              <a:avLst/>
              <a:gdLst/>
              <a:ahLst/>
              <a:cxnLst/>
              <a:rect l="l" t="t" r="r" b="b"/>
              <a:pathLst>
                <a:path w="764" h="2726" extrusionOk="0">
                  <a:moveTo>
                    <a:pt x="437" y="2725"/>
                  </a:moveTo>
                  <a:cubicBezTo>
                    <a:pt x="110" y="1908"/>
                    <a:pt x="1" y="927"/>
                    <a:pt x="164" y="0"/>
                  </a:cubicBezTo>
                  <a:cubicBezTo>
                    <a:pt x="382" y="273"/>
                    <a:pt x="546" y="382"/>
                    <a:pt x="546" y="491"/>
                  </a:cubicBezTo>
                  <a:cubicBezTo>
                    <a:pt x="764" y="1254"/>
                    <a:pt x="709" y="2017"/>
                    <a:pt x="437" y="2725"/>
                  </a:cubicBezTo>
                  <a:close/>
                </a:path>
              </a:pathLst>
            </a:custGeom>
            <a:solidFill>
              <a:srgbClr val="6D6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-1687390" y="3361280"/>
              <a:ext cx="230940" cy="224571"/>
            </a:xfrm>
            <a:custGeom>
              <a:avLst/>
              <a:gdLst/>
              <a:ahLst/>
              <a:cxnLst/>
              <a:rect l="l" t="t" r="r" b="b"/>
              <a:pathLst>
                <a:path w="17768" h="17278" extrusionOk="0">
                  <a:moveTo>
                    <a:pt x="17277" y="7739"/>
                  </a:moveTo>
                  <a:cubicBezTo>
                    <a:pt x="17768" y="3652"/>
                    <a:pt x="14334" y="491"/>
                    <a:pt x="10356" y="164"/>
                  </a:cubicBezTo>
                  <a:cubicBezTo>
                    <a:pt x="8884" y="0"/>
                    <a:pt x="7358" y="382"/>
                    <a:pt x="6159" y="1254"/>
                  </a:cubicBezTo>
                  <a:cubicBezTo>
                    <a:pt x="4960" y="1799"/>
                    <a:pt x="3979" y="2780"/>
                    <a:pt x="3325" y="3979"/>
                  </a:cubicBezTo>
                  <a:cubicBezTo>
                    <a:pt x="1581" y="4633"/>
                    <a:pt x="164" y="5668"/>
                    <a:pt x="109" y="8121"/>
                  </a:cubicBezTo>
                  <a:cubicBezTo>
                    <a:pt x="0" y="11009"/>
                    <a:pt x="1636" y="13135"/>
                    <a:pt x="3925" y="14661"/>
                  </a:cubicBezTo>
                  <a:cubicBezTo>
                    <a:pt x="7740" y="17277"/>
                    <a:pt x="14334" y="16296"/>
                    <a:pt x="16569" y="12045"/>
                  </a:cubicBezTo>
                  <a:cubicBezTo>
                    <a:pt x="17277" y="10737"/>
                    <a:pt x="17550" y="9211"/>
                    <a:pt x="17277" y="7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-957762" y="3249359"/>
              <a:ext cx="212535" cy="221022"/>
            </a:xfrm>
            <a:custGeom>
              <a:avLst/>
              <a:gdLst/>
              <a:ahLst/>
              <a:cxnLst/>
              <a:rect l="l" t="t" r="r" b="b"/>
              <a:pathLst>
                <a:path w="16352" h="17005" extrusionOk="0">
                  <a:moveTo>
                    <a:pt x="15588" y="7031"/>
                  </a:moveTo>
                  <a:cubicBezTo>
                    <a:pt x="15207" y="5614"/>
                    <a:pt x="14226" y="4415"/>
                    <a:pt x="12863" y="3815"/>
                  </a:cubicBezTo>
                  <a:cubicBezTo>
                    <a:pt x="11228" y="1145"/>
                    <a:pt x="7903" y="0"/>
                    <a:pt x="4960" y="1199"/>
                  </a:cubicBezTo>
                  <a:cubicBezTo>
                    <a:pt x="1963" y="2453"/>
                    <a:pt x="655" y="4796"/>
                    <a:pt x="219" y="7903"/>
                  </a:cubicBezTo>
                  <a:cubicBezTo>
                    <a:pt x="1" y="10355"/>
                    <a:pt x="927" y="12753"/>
                    <a:pt x="2726" y="14497"/>
                  </a:cubicBezTo>
                  <a:cubicBezTo>
                    <a:pt x="5287" y="16950"/>
                    <a:pt x="8830" y="17004"/>
                    <a:pt x="11991" y="15696"/>
                  </a:cubicBezTo>
                  <a:cubicBezTo>
                    <a:pt x="15316" y="14279"/>
                    <a:pt x="16351" y="10246"/>
                    <a:pt x="15588" y="70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-1897780" y="2612520"/>
              <a:ext cx="1367181" cy="1114289"/>
            </a:xfrm>
            <a:custGeom>
              <a:avLst/>
              <a:gdLst/>
              <a:ahLst/>
              <a:cxnLst/>
              <a:rect l="l" t="t" r="r" b="b"/>
              <a:pathLst>
                <a:path w="105188" h="85731" extrusionOk="0">
                  <a:moveTo>
                    <a:pt x="105134" y="51722"/>
                  </a:moveTo>
                  <a:cubicBezTo>
                    <a:pt x="104970" y="50523"/>
                    <a:pt x="104970" y="49270"/>
                    <a:pt x="104806" y="48071"/>
                  </a:cubicBezTo>
                  <a:cubicBezTo>
                    <a:pt x="104643" y="47035"/>
                    <a:pt x="104316" y="46054"/>
                    <a:pt x="103771" y="45182"/>
                  </a:cubicBezTo>
                  <a:cubicBezTo>
                    <a:pt x="103662" y="44909"/>
                    <a:pt x="103498" y="44746"/>
                    <a:pt x="103280" y="44582"/>
                  </a:cubicBezTo>
                  <a:cubicBezTo>
                    <a:pt x="102572" y="44092"/>
                    <a:pt x="101700" y="43819"/>
                    <a:pt x="100773" y="43765"/>
                  </a:cubicBezTo>
                  <a:cubicBezTo>
                    <a:pt x="99792" y="43874"/>
                    <a:pt x="98811" y="43874"/>
                    <a:pt x="97830" y="43874"/>
                  </a:cubicBezTo>
                  <a:cubicBezTo>
                    <a:pt x="96740" y="43874"/>
                    <a:pt x="95650" y="44146"/>
                    <a:pt x="94724" y="44637"/>
                  </a:cubicBezTo>
                  <a:cubicBezTo>
                    <a:pt x="94451" y="44800"/>
                    <a:pt x="94124" y="44909"/>
                    <a:pt x="93743" y="45073"/>
                  </a:cubicBezTo>
                  <a:cubicBezTo>
                    <a:pt x="93579" y="43220"/>
                    <a:pt x="92598" y="41748"/>
                    <a:pt x="92380" y="40059"/>
                  </a:cubicBezTo>
                  <a:cubicBezTo>
                    <a:pt x="92925" y="39841"/>
                    <a:pt x="93470" y="39623"/>
                    <a:pt x="94015" y="39350"/>
                  </a:cubicBezTo>
                  <a:cubicBezTo>
                    <a:pt x="95051" y="38805"/>
                    <a:pt x="96086" y="38206"/>
                    <a:pt x="97067" y="37552"/>
                  </a:cubicBezTo>
                  <a:cubicBezTo>
                    <a:pt x="98103" y="36898"/>
                    <a:pt x="98866" y="35808"/>
                    <a:pt x="99084" y="34554"/>
                  </a:cubicBezTo>
                  <a:cubicBezTo>
                    <a:pt x="99356" y="32865"/>
                    <a:pt x="98920" y="31175"/>
                    <a:pt x="97939" y="29813"/>
                  </a:cubicBezTo>
                  <a:cubicBezTo>
                    <a:pt x="97231" y="28886"/>
                    <a:pt x="96468" y="28069"/>
                    <a:pt x="95650" y="27306"/>
                  </a:cubicBezTo>
                  <a:cubicBezTo>
                    <a:pt x="94233" y="25889"/>
                    <a:pt x="92707" y="24635"/>
                    <a:pt x="91072" y="23545"/>
                  </a:cubicBezTo>
                  <a:cubicBezTo>
                    <a:pt x="90854" y="23382"/>
                    <a:pt x="90636" y="23164"/>
                    <a:pt x="90473" y="23000"/>
                  </a:cubicBezTo>
                  <a:cubicBezTo>
                    <a:pt x="91181" y="21420"/>
                    <a:pt x="91726" y="19730"/>
                    <a:pt x="91944" y="18040"/>
                  </a:cubicBezTo>
                  <a:cubicBezTo>
                    <a:pt x="92162" y="15806"/>
                    <a:pt x="92217" y="13571"/>
                    <a:pt x="91999" y="11391"/>
                  </a:cubicBezTo>
                  <a:cubicBezTo>
                    <a:pt x="91890" y="9320"/>
                    <a:pt x="90909" y="7413"/>
                    <a:pt x="89383" y="6050"/>
                  </a:cubicBezTo>
                  <a:cubicBezTo>
                    <a:pt x="88674" y="5451"/>
                    <a:pt x="88020" y="4906"/>
                    <a:pt x="87312" y="4361"/>
                  </a:cubicBezTo>
                  <a:cubicBezTo>
                    <a:pt x="86276" y="3598"/>
                    <a:pt x="85023" y="3107"/>
                    <a:pt x="83715" y="3053"/>
                  </a:cubicBezTo>
                  <a:cubicBezTo>
                    <a:pt x="81916" y="2944"/>
                    <a:pt x="80117" y="2889"/>
                    <a:pt x="78264" y="2889"/>
                  </a:cubicBezTo>
                  <a:cubicBezTo>
                    <a:pt x="76956" y="2835"/>
                    <a:pt x="75703" y="3162"/>
                    <a:pt x="74558" y="3816"/>
                  </a:cubicBezTo>
                  <a:lnTo>
                    <a:pt x="72760" y="4851"/>
                  </a:lnTo>
                  <a:cubicBezTo>
                    <a:pt x="72433" y="4524"/>
                    <a:pt x="72106" y="4252"/>
                    <a:pt x="71779" y="3925"/>
                  </a:cubicBezTo>
                  <a:cubicBezTo>
                    <a:pt x="71506" y="3652"/>
                    <a:pt x="71179" y="3434"/>
                    <a:pt x="70852" y="3216"/>
                  </a:cubicBezTo>
                  <a:cubicBezTo>
                    <a:pt x="69326" y="2453"/>
                    <a:pt x="67800" y="1636"/>
                    <a:pt x="66165" y="982"/>
                  </a:cubicBezTo>
                  <a:cubicBezTo>
                    <a:pt x="65130" y="546"/>
                    <a:pt x="64040" y="273"/>
                    <a:pt x="62895" y="164"/>
                  </a:cubicBezTo>
                  <a:cubicBezTo>
                    <a:pt x="61205" y="1"/>
                    <a:pt x="59461" y="1"/>
                    <a:pt x="57717" y="164"/>
                  </a:cubicBezTo>
                  <a:cubicBezTo>
                    <a:pt x="55755" y="328"/>
                    <a:pt x="53848" y="982"/>
                    <a:pt x="52213" y="2126"/>
                  </a:cubicBezTo>
                  <a:cubicBezTo>
                    <a:pt x="51722" y="2399"/>
                    <a:pt x="51177" y="2726"/>
                    <a:pt x="50687" y="3053"/>
                  </a:cubicBezTo>
                  <a:cubicBezTo>
                    <a:pt x="50196" y="3380"/>
                    <a:pt x="49706" y="3816"/>
                    <a:pt x="49215" y="4143"/>
                  </a:cubicBezTo>
                  <a:cubicBezTo>
                    <a:pt x="49106" y="4088"/>
                    <a:pt x="48997" y="4034"/>
                    <a:pt x="48888" y="3979"/>
                  </a:cubicBezTo>
                  <a:cubicBezTo>
                    <a:pt x="47253" y="2181"/>
                    <a:pt x="45073" y="982"/>
                    <a:pt x="42675" y="491"/>
                  </a:cubicBezTo>
                  <a:cubicBezTo>
                    <a:pt x="41531" y="164"/>
                    <a:pt x="40386" y="55"/>
                    <a:pt x="39187" y="164"/>
                  </a:cubicBezTo>
                  <a:cubicBezTo>
                    <a:pt x="36898" y="491"/>
                    <a:pt x="34772" y="1472"/>
                    <a:pt x="33192" y="3107"/>
                  </a:cubicBezTo>
                  <a:cubicBezTo>
                    <a:pt x="32265" y="4088"/>
                    <a:pt x="31339" y="5069"/>
                    <a:pt x="30467" y="6050"/>
                  </a:cubicBezTo>
                  <a:cubicBezTo>
                    <a:pt x="29431" y="7195"/>
                    <a:pt x="28668" y="8557"/>
                    <a:pt x="28232" y="10029"/>
                  </a:cubicBezTo>
                  <a:cubicBezTo>
                    <a:pt x="28123" y="10465"/>
                    <a:pt x="28014" y="10846"/>
                    <a:pt x="27851" y="11282"/>
                  </a:cubicBezTo>
                  <a:cubicBezTo>
                    <a:pt x="27687" y="11282"/>
                    <a:pt x="27524" y="11282"/>
                    <a:pt x="27415" y="11228"/>
                  </a:cubicBezTo>
                  <a:cubicBezTo>
                    <a:pt x="26379" y="10846"/>
                    <a:pt x="25289" y="10628"/>
                    <a:pt x="24199" y="10683"/>
                  </a:cubicBezTo>
                  <a:lnTo>
                    <a:pt x="19458" y="10683"/>
                  </a:lnTo>
                  <a:cubicBezTo>
                    <a:pt x="17714" y="10574"/>
                    <a:pt x="15969" y="10846"/>
                    <a:pt x="14389" y="11500"/>
                  </a:cubicBezTo>
                  <a:cubicBezTo>
                    <a:pt x="12808" y="12209"/>
                    <a:pt x="11228" y="12972"/>
                    <a:pt x="9756" y="13844"/>
                  </a:cubicBezTo>
                  <a:cubicBezTo>
                    <a:pt x="8176" y="14770"/>
                    <a:pt x="6868" y="16078"/>
                    <a:pt x="5832" y="17604"/>
                  </a:cubicBezTo>
                  <a:cubicBezTo>
                    <a:pt x="5451" y="18149"/>
                    <a:pt x="5233" y="18858"/>
                    <a:pt x="5233" y="19512"/>
                  </a:cubicBezTo>
                  <a:cubicBezTo>
                    <a:pt x="5287" y="20493"/>
                    <a:pt x="5287" y="21420"/>
                    <a:pt x="5233" y="22346"/>
                  </a:cubicBezTo>
                  <a:cubicBezTo>
                    <a:pt x="5233" y="23327"/>
                    <a:pt x="5614" y="24199"/>
                    <a:pt x="6377" y="24853"/>
                  </a:cubicBezTo>
                  <a:cubicBezTo>
                    <a:pt x="6759" y="25180"/>
                    <a:pt x="7195" y="25562"/>
                    <a:pt x="7631" y="25889"/>
                  </a:cubicBezTo>
                  <a:cubicBezTo>
                    <a:pt x="10192" y="27796"/>
                    <a:pt x="13244" y="28941"/>
                    <a:pt x="16460" y="29213"/>
                  </a:cubicBezTo>
                  <a:cubicBezTo>
                    <a:pt x="16678" y="29268"/>
                    <a:pt x="16841" y="29322"/>
                    <a:pt x="17059" y="29431"/>
                  </a:cubicBezTo>
                  <a:cubicBezTo>
                    <a:pt x="16078" y="30957"/>
                    <a:pt x="15152" y="32429"/>
                    <a:pt x="14225" y="33900"/>
                  </a:cubicBezTo>
                  <a:cubicBezTo>
                    <a:pt x="14116" y="34064"/>
                    <a:pt x="13953" y="34282"/>
                    <a:pt x="13735" y="34445"/>
                  </a:cubicBezTo>
                  <a:cubicBezTo>
                    <a:pt x="12590" y="35426"/>
                    <a:pt x="11718" y="36734"/>
                    <a:pt x="11282" y="38206"/>
                  </a:cubicBezTo>
                  <a:cubicBezTo>
                    <a:pt x="10683" y="39895"/>
                    <a:pt x="10192" y="41585"/>
                    <a:pt x="9702" y="43274"/>
                  </a:cubicBezTo>
                  <a:cubicBezTo>
                    <a:pt x="9429" y="44092"/>
                    <a:pt x="9266" y="44909"/>
                    <a:pt x="9157" y="45727"/>
                  </a:cubicBezTo>
                  <a:cubicBezTo>
                    <a:pt x="8830" y="48507"/>
                    <a:pt x="8775" y="51341"/>
                    <a:pt x="9048" y="54120"/>
                  </a:cubicBezTo>
                  <a:cubicBezTo>
                    <a:pt x="9048" y="54393"/>
                    <a:pt x="8993" y="54665"/>
                    <a:pt x="8993" y="54883"/>
                  </a:cubicBezTo>
                  <a:cubicBezTo>
                    <a:pt x="8503" y="54720"/>
                    <a:pt x="8121" y="54611"/>
                    <a:pt x="7794" y="54502"/>
                  </a:cubicBezTo>
                  <a:cubicBezTo>
                    <a:pt x="6868" y="54175"/>
                    <a:pt x="5996" y="54011"/>
                    <a:pt x="5069" y="53957"/>
                  </a:cubicBezTo>
                  <a:cubicBezTo>
                    <a:pt x="3434" y="53848"/>
                    <a:pt x="1908" y="54774"/>
                    <a:pt x="1200" y="56246"/>
                  </a:cubicBezTo>
                  <a:cubicBezTo>
                    <a:pt x="873" y="57009"/>
                    <a:pt x="600" y="57826"/>
                    <a:pt x="437" y="58644"/>
                  </a:cubicBezTo>
                  <a:cubicBezTo>
                    <a:pt x="1" y="60279"/>
                    <a:pt x="273" y="62023"/>
                    <a:pt x="1200" y="63494"/>
                  </a:cubicBezTo>
                  <a:cubicBezTo>
                    <a:pt x="1745" y="64312"/>
                    <a:pt x="2453" y="65129"/>
                    <a:pt x="3162" y="65838"/>
                  </a:cubicBezTo>
                  <a:cubicBezTo>
                    <a:pt x="5015" y="67745"/>
                    <a:pt x="7576" y="68835"/>
                    <a:pt x="10192" y="68781"/>
                  </a:cubicBezTo>
                  <a:lnTo>
                    <a:pt x="13026" y="68781"/>
                  </a:lnTo>
                  <a:cubicBezTo>
                    <a:pt x="13626" y="69653"/>
                    <a:pt x="14171" y="70470"/>
                    <a:pt x="14770" y="71288"/>
                  </a:cubicBezTo>
                  <a:cubicBezTo>
                    <a:pt x="16351" y="73250"/>
                    <a:pt x="18041" y="75049"/>
                    <a:pt x="19894" y="76738"/>
                  </a:cubicBezTo>
                  <a:cubicBezTo>
                    <a:pt x="22237" y="79027"/>
                    <a:pt x="25071" y="80771"/>
                    <a:pt x="28123" y="81861"/>
                  </a:cubicBezTo>
                  <a:cubicBezTo>
                    <a:pt x="30739" y="82733"/>
                    <a:pt x="33301" y="83551"/>
                    <a:pt x="35862" y="84423"/>
                  </a:cubicBezTo>
                  <a:cubicBezTo>
                    <a:pt x="38533" y="85240"/>
                    <a:pt x="41258" y="85622"/>
                    <a:pt x="44038" y="85622"/>
                  </a:cubicBezTo>
                  <a:cubicBezTo>
                    <a:pt x="46654" y="85622"/>
                    <a:pt x="49270" y="85731"/>
                    <a:pt x="51886" y="85513"/>
                  </a:cubicBezTo>
                  <a:cubicBezTo>
                    <a:pt x="54447" y="85295"/>
                    <a:pt x="56954" y="84968"/>
                    <a:pt x="59461" y="84532"/>
                  </a:cubicBezTo>
                  <a:cubicBezTo>
                    <a:pt x="60878" y="84259"/>
                    <a:pt x="62296" y="83932"/>
                    <a:pt x="63713" y="83551"/>
                  </a:cubicBezTo>
                  <a:cubicBezTo>
                    <a:pt x="67473" y="82570"/>
                    <a:pt x="71070" y="80989"/>
                    <a:pt x="74395" y="78864"/>
                  </a:cubicBezTo>
                  <a:lnTo>
                    <a:pt x="77883" y="76847"/>
                  </a:lnTo>
                  <a:cubicBezTo>
                    <a:pt x="78319" y="76575"/>
                    <a:pt x="78646" y="76357"/>
                    <a:pt x="78973" y="76139"/>
                  </a:cubicBezTo>
                  <a:cubicBezTo>
                    <a:pt x="80444" y="75267"/>
                    <a:pt x="81807" y="74231"/>
                    <a:pt x="83115" y="73087"/>
                  </a:cubicBezTo>
                  <a:cubicBezTo>
                    <a:pt x="84260" y="71942"/>
                    <a:pt x="85404" y="70797"/>
                    <a:pt x="86603" y="69653"/>
                  </a:cubicBezTo>
                  <a:cubicBezTo>
                    <a:pt x="89056" y="67146"/>
                    <a:pt x="90963" y="64148"/>
                    <a:pt x="92162" y="60824"/>
                  </a:cubicBezTo>
                  <a:cubicBezTo>
                    <a:pt x="92326" y="60551"/>
                    <a:pt x="92489" y="60224"/>
                    <a:pt x="92653" y="59952"/>
                  </a:cubicBezTo>
                  <a:cubicBezTo>
                    <a:pt x="92980" y="59952"/>
                    <a:pt x="93307" y="59897"/>
                    <a:pt x="93579" y="59897"/>
                  </a:cubicBezTo>
                  <a:cubicBezTo>
                    <a:pt x="94560" y="59952"/>
                    <a:pt x="95541" y="59952"/>
                    <a:pt x="96522" y="59897"/>
                  </a:cubicBezTo>
                  <a:cubicBezTo>
                    <a:pt x="97612" y="59843"/>
                    <a:pt x="98702" y="59570"/>
                    <a:pt x="99683" y="59189"/>
                  </a:cubicBezTo>
                  <a:cubicBezTo>
                    <a:pt x="100773" y="58753"/>
                    <a:pt x="101700" y="58044"/>
                    <a:pt x="102408" y="57172"/>
                  </a:cubicBezTo>
                  <a:cubicBezTo>
                    <a:pt x="103171" y="56191"/>
                    <a:pt x="103880" y="55156"/>
                    <a:pt x="104534" y="54120"/>
                  </a:cubicBezTo>
                  <a:cubicBezTo>
                    <a:pt x="104970" y="53412"/>
                    <a:pt x="105188" y="52594"/>
                    <a:pt x="105134" y="51722"/>
                  </a:cubicBezTo>
                  <a:close/>
                  <a:moveTo>
                    <a:pt x="5233" y="64257"/>
                  </a:moveTo>
                  <a:cubicBezTo>
                    <a:pt x="4579" y="63603"/>
                    <a:pt x="3925" y="62895"/>
                    <a:pt x="3380" y="62132"/>
                  </a:cubicBezTo>
                  <a:cubicBezTo>
                    <a:pt x="2780" y="61369"/>
                    <a:pt x="2562" y="60333"/>
                    <a:pt x="2835" y="59352"/>
                  </a:cubicBezTo>
                  <a:cubicBezTo>
                    <a:pt x="3053" y="58753"/>
                    <a:pt x="3162" y="58099"/>
                    <a:pt x="3380" y="57499"/>
                  </a:cubicBezTo>
                  <a:cubicBezTo>
                    <a:pt x="3598" y="56791"/>
                    <a:pt x="4306" y="56300"/>
                    <a:pt x="5069" y="56355"/>
                  </a:cubicBezTo>
                  <a:cubicBezTo>
                    <a:pt x="6650" y="56355"/>
                    <a:pt x="8121" y="56954"/>
                    <a:pt x="9211" y="58044"/>
                  </a:cubicBezTo>
                  <a:cubicBezTo>
                    <a:pt x="9484" y="58371"/>
                    <a:pt x="9702" y="58807"/>
                    <a:pt x="9756" y="59243"/>
                  </a:cubicBezTo>
                  <a:cubicBezTo>
                    <a:pt x="10192" y="60933"/>
                    <a:pt x="10628" y="62622"/>
                    <a:pt x="11119" y="64366"/>
                  </a:cubicBezTo>
                  <a:cubicBezTo>
                    <a:pt x="11282" y="64911"/>
                    <a:pt x="11446" y="65456"/>
                    <a:pt x="11718" y="66165"/>
                  </a:cubicBezTo>
                  <a:cubicBezTo>
                    <a:pt x="9375" y="66655"/>
                    <a:pt x="6922" y="65947"/>
                    <a:pt x="5233" y="64257"/>
                  </a:cubicBezTo>
                  <a:close/>
                  <a:moveTo>
                    <a:pt x="90963" y="53957"/>
                  </a:moveTo>
                  <a:cubicBezTo>
                    <a:pt x="90854" y="55156"/>
                    <a:pt x="90636" y="56300"/>
                    <a:pt x="90255" y="57445"/>
                  </a:cubicBezTo>
                  <a:cubicBezTo>
                    <a:pt x="89655" y="59570"/>
                    <a:pt x="88729" y="61587"/>
                    <a:pt x="87639" y="63549"/>
                  </a:cubicBezTo>
                  <a:cubicBezTo>
                    <a:pt x="86658" y="65129"/>
                    <a:pt x="85459" y="66601"/>
                    <a:pt x="84151" y="67909"/>
                  </a:cubicBezTo>
                  <a:cubicBezTo>
                    <a:pt x="83224" y="68835"/>
                    <a:pt x="82352" y="69707"/>
                    <a:pt x="81425" y="70634"/>
                  </a:cubicBezTo>
                  <a:cubicBezTo>
                    <a:pt x="80172" y="71778"/>
                    <a:pt x="78864" y="72814"/>
                    <a:pt x="77392" y="73632"/>
                  </a:cubicBezTo>
                  <a:cubicBezTo>
                    <a:pt x="75049" y="75103"/>
                    <a:pt x="72705" y="76520"/>
                    <a:pt x="70307" y="77883"/>
                  </a:cubicBezTo>
                  <a:cubicBezTo>
                    <a:pt x="67855" y="79191"/>
                    <a:pt x="65239" y="80172"/>
                    <a:pt x="62568" y="80826"/>
                  </a:cubicBezTo>
                  <a:cubicBezTo>
                    <a:pt x="59952" y="81534"/>
                    <a:pt x="57281" y="82025"/>
                    <a:pt x="54611" y="82297"/>
                  </a:cubicBezTo>
                  <a:cubicBezTo>
                    <a:pt x="52322" y="82570"/>
                    <a:pt x="50087" y="82570"/>
                    <a:pt x="47798" y="82679"/>
                  </a:cubicBezTo>
                  <a:cubicBezTo>
                    <a:pt x="46817" y="82733"/>
                    <a:pt x="45782" y="82679"/>
                    <a:pt x="44801" y="82679"/>
                  </a:cubicBezTo>
                  <a:cubicBezTo>
                    <a:pt x="42948" y="82733"/>
                    <a:pt x="41040" y="82570"/>
                    <a:pt x="39242" y="82243"/>
                  </a:cubicBezTo>
                  <a:cubicBezTo>
                    <a:pt x="38533" y="82134"/>
                    <a:pt x="37824" y="82025"/>
                    <a:pt x="37170" y="81807"/>
                  </a:cubicBezTo>
                  <a:cubicBezTo>
                    <a:pt x="34718" y="81044"/>
                    <a:pt x="32265" y="80281"/>
                    <a:pt x="29867" y="79518"/>
                  </a:cubicBezTo>
                  <a:cubicBezTo>
                    <a:pt x="26543" y="78428"/>
                    <a:pt x="23545" y="76575"/>
                    <a:pt x="21147" y="74122"/>
                  </a:cubicBezTo>
                  <a:cubicBezTo>
                    <a:pt x="19785" y="72760"/>
                    <a:pt x="18477" y="71342"/>
                    <a:pt x="17168" y="69871"/>
                  </a:cubicBezTo>
                  <a:cubicBezTo>
                    <a:pt x="16569" y="69108"/>
                    <a:pt x="15969" y="68345"/>
                    <a:pt x="15479" y="67473"/>
                  </a:cubicBezTo>
                  <a:cubicBezTo>
                    <a:pt x="15152" y="67037"/>
                    <a:pt x="14988" y="66383"/>
                    <a:pt x="14552" y="65620"/>
                  </a:cubicBezTo>
                  <a:cubicBezTo>
                    <a:pt x="13735" y="63985"/>
                    <a:pt x="13135" y="62186"/>
                    <a:pt x="12808" y="60388"/>
                  </a:cubicBezTo>
                  <a:cubicBezTo>
                    <a:pt x="12917" y="60224"/>
                    <a:pt x="11827" y="56409"/>
                    <a:pt x="11718" y="55101"/>
                  </a:cubicBezTo>
                  <a:cubicBezTo>
                    <a:pt x="11500" y="52976"/>
                    <a:pt x="11500" y="50905"/>
                    <a:pt x="11446" y="48779"/>
                  </a:cubicBezTo>
                  <a:cubicBezTo>
                    <a:pt x="11337" y="46926"/>
                    <a:pt x="11609" y="45127"/>
                    <a:pt x="12100" y="43383"/>
                  </a:cubicBezTo>
                  <a:cubicBezTo>
                    <a:pt x="12427" y="42293"/>
                    <a:pt x="12699" y="41203"/>
                    <a:pt x="13026" y="40168"/>
                  </a:cubicBezTo>
                  <a:cubicBezTo>
                    <a:pt x="13190" y="40059"/>
                    <a:pt x="13462" y="40168"/>
                    <a:pt x="13517" y="40386"/>
                  </a:cubicBezTo>
                  <a:cubicBezTo>
                    <a:pt x="13953" y="41258"/>
                    <a:pt x="14716" y="41857"/>
                    <a:pt x="15642" y="42130"/>
                  </a:cubicBezTo>
                  <a:cubicBezTo>
                    <a:pt x="16841" y="42566"/>
                    <a:pt x="18095" y="42838"/>
                    <a:pt x="19403" y="42893"/>
                  </a:cubicBezTo>
                  <a:cubicBezTo>
                    <a:pt x="21256" y="43056"/>
                    <a:pt x="23109" y="42947"/>
                    <a:pt x="24962" y="42620"/>
                  </a:cubicBezTo>
                  <a:cubicBezTo>
                    <a:pt x="26815" y="42293"/>
                    <a:pt x="28614" y="41639"/>
                    <a:pt x="30194" y="40604"/>
                  </a:cubicBezTo>
                  <a:cubicBezTo>
                    <a:pt x="31393" y="39841"/>
                    <a:pt x="32647" y="39187"/>
                    <a:pt x="34009" y="38642"/>
                  </a:cubicBezTo>
                  <a:cubicBezTo>
                    <a:pt x="34282" y="39187"/>
                    <a:pt x="34554" y="39623"/>
                    <a:pt x="34772" y="40113"/>
                  </a:cubicBezTo>
                  <a:cubicBezTo>
                    <a:pt x="35971" y="42620"/>
                    <a:pt x="38151" y="44582"/>
                    <a:pt x="40822" y="45454"/>
                  </a:cubicBezTo>
                  <a:cubicBezTo>
                    <a:pt x="42784" y="46217"/>
                    <a:pt x="44910" y="46545"/>
                    <a:pt x="47035" y="46381"/>
                  </a:cubicBezTo>
                  <a:cubicBezTo>
                    <a:pt x="47471" y="46381"/>
                    <a:pt x="47907" y="46272"/>
                    <a:pt x="48343" y="46163"/>
                  </a:cubicBezTo>
                  <a:cubicBezTo>
                    <a:pt x="51232" y="45291"/>
                    <a:pt x="53739" y="43438"/>
                    <a:pt x="55483" y="40931"/>
                  </a:cubicBezTo>
                  <a:cubicBezTo>
                    <a:pt x="55592" y="40767"/>
                    <a:pt x="55755" y="40658"/>
                    <a:pt x="55973" y="40386"/>
                  </a:cubicBezTo>
                  <a:cubicBezTo>
                    <a:pt x="56518" y="41639"/>
                    <a:pt x="57445" y="42675"/>
                    <a:pt x="58589" y="43329"/>
                  </a:cubicBezTo>
                  <a:cubicBezTo>
                    <a:pt x="59352" y="43765"/>
                    <a:pt x="60170" y="44146"/>
                    <a:pt x="61042" y="44364"/>
                  </a:cubicBezTo>
                  <a:cubicBezTo>
                    <a:pt x="62132" y="44637"/>
                    <a:pt x="63168" y="45182"/>
                    <a:pt x="64312" y="45182"/>
                  </a:cubicBezTo>
                  <a:cubicBezTo>
                    <a:pt x="65402" y="45182"/>
                    <a:pt x="66492" y="45018"/>
                    <a:pt x="67528" y="44691"/>
                  </a:cubicBezTo>
                  <a:cubicBezTo>
                    <a:pt x="68127" y="44473"/>
                    <a:pt x="68672" y="44201"/>
                    <a:pt x="69272" y="43983"/>
                  </a:cubicBezTo>
                  <a:cubicBezTo>
                    <a:pt x="71179" y="43329"/>
                    <a:pt x="72923" y="42239"/>
                    <a:pt x="74395" y="40767"/>
                  </a:cubicBezTo>
                  <a:cubicBezTo>
                    <a:pt x="74504" y="40658"/>
                    <a:pt x="74667" y="40604"/>
                    <a:pt x="74831" y="40549"/>
                  </a:cubicBezTo>
                  <a:cubicBezTo>
                    <a:pt x="75158" y="40713"/>
                    <a:pt x="75485" y="40876"/>
                    <a:pt x="75812" y="41094"/>
                  </a:cubicBezTo>
                  <a:cubicBezTo>
                    <a:pt x="77501" y="42348"/>
                    <a:pt x="79518" y="42947"/>
                    <a:pt x="81643" y="42838"/>
                  </a:cubicBezTo>
                  <a:cubicBezTo>
                    <a:pt x="83061" y="42947"/>
                    <a:pt x="84478" y="42620"/>
                    <a:pt x="85786" y="41966"/>
                  </a:cubicBezTo>
                  <a:cubicBezTo>
                    <a:pt x="86385" y="41639"/>
                    <a:pt x="86985" y="41203"/>
                    <a:pt x="87530" y="40713"/>
                  </a:cubicBezTo>
                  <a:cubicBezTo>
                    <a:pt x="87857" y="40277"/>
                    <a:pt x="88347" y="39950"/>
                    <a:pt x="88892" y="39841"/>
                  </a:cubicBezTo>
                  <a:cubicBezTo>
                    <a:pt x="89056" y="40168"/>
                    <a:pt x="89219" y="40440"/>
                    <a:pt x="89328" y="40767"/>
                  </a:cubicBezTo>
                  <a:cubicBezTo>
                    <a:pt x="89982" y="42293"/>
                    <a:pt x="90473" y="43874"/>
                    <a:pt x="90800" y="45563"/>
                  </a:cubicBezTo>
                  <a:cubicBezTo>
                    <a:pt x="90909" y="46654"/>
                    <a:pt x="91018" y="47798"/>
                    <a:pt x="91018" y="48943"/>
                  </a:cubicBezTo>
                  <a:cubicBezTo>
                    <a:pt x="91072" y="50632"/>
                    <a:pt x="90963" y="52267"/>
                    <a:pt x="90963" y="53957"/>
                  </a:cubicBezTo>
                  <a:close/>
                  <a:moveTo>
                    <a:pt x="74667" y="31938"/>
                  </a:moveTo>
                  <a:cubicBezTo>
                    <a:pt x="74885" y="32211"/>
                    <a:pt x="75049" y="32320"/>
                    <a:pt x="75049" y="32429"/>
                  </a:cubicBezTo>
                  <a:cubicBezTo>
                    <a:pt x="75267" y="33192"/>
                    <a:pt x="75212" y="33955"/>
                    <a:pt x="74940" y="34663"/>
                  </a:cubicBezTo>
                  <a:cubicBezTo>
                    <a:pt x="74613" y="33846"/>
                    <a:pt x="74504" y="32865"/>
                    <a:pt x="74667" y="31938"/>
                  </a:cubicBezTo>
                  <a:close/>
                  <a:moveTo>
                    <a:pt x="90582" y="36734"/>
                  </a:moveTo>
                  <a:cubicBezTo>
                    <a:pt x="90091" y="36353"/>
                    <a:pt x="89546" y="35862"/>
                    <a:pt x="89110" y="35372"/>
                  </a:cubicBezTo>
                  <a:cubicBezTo>
                    <a:pt x="88674" y="34936"/>
                    <a:pt x="88129" y="34663"/>
                    <a:pt x="87530" y="34554"/>
                  </a:cubicBezTo>
                  <a:cubicBezTo>
                    <a:pt x="86767" y="34391"/>
                    <a:pt x="86058" y="35099"/>
                    <a:pt x="86222" y="35862"/>
                  </a:cubicBezTo>
                  <a:cubicBezTo>
                    <a:pt x="86331" y="36462"/>
                    <a:pt x="86494" y="37007"/>
                    <a:pt x="86658" y="37606"/>
                  </a:cubicBezTo>
                  <a:cubicBezTo>
                    <a:pt x="85731" y="39023"/>
                    <a:pt x="84260" y="39895"/>
                    <a:pt x="82624" y="40059"/>
                  </a:cubicBezTo>
                  <a:cubicBezTo>
                    <a:pt x="80499" y="40331"/>
                    <a:pt x="78319" y="39677"/>
                    <a:pt x="76684" y="38260"/>
                  </a:cubicBezTo>
                  <a:cubicBezTo>
                    <a:pt x="76793" y="37933"/>
                    <a:pt x="76902" y="37661"/>
                    <a:pt x="77120" y="37334"/>
                  </a:cubicBezTo>
                  <a:cubicBezTo>
                    <a:pt x="77610" y="36516"/>
                    <a:pt x="77828" y="35590"/>
                    <a:pt x="77828" y="34663"/>
                  </a:cubicBezTo>
                  <a:cubicBezTo>
                    <a:pt x="77992" y="33410"/>
                    <a:pt x="77828" y="32102"/>
                    <a:pt x="77392" y="30903"/>
                  </a:cubicBezTo>
                  <a:cubicBezTo>
                    <a:pt x="76956" y="29922"/>
                    <a:pt x="76139" y="29159"/>
                    <a:pt x="75103" y="28995"/>
                  </a:cubicBezTo>
                  <a:cubicBezTo>
                    <a:pt x="73795" y="28614"/>
                    <a:pt x="72487" y="29486"/>
                    <a:pt x="72160" y="30794"/>
                  </a:cubicBezTo>
                  <a:cubicBezTo>
                    <a:pt x="71779" y="32592"/>
                    <a:pt x="71833" y="34554"/>
                    <a:pt x="72433" y="36298"/>
                  </a:cubicBezTo>
                  <a:cubicBezTo>
                    <a:pt x="72596" y="36952"/>
                    <a:pt x="72869" y="37497"/>
                    <a:pt x="73087" y="38151"/>
                  </a:cubicBezTo>
                  <a:cubicBezTo>
                    <a:pt x="72324" y="39132"/>
                    <a:pt x="71397" y="39950"/>
                    <a:pt x="70307" y="40549"/>
                  </a:cubicBezTo>
                  <a:cubicBezTo>
                    <a:pt x="69163" y="41094"/>
                    <a:pt x="68018" y="41585"/>
                    <a:pt x="66819" y="42075"/>
                  </a:cubicBezTo>
                  <a:cubicBezTo>
                    <a:pt x="65620" y="42566"/>
                    <a:pt x="64258" y="42566"/>
                    <a:pt x="63059" y="42075"/>
                  </a:cubicBezTo>
                  <a:cubicBezTo>
                    <a:pt x="62296" y="41803"/>
                    <a:pt x="61478" y="41530"/>
                    <a:pt x="60660" y="41312"/>
                  </a:cubicBezTo>
                  <a:cubicBezTo>
                    <a:pt x="59897" y="41040"/>
                    <a:pt x="59298" y="40495"/>
                    <a:pt x="58916" y="39841"/>
                  </a:cubicBezTo>
                  <a:cubicBezTo>
                    <a:pt x="57990" y="38260"/>
                    <a:pt x="57390" y="36571"/>
                    <a:pt x="58099" y="34718"/>
                  </a:cubicBezTo>
                  <a:cubicBezTo>
                    <a:pt x="58317" y="34064"/>
                    <a:pt x="58426" y="33301"/>
                    <a:pt x="58262" y="32538"/>
                  </a:cubicBezTo>
                  <a:cubicBezTo>
                    <a:pt x="58208" y="32102"/>
                    <a:pt x="58044" y="31720"/>
                    <a:pt x="57772" y="31339"/>
                  </a:cubicBezTo>
                  <a:cubicBezTo>
                    <a:pt x="57336" y="30739"/>
                    <a:pt x="56464" y="30685"/>
                    <a:pt x="55973" y="31230"/>
                  </a:cubicBezTo>
                  <a:cubicBezTo>
                    <a:pt x="55483" y="31611"/>
                    <a:pt x="55210" y="32156"/>
                    <a:pt x="55156" y="32756"/>
                  </a:cubicBezTo>
                  <a:cubicBezTo>
                    <a:pt x="55156" y="33083"/>
                    <a:pt x="55101" y="33464"/>
                    <a:pt x="55101" y="33791"/>
                  </a:cubicBezTo>
                  <a:cubicBezTo>
                    <a:pt x="54992" y="38260"/>
                    <a:pt x="52049" y="42184"/>
                    <a:pt x="47744" y="43492"/>
                  </a:cubicBezTo>
                  <a:cubicBezTo>
                    <a:pt x="46545" y="43765"/>
                    <a:pt x="45291" y="43765"/>
                    <a:pt x="44092" y="43547"/>
                  </a:cubicBezTo>
                  <a:cubicBezTo>
                    <a:pt x="42893" y="43274"/>
                    <a:pt x="41803" y="42893"/>
                    <a:pt x="40713" y="42402"/>
                  </a:cubicBezTo>
                  <a:cubicBezTo>
                    <a:pt x="38533" y="41312"/>
                    <a:pt x="37334" y="39405"/>
                    <a:pt x="36571" y="37225"/>
                  </a:cubicBezTo>
                  <a:cubicBezTo>
                    <a:pt x="36298" y="36353"/>
                    <a:pt x="36407" y="35426"/>
                    <a:pt x="36898" y="34663"/>
                  </a:cubicBezTo>
                  <a:cubicBezTo>
                    <a:pt x="37443" y="33737"/>
                    <a:pt x="37715" y="32647"/>
                    <a:pt x="37661" y="31557"/>
                  </a:cubicBezTo>
                  <a:cubicBezTo>
                    <a:pt x="37661" y="31230"/>
                    <a:pt x="37606" y="30957"/>
                    <a:pt x="37552" y="30685"/>
                  </a:cubicBezTo>
                  <a:cubicBezTo>
                    <a:pt x="37443" y="30085"/>
                    <a:pt x="36952" y="29704"/>
                    <a:pt x="36407" y="29649"/>
                  </a:cubicBezTo>
                  <a:cubicBezTo>
                    <a:pt x="35862" y="29540"/>
                    <a:pt x="35317" y="29813"/>
                    <a:pt x="35045" y="30358"/>
                  </a:cubicBezTo>
                  <a:cubicBezTo>
                    <a:pt x="34500" y="31393"/>
                    <a:pt x="34064" y="32483"/>
                    <a:pt x="33900" y="33682"/>
                  </a:cubicBezTo>
                  <a:cubicBezTo>
                    <a:pt x="33682" y="35099"/>
                    <a:pt x="32810" y="36244"/>
                    <a:pt x="31502" y="36843"/>
                  </a:cubicBezTo>
                  <a:cubicBezTo>
                    <a:pt x="30303" y="37388"/>
                    <a:pt x="29159" y="38097"/>
                    <a:pt x="28014" y="38751"/>
                  </a:cubicBezTo>
                  <a:cubicBezTo>
                    <a:pt x="26270" y="39677"/>
                    <a:pt x="24308" y="40168"/>
                    <a:pt x="22346" y="40168"/>
                  </a:cubicBezTo>
                  <a:cubicBezTo>
                    <a:pt x="21093" y="40168"/>
                    <a:pt x="19894" y="40168"/>
                    <a:pt x="18640" y="40059"/>
                  </a:cubicBezTo>
                  <a:cubicBezTo>
                    <a:pt x="18259" y="40059"/>
                    <a:pt x="17877" y="40004"/>
                    <a:pt x="17496" y="39841"/>
                  </a:cubicBezTo>
                  <a:cubicBezTo>
                    <a:pt x="15969" y="39459"/>
                    <a:pt x="15697" y="39078"/>
                    <a:pt x="15915" y="37552"/>
                  </a:cubicBezTo>
                  <a:cubicBezTo>
                    <a:pt x="15969" y="36898"/>
                    <a:pt x="16133" y="36298"/>
                    <a:pt x="16460" y="35699"/>
                  </a:cubicBezTo>
                  <a:cubicBezTo>
                    <a:pt x="17550" y="33464"/>
                    <a:pt x="19022" y="31393"/>
                    <a:pt x="20766" y="29595"/>
                  </a:cubicBezTo>
                  <a:cubicBezTo>
                    <a:pt x="21147" y="29159"/>
                    <a:pt x="21583" y="28886"/>
                    <a:pt x="22128" y="28777"/>
                  </a:cubicBezTo>
                  <a:cubicBezTo>
                    <a:pt x="23109" y="28559"/>
                    <a:pt x="24036" y="28232"/>
                    <a:pt x="24962" y="27960"/>
                  </a:cubicBezTo>
                  <a:cubicBezTo>
                    <a:pt x="25780" y="27687"/>
                    <a:pt x="26488" y="27197"/>
                    <a:pt x="27033" y="26543"/>
                  </a:cubicBezTo>
                  <a:cubicBezTo>
                    <a:pt x="27796" y="25780"/>
                    <a:pt x="27415" y="24472"/>
                    <a:pt x="26325" y="24254"/>
                  </a:cubicBezTo>
                  <a:cubicBezTo>
                    <a:pt x="26107" y="24145"/>
                    <a:pt x="25834" y="24145"/>
                    <a:pt x="25616" y="24145"/>
                  </a:cubicBezTo>
                  <a:cubicBezTo>
                    <a:pt x="24417" y="24145"/>
                    <a:pt x="23273" y="24472"/>
                    <a:pt x="22237" y="25071"/>
                  </a:cubicBezTo>
                  <a:cubicBezTo>
                    <a:pt x="21747" y="25398"/>
                    <a:pt x="21202" y="25671"/>
                    <a:pt x="20766" y="26052"/>
                  </a:cubicBezTo>
                  <a:cubicBezTo>
                    <a:pt x="20330" y="26325"/>
                    <a:pt x="19894" y="26543"/>
                    <a:pt x="19403" y="26543"/>
                  </a:cubicBezTo>
                  <a:cubicBezTo>
                    <a:pt x="15697" y="26870"/>
                    <a:pt x="12045" y="25834"/>
                    <a:pt x="9048" y="23654"/>
                  </a:cubicBezTo>
                  <a:lnTo>
                    <a:pt x="8612" y="23273"/>
                  </a:lnTo>
                  <a:cubicBezTo>
                    <a:pt x="8176" y="23000"/>
                    <a:pt x="7958" y="22510"/>
                    <a:pt x="8012" y="22019"/>
                  </a:cubicBezTo>
                  <a:cubicBezTo>
                    <a:pt x="8012" y="21474"/>
                    <a:pt x="8012" y="20929"/>
                    <a:pt x="8012" y="20384"/>
                  </a:cubicBezTo>
                  <a:cubicBezTo>
                    <a:pt x="7903" y="19621"/>
                    <a:pt x="8176" y="18912"/>
                    <a:pt x="8721" y="18367"/>
                  </a:cubicBezTo>
                  <a:cubicBezTo>
                    <a:pt x="9647" y="17168"/>
                    <a:pt x="10901" y="16187"/>
                    <a:pt x="12263" y="15479"/>
                  </a:cubicBezTo>
                  <a:cubicBezTo>
                    <a:pt x="12754" y="15315"/>
                    <a:pt x="13244" y="15043"/>
                    <a:pt x="13735" y="14770"/>
                  </a:cubicBezTo>
                  <a:cubicBezTo>
                    <a:pt x="15751" y="13571"/>
                    <a:pt x="18150" y="13026"/>
                    <a:pt x="20548" y="13135"/>
                  </a:cubicBezTo>
                  <a:lnTo>
                    <a:pt x="24962" y="13135"/>
                  </a:lnTo>
                  <a:cubicBezTo>
                    <a:pt x="25507" y="13190"/>
                    <a:pt x="26052" y="13244"/>
                    <a:pt x="26543" y="13408"/>
                  </a:cubicBezTo>
                  <a:cubicBezTo>
                    <a:pt x="27142" y="13517"/>
                    <a:pt x="27633" y="13953"/>
                    <a:pt x="27851" y="14498"/>
                  </a:cubicBezTo>
                  <a:cubicBezTo>
                    <a:pt x="27905" y="14716"/>
                    <a:pt x="27960" y="14879"/>
                    <a:pt x="28123" y="15043"/>
                  </a:cubicBezTo>
                  <a:cubicBezTo>
                    <a:pt x="28287" y="15370"/>
                    <a:pt x="28723" y="15424"/>
                    <a:pt x="28995" y="15152"/>
                  </a:cubicBezTo>
                  <a:cubicBezTo>
                    <a:pt x="29268" y="14825"/>
                    <a:pt x="29704" y="14661"/>
                    <a:pt x="30140" y="14770"/>
                  </a:cubicBezTo>
                  <a:cubicBezTo>
                    <a:pt x="30249" y="14770"/>
                    <a:pt x="30412" y="14716"/>
                    <a:pt x="30576" y="14661"/>
                  </a:cubicBezTo>
                  <a:cubicBezTo>
                    <a:pt x="31502" y="14334"/>
                    <a:pt x="31720" y="13626"/>
                    <a:pt x="31012" y="12863"/>
                  </a:cubicBezTo>
                  <a:cubicBezTo>
                    <a:pt x="30794" y="12699"/>
                    <a:pt x="30630" y="12590"/>
                    <a:pt x="30412" y="12427"/>
                  </a:cubicBezTo>
                  <a:cubicBezTo>
                    <a:pt x="30249" y="10465"/>
                    <a:pt x="31121" y="9102"/>
                    <a:pt x="32156" y="7794"/>
                  </a:cubicBezTo>
                  <a:cubicBezTo>
                    <a:pt x="32865" y="6868"/>
                    <a:pt x="33737" y="6050"/>
                    <a:pt x="34500" y="5178"/>
                  </a:cubicBezTo>
                  <a:cubicBezTo>
                    <a:pt x="36952" y="2562"/>
                    <a:pt x="39950" y="2072"/>
                    <a:pt x="43220" y="3216"/>
                  </a:cubicBezTo>
                  <a:cubicBezTo>
                    <a:pt x="44256" y="3489"/>
                    <a:pt x="45237" y="3979"/>
                    <a:pt x="46054" y="4688"/>
                  </a:cubicBezTo>
                  <a:cubicBezTo>
                    <a:pt x="46654" y="5124"/>
                    <a:pt x="47090" y="5723"/>
                    <a:pt x="47417" y="6377"/>
                  </a:cubicBezTo>
                  <a:cubicBezTo>
                    <a:pt x="47308" y="6704"/>
                    <a:pt x="47144" y="7086"/>
                    <a:pt x="46981" y="7522"/>
                  </a:cubicBezTo>
                  <a:cubicBezTo>
                    <a:pt x="46163" y="9429"/>
                    <a:pt x="46054" y="11609"/>
                    <a:pt x="46763" y="13571"/>
                  </a:cubicBezTo>
                  <a:cubicBezTo>
                    <a:pt x="46926" y="14225"/>
                    <a:pt x="47362" y="14825"/>
                    <a:pt x="47962" y="15152"/>
                  </a:cubicBezTo>
                  <a:cubicBezTo>
                    <a:pt x="49106" y="15806"/>
                    <a:pt x="50578" y="15206"/>
                    <a:pt x="50905" y="13953"/>
                  </a:cubicBezTo>
                  <a:cubicBezTo>
                    <a:pt x="51123" y="13353"/>
                    <a:pt x="51177" y="12808"/>
                    <a:pt x="51232" y="12209"/>
                  </a:cubicBezTo>
                  <a:cubicBezTo>
                    <a:pt x="51286" y="10792"/>
                    <a:pt x="51123" y="9429"/>
                    <a:pt x="50741" y="8121"/>
                  </a:cubicBezTo>
                  <a:cubicBezTo>
                    <a:pt x="50632" y="7740"/>
                    <a:pt x="50523" y="7358"/>
                    <a:pt x="50414" y="6922"/>
                  </a:cubicBezTo>
                  <a:cubicBezTo>
                    <a:pt x="50741" y="6541"/>
                    <a:pt x="51068" y="6159"/>
                    <a:pt x="51450" y="5887"/>
                  </a:cubicBezTo>
                  <a:cubicBezTo>
                    <a:pt x="53030" y="4524"/>
                    <a:pt x="54883" y="3489"/>
                    <a:pt x="56900" y="2998"/>
                  </a:cubicBezTo>
                  <a:cubicBezTo>
                    <a:pt x="57663" y="2780"/>
                    <a:pt x="58426" y="2726"/>
                    <a:pt x="59243" y="2726"/>
                  </a:cubicBezTo>
                  <a:cubicBezTo>
                    <a:pt x="61096" y="2671"/>
                    <a:pt x="63004" y="2617"/>
                    <a:pt x="64748" y="3325"/>
                  </a:cubicBezTo>
                  <a:cubicBezTo>
                    <a:pt x="65838" y="3761"/>
                    <a:pt x="66928" y="4252"/>
                    <a:pt x="68018" y="4742"/>
                  </a:cubicBezTo>
                  <a:cubicBezTo>
                    <a:pt x="68345" y="4851"/>
                    <a:pt x="68618" y="5069"/>
                    <a:pt x="68945" y="5233"/>
                  </a:cubicBezTo>
                  <a:cubicBezTo>
                    <a:pt x="69817" y="5614"/>
                    <a:pt x="70525" y="6268"/>
                    <a:pt x="70961" y="7086"/>
                  </a:cubicBezTo>
                  <a:cubicBezTo>
                    <a:pt x="70852" y="7413"/>
                    <a:pt x="70689" y="7740"/>
                    <a:pt x="70525" y="8012"/>
                  </a:cubicBezTo>
                  <a:cubicBezTo>
                    <a:pt x="69926" y="8939"/>
                    <a:pt x="69544" y="9974"/>
                    <a:pt x="69490" y="11064"/>
                  </a:cubicBezTo>
                  <a:cubicBezTo>
                    <a:pt x="69163" y="12590"/>
                    <a:pt x="69653" y="14116"/>
                    <a:pt x="70743" y="15152"/>
                  </a:cubicBezTo>
                  <a:cubicBezTo>
                    <a:pt x="71234" y="15642"/>
                    <a:pt x="71942" y="15915"/>
                    <a:pt x="72651" y="15915"/>
                  </a:cubicBezTo>
                  <a:cubicBezTo>
                    <a:pt x="73850" y="15860"/>
                    <a:pt x="74831" y="14879"/>
                    <a:pt x="74885" y="13626"/>
                  </a:cubicBezTo>
                  <a:cubicBezTo>
                    <a:pt x="74994" y="12154"/>
                    <a:pt x="74831" y="10628"/>
                    <a:pt x="74449" y="9211"/>
                  </a:cubicBezTo>
                  <a:cubicBezTo>
                    <a:pt x="74340" y="8721"/>
                    <a:pt x="74231" y="8285"/>
                    <a:pt x="74068" y="7794"/>
                  </a:cubicBezTo>
                  <a:cubicBezTo>
                    <a:pt x="74776" y="6759"/>
                    <a:pt x="75812" y="6050"/>
                    <a:pt x="77011" y="5778"/>
                  </a:cubicBezTo>
                  <a:cubicBezTo>
                    <a:pt x="78319" y="5560"/>
                    <a:pt x="79681" y="5505"/>
                    <a:pt x="80989" y="5614"/>
                  </a:cubicBezTo>
                  <a:cubicBezTo>
                    <a:pt x="81698" y="5614"/>
                    <a:pt x="82352" y="5723"/>
                    <a:pt x="83061" y="5723"/>
                  </a:cubicBezTo>
                  <a:cubicBezTo>
                    <a:pt x="84314" y="5778"/>
                    <a:pt x="85513" y="6268"/>
                    <a:pt x="86385" y="7086"/>
                  </a:cubicBezTo>
                  <a:cubicBezTo>
                    <a:pt x="86712" y="7413"/>
                    <a:pt x="87094" y="7685"/>
                    <a:pt x="87421" y="7958"/>
                  </a:cubicBezTo>
                  <a:cubicBezTo>
                    <a:pt x="88347" y="8721"/>
                    <a:pt x="88947" y="9756"/>
                    <a:pt x="89165" y="10955"/>
                  </a:cubicBezTo>
                  <a:cubicBezTo>
                    <a:pt x="89437" y="12917"/>
                    <a:pt x="89492" y="14879"/>
                    <a:pt x="89274" y="16841"/>
                  </a:cubicBezTo>
                  <a:cubicBezTo>
                    <a:pt x="89274" y="18095"/>
                    <a:pt x="89001" y="19294"/>
                    <a:pt x="88620" y="20493"/>
                  </a:cubicBezTo>
                  <a:cubicBezTo>
                    <a:pt x="88402" y="20984"/>
                    <a:pt x="88184" y="21474"/>
                    <a:pt x="87966" y="21910"/>
                  </a:cubicBezTo>
                  <a:cubicBezTo>
                    <a:pt x="87475" y="22074"/>
                    <a:pt x="86930" y="22128"/>
                    <a:pt x="86440" y="21965"/>
                  </a:cubicBezTo>
                  <a:cubicBezTo>
                    <a:pt x="85949" y="21910"/>
                    <a:pt x="85459" y="22019"/>
                    <a:pt x="85077" y="22346"/>
                  </a:cubicBezTo>
                  <a:cubicBezTo>
                    <a:pt x="84859" y="22455"/>
                    <a:pt x="84641" y="22564"/>
                    <a:pt x="84423" y="22673"/>
                  </a:cubicBezTo>
                  <a:cubicBezTo>
                    <a:pt x="83987" y="22891"/>
                    <a:pt x="83497" y="23000"/>
                    <a:pt x="83333" y="23545"/>
                  </a:cubicBezTo>
                  <a:cubicBezTo>
                    <a:pt x="82952" y="24254"/>
                    <a:pt x="82842" y="25071"/>
                    <a:pt x="82952" y="25889"/>
                  </a:cubicBezTo>
                  <a:cubicBezTo>
                    <a:pt x="83061" y="26216"/>
                    <a:pt x="83333" y="26434"/>
                    <a:pt x="83660" y="26543"/>
                  </a:cubicBezTo>
                  <a:cubicBezTo>
                    <a:pt x="84859" y="27033"/>
                    <a:pt x="86222" y="26924"/>
                    <a:pt x="87366" y="26325"/>
                  </a:cubicBezTo>
                  <a:cubicBezTo>
                    <a:pt x="87857" y="26052"/>
                    <a:pt x="88293" y="25780"/>
                    <a:pt x="88783" y="25453"/>
                  </a:cubicBezTo>
                  <a:cubicBezTo>
                    <a:pt x="89819" y="25889"/>
                    <a:pt x="90745" y="26543"/>
                    <a:pt x="91508" y="27360"/>
                  </a:cubicBezTo>
                  <a:cubicBezTo>
                    <a:pt x="92108" y="27851"/>
                    <a:pt x="92762" y="28287"/>
                    <a:pt x="93416" y="28723"/>
                  </a:cubicBezTo>
                  <a:cubicBezTo>
                    <a:pt x="94833" y="29595"/>
                    <a:pt x="95868" y="30903"/>
                    <a:pt x="96468" y="32429"/>
                  </a:cubicBezTo>
                  <a:cubicBezTo>
                    <a:pt x="97013" y="33628"/>
                    <a:pt x="96468" y="35045"/>
                    <a:pt x="95269" y="35535"/>
                  </a:cubicBezTo>
                  <a:cubicBezTo>
                    <a:pt x="94833" y="35753"/>
                    <a:pt x="94397" y="36026"/>
                    <a:pt x="94070" y="36353"/>
                  </a:cubicBezTo>
                  <a:cubicBezTo>
                    <a:pt x="93634" y="36680"/>
                    <a:pt x="93143" y="36952"/>
                    <a:pt x="92598" y="37116"/>
                  </a:cubicBezTo>
                  <a:cubicBezTo>
                    <a:pt x="91944" y="37334"/>
                    <a:pt x="91181" y="37225"/>
                    <a:pt x="90582" y="36734"/>
                  </a:cubicBezTo>
                  <a:close/>
                  <a:moveTo>
                    <a:pt x="102190" y="52812"/>
                  </a:moveTo>
                  <a:cubicBezTo>
                    <a:pt x="101427" y="54502"/>
                    <a:pt x="100119" y="55864"/>
                    <a:pt x="98539" y="56736"/>
                  </a:cubicBezTo>
                  <a:cubicBezTo>
                    <a:pt x="98103" y="56900"/>
                    <a:pt x="97667" y="57009"/>
                    <a:pt x="97285" y="57118"/>
                  </a:cubicBezTo>
                  <a:cubicBezTo>
                    <a:pt x="96032" y="57281"/>
                    <a:pt x="94778" y="57390"/>
                    <a:pt x="93579" y="57336"/>
                  </a:cubicBezTo>
                  <a:cubicBezTo>
                    <a:pt x="93470" y="57118"/>
                    <a:pt x="93416" y="57063"/>
                    <a:pt x="93470" y="57063"/>
                  </a:cubicBezTo>
                  <a:cubicBezTo>
                    <a:pt x="94015" y="54556"/>
                    <a:pt x="93906" y="51995"/>
                    <a:pt x="93961" y="49433"/>
                  </a:cubicBezTo>
                  <a:cubicBezTo>
                    <a:pt x="93961" y="48834"/>
                    <a:pt x="94070" y="48234"/>
                    <a:pt x="94124" y="47689"/>
                  </a:cubicBezTo>
                  <a:cubicBezTo>
                    <a:pt x="94451" y="47526"/>
                    <a:pt x="94724" y="47362"/>
                    <a:pt x="94996" y="47199"/>
                  </a:cubicBezTo>
                  <a:cubicBezTo>
                    <a:pt x="96141" y="46381"/>
                    <a:pt x="97503" y="46054"/>
                    <a:pt x="98920" y="46272"/>
                  </a:cubicBezTo>
                  <a:cubicBezTo>
                    <a:pt x="99465" y="46272"/>
                    <a:pt x="100065" y="46272"/>
                    <a:pt x="100664" y="46272"/>
                  </a:cubicBezTo>
                  <a:cubicBezTo>
                    <a:pt x="101209" y="46217"/>
                    <a:pt x="101754" y="46599"/>
                    <a:pt x="101863" y="47144"/>
                  </a:cubicBezTo>
                  <a:cubicBezTo>
                    <a:pt x="101972" y="47362"/>
                    <a:pt x="102027" y="47580"/>
                    <a:pt x="102081" y="47798"/>
                  </a:cubicBezTo>
                  <a:cubicBezTo>
                    <a:pt x="102190" y="49106"/>
                    <a:pt x="102354" y="50469"/>
                    <a:pt x="102408" y="51777"/>
                  </a:cubicBezTo>
                  <a:cubicBezTo>
                    <a:pt x="102463" y="52104"/>
                    <a:pt x="102354" y="52485"/>
                    <a:pt x="102190" y="528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6"/>
            <p:cNvSpPr/>
            <p:nvPr/>
          </p:nvSpPr>
          <p:spPr>
            <a:xfrm>
              <a:off x="-1376412" y="3456201"/>
              <a:ext cx="446295" cy="160103"/>
            </a:xfrm>
            <a:custGeom>
              <a:avLst/>
              <a:gdLst/>
              <a:ahLst/>
              <a:cxnLst/>
              <a:rect l="l" t="t" r="r" b="b"/>
              <a:pathLst>
                <a:path w="34337" h="12318" extrusionOk="0">
                  <a:moveTo>
                    <a:pt x="17277" y="12209"/>
                  </a:moveTo>
                  <a:lnTo>
                    <a:pt x="15642" y="12209"/>
                  </a:lnTo>
                  <a:cubicBezTo>
                    <a:pt x="13026" y="12318"/>
                    <a:pt x="10410" y="11773"/>
                    <a:pt x="8067" y="10574"/>
                  </a:cubicBezTo>
                  <a:cubicBezTo>
                    <a:pt x="5560" y="9429"/>
                    <a:pt x="3271" y="7849"/>
                    <a:pt x="1309" y="5886"/>
                  </a:cubicBezTo>
                  <a:cubicBezTo>
                    <a:pt x="546" y="5232"/>
                    <a:pt x="110" y="4306"/>
                    <a:pt x="1" y="3325"/>
                  </a:cubicBezTo>
                  <a:cubicBezTo>
                    <a:pt x="1" y="2943"/>
                    <a:pt x="55" y="2616"/>
                    <a:pt x="164" y="2289"/>
                  </a:cubicBezTo>
                  <a:cubicBezTo>
                    <a:pt x="382" y="1690"/>
                    <a:pt x="1200" y="1581"/>
                    <a:pt x="1581" y="2071"/>
                  </a:cubicBezTo>
                  <a:cubicBezTo>
                    <a:pt x="1690" y="2126"/>
                    <a:pt x="1745" y="2235"/>
                    <a:pt x="1799" y="2289"/>
                  </a:cubicBezTo>
                  <a:cubicBezTo>
                    <a:pt x="2562" y="3979"/>
                    <a:pt x="3925" y="5069"/>
                    <a:pt x="5396" y="6104"/>
                  </a:cubicBezTo>
                  <a:cubicBezTo>
                    <a:pt x="7031" y="7249"/>
                    <a:pt x="8830" y="8230"/>
                    <a:pt x="10737" y="8884"/>
                  </a:cubicBezTo>
                  <a:cubicBezTo>
                    <a:pt x="11991" y="9320"/>
                    <a:pt x="13353" y="9538"/>
                    <a:pt x="14661" y="9593"/>
                  </a:cubicBezTo>
                  <a:cubicBezTo>
                    <a:pt x="16405" y="9593"/>
                    <a:pt x="18095" y="9593"/>
                    <a:pt x="19839" y="9484"/>
                  </a:cubicBezTo>
                  <a:cubicBezTo>
                    <a:pt x="22346" y="9484"/>
                    <a:pt x="24744" y="8612"/>
                    <a:pt x="26652" y="7031"/>
                  </a:cubicBezTo>
                  <a:cubicBezTo>
                    <a:pt x="28287" y="5777"/>
                    <a:pt x="29595" y="4251"/>
                    <a:pt x="30521" y="2453"/>
                  </a:cubicBezTo>
                  <a:cubicBezTo>
                    <a:pt x="30848" y="1853"/>
                    <a:pt x="31284" y="1254"/>
                    <a:pt x="31720" y="709"/>
                  </a:cubicBezTo>
                  <a:cubicBezTo>
                    <a:pt x="32156" y="164"/>
                    <a:pt x="32919" y="0"/>
                    <a:pt x="33519" y="436"/>
                  </a:cubicBezTo>
                  <a:cubicBezTo>
                    <a:pt x="34173" y="818"/>
                    <a:pt x="34336" y="1635"/>
                    <a:pt x="33900" y="2235"/>
                  </a:cubicBezTo>
                  <a:cubicBezTo>
                    <a:pt x="33137" y="3488"/>
                    <a:pt x="32320" y="4742"/>
                    <a:pt x="31502" y="5995"/>
                  </a:cubicBezTo>
                  <a:cubicBezTo>
                    <a:pt x="31012" y="6704"/>
                    <a:pt x="30412" y="7358"/>
                    <a:pt x="29704" y="7903"/>
                  </a:cubicBezTo>
                  <a:cubicBezTo>
                    <a:pt x="29050" y="8394"/>
                    <a:pt x="28505" y="8939"/>
                    <a:pt x="27905" y="9429"/>
                  </a:cubicBezTo>
                  <a:cubicBezTo>
                    <a:pt x="25780" y="11119"/>
                    <a:pt x="23109" y="12045"/>
                    <a:pt x="20384" y="12154"/>
                  </a:cubicBezTo>
                  <a:cubicBezTo>
                    <a:pt x="19348" y="12209"/>
                    <a:pt x="18367" y="12154"/>
                    <a:pt x="17277" y="121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6"/>
            <p:cNvSpPr/>
            <p:nvPr/>
          </p:nvSpPr>
          <p:spPr>
            <a:xfrm>
              <a:off x="-1056218" y="3304611"/>
              <a:ext cx="63051" cy="65182"/>
            </a:xfrm>
            <a:custGeom>
              <a:avLst/>
              <a:gdLst/>
              <a:ahLst/>
              <a:cxnLst/>
              <a:rect l="l" t="t" r="r" b="b"/>
              <a:pathLst>
                <a:path w="4851" h="5015" extrusionOk="0">
                  <a:moveTo>
                    <a:pt x="4742" y="2943"/>
                  </a:moveTo>
                  <a:cubicBezTo>
                    <a:pt x="4742" y="4415"/>
                    <a:pt x="4033" y="5014"/>
                    <a:pt x="2616" y="4851"/>
                  </a:cubicBezTo>
                  <a:cubicBezTo>
                    <a:pt x="1036" y="4742"/>
                    <a:pt x="0" y="3161"/>
                    <a:pt x="545" y="1690"/>
                  </a:cubicBezTo>
                  <a:cubicBezTo>
                    <a:pt x="872" y="1036"/>
                    <a:pt x="1417" y="545"/>
                    <a:pt x="2017" y="327"/>
                  </a:cubicBezTo>
                  <a:cubicBezTo>
                    <a:pt x="2562" y="0"/>
                    <a:pt x="2998" y="327"/>
                    <a:pt x="3379" y="545"/>
                  </a:cubicBezTo>
                  <a:cubicBezTo>
                    <a:pt x="4306" y="981"/>
                    <a:pt x="4851" y="1908"/>
                    <a:pt x="4742" y="29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6"/>
            <p:cNvSpPr/>
            <p:nvPr/>
          </p:nvSpPr>
          <p:spPr>
            <a:xfrm>
              <a:off x="-1406878" y="3349231"/>
              <a:ext cx="51028" cy="66599"/>
            </a:xfrm>
            <a:custGeom>
              <a:avLst/>
              <a:gdLst/>
              <a:ahLst/>
              <a:cxnLst/>
              <a:rect l="l" t="t" r="r" b="b"/>
              <a:pathLst>
                <a:path w="3926" h="5124" extrusionOk="0">
                  <a:moveTo>
                    <a:pt x="3871" y="4252"/>
                  </a:moveTo>
                  <a:cubicBezTo>
                    <a:pt x="3707" y="4361"/>
                    <a:pt x="3598" y="4470"/>
                    <a:pt x="3435" y="4524"/>
                  </a:cubicBezTo>
                  <a:cubicBezTo>
                    <a:pt x="2345" y="5124"/>
                    <a:pt x="1745" y="5015"/>
                    <a:pt x="927" y="4034"/>
                  </a:cubicBezTo>
                  <a:cubicBezTo>
                    <a:pt x="219" y="3271"/>
                    <a:pt x="1" y="2235"/>
                    <a:pt x="328" y="1309"/>
                  </a:cubicBezTo>
                  <a:cubicBezTo>
                    <a:pt x="437" y="764"/>
                    <a:pt x="927" y="328"/>
                    <a:pt x="1473" y="273"/>
                  </a:cubicBezTo>
                  <a:cubicBezTo>
                    <a:pt x="3271" y="1"/>
                    <a:pt x="3871" y="491"/>
                    <a:pt x="3925" y="2399"/>
                  </a:cubicBezTo>
                  <a:lnTo>
                    <a:pt x="3925" y="3870"/>
                  </a:lnTo>
                  <a:cubicBezTo>
                    <a:pt x="3925" y="3979"/>
                    <a:pt x="3925" y="4143"/>
                    <a:pt x="3871" y="42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6" name="Google Shape;716;p26"/>
          <p:cNvGrpSpPr/>
          <p:nvPr/>
        </p:nvGrpSpPr>
        <p:grpSpPr>
          <a:xfrm rot="1708314">
            <a:off x="6493637" y="1906715"/>
            <a:ext cx="1275020" cy="1032059"/>
            <a:chOff x="-3281949" y="3536954"/>
            <a:chExt cx="1275094" cy="1032118"/>
          </a:xfrm>
        </p:grpSpPr>
        <p:sp>
          <p:nvSpPr>
            <p:cNvPr id="717" name="Google Shape;717;p26"/>
            <p:cNvSpPr/>
            <p:nvPr/>
          </p:nvSpPr>
          <p:spPr>
            <a:xfrm>
              <a:off x="-3095643" y="3724677"/>
              <a:ext cx="940733" cy="809679"/>
            </a:xfrm>
            <a:custGeom>
              <a:avLst/>
              <a:gdLst/>
              <a:ahLst/>
              <a:cxnLst/>
              <a:rect l="l" t="t" r="r" b="b"/>
              <a:pathLst>
                <a:path w="72378" h="62295" extrusionOk="0">
                  <a:moveTo>
                    <a:pt x="763" y="30630"/>
                  </a:moveTo>
                  <a:cubicBezTo>
                    <a:pt x="1526" y="30030"/>
                    <a:pt x="2507" y="29758"/>
                    <a:pt x="3434" y="29976"/>
                  </a:cubicBezTo>
                  <a:cubicBezTo>
                    <a:pt x="4578" y="30085"/>
                    <a:pt x="5723" y="29976"/>
                    <a:pt x="6758" y="30521"/>
                  </a:cubicBezTo>
                  <a:cubicBezTo>
                    <a:pt x="7412" y="30793"/>
                    <a:pt x="8121" y="30848"/>
                    <a:pt x="8775" y="30630"/>
                  </a:cubicBezTo>
                  <a:cubicBezTo>
                    <a:pt x="11718" y="29976"/>
                    <a:pt x="14715" y="29758"/>
                    <a:pt x="17604" y="28722"/>
                  </a:cubicBezTo>
                  <a:cubicBezTo>
                    <a:pt x="19729" y="27959"/>
                    <a:pt x="21855" y="27142"/>
                    <a:pt x="24035" y="26324"/>
                  </a:cubicBezTo>
                  <a:cubicBezTo>
                    <a:pt x="26542" y="25452"/>
                    <a:pt x="28940" y="24199"/>
                    <a:pt x="31175" y="22673"/>
                  </a:cubicBezTo>
                  <a:cubicBezTo>
                    <a:pt x="31665" y="22237"/>
                    <a:pt x="32265" y="21910"/>
                    <a:pt x="32919" y="21637"/>
                  </a:cubicBezTo>
                  <a:cubicBezTo>
                    <a:pt x="36243" y="20220"/>
                    <a:pt x="38750" y="17659"/>
                    <a:pt x="41530" y="15424"/>
                  </a:cubicBezTo>
                  <a:cubicBezTo>
                    <a:pt x="43056" y="14225"/>
                    <a:pt x="43492" y="12481"/>
                    <a:pt x="44037" y="10737"/>
                  </a:cubicBezTo>
                  <a:cubicBezTo>
                    <a:pt x="44255" y="10137"/>
                    <a:pt x="44473" y="9483"/>
                    <a:pt x="44746" y="8884"/>
                  </a:cubicBezTo>
                  <a:cubicBezTo>
                    <a:pt x="45727" y="7085"/>
                    <a:pt x="45999" y="5069"/>
                    <a:pt x="46490" y="3107"/>
                  </a:cubicBezTo>
                  <a:cubicBezTo>
                    <a:pt x="46544" y="2453"/>
                    <a:pt x="46544" y="1744"/>
                    <a:pt x="46490" y="1090"/>
                  </a:cubicBezTo>
                  <a:cubicBezTo>
                    <a:pt x="46490" y="763"/>
                    <a:pt x="46544" y="436"/>
                    <a:pt x="46599" y="0"/>
                  </a:cubicBezTo>
                  <a:cubicBezTo>
                    <a:pt x="47035" y="109"/>
                    <a:pt x="47416" y="218"/>
                    <a:pt x="47852" y="327"/>
                  </a:cubicBezTo>
                  <a:cubicBezTo>
                    <a:pt x="50850" y="1472"/>
                    <a:pt x="53902" y="2507"/>
                    <a:pt x="56845" y="3761"/>
                  </a:cubicBezTo>
                  <a:cubicBezTo>
                    <a:pt x="58098" y="4306"/>
                    <a:pt x="59243" y="4960"/>
                    <a:pt x="60333" y="5777"/>
                  </a:cubicBezTo>
                  <a:cubicBezTo>
                    <a:pt x="63712" y="8121"/>
                    <a:pt x="66710" y="10955"/>
                    <a:pt x="69217" y="14225"/>
                  </a:cubicBezTo>
                  <a:cubicBezTo>
                    <a:pt x="69598" y="14661"/>
                    <a:pt x="69925" y="15206"/>
                    <a:pt x="70143" y="15751"/>
                  </a:cubicBezTo>
                  <a:cubicBezTo>
                    <a:pt x="70852" y="17822"/>
                    <a:pt x="71560" y="19948"/>
                    <a:pt x="72269" y="22128"/>
                  </a:cubicBezTo>
                  <a:lnTo>
                    <a:pt x="71724" y="22891"/>
                  </a:lnTo>
                  <a:cubicBezTo>
                    <a:pt x="71342" y="23272"/>
                    <a:pt x="71342" y="23817"/>
                    <a:pt x="71724" y="24199"/>
                  </a:cubicBezTo>
                  <a:cubicBezTo>
                    <a:pt x="72105" y="24744"/>
                    <a:pt x="72323" y="25398"/>
                    <a:pt x="72269" y="26052"/>
                  </a:cubicBezTo>
                  <a:cubicBezTo>
                    <a:pt x="72378" y="27741"/>
                    <a:pt x="72051" y="29431"/>
                    <a:pt x="71288" y="30957"/>
                  </a:cubicBezTo>
                  <a:cubicBezTo>
                    <a:pt x="70525" y="32428"/>
                    <a:pt x="69925" y="34009"/>
                    <a:pt x="69271" y="35535"/>
                  </a:cubicBezTo>
                  <a:cubicBezTo>
                    <a:pt x="68944" y="36407"/>
                    <a:pt x="68454" y="37224"/>
                    <a:pt x="67800" y="37933"/>
                  </a:cubicBezTo>
                  <a:cubicBezTo>
                    <a:pt x="62404" y="44419"/>
                    <a:pt x="61586" y="45182"/>
                    <a:pt x="55210" y="50359"/>
                  </a:cubicBezTo>
                  <a:cubicBezTo>
                    <a:pt x="54556" y="50850"/>
                    <a:pt x="53902" y="51286"/>
                    <a:pt x="53193" y="51667"/>
                  </a:cubicBezTo>
                  <a:cubicBezTo>
                    <a:pt x="50523" y="53139"/>
                    <a:pt x="47907" y="54665"/>
                    <a:pt x="45236" y="56082"/>
                  </a:cubicBezTo>
                  <a:cubicBezTo>
                    <a:pt x="42402" y="57608"/>
                    <a:pt x="39404" y="58752"/>
                    <a:pt x="36298" y="59624"/>
                  </a:cubicBezTo>
                  <a:cubicBezTo>
                    <a:pt x="33246" y="60442"/>
                    <a:pt x="30139" y="61150"/>
                    <a:pt x="27087" y="61859"/>
                  </a:cubicBezTo>
                  <a:cubicBezTo>
                    <a:pt x="26651" y="62022"/>
                    <a:pt x="26161" y="62131"/>
                    <a:pt x="25725" y="62131"/>
                  </a:cubicBezTo>
                  <a:cubicBezTo>
                    <a:pt x="22564" y="62295"/>
                    <a:pt x="19402" y="62131"/>
                    <a:pt x="16296" y="61695"/>
                  </a:cubicBezTo>
                  <a:cubicBezTo>
                    <a:pt x="15914" y="61641"/>
                    <a:pt x="15533" y="61477"/>
                    <a:pt x="15206" y="61259"/>
                  </a:cubicBezTo>
                  <a:cubicBezTo>
                    <a:pt x="14225" y="60823"/>
                    <a:pt x="13244" y="60387"/>
                    <a:pt x="12317" y="59897"/>
                  </a:cubicBezTo>
                  <a:cubicBezTo>
                    <a:pt x="10846" y="59243"/>
                    <a:pt x="9211" y="58970"/>
                    <a:pt x="7848" y="58044"/>
                  </a:cubicBezTo>
                  <a:cubicBezTo>
                    <a:pt x="5450" y="56463"/>
                    <a:pt x="3597" y="54174"/>
                    <a:pt x="2453" y="51449"/>
                  </a:cubicBezTo>
                  <a:cubicBezTo>
                    <a:pt x="1799" y="49869"/>
                    <a:pt x="1254" y="48179"/>
                    <a:pt x="600" y="46544"/>
                  </a:cubicBezTo>
                  <a:cubicBezTo>
                    <a:pt x="327" y="45727"/>
                    <a:pt x="164" y="44855"/>
                    <a:pt x="164" y="43983"/>
                  </a:cubicBezTo>
                  <a:cubicBezTo>
                    <a:pt x="164" y="40713"/>
                    <a:pt x="109" y="37442"/>
                    <a:pt x="55" y="34118"/>
                  </a:cubicBezTo>
                  <a:cubicBezTo>
                    <a:pt x="0" y="32919"/>
                    <a:pt x="273" y="31720"/>
                    <a:pt x="763" y="30630"/>
                  </a:cubicBezTo>
                  <a:close/>
                  <a:moveTo>
                    <a:pt x="31883" y="56954"/>
                  </a:moveTo>
                  <a:lnTo>
                    <a:pt x="31883" y="56954"/>
                  </a:lnTo>
                  <a:cubicBezTo>
                    <a:pt x="32646" y="56954"/>
                    <a:pt x="33464" y="56899"/>
                    <a:pt x="34281" y="56954"/>
                  </a:cubicBezTo>
                  <a:cubicBezTo>
                    <a:pt x="35371" y="57008"/>
                    <a:pt x="36461" y="56736"/>
                    <a:pt x="37388" y="56245"/>
                  </a:cubicBezTo>
                  <a:cubicBezTo>
                    <a:pt x="38859" y="55428"/>
                    <a:pt x="40385" y="54774"/>
                    <a:pt x="42020" y="54283"/>
                  </a:cubicBezTo>
                  <a:cubicBezTo>
                    <a:pt x="42565" y="54065"/>
                    <a:pt x="43110" y="53793"/>
                    <a:pt x="43547" y="53357"/>
                  </a:cubicBezTo>
                  <a:cubicBezTo>
                    <a:pt x="45345" y="51994"/>
                    <a:pt x="47144" y="50523"/>
                    <a:pt x="48997" y="49160"/>
                  </a:cubicBezTo>
                  <a:cubicBezTo>
                    <a:pt x="51885" y="47144"/>
                    <a:pt x="53575" y="44146"/>
                    <a:pt x="55264" y="41149"/>
                  </a:cubicBezTo>
                  <a:cubicBezTo>
                    <a:pt x="55428" y="40931"/>
                    <a:pt x="55482" y="40658"/>
                    <a:pt x="55591" y="40386"/>
                  </a:cubicBezTo>
                  <a:cubicBezTo>
                    <a:pt x="56354" y="38042"/>
                    <a:pt x="56245" y="35644"/>
                    <a:pt x="56027" y="33246"/>
                  </a:cubicBezTo>
                  <a:cubicBezTo>
                    <a:pt x="55864" y="32374"/>
                    <a:pt x="55537" y="31556"/>
                    <a:pt x="55046" y="30848"/>
                  </a:cubicBezTo>
                  <a:cubicBezTo>
                    <a:pt x="54828" y="30521"/>
                    <a:pt x="54501" y="30248"/>
                    <a:pt x="54120" y="30139"/>
                  </a:cubicBezTo>
                  <a:cubicBezTo>
                    <a:pt x="53520" y="29867"/>
                    <a:pt x="52812" y="30303"/>
                    <a:pt x="52812" y="30957"/>
                  </a:cubicBezTo>
                  <a:cubicBezTo>
                    <a:pt x="52866" y="31556"/>
                    <a:pt x="52921" y="32156"/>
                    <a:pt x="53084" y="32755"/>
                  </a:cubicBezTo>
                  <a:cubicBezTo>
                    <a:pt x="53520" y="34608"/>
                    <a:pt x="53520" y="36461"/>
                    <a:pt x="53193" y="38314"/>
                  </a:cubicBezTo>
                  <a:cubicBezTo>
                    <a:pt x="53139" y="39187"/>
                    <a:pt x="52812" y="40059"/>
                    <a:pt x="52267" y="40767"/>
                  </a:cubicBezTo>
                  <a:cubicBezTo>
                    <a:pt x="51940" y="41258"/>
                    <a:pt x="51613" y="41748"/>
                    <a:pt x="51340" y="42293"/>
                  </a:cubicBezTo>
                  <a:cubicBezTo>
                    <a:pt x="50741" y="43601"/>
                    <a:pt x="49869" y="44691"/>
                    <a:pt x="48779" y="45618"/>
                  </a:cubicBezTo>
                  <a:cubicBezTo>
                    <a:pt x="46490" y="47525"/>
                    <a:pt x="44201" y="49378"/>
                    <a:pt x="41857" y="51177"/>
                  </a:cubicBezTo>
                  <a:cubicBezTo>
                    <a:pt x="41257" y="51613"/>
                    <a:pt x="40603" y="51885"/>
                    <a:pt x="39895" y="52103"/>
                  </a:cubicBezTo>
                  <a:cubicBezTo>
                    <a:pt x="38968" y="52321"/>
                    <a:pt x="38096" y="52703"/>
                    <a:pt x="37333" y="53248"/>
                  </a:cubicBezTo>
                  <a:cubicBezTo>
                    <a:pt x="36407" y="53902"/>
                    <a:pt x="35262" y="54229"/>
                    <a:pt x="34118" y="54174"/>
                  </a:cubicBezTo>
                  <a:lnTo>
                    <a:pt x="30085" y="54174"/>
                  </a:lnTo>
                  <a:cubicBezTo>
                    <a:pt x="29049" y="54229"/>
                    <a:pt x="28068" y="54065"/>
                    <a:pt x="27142" y="53629"/>
                  </a:cubicBezTo>
                  <a:cubicBezTo>
                    <a:pt x="26106" y="53193"/>
                    <a:pt x="25016" y="52757"/>
                    <a:pt x="23926" y="52430"/>
                  </a:cubicBezTo>
                  <a:cubicBezTo>
                    <a:pt x="22945" y="52158"/>
                    <a:pt x="22128" y="51558"/>
                    <a:pt x="21528" y="50741"/>
                  </a:cubicBezTo>
                  <a:cubicBezTo>
                    <a:pt x="21201" y="50305"/>
                    <a:pt x="20819" y="49869"/>
                    <a:pt x="20492" y="49487"/>
                  </a:cubicBezTo>
                  <a:cubicBezTo>
                    <a:pt x="19729" y="48506"/>
                    <a:pt x="19130" y="47471"/>
                    <a:pt x="19838" y="46163"/>
                  </a:cubicBezTo>
                  <a:cubicBezTo>
                    <a:pt x="19947" y="45999"/>
                    <a:pt x="19729" y="45509"/>
                    <a:pt x="19511" y="45291"/>
                  </a:cubicBezTo>
                  <a:cubicBezTo>
                    <a:pt x="19184" y="45018"/>
                    <a:pt x="18748" y="45018"/>
                    <a:pt x="18421" y="45291"/>
                  </a:cubicBezTo>
                  <a:cubicBezTo>
                    <a:pt x="17985" y="45618"/>
                    <a:pt x="17658" y="46108"/>
                    <a:pt x="17604" y="46599"/>
                  </a:cubicBezTo>
                  <a:cubicBezTo>
                    <a:pt x="17331" y="47798"/>
                    <a:pt x="17549" y="49051"/>
                    <a:pt x="18203" y="50087"/>
                  </a:cubicBezTo>
                  <a:cubicBezTo>
                    <a:pt x="18639" y="50795"/>
                    <a:pt x="19130" y="51449"/>
                    <a:pt x="19566" y="52103"/>
                  </a:cubicBezTo>
                  <a:cubicBezTo>
                    <a:pt x="20383" y="53357"/>
                    <a:pt x="21582" y="54283"/>
                    <a:pt x="23000" y="54719"/>
                  </a:cubicBezTo>
                  <a:cubicBezTo>
                    <a:pt x="23327" y="54828"/>
                    <a:pt x="23654" y="54937"/>
                    <a:pt x="23926" y="55101"/>
                  </a:cubicBezTo>
                  <a:cubicBezTo>
                    <a:pt x="26379" y="56300"/>
                    <a:pt x="28886" y="57172"/>
                    <a:pt x="31665" y="56845"/>
                  </a:cubicBezTo>
                  <a:close/>
                  <a:moveTo>
                    <a:pt x="45127" y="26706"/>
                  </a:moveTo>
                  <a:cubicBezTo>
                    <a:pt x="45127" y="26978"/>
                    <a:pt x="45127" y="27305"/>
                    <a:pt x="45127" y="27578"/>
                  </a:cubicBezTo>
                  <a:cubicBezTo>
                    <a:pt x="45127" y="28068"/>
                    <a:pt x="45400" y="28504"/>
                    <a:pt x="45781" y="28722"/>
                  </a:cubicBezTo>
                  <a:cubicBezTo>
                    <a:pt x="46326" y="28940"/>
                    <a:pt x="46926" y="28777"/>
                    <a:pt x="47253" y="28341"/>
                  </a:cubicBezTo>
                  <a:cubicBezTo>
                    <a:pt x="47580" y="27905"/>
                    <a:pt x="47852" y="27360"/>
                    <a:pt x="48070" y="26815"/>
                  </a:cubicBezTo>
                  <a:cubicBezTo>
                    <a:pt x="48452" y="25670"/>
                    <a:pt x="48070" y="25071"/>
                    <a:pt x="46817" y="24962"/>
                  </a:cubicBezTo>
                  <a:cubicBezTo>
                    <a:pt x="45999" y="24798"/>
                    <a:pt x="45182" y="25343"/>
                    <a:pt x="45127" y="26215"/>
                  </a:cubicBezTo>
                  <a:cubicBezTo>
                    <a:pt x="45127" y="26379"/>
                    <a:pt x="45127" y="26542"/>
                    <a:pt x="45127" y="26706"/>
                  </a:cubicBezTo>
                  <a:close/>
                  <a:moveTo>
                    <a:pt x="17113" y="39786"/>
                  </a:moveTo>
                  <a:cubicBezTo>
                    <a:pt x="18367" y="39786"/>
                    <a:pt x="18857" y="39296"/>
                    <a:pt x="18857" y="38423"/>
                  </a:cubicBezTo>
                  <a:cubicBezTo>
                    <a:pt x="18857" y="36952"/>
                    <a:pt x="18040" y="36407"/>
                    <a:pt x="16677" y="37115"/>
                  </a:cubicBezTo>
                  <a:cubicBezTo>
                    <a:pt x="16459" y="37224"/>
                    <a:pt x="16241" y="37333"/>
                    <a:pt x="16023" y="37497"/>
                  </a:cubicBezTo>
                  <a:cubicBezTo>
                    <a:pt x="15642" y="37769"/>
                    <a:pt x="15478" y="38260"/>
                    <a:pt x="15587" y="38750"/>
                  </a:cubicBezTo>
                  <a:cubicBezTo>
                    <a:pt x="15696" y="39187"/>
                    <a:pt x="16023" y="39568"/>
                    <a:pt x="16514" y="39677"/>
                  </a:cubicBezTo>
                  <a:cubicBezTo>
                    <a:pt x="16786" y="39732"/>
                    <a:pt x="17059" y="39786"/>
                    <a:pt x="17113" y="39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6"/>
            <p:cNvSpPr/>
            <p:nvPr/>
          </p:nvSpPr>
          <p:spPr>
            <a:xfrm>
              <a:off x="-3249364" y="3566004"/>
              <a:ext cx="1211341" cy="937900"/>
            </a:xfrm>
            <a:custGeom>
              <a:avLst/>
              <a:gdLst/>
              <a:ahLst/>
              <a:cxnLst/>
              <a:rect l="l" t="t" r="r" b="b"/>
              <a:pathLst>
                <a:path w="93198" h="72160" extrusionOk="0">
                  <a:moveTo>
                    <a:pt x="12645" y="65183"/>
                  </a:moveTo>
                  <a:cubicBezTo>
                    <a:pt x="13789" y="67690"/>
                    <a:pt x="15533" y="69870"/>
                    <a:pt x="17713" y="71614"/>
                  </a:cubicBezTo>
                  <a:cubicBezTo>
                    <a:pt x="17604" y="72159"/>
                    <a:pt x="17277" y="72105"/>
                    <a:pt x="16950" y="72105"/>
                  </a:cubicBezTo>
                  <a:cubicBezTo>
                    <a:pt x="15642" y="72105"/>
                    <a:pt x="14389" y="72105"/>
                    <a:pt x="13135" y="72050"/>
                  </a:cubicBezTo>
                  <a:cubicBezTo>
                    <a:pt x="12100" y="72105"/>
                    <a:pt x="11118" y="71832"/>
                    <a:pt x="10246" y="71233"/>
                  </a:cubicBezTo>
                  <a:cubicBezTo>
                    <a:pt x="9865" y="70960"/>
                    <a:pt x="9429" y="70851"/>
                    <a:pt x="8938" y="70851"/>
                  </a:cubicBezTo>
                  <a:cubicBezTo>
                    <a:pt x="7249" y="71015"/>
                    <a:pt x="5559" y="70579"/>
                    <a:pt x="4197" y="69598"/>
                  </a:cubicBezTo>
                  <a:cubicBezTo>
                    <a:pt x="3924" y="69380"/>
                    <a:pt x="3597" y="69271"/>
                    <a:pt x="3270" y="69162"/>
                  </a:cubicBezTo>
                  <a:cubicBezTo>
                    <a:pt x="2180" y="68944"/>
                    <a:pt x="1908" y="68181"/>
                    <a:pt x="1853" y="67254"/>
                  </a:cubicBezTo>
                  <a:cubicBezTo>
                    <a:pt x="1799" y="66328"/>
                    <a:pt x="1853" y="65510"/>
                    <a:pt x="1853" y="64638"/>
                  </a:cubicBezTo>
                  <a:cubicBezTo>
                    <a:pt x="1853" y="64039"/>
                    <a:pt x="1744" y="63439"/>
                    <a:pt x="1581" y="62840"/>
                  </a:cubicBezTo>
                  <a:cubicBezTo>
                    <a:pt x="1363" y="61804"/>
                    <a:pt x="1090" y="60769"/>
                    <a:pt x="709" y="59788"/>
                  </a:cubicBezTo>
                  <a:cubicBezTo>
                    <a:pt x="218" y="58153"/>
                    <a:pt x="0" y="56518"/>
                    <a:pt x="109" y="54828"/>
                  </a:cubicBezTo>
                  <a:lnTo>
                    <a:pt x="109" y="40712"/>
                  </a:lnTo>
                  <a:cubicBezTo>
                    <a:pt x="109" y="39949"/>
                    <a:pt x="164" y="39241"/>
                    <a:pt x="273" y="38478"/>
                  </a:cubicBezTo>
                  <a:cubicBezTo>
                    <a:pt x="545" y="36897"/>
                    <a:pt x="654" y="35317"/>
                    <a:pt x="818" y="33736"/>
                  </a:cubicBezTo>
                  <a:cubicBezTo>
                    <a:pt x="981" y="31774"/>
                    <a:pt x="1417" y="29867"/>
                    <a:pt x="2071" y="28068"/>
                  </a:cubicBezTo>
                  <a:cubicBezTo>
                    <a:pt x="3270" y="24852"/>
                    <a:pt x="4742" y="21746"/>
                    <a:pt x="6540" y="18803"/>
                  </a:cubicBezTo>
                  <a:cubicBezTo>
                    <a:pt x="6922" y="18203"/>
                    <a:pt x="7358" y="17604"/>
                    <a:pt x="7903" y="17059"/>
                  </a:cubicBezTo>
                  <a:cubicBezTo>
                    <a:pt x="9647" y="15260"/>
                    <a:pt x="11445" y="13407"/>
                    <a:pt x="13299" y="11609"/>
                  </a:cubicBezTo>
                  <a:cubicBezTo>
                    <a:pt x="13735" y="11173"/>
                    <a:pt x="14280" y="10737"/>
                    <a:pt x="14825" y="10355"/>
                  </a:cubicBezTo>
                  <a:cubicBezTo>
                    <a:pt x="17168" y="8775"/>
                    <a:pt x="19621" y="7249"/>
                    <a:pt x="21855" y="5559"/>
                  </a:cubicBezTo>
                  <a:cubicBezTo>
                    <a:pt x="24798" y="3488"/>
                    <a:pt x="28068" y="1908"/>
                    <a:pt x="31556" y="818"/>
                  </a:cubicBezTo>
                  <a:cubicBezTo>
                    <a:pt x="33028" y="382"/>
                    <a:pt x="34554" y="164"/>
                    <a:pt x="36135" y="109"/>
                  </a:cubicBezTo>
                  <a:cubicBezTo>
                    <a:pt x="38369" y="0"/>
                    <a:pt x="40658" y="109"/>
                    <a:pt x="42947" y="109"/>
                  </a:cubicBezTo>
                  <a:cubicBezTo>
                    <a:pt x="44800" y="109"/>
                    <a:pt x="46544" y="709"/>
                    <a:pt x="48288" y="1090"/>
                  </a:cubicBezTo>
                  <a:cubicBezTo>
                    <a:pt x="49542" y="1417"/>
                    <a:pt x="50741" y="1799"/>
                    <a:pt x="51940" y="2289"/>
                  </a:cubicBezTo>
                  <a:cubicBezTo>
                    <a:pt x="52594" y="2562"/>
                    <a:pt x="53248" y="2943"/>
                    <a:pt x="53793" y="3434"/>
                  </a:cubicBezTo>
                  <a:cubicBezTo>
                    <a:pt x="54610" y="4088"/>
                    <a:pt x="55483" y="4796"/>
                    <a:pt x="55374" y="6050"/>
                  </a:cubicBezTo>
                  <a:cubicBezTo>
                    <a:pt x="55428" y="6268"/>
                    <a:pt x="55483" y="6431"/>
                    <a:pt x="55646" y="6595"/>
                  </a:cubicBezTo>
                  <a:cubicBezTo>
                    <a:pt x="55864" y="7031"/>
                    <a:pt x="56518" y="7194"/>
                    <a:pt x="56791" y="6813"/>
                  </a:cubicBezTo>
                  <a:cubicBezTo>
                    <a:pt x="57554" y="5668"/>
                    <a:pt x="58753" y="4905"/>
                    <a:pt x="60061" y="4687"/>
                  </a:cubicBezTo>
                  <a:cubicBezTo>
                    <a:pt x="61968" y="4251"/>
                    <a:pt x="63876" y="3815"/>
                    <a:pt x="65838" y="4524"/>
                  </a:cubicBezTo>
                  <a:cubicBezTo>
                    <a:pt x="66764" y="4905"/>
                    <a:pt x="67745" y="5178"/>
                    <a:pt x="68726" y="5396"/>
                  </a:cubicBezTo>
                  <a:cubicBezTo>
                    <a:pt x="70416" y="5777"/>
                    <a:pt x="72051" y="6540"/>
                    <a:pt x="73359" y="7685"/>
                  </a:cubicBezTo>
                  <a:cubicBezTo>
                    <a:pt x="74340" y="8393"/>
                    <a:pt x="75430" y="8993"/>
                    <a:pt x="76411" y="9647"/>
                  </a:cubicBezTo>
                  <a:cubicBezTo>
                    <a:pt x="77010" y="10028"/>
                    <a:pt x="77610" y="10464"/>
                    <a:pt x="78155" y="10955"/>
                  </a:cubicBezTo>
                  <a:cubicBezTo>
                    <a:pt x="80063" y="12753"/>
                    <a:pt x="81861" y="14661"/>
                    <a:pt x="83714" y="16514"/>
                  </a:cubicBezTo>
                  <a:cubicBezTo>
                    <a:pt x="84205" y="17004"/>
                    <a:pt x="84641" y="17495"/>
                    <a:pt x="85022" y="18040"/>
                  </a:cubicBezTo>
                  <a:cubicBezTo>
                    <a:pt x="85676" y="18803"/>
                    <a:pt x="86276" y="19620"/>
                    <a:pt x="86875" y="20438"/>
                  </a:cubicBezTo>
                  <a:cubicBezTo>
                    <a:pt x="89927" y="24525"/>
                    <a:pt x="89982" y="24525"/>
                    <a:pt x="91726" y="29376"/>
                  </a:cubicBezTo>
                  <a:cubicBezTo>
                    <a:pt x="92707" y="31829"/>
                    <a:pt x="93197" y="34445"/>
                    <a:pt x="93197" y="37061"/>
                  </a:cubicBezTo>
                  <a:cubicBezTo>
                    <a:pt x="93143" y="39132"/>
                    <a:pt x="93143" y="41203"/>
                    <a:pt x="93197" y="43328"/>
                  </a:cubicBezTo>
                  <a:cubicBezTo>
                    <a:pt x="93197" y="45399"/>
                    <a:pt x="92816" y="47470"/>
                    <a:pt x="91998" y="49378"/>
                  </a:cubicBezTo>
                  <a:cubicBezTo>
                    <a:pt x="91780" y="49487"/>
                    <a:pt x="91617" y="49596"/>
                    <a:pt x="91453" y="49705"/>
                  </a:cubicBezTo>
                  <a:cubicBezTo>
                    <a:pt x="90309" y="50522"/>
                    <a:pt x="88783" y="50631"/>
                    <a:pt x="87475" y="49977"/>
                  </a:cubicBezTo>
                  <a:cubicBezTo>
                    <a:pt x="86984" y="49814"/>
                    <a:pt x="86439" y="49759"/>
                    <a:pt x="85894" y="49814"/>
                  </a:cubicBezTo>
                  <a:lnTo>
                    <a:pt x="83169" y="49814"/>
                  </a:lnTo>
                  <a:cubicBezTo>
                    <a:pt x="83333" y="49269"/>
                    <a:pt x="83442" y="48778"/>
                    <a:pt x="83605" y="48397"/>
                  </a:cubicBezTo>
                  <a:cubicBezTo>
                    <a:pt x="84368" y="46598"/>
                    <a:pt x="85131" y="44800"/>
                    <a:pt x="85894" y="43001"/>
                  </a:cubicBezTo>
                  <a:cubicBezTo>
                    <a:pt x="86385" y="41966"/>
                    <a:pt x="86657" y="40821"/>
                    <a:pt x="86603" y="39677"/>
                  </a:cubicBezTo>
                  <a:cubicBezTo>
                    <a:pt x="86548" y="38805"/>
                    <a:pt x="86603" y="37933"/>
                    <a:pt x="86603" y="37061"/>
                  </a:cubicBezTo>
                  <a:cubicBezTo>
                    <a:pt x="86548" y="36407"/>
                    <a:pt x="86821" y="35753"/>
                    <a:pt x="87366" y="35317"/>
                  </a:cubicBezTo>
                  <a:cubicBezTo>
                    <a:pt x="88946" y="33954"/>
                    <a:pt x="89382" y="32101"/>
                    <a:pt x="89382" y="30085"/>
                  </a:cubicBezTo>
                  <a:cubicBezTo>
                    <a:pt x="89382" y="29758"/>
                    <a:pt x="89382" y="29431"/>
                    <a:pt x="89382" y="29104"/>
                  </a:cubicBezTo>
                  <a:cubicBezTo>
                    <a:pt x="89764" y="26978"/>
                    <a:pt x="88728" y="25507"/>
                    <a:pt x="87475" y="23980"/>
                  </a:cubicBezTo>
                  <a:cubicBezTo>
                    <a:pt x="87148" y="23599"/>
                    <a:pt x="86657" y="23326"/>
                    <a:pt x="86112" y="23326"/>
                  </a:cubicBezTo>
                  <a:cubicBezTo>
                    <a:pt x="84859" y="23217"/>
                    <a:pt x="83551" y="23435"/>
                    <a:pt x="82352" y="23980"/>
                  </a:cubicBezTo>
                  <a:lnTo>
                    <a:pt x="81698" y="23326"/>
                  </a:lnTo>
                  <a:cubicBezTo>
                    <a:pt x="78755" y="20056"/>
                    <a:pt x="75430" y="17168"/>
                    <a:pt x="71724" y="14824"/>
                  </a:cubicBezTo>
                  <a:cubicBezTo>
                    <a:pt x="71233" y="14497"/>
                    <a:pt x="70688" y="14170"/>
                    <a:pt x="70143" y="13952"/>
                  </a:cubicBezTo>
                  <a:cubicBezTo>
                    <a:pt x="65947" y="12372"/>
                    <a:pt x="61696" y="10846"/>
                    <a:pt x="57499" y="9265"/>
                  </a:cubicBezTo>
                  <a:cubicBezTo>
                    <a:pt x="57336" y="9265"/>
                    <a:pt x="57172" y="9265"/>
                    <a:pt x="57063" y="9265"/>
                  </a:cubicBezTo>
                  <a:cubicBezTo>
                    <a:pt x="56682" y="9647"/>
                    <a:pt x="56900" y="10137"/>
                    <a:pt x="56845" y="10573"/>
                  </a:cubicBezTo>
                  <a:cubicBezTo>
                    <a:pt x="56845" y="10955"/>
                    <a:pt x="56845" y="11500"/>
                    <a:pt x="56791" y="11936"/>
                  </a:cubicBezTo>
                  <a:cubicBezTo>
                    <a:pt x="56736" y="12426"/>
                    <a:pt x="56791" y="12862"/>
                    <a:pt x="56573" y="13135"/>
                  </a:cubicBezTo>
                  <a:cubicBezTo>
                    <a:pt x="55810" y="13898"/>
                    <a:pt x="56028" y="14879"/>
                    <a:pt x="55973" y="15805"/>
                  </a:cubicBezTo>
                  <a:cubicBezTo>
                    <a:pt x="55973" y="17658"/>
                    <a:pt x="55264" y="19511"/>
                    <a:pt x="54120" y="20983"/>
                  </a:cubicBezTo>
                  <a:cubicBezTo>
                    <a:pt x="53793" y="21419"/>
                    <a:pt x="53520" y="21855"/>
                    <a:pt x="53302" y="22345"/>
                  </a:cubicBezTo>
                  <a:lnTo>
                    <a:pt x="52430" y="23926"/>
                  </a:lnTo>
                  <a:cubicBezTo>
                    <a:pt x="52212" y="24307"/>
                    <a:pt x="51831" y="24743"/>
                    <a:pt x="51831" y="25125"/>
                  </a:cubicBezTo>
                  <a:cubicBezTo>
                    <a:pt x="51776" y="25888"/>
                    <a:pt x="51340" y="26542"/>
                    <a:pt x="50686" y="26924"/>
                  </a:cubicBezTo>
                  <a:cubicBezTo>
                    <a:pt x="49324" y="27905"/>
                    <a:pt x="48016" y="28940"/>
                    <a:pt x="46708" y="29976"/>
                  </a:cubicBezTo>
                  <a:cubicBezTo>
                    <a:pt x="45945" y="30630"/>
                    <a:pt x="45073" y="31066"/>
                    <a:pt x="44092" y="31284"/>
                  </a:cubicBezTo>
                  <a:cubicBezTo>
                    <a:pt x="44146" y="30303"/>
                    <a:pt x="44364" y="29376"/>
                    <a:pt x="44855" y="28559"/>
                  </a:cubicBezTo>
                  <a:cubicBezTo>
                    <a:pt x="45672" y="26924"/>
                    <a:pt x="46272" y="25180"/>
                    <a:pt x="46599" y="23435"/>
                  </a:cubicBezTo>
                  <a:cubicBezTo>
                    <a:pt x="46708" y="22400"/>
                    <a:pt x="47089" y="21473"/>
                    <a:pt x="47634" y="20601"/>
                  </a:cubicBezTo>
                  <a:cubicBezTo>
                    <a:pt x="48288" y="19675"/>
                    <a:pt x="48125" y="18694"/>
                    <a:pt x="47852" y="17713"/>
                  </a:cubicBezTo>
                  <a:cubicBezTo>
                    <a:pt x="47743" y="17440"/>
                    <a:pt x="47580" y="17277"/>
                    <a:pt x="47307" y="17168"/>
                  </a:cubicBezTo>
                  <a:cubicBezTo>
                    <a:pt x="46708" y="16950"/>
                    <a:pt x="46163" y="17386"/>
                    <a:pt x="46272" y="17931"/>
                  </a:cubicBezTo>
                  <a:cubicBezTo>
                    <a:pt x="46381" y="18639"/>
                    <a:pt x="46163" y="19402"/>
                    <a:pt x="45672" y="19947"/>
                  </a:cubicBezTo>
                  <a:cubicBezTo>
                    <a:pt x="45291" y="20656"/>
                    <a:pt x="44964" y="21364"/>
                    <a:pt x="44691" y="22127"/>
                  </a:cubicBezTo>
                  <a:cubicBezTo>
                    <a:pt x="44255" y="24089"/>
                    <a:pt x="43601" y="25997"/>
                    <a:pt x="42729" y="27850"/>
                  </a:cubicBezTo>
                  <a:cubicBezTo>
                    <a:pt x="42348" y="28668"/>
                    <a:pt x="42130" y="29594"/>
                    <a:pt x="42075" y="30575"/>
                  </a:cubicBezTo>
                  <a:cubicBezTo>
                    <a:pt x="42075" y="31066"/>
                    <a:pt x="42184" y="31611"/>
                    <a:pt x="42348" y="32101"/>
                  </a:cubicBezTo>
                  <a:cubicBezTo>
                    <a:pt x="40113" y="34172"/>
                    <a:pt x="34990" y="36679"/>
                    <a:pt x="31992" y="37115"/>
                  </a:cubicBezTo>
                  <a:cubicBezTo>
                    <a:pt x="32210" y="36625"/>
                    <a:pt x="32374" y="36134"/>
                    <a:pt x="32537" y="35644"/>
                  </a:cubicBezTo>
                  <a:cubicBezTo>
                    <a:pt x="32646" y="35371"/>
                    <a:pt x="32810" y="34990"/>
                    <a:pt x="32701" y="34881"/>
                  </a:cubicBezTo>
                  <a:cubicBezTo>
                    <a:pt x="32047" y="34009"/>
                    <a:pt x="32701" y="33409"/>
                    <a:pt x="32973" y="32701"/>
                  </a:cubicBezTo>
                  <a:cubicBezTo>
                    <a:pt x="34227" y="29267"/>
                    <a:pt x="35971" y="26052"/>
                    <a:pt x="37388" y="22727"/>
                  </a:cubicBezTo>
                  <a:cubicBezTo>
                    <a:pt x="37770" y="21746"/>
                    <a:pt x="38369" y="20819"/>
                    <a:pt x="39187" y="20111"/>
                  </a:cubicBezTo>
                  <a:cubicBezTo>
                    <a:pt x="39950" y="19402"/>
                    <a:pt x="40440" y="18476"/>
                    <a:pt x="40549" y="17440"/>
                  </a:cubicBezTo>
                  <a:cubicBezTo>
                    <a:pt x="40604" y="17277"/>
                    <a:pt x="40549" y="17059"/>
                    <a:pt x="40495" y="16895"/>
                  </a:cubicBezTo>
                  <a:cubicBezTo>
                    <a:pt x="40331" y="16568"/>
                    <a:pt x="39950" y="16459"/>
                    <a:pt x="39623" y="16623"/>
                  </a:cubicBezTo>
                  <a:cubicBezTo>
                    <a:pt x="39459" y="16732"/>
                    <a:pt x="39241" y="16895"/>
                    <a:pt x="39241" y="17059"/>
                  </a:cubicBezTo>
                  <a:cubicBezTo>
                    <a:pt x="38860" y="18149"/>
                    <a:pt x="38206" y="19075"/>
                    <a:pt x="37334" y="19838"/>
                  </a:cubicBezTo>
                  <a:cubicBezTo>
                    <a:pt x="36952" y="20220"/>
                    <a:pt x="36625" y="20656"/>
                    <a:pt x="36407" y="21146"/>
                  </a:cubicBezTo>
                  <a:cubicBezTo>
                    <a:pt x="34609" y="24580"/>
                    <a:pt x="32755" y="27905"/>
                    <a:pt x="31229" y="31393"/>
                  </a:cubicBezTo>
                  <a:cubicBezTo>
                    <a:pt x="30139" y="33682"/>
                    <a:pt x="29213" y="36080"/>
                    <a:pt x="28450" y="38532"/>
                  </a:cubicBezTo>
                  <a:cubicBezTo>
                    <a:pt x="25888" y="39677"/>
                    <a:pt x="23109" y="39677"/>
                    <a:pt x="20493" y="40440"/>
                  </a:cubicBezTo>
                  <a:cubicBezTo>
                    <a:pt x="20166" y="40004"/>
                    <a:pt x="20493" y="39677"/>
                    <a:pt x="20602" y="39350"/>
                  </a:cubicBezTo>
                  <a:cubicBezTo>
                    <a:pt x="21964" y="36134"/>
                    <a:pt x="23327" y="32919"/>
                    <a:pt x="24798" y="29758"/>
                  </a:cubicBezTo>
                  <a:cubicBezTo>
                    <a:pt x="25507" y="28232"/>
                    <a:pt x="26324" y="26706"/>
                    <a:pt x="27196" y="25289"/>
                  </a:cubicBezTo>
                  <a:cubicBezTo>
                    <a:pt x="27578" y="24743"/>
                    <a:pt x="28068" y="24253"/>
                    <a:pt x="28559" y="23817"/>
                  </a:cubicBezTo>
                  <a:cubicBezTo>
                    <a:pt x="28668" y="23272"/>
                    <a:pt x="28232" y="23163"/>
                    <a:pt x="27850" y="22999"/>
                  </a:cubicBezTo>
                  <a:cubicBezTo>
                    <a:pt x="27523" y="22781"/>
                    <a:pt x="27033" y="22836"/>
                    <a:pt x="26706" y="23108"/>
                  </a:cubicBezTo>
                  <a:cubicBezTo>
                    <a:pt x="26324" y="23435"/>
                    <a:pt x="25943" y="23817"/>
                    <a:pt x="25616" y="24253"/>
                  </a:cubicBezTo>
                  <a:cubicBezTo>
                    <a:pt x="24689" y="25888"/>
                    <a:pt x="23708" y="27469"/>
                    <a:pt x="22891" y="29158"/>
                  </a:cubicBezTo>
                  <a:cubicBezTo>
                    <a:pt x="21855" y="31338"/>
                    <a:pt x="20874" y="33573"/>
                    <a:pt x="19893" y="35753"/>
                  </a:cubicBezTo>
                  <a:cubicBezTo>
                    <a:pt x="19130" y="37170"/>
                    <a:pt x="18585" y="38696"/>
                    <a:pt x="18313" y="40276"/>
                  </a:cubicBezTo>
                  <a:cubicBezTo>
                    <a:pt x="18204" y="40494"/>
                    <a:pt x="18149" y="40712"/>
                    <a:pt x="17986" y="40930"/>
                  </a:cubicBezTo>
                  <a:cubicBezTo>
                    <a:pt x="16133" y="40821"/>
                    <a:pt x="14334" y="40276"/>
                    <a:pt x="12754" y="39295"/>
                  </a:cubicBezTo>
                  <a:lnTo>
                    <a:pt x="11118" y="41148"/>
                  </a:lnTo>
                  <a:cubicBezTo>
                    <a:pt x="11064" y="41257"/>
                    <a:pt x="10955" y="41366"/>
                    <a:pt x="10955" y="41530"/>
                  </a:cubicBezTo>
                  <a:cubicBezTo>
                    <a:pt x="10791" y="43001"/>
                    <a:pt x="10028" y="44309"/>
                    <a:pt x="10028" y="45835"/>
                  </a:cubicBezTo>
                  <a:cubicBezTo>
                    <a:pt x="10083" y="47906"/>
                    <a:pt x="10028" y="49977"/>
                    <a:pt x="9974" y="52049"/>
                  </a:cubicBezTo>
                  <a:cubicBezTo>
                    <a:pt x="9974" y="52594"/>
                    <a:pt x="9865" y="53139"/>
                    <a:pt x="9810" y="53793"/>
                  </a:cubicBezTo>
                  <a:cubicBezTo>
                    <a:pt x="9211" y="53738"/>
                    <a:pt x="8557" y="53684"/>
                    <a:pt x="7957" y="53629"/>
                  </a:cubicBezTo>
                  <a:cubicBezTo>
                    <a:pt x="6922" y="53411"/>
                    <a:pt x="5886" y="53793"/>
                    <a:pt x="5287" y="54665"/>
                  </a:cubicBezTo>
                  <a:cubicBezTo>
                    <a:pt x="4687" y="55428"/>
                    <a:pt x="4088" y="56245"/>
                    <a:pt x="3543" y="57117"/>
                  </a:cubicBezTo>
                  <a:cubicBezTo>
                    <a:pt x="3379" y="57444"/>
                    <a:pt x="3270" y="57826"/>
                    <a:pt x="3325" y="58262"/>
                  </a:cubicBezTo>
                  <a:cubicBezTo>
                    <a:pt x="3270" y="58970"/>
                    <a:pt x="3270" y="59733"/>
                    <a:pt x="3325" y="60496"/>
                  </a:cubicBezTo>
                  <a:cubicBezTo>
                    <a:pt x="3325" y="61859"/>
                    <a:pt x="4033" y="63112"/>
                    <a:pt x="5178" y="63875"/>
                  </a:cubicBezTo>
                  <a:cubicBezTo>
                    <a:pt x="5505" y="64039"/>
                    <a:pt x="5832" y="64257"/>
                    <a:pt x="6159" y="64529"/>
                  </a:cubicBezTo>
                  <a:cubicBezTo>
                    <a:pt x="6813" y="65020"/>
                    <a:pt x="7630" y="65292"/>
                    <a:pt x="8448" y="65183"/>
                  </a:cubicBezTo>
                  <a:cubicBezTo>
                    <a:pt x="9810" y="65183"/>
                    <a:pt x="11173" y="65183"/>
                    <a:pt x="12645" y="651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6"/>
            <p:cNvSpPr/>
            <p:nvPr/>
          </p:nvSpPr>
          <p:spPr>
            <a:xfrm>
              <a:off x="-3182778" y="4281464"/>
              <a:ext cx="83600" cy="106969"/>
            </a:xfrm>
            <a:custGeom>
              <a:avLst/>
              <a:gdLst/>
              <a:ahLst/>
              <a:cxnLst/>
              <a:rect l="l" t="t" r="r" b="b"/>
              <a:pathLst>
                <a:path w="6432" h="8230" extrusionOk="0">
                  <a:moveTo>
                    <a:pt x="4033" y="382"/>
                  </a:moveTo>
                  <a:cubicBezTo>
                    <a:pt x="4851" y="2943"/>
                    <a:pt x="5614" y="5396"/>
                    <a:pt x="6432" y="7957"/>
                  </a:cubicBezTo>
                  <a:cubicBezTo>
                    <a:pt x="5341" y="8230"/>
                    <a:pt x="4197" y="8230"/>
                    <a:pt x="3052" y="8012"/>
                  </a:cubicBezTo>
                  <a:cubicBezTo>
                    <a:pt x="1635" y="7739"/>
                    <a:pt x="0" y="6758"/>
                    <a:pt x="164" y="4796"/>
                  </a:cubicBezTo>
                  <a:cubicBezTo>
                    <a:pt x="164" y="3870"/>
                    <a:pt x="327" y="2943"/>
                    <a:pt x="709" y="2126"/>
                  </a:cubicBezTo>
                  <a:cubicBezTo>
                    <a:pt x="1199" y="763"/>
                    <a:pt x="2671" y="0"/>
                    <a:pt x="4033" y="3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6"/>
            <p:cNvSpPr/>
            <p:nvPr/>
          </p:nvSpPr>
          <p:spPr>
            <a:xfrm>
              <a:off x="-2160590" y="3893268"/>
              <a:ext cx="46765" cy="99184"/>
            </a:xfrm>
            <a:custGeom>
              <a:avLst/>
              <a:gdLst/>
              <a:ahLst/>
              <a:cxnLst/>
              <a:rect l="l" t="t" r="r" b="b"/>
              <a:pathLst>
                <a:path w="3598" h="7631" extrusionOk="0">
                  <a:moveTo>
                    <a:pt x="2562" y="7631"/>
                  </a:moveTo>
                  <a:cubicBezTo>
                    <a:pt x="2453" y="7467"/>
                    <a:pt x="2344" y="7249"/>
                    <a:pt x="2235" y="7086"/>
                  </a:cubicBezTo>
                  <a:cubicBezTo>
                    <a:pt x="1581" y="5124"/>
                    <a:pt x="873" y="3162"/>
                    <a:pt x="273" y="1200"/>
                  </a:cubicBezTo>
                  <a:cubicBezTo>
                    <a:pt x="1" y="655"/>
                    <a:pt x="437" y="55"/>
                    <a:pt x="1036" y="110"/>
                  </a:cubicBezTo>
                  <a:cubicBezTo>
                    <a:pt x="1636" y="1"/>
                    <a:pt x="2235" y="219"/>
                    <a:pt x="2562" y="709"/>
                  </a:cubicBezTo>
                  <a:cubicBezTo>
                    <a:pt x="3271" y="1527"/>
                    <a:pt x="3598" y="2617"/>
                    <a:pt x="3543" y="3652"/>
                  </a:cubicBezTo>
                  <a:cubicBezTo>
                    <a:pt x="3598" y="5069"/>
                    <a:pt x="3216" y="6432"/>
                    <a:pt x="2562" y="76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26"/>
            <p:cNvSpPr/>
            <p:nvPr/>
          </p:nvSpPr>
          <p:spPr>
            <a:xfrm>
              <a:off x="-2356098" y="3971188"/>
              <a:ext cx="191271" cy="242273"/>
            </a:xfrm>
            <a:custGeom>
              <a:avLst/>
              <a:gdLst/>
              <a:ahLst/>
              <a:cxnLst/>
              <a:rect l="l" t="t" r="r" b="b"/>
              <a:pathLst>
                <a:path w="14716" h="18640" extrusionOk="0">
                  <a:moveTo>
                    <a:pt x="13353" y="6105"/>
                  </a:moveTo>
                  <a:cubicBezTo>
                    <a:pt x="13190" y="4306"/>
                    <a:pt x="12318" y="2671"/>
                    <a:pt x="10901" y="1581"/>
                  </a:cubicBezTo>
                  <a:cubicBezTo>
                    <a:pt x="8721" y="1"/>
                    <a:pt x="5723" y="219"/>
                    <a:pt x="3761" y="2017"/>
                  </a:cubicBezTo>
                  <a:cubicBezTo>
                    <a:pt x="3379" y="2344"/>
                    <a:pt x="3052" y="2726"/>
                    <a:pt x="2725" y="3162"/>
                  </a:cubicBezTo>
                  <a:cubicBezTo>
                    <a:pt x="2507" y="3325"/>
                    <a:pt x="2344" y="3543"/>
                    <a:pt x="2235" y="3816"/>
                  </a:cubicBezTo>
                  <a:cubicBezTo>
                    <a:pt x="2180" y="3925"/>
                    <a:pt x="2071" y="4034"/>
                    <a:pt x="2017" y="4143"/>
                  </a:cubicBezTo>
                  <a:cubicBezTo>
                    <a:pt x="109" y="7140"/>
                    <a:pt x="0" y="11010"/>
                    <a:pt x="1799" y="14062"/>
                  </a:cubicBezTo>
                  <a:cubicBezTo>
                    <a:pt x="4633" y="18640"/>
                    <a:pt x="10737" y="17277"/>
                    <a:pt x="13408" y="13408"/>
                  </a:cubicBezTo>
                  <a:cubicBezTo>
                    <a:pt x="14716" y="11337"/>
                    <a:pt x="14498" y="8448"/>
                    <a:pt x="13353" y="61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26"/>
            <p:cNvSpPr/>
            <p:nvPr/>
          </p:nvSpPr>
          <p:spPr>
            <a:xfrm>
              <a:off x="-3060225" y="4229747"/>
              <a:ext cx="208974" cy="253607"/>
            </a:xfrm>
            <a:custGeom>
              <a:avLst/>
              <a:gdLst/>
              <a:ahLst/>
              <a:cxnLst/>
              <a:rect l="l" t="t" r="r" b="b"/>
              <a:pathLst>
                <a:path w="16078" h="19512" extrusionOk="0">
                  <a:moveTo>
                    <a:pt x="15533" y="7794"/>
                  </a:moveTo>
                  <a:cubicBezTo>
                    <a:pt x="15424" y="7031"/>
                    <a:pt x="15206" y="6323"/>
                    <a:pt x="14824" y="5669"/>
                  </a:cubicBezTo>
                  <a:cubicBezTo>
                    <a:pt x="12808" y="1799"/>
                    <a:pt x="6540" y="0"/>
                    <a:pt x="3979" y="3816"/>
                  </a:cubicBezTo>
                  <a:cubicBezTo>
                    <a:pt x="3761" y="3870"/>
                    <a:pt x="3488" y="3979"/>
                    <a:pt x="3270" y="4088"/>
                  </a:cubicBezTo>
                  <a:cubicBezTo>
                    <a:pt x="164" y="5669"/>
                    <a:pt x="0" y="10465"/>
                    <a:pt x="1908" y="13299"/>
                  </a:cubicBezTo>
                  <a:cubicBezTo>
                    <a:pt x="1962" y="14825"/>
                    <a:pt x="2562" y="16296"/>
                    <a:pt x="3543" y="17495"/>
                  </a:cubicBezTo>
                  <a:cubicBezTo>
                    <a:pt x="4742" y="18694"/>
                    <a:pt x="6540" y="19076"/>
                    <a:pt x="8066" y="18422"/>
                  </a:cubicBezTo>
                  <a:cubicBezTo>
                    <a:pt x="12154" y="19512"/>
                    <a:pt x="16078" y="13626"/>
                    <a:pt x="15969" y="9865"/>
                  </a:cubicBezTo>
                  <a:cubicBezTo>
                    <a:pt x="15969" y="9102"/>
                    <a:pt x="15805" y="8448"/>
                    <a:pt x="15533" y="77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26"/>
            <p:cNvSpPr/>
            <p:nvPr/>
          </p:nvSpPr>
          <p:spPr>
            <a:xfrm>
              <a:off x="-3281949" y="3536954"/>
              <a:ext cx="1275094" cy="1032118"/>
            </a:xfrm>
            <a:custGeom>
              <a:avLst/>
              <a:gdLst/>
              <a:ahLst/>
              <a:cxnLst/>
              <a:rect l="l" t="t" r="r" b="b"/>
              <a:pathLst>
                <a:path w="98103" h="79409" extrusionOk="0">
                  <a:moveTo>
                    <a:pt x="1472" y="70743"/>
                  </a:moveTo>
                  <a:cubicBezTo>
                    <a:pt x="2017" y="71124"/>
                    <a:pt x="2507" y="71724"/>
                    <a:pt x="2889" y="72378"/>
                  </a:cubicBezTo>
                  <a:cubicBezTo>
                    <a:pt x="3107" y="72814"/>
                    <a:pt x="3488" y="73195"/>
                    <a:pt x="3979" y="73413"/>
                  </a:cubicBezTo>
                  <a:cubicBezTo>
                    <a:pt x="5123" y="73795"/>
                    <a:pt x="6268" y="74285"/>
                    <a:pt x="7303" y="74830"/>
                  </a:cubicBezTo>
                  <a:cubicBezTo>
                    <a:pt x="8230" y="75266"/>
                    <a:pt x="9211" y="75484"/>
                    <a:pt x="10246" y="75430"/>
                  </a:cubicBezTo>
                  <a:cubicBezTo>
                    <a:pt x="10955" y="75321"/>
                    <a:pt x="11718" y="75321"/>
                    <a:pt x="12426" y="75539"/>
                  </a:cubicBezTo>
                  <a:cubicBezTo>
                    <a:pt x="14225" y="76193"/>
                    <a:pt x="16024" y="75975"/>
                    <a:pt x="17822" y="76084"/>
                  </a:cubicBezTo>
                  <a:cubicBezTo>
                    <a:pt x="18422" y="76029"/>
                    <a:pt x="19021" y="76084"/>
                    <a:pt x="19621" y="76302"/>
                  </a:cubicBezTo>
                  <a:cubicBezTo>
                    <a:pt x="20983" y="76847"/>
                    <a:pt x="22182" y="76792"/>
                    <a:pt x="23327" y="75702"/>
                  </a:cubicBezTo>
                  <a:cubicBezTo>
                    <a:pt x="24798" y="76465"/>
                    <a:pt x="26215" y="77228"/>
                    <a:pt x="27632" y="77937"/>
                  </a:cubicBezTo>
                  <a:cubicBezTo>
                    <a:pt x="28232" y="78264"/>
                    <a:pt x="28831" y="78482"/>
                    <a:pt x="29485" y="78591"/>
                  </a:cubicBezTo>
                  <a:cubicBezTo>
                    <a:pt x="33137" y="79245"/>
                    <a:pt x="36843" y="79408"/>
                    <a:pt x="40495" y="79136"/>
                  </a:cubicBezTo>
                  <a:cubicBezTo>
                    <a:pt x="44364" y="78700"/>
                    <a:pt x="48234" y="77446"/>
                    <a:pt x="51994" y="76411"/>
                  </a:cubicBezTo>
                  <a:cubicBezTo>
                    <a:pt x="53684" y="75975"/>
                    <a:pt x="55373" y="75430"/>
                    <a:pt x="57063" y="74776"/>
                  </a:cubicBezTo>
                  <a:cubicBezTo>
                    <a:pt x="58371" y="74176"/>
                    <a:pt x="59679" y="73522"/>
                    <a:pt x="60878" y="72814"/>
                  </a:cubicBezTo>
                  <a:lnTo>
                    <a:pt x="66001" y="69980"/>
                  </a:lnTo>
                  <a:cubicBezTo>
                    <a:pt x="67582" y="69108"/>
                    <a:pt x="69162" y="68236"/>
                    <a:pt x="70634" y="67255"/>
                  </a:cubicBezTo>
                  <a:cubicBezTo>
                    <a:pt x="73522" y="65184"/>
                    <a:pt x="76193" y="62895"/>
                    <a:pt x="78645" y="60388"/>
                  </a:cubicBezTo>
                  <a:cubicBezTo>
                    <a:pt x="80608" y="58426"/>
                    <a:pt x="82352" y="56191"/>
                    <a:pt x="84041" y="54175"/>
                  </a:cubicBezTo>
                  <a:lnTo>
                    <a:pt x="87311" y="54175"/>
                  </a:lnTo>
                  <a:cubicBezTo>
                    <a:pt x="89001" y="54120"/>
                    <a:pt x="90745" y="54556"/>
                    <a:pt x="92271" y="55428"/>
                  </a:cubicBezTo>
                  <a:cubicBezTo>
                    <a:pt x="92870" y="55810"/>
                    <a:pt x="93688" y="55755"/>
                    <a:pt x="94287" y="55319"/>
                  </a:cubicBezTo>
                  <a:cubicBezTo>
                    <a:pt x="95268" y="54720"/>
                    <a:pt x="96031" y="53793"/>
                    <a:pt x="96522" y="52757"/>
                  </a:cubicBezTo>
                  <a:cubicBezTo>
                    <a:pt x="97448" y="50686"/>
                    <a:pt x="97993" y="48452"/>
                    <a:pt x="97993" y="46163"/>
                  </a:cubicBezTo>
                  <a:cubicBezTo>
                    <a:pt x="97939" y="44201"/>
                    <a:pt x="97939" y="42239"/>
                    <a:pt x="97993" y="40277"/>
                  </a:cubicBezTo>
                  <a:cubicBezTo>
                    <a:pt x="98102" y="37879"/>
                    <a:pt x="97775" y="35426"/>
                    <a:pt x="97067" y="33137"/>
                  </a:cubicBezTo>
                  <a:cubicBezTo>
                    <a:pt x="95922" y="29377"/>
                    <a:pt x="94669" y="25561"/>
                    <a:pt x="92053" y="22509"/>
                  </a:cubicBezTo>
                  <a:cubicBezTo>
                    <a:pt x="91072" y="21365"/>
                    <a:pt x="90254" y="20111"/>
                    <a:pt x="89328" y="18967"/>
                  </a:cubicBezTo>
                  <a:cubicBezTo>
                    <a:pt x="89001" y="18476"/>
                    <a:pt x="88619" y="18040"/>
                    <a:pt x="88183" y="17604"/>
                  </a:cubicBezTo>
                  <a:cubicBezTo>
                    <a:pt x="86112" y="15479"/>
                    <a:pt x="84041" y="13408"/>
                    <a:pt x="81916" y="11337"/>
                  </a:cubicBezTo>
                  <a:cubicBezTo>
                    <a:pt x="81534" y="10955"/>
                    <a:pt x="81098" y="10574"/>
                    <a:pt x="80662" y="10356"/>
                  </a:cubicBezTo>
                  <a:cubicBezTo>
                    <a:pt x="79027" y="9538"/>
                    <a:pt x="77501" y="8557"/>
                    <a:pt x="76084" y="7413"/>
                  </a:cubicBezTo>
                  <a:cubicBezTo>
                    <a:pt x="74994" y="6650"/>
                    <a:pt x="73740" y="6105"/>
                    <a:pt x="72432" y="5778"/>
                  </a:cubicBezTo>
                  <a:cubicBezTo>
                    <a:pt x="71179" y="5505"/>
                    <a:pt x="69925" y="5233"/>
                    <a:pt x="68726" y="4851"/>
                  </a:cubicBezTo>
                  <a:cubicBezTo>
                    <a:pt x="67309" y="4415"/>
                    <a:pt x="65783" y="4361"/>
                    <a:pt x="64366" y="4742"/>
                  </a:cubicBezTo>
                  <a:cubicBezTo>
                    <a:pt x="62786" y="5124"/>
                    <a:pt x="61260" y="5560"/>
                    <a:pt x="59570" y="6050"/>
                  </a:cubicBezTo>
                  <a:cubicBezTo>
                    <a:pt x="59189" y="5669"/>
                    <a:pt x="58698" y="5233"/>
                    <a:pt x="58262" y="4688"/>
                  </a:cubicBezTo>
                  <a:cubicBezTo>
                    <a:pt x="57281" y="3543"/>
                    <a:pt x="55918" y="2671"/>
                    <a:pt x="54392" y="2290"/>
                  </a:cubicBezTo>
                  <a:cubicBezTo>
                    <a:pt x="52212" y="1636"/>
                    <a:pt x="50032" y="981"/>
                    <a:pt x="47852" y="436"/>
                  </a:cubicBezTo>
                  <a:cubicBezTo>
                    <a:pt x="47144" y="218"/>
                    <a:pt x="46381" y="109"/>
                    <a:pt x="45672" y="109"/>
                  </a:cubicBezTo>
                  <a:cubicBezTo>
                    <a:pt x="43220" y="109"/>
                    <a:pt x="40822" y="0"/>
                    <a:pt x="38424" y="109"/>
                  </a:cubicBezTo>
                  <a:cubicBezTo>
                    <a:pt x="36680" y="164"/>
                    <a:pt x="34935" y="436"/>
                    <a:pt x="33246" y="927"/>
                  </a:cubicBezTo>
                  <a:cubicBezTo>
                    <a:pt x="29485" y="2126"/>
                    <a:pt x="25888" y="3870"/>
                    <a:pt x="22673" y="6159"/>
                  </a:cubicBezTo>
                  <a:cubicBezTo>
                    <a:pt x="20493" y="7740"/>
                    <a:pt x="18204" y="9157"/>
                    <a:pt x="15969" y="10628"/>
                  </a:cubicBezTo>
                  <a:cubicBezTo>
                    <a:pt x="15370" y="11064"/>
                    <a:pt x="14770" y="11500"/>
                    <a:pt x="14280" y="11991"/>
                  </a:cubicBezTo>
                  <a:cubicBezTo>
                    <a:pt x="12372" y="13844"/>
                    <a:pt x="10519" y="15642"/>
                    <a:pt x="8666" y="17550"/>
                  </a:cubicBezTo>
                  <a:cubicBezTo>
                    <a:pt x="8012" y="18204"/>
                    <a:pt x="7467" y="18967"/>
                    <a:pt x="6922" y="19730"/>
                  </a:cubicBezTo>
                  <a:cubicBezTo>
                    <a:pt x="5069" y="22782"/>
                    <a:pt x="3488" y="25943"/>
                    <a:pt x="2235" y="29268"/>
                  </a:cubicBezTo>
                  <a:cubicBezTo>
                    <a:pt x="1417" y="31502"/>
                    <a:pt x="927" y="33791"/>
                    <a:pt x="763" y="36135"/>
                  </a:cubicBezTo>
                  <a:cubicBezTo>
                    <a:pt x="654" y="37279"/>
                    <a:pt x="491" y="38424"/>
                    <a:pt x="382" y="39568"/>
                  </a:cubicBezTo>
                  <a:cubicBezTo>
                    <a:pt x="273" y="40549"/>
                    <a:pt x="109" y="41530"/>
                    <a:pt x="109" y="42566"/>
                  </a:cubicBezTo>
                  <a:lnTo>
                    <a:pt x="109" y="56464"/>
                  </a:lnTo>
                  <a:cubicBezTo>
                    <a:pt x="109" y="60224"/>
                    <a:pt x="164" y="63985"/>
                    <a:pt x="109" y="67745"/>
                  </a:cubicBezTo>
                  <a:cubicBezTo>
                    <a:pt x="0" y="68890"/>
                    <a:pt x="491" y="70034"/>
                    <a:pt x="1472" y="70743"/>
                  </a:cubicBezTo>
                  <a:close/>
                  <a:moveTo>
                    <a:pt x="83660" y="49978"/>
                  </a:moveTo>
                  <a:cubicBezTo>
                    <a:pt x="83278" y="50850"/>
                    <a:pt x="82788" y="51667"/>
                    <a:pt x="82134" y="52376"/>
                  </a:cubicBezTo>
                  <a:cubicBezTo>
                    <a:pt x="76738" y="58862"/>
                    <a:pt x="75975" y="59625"/>
                    <a:pt x="69544" y="64802"/>
                  </a:cubicBezTo>
                  <a:cubicBezTo>
                    <a:pt x="68890" y="65293"/>
                    <a:pt x="68236" y="65729"/>
                    <a:pt x="67527" y="66110"/>
                  </a:cubicBezTo>
                  <a:cubicBezTo>
                    <a:pt x="64857" y="67582"/>
                    <a:pt x="62241" y="69108"/>
                    <a:pt x="59570" y="70525"/>
                  </a:cubicBezTo>
                  <a:cubicBezTo>
                    <a:pt x="56736" y="72051"/>
                    <a:pt x="53738" y="73195"/>
                    <a:pt x="50632" y="74067"/>
                  </a:cubicBezTo>
                  <a:cubicBezTo>
                    <a:pt x="47580" y="74885"/>
                    <a:pt x="44473" y="75593"/>
                    <a:pt x="41421" y="76302"/>
                  </a:cubicBezTo>
                  <a:cubicBezTo>
                    <a:pt x="40985" y="76465"/>
                    <a:pt x="40549" y="76574"/>
                    <a:pt x="40059" y="76574"/>
                  </a:cubicBezTo>
                  <a:cubicBezTo>
                    <a:pt x="36898" y="76738"/>
                    <a:pt x="33736" y="76574"/>
                    <a:pt x="30630" y="76138"/>
                  </a:cubicBezTo>
                  <a:cubicBezTo>
                    <a:pt x="30248" y="76084"/>
                    <a:pt x="29867" y="75920"/>
                    <a:pt x="29540" y="75702"/>
                  </a:cubicBezTo>
                  <a:cubicBezTo>
                    <a:pt x="28559" y="75266"/>
                    <a:pt x="27578" y="74830"/>
                    <a:pt x="26651" y="74340"/>
                  </a:cubicBezTo>
                  <a:cubicBezTo>
                    <a:pt x="25180" y="73686"/>
                    <a:pt x="23599" y="73413"/>
                    <a:pt x="22237" y="72487"/>
                  </a:cubicBezTo>
                  <a:cubicBezTo>
                    <a:pt x="19784" y="70906"/>
                    <a:pt x="17931" y="68617"/>
                    <a:pt x="16787" y="65892"/>
                  </a:cubicBezTo>
                  <a:cubicBezTo>
                    <a:pt x="16133" y="64312"/>
                    <a:pt x="15588" y="62622"/>
                    <a:pt x="14934" y="60987"/>
                  </a:cubicBezTo>
                  <a:cubicBezTo>
                    <a:pt x="14661" y="60170"/>
                    <a:pt x="14498" y="59298"/>
                    <a:pt x="14498" y="58426"/>
                  </a:cubicBezTo>
                  <a:cubicBezTo>
                    <a:pt x="14498" y="55156"/>
                    <a:pt x="14498" y="51885"/>
                    <a:pt x="14389" y="48561"/>
                  </a:cubicBezTo>
                  <a:cubicBezTo>
                    <a:pt x="14389" y="47362"/>
                    <a:pt x="14607" y="46163"/>
                    <a:pt x="15097" y="45073"/>
                  </a:cubicBezTo>
                  <a:cubicBezTo>
                    <a:pt x="15860" y="44473"/>
                    <a:pt x="16841" y="44255"/>
                    <a:pt x="17768" y="44419"/>
                  </a:cubicBezTo>
                  <a:cubicBezTo>
                    <a:pt x="18912" y="44528"/>
                    <a:pt x="20002" y="44419"/>
                    <a:pt x="21092" y="44964"/>
                  </a:cubicBezTo>
                  <a:cubicBezTo>
                    <a:pt x="21746" y="45236"/>
                    <a:pt x="22400" y="45291"/>
                    <a:pt x="23054" y="45127"/>
                  </a:cubicBezTo>
                  <a:cubicBezTo>
                    <a:pt x="25997" y="44419"/>
                    <a:pt x="29049" y="44255"/>
                    <a:pt x="31938" y="43220"/>
                  </a:cubicBezTo>
                  <a:cubicBezTo>
                    <a:pt x="34063" y="42402"/>
                    <a:pt x="36189" y="41585"/>
                    <a:pt x="38315" y="40767"/>
                  </a:cubicBezTo>
                  <a:cubicBezTo>
                    <a:pt x="40876" y="39895"/>
                    <a:pt x="43274" y="38642"/>
                    <a:pt x="45509" y="37116"/>
                  </a:cubicBezTo>
                  <a:cubicBezTo>
                    <a:pt x="45999" y="36680"/>
                    <a:pt x="46599" y="36353"/>
                    <a:pt x="47253" y="36080"/>
                  </a:cubicBezTo>
                  <a:cubicBezTo>
                    <a:pt x="50577" y="34663"/>
                    <a:pt x="53084" y="32102"/>
                    <a:pt x="55864" y="29867"/>
                  </a:cubicBezTo>
                  <a:cubicBezTo>
                    <a:pt x="57390" y="28668"/>
                    <a:pt x="57826" y="26924"/>
                    <a:pt x="58371" y="25180"/>
                  </a:cubicBezTo>
                  <a:cubicBezTo>
                    <a:pt x="58589" y="24580"/>
                    <a:pt x="58807" y="23926"/>
                    <a:pt x="59080" y="23327"/>
                  </a:cubicBezTo>
                  <a:cubicBezTo>
                    <a:pt x="60061" y="21528"/>
                    <a:pt x="60333" y="19512"/>
                    <a:pt x="60824" y="17550"/>
                  </a:cubicBezTo>
                  <a:cubicBezTo>
                    <a:pt x="60878" y="16896"/>
                    <a:pt x="60878" y="16187"/>
                    <a:pt x="60824" y="15533"/>
                  </a:cubicBezTo>
                  <a:cubicBezTo>
                    <a:pt x="60824" y="15206"/>
                    <a:pt x="60878" y="14879"/>
                    <a:pt x="60933" y="14443"/>
                  </a:cubicBezTo>
                  <a:cubicBezTo>
                    <a:pt x="61369" y="14552"/>
                    <a:pt x="61750" y="14661"/>
                    <a:pt x="62186" y="14770"/>
                  </a:cubicBezTo>
                  <a:cubicBezTo>
                    <a:pt x="65184" y="15915"/>
                    <a:pt x="68236" y="16950"/>
                    <a:pt x="71179" y="18204"/>
                  </a:cubicBezTo>
                  <a:cubicBezTo>
                    <a:pt x="72432" y="18749"/>
                    <a:pt x="73577" y="19403"/>
                    <a:pt x="74667" y="20220"/>
                  </a:cubicBezTo>
                  <a:cubicBezTo>
                    <a:pt x="78046" y="22564"/>
                    <a:pt x="81044" y="25398"/>
                    <a:pt x="83551" y="28668"/>
                  </a:cubicBezTo>
                  <a:cubicBezTo>
                    <a:pt x="83932" y="29104"/>
                    <a:pt x="84259" y="29649"/>
                    <a:pt x="84477" y="30194"/>
                  </a:cubicBezTo>
                  <a:cubicBezTo>
                    <a:pt x="85186" y="32265"/>
                    <a:pt x="85894" y="34391"/>
                    <a:pt x="86603" y="36571"/>
                  </a:cubicBezTo>
                  <a:lnTo>
                    <a:pt x="86058" y="37334"/>
                  </a:lnTo>
                  <a:cubicBezTo>
                    <a:pt x="85676" y="37715"/>
                    <a:pt x="85676" y="38260"/>
                    <a:pt x="86058" y="38642"/>
                  </a:cubicBezTo>
                  <a:cubicBezTo>
                    <a:pt x="86439" y="39187"/>
                    <a:pt x="86657" y="39841"/>
                    <a:pt x="86603" y="40495"/>
                  </a:cubicBezTo>
                  <a:cubicBezTo>
                    <a:pt x="86712" y="42184"/>
                    <a:pt x="86385" y="43874"/>
                    <a:pt x="85622" y="45400"/>
                  </a:cubicBezTo>
                  <a:cubicBezTo>
                    <a:pt x="84859" y="46871"/>
                    <a:pt x="84259" y="48452"/>
                    <a:pt x="83660" y="49978"/>
                  </a:cubicBezTo>
                  <a:close/>
                  <a:moveTo>
                    <a:pt x="87311" y="27524"/>
                  </a:moveTo>
                  <a:cubicBezTo>
                    <a:pt x="87911" y="27415"/>
                    <a:pt x="88510" y="27633"/>
                    <a:pt x="88892" y="28178"/>
                  </a:cubicBezTo>
                  <a:cubicBezTo>
                    <a:pt x="89546" y="28995"/>
                    <a:pt x="89873" y="30031"/>
                    <a:pt x="89818" y="31066"/>
                  </a:cubicBezTo>
                  <a:cubicBezTo>
                    <a:pt x="89873" y="32483"/>
                    <a:pt x="89546" y="33846"/>
                    <a:pt x="88837" y="35045"/>
                  </a:cubicBezTo>
                  <a:cubicBezTo>
                    <a:pt x="88728" y="34881"/>
                    <a:pt x="88619" y="34663"/>
                    <a:pt x="88510" y="34500"/>
                  </a:cubicBezTo>
                  <a:cubicBezTo>
                    <a:pt x="87856" y="32538"/>
                    <a:pt x="87148" y="30576"/>
                    <a:pt x="86548" y="28614"/>
                  </a:cubicBezTo>
                  <a:cubicBezTo>
                    <a:pt x="86276" y="28069"/>
                    <a:pt x="86712" y="27469"/>
                    <a:pt x="87311" y="27524"/>
                  </a:cubicBezTo>
                  <a:close/>
                  <a:moveTo>
                    <a:pt x="2616" y="42947"/>
                  </a:moveTo>
                  <a:cubicBezTo>
                    <a:pt x="2562" y="42184"/>
                    <a:pt x="2616" y="41476"/>
                    <a:pt x="2725" y="40767"/>
                  </a:cubicBezTo>
                  <a:cubicBezTo>
                    <a:pt x="2998" y="39132"/>
                    <a:pt x="3161" y="37552"/>
                    <a:pt x="3325" y="35971"/>
                  </a:cubicBezTo>
                  <a:cubicBezTo>
                    <a:pt x="3488" y="34009"/>
                    <a:pt x="3924" y="32102"/>
                    <a:pt x="4578" y="30303"/>
                  </a:cubicBezTo>
                  <a:cubicBezTo>
                    <a:pt x="5723" y="27087"/>
                    <a:pt x="7249" y="23981"/>
                    <a:pt x="8993" y="21038"/>
                  </a:cubicBezTo>
                  <a:cubicBezTo>
                    <a:pt x="9429" y="20438"/>
                    <a:pt x="9865" y="19839"/>
                    <a:pt x="10355" y="19294"/>
                  </a:cubicBezTo>
                  <a:cubicBezTo>
                    <a:pt x="12154" y="17495"/>
                    <a:pt x="13952" y="15642"/>
                    <a:pt x="15751" y="13844"/>
                  </a:cubicBezTo>
                  <a:cubicBezTo>
                    <a:pt x="16242" y="13408"/>
                    <a:pt x="16787" y="12972"/>
                    <a:pt x="17332" y="12590"/>
                  </a:cubicBezTo>
                  <a:cubicBezTo>
                    <a:pt x="19621" y="11010"/>
                    <a:pt x="22073" y="9484"/>
                    <a:pt x="24308" y="7794"/>
                  </a:cubicBezTo>
                  <a:cubicBezTo>
                    <a:pt x="27305" y="5723"/>
                    <a:pt x="30575" y="4143"/>
                    <a:pt x="34063" y="3053"/>
                  </a:cubicBezTo>
                  <a:cubicBezTo>
                    <a:pt x="35535" y="2617"/>
                    <a:pt x="37061" y="2399"/>
                    <a:pt x="38587" y="2344"/>
                  </a:cubicBezTo>
                  <a:cubicBezTo>
                    <a:pt x="40876" y="2235"/>
                    <a:pt x="43165" y="2344"/>
                    <a:pt x="45454" y="2344"/>
                  </a:cubicBezTo>
                  <a:cubicBezTo>
                    <a:pt x="47307" y="2344"/>
                    <a:pt x="48997" y="2944"/>
                    <a:pt x="50795" y="3380"/>
                  </a:cubicBezTo>
                  <a:cubicBezTo>
                    <a:pt x="51994" y="3652"/>
                    <a:pt x="53248" y="4034"/>
                    <a:pt x="54392" y="4524"/>
                  </a:cubicBezTo>
                  <a:cubicBezTo>
                    <a:pt x="55101" y="4797"/>
                    <a:pt x="55755" y="5178"/>
                    <a:pt x="56300" y="5669"/>
                  </a:cubicBezTo>
                  <a:cubicBezTo>
                    <a:pt x="57117" y="6323"/>
                    <a:pt x="57990" y="7031"/>
                    <a:pt x="57881" y="8285"/>
                  </a:cubicBezTo>
                  <a:cubicBezTo>
                    <a:pt x="57935" y="8503"/>
                    <a:pt x="57990" y="8666"/>
                    <a:pt x="58099" y="8830"/>
                  </a:cubicBezTo>
                  <a:cubicBezTo>
                    <a:pt x="58371" y="9320"/>
                    <a:pt x="59025" y="9429"/>
                    <a:pt x="59298" y="9048"/>
                  </a:cubicBezTo>
                  <a:cubicBezTo>
                    <a:pt x="60061" y="7903"/>
                    <a:pt x="61205" y="7140"/>
                    <a:pt x="62568" y="6922"/>
                  </a:cubicBezTo>
                  <a:cubicBezTo>
                    <a:pt x="64475" y="6486"/>
                    <a:pt x="66383" y="6105"/>
                    <a:pt x="68345" y="6813"/>
                  </a:cubicBezTo>
                  <a:cubicBezTo>
                    <a:pt x="69271" y="7140"/>
                    <a:pt x="70198" y="7467"/>
                    <a:pt x="71233" y="7631"/>
                  </a:cubicBezTo>
                  <a:cubicBezTo>
                    <a:pt x="72923" y="8012"/>
                    <a:pt x="74503" y="8775"/>
                    <a:pt x="75866" y="9920"/>
                  </a:cubicBezTo>
                  <a:cubicBezTo>
                    <a:pt x="76792" y="10628"/>
                    <a:pt x="77882" y="11228"/>
                    <a:pt x="78863" y="11882"/>
                  </a:cubicBezTo>
                  <a:cubicBezTo>
                    <a:pt x="79517" y="12263"/>
                    <a:pt x="80117" y="12699"/>
                    <a:pt x="80662" y="13190"/>
                  </a:cubicBezTo>
                  <a:cubicBezTo>
                    <a:pt x="82515" y="14988"/>
                    <a:pt x="84368" y="16896"/>
                    <a:pt x="86221" y="18749"/>
                  </a:cubicBezTo>
                  <a:cubicBezTo>
                    <a:pt x="86657" y="19239"/>
                    <a:pt x="87093" y="19730"/>
                    <a:pt x="87529" y="20275"/>
                  </a:cubicBezTo>
                  <a:cubicBezTo>
                    <a:pt x="88129" y="21038"/>
                    <a:pt x="88728" y="21855"/>
                    <a:pt x="89328" y="22673"/>
                  </a:cubicBezTo>
                  <a:cubicBezTo>
                    <a:pt x="92434" y="26760"/>
                    <a:pt x="92489" y="26760"/>
                    <a:pt x="94233" y="31611"/>
                  </a:cubicBezTo>
                  <a:cubicBezTo>
                    <a:pt x="95214" y="34064"/>
                    <a:pt x="95704" y="36680"/>
                    <a:pt x="95650" y="39296"/>
                  </a:cubicBezTo>
                  <a:cubicBezTo>
                    <a:pt x="95650" y="41367"/>
                    <a:pt x="95595" y="43492"/>
                    <a:pt x="95650" y="45563"/>
                  </a:cubicBezTo>
                  <a:cubicBezTo>
                    <a:pt x="95704" y="47634"/>
                    <a:pt x="95268" y="49705"/>
                    <a:pt x="94505" y="51613"/>
                  </a:cubicBezTo>
                  <a:cubicBezTo>
                    <a:pt x="94287" y="51722"/>
                    <a:pt x="94124" y="51831"/>
                    <a:pt x="93960" y="51940"/>
                  </a:cubicBezTo>
                  <a:cubicBezTo>
                    <a:pt x="92816" y="52812"/>
                    <a:pt x="91235" y="52866"/>
                    <a:pt x="89982" y="52212"/>
                  </a:cubicBezTo>
                  <a:cubicBezTo>
                    <a:pt x="89437" y="52049"/>
                    <a:pt x="88892" y="51994"/>
                    <a:pt x="88401" y="52049"/>
                  </a:cubicBezTo>
                  <a:lnTo>
                    <a:pt x="85676" y="52049"/>
                  </a:lnTo>
                  <a:cubicBezTo>
                    <a:pt x="85840" y="51504"/>
                    <a:pt x="85949" y="51068"/>
                    <a:pt x="86112" y="50632"/>
                  </a:cubicBezTo>
                  <a:cubicBezTo>
                    <a:pt x="86821" y="48833"/>
                    <a:pt x="87584" y="47035"/>
                    <a:pt x="88401" y="45236"/>
                  </a:cubicBezTo>
                  <a:cubicBezTo>
                    <a:pt x="88892" y="44201"/>
                    <a:pt x="89110" y="43056"/>
                    <a:pt x="89055" y="41912"/>
                  </a:cubicBezTo>
                  <a:cubicBezTo>
                    <a:pt x="89055" y="41040"/>
                    <a:pt x="89055" y="40168"/>
                    <a:pt x="89055" y="39296"/>
                  </a:cubicBezTo>
                  <a:cubicBezTo>
                    <a:pt x="89055" y="38642"/>
                    <a:pt x="89328" y="37988"/>
                    <a:pt x="89818" y="37552"/>
                  </a:cubicBezTo>
                  <a:cubicBezTo>
                    <a:pt x="91453" y="36189"/>
                    <a:pt x="91889" y="34336"/>
                    <a:pt x="91889" y="32320"/>
                  </a:cubicBezTo>
                  <a:cubicBezTo>
                    <a:pt x="91835" y="31993"/>
                    <a:pt x="91835" y="31666"/>
                    <a:pt x="91889" y="31339"/>
                  </a:cubicBezTo>
                  <a:cubicBezTo>
                    <a:pt x="92271" y="29268"/>
                    <a:pt x="91181" y="27742"/>
                    <a:pt x="89982" y="26270"/>
                  </a:cubicBezTo>
                  <a:cubicBezTo>
                    <a:pt x="89655" y="25834"/>
                    <a:pt x="89164" y="25616"/>
                    <a:pt x="88619" y="25561"/>
                  </a:cubicBezTo>
                  <a:cubicBezTo>
                    <a:pt x="87311" y="25452"/>
                    <a:pt x="86003" y="25725"/>
                    <a:pt x="84859" y="26270"/>
                  </a:cubicBezTo>
                  <a:cubicBezTo>
                    <a:pt x="84641" y="26052"/>
                    <a:pt x="84423" y="25779"/>
                    <a:pt x="84150" y="25561"/>
                  </a:cubicBezTo>
                  <a:cubicBezTo>
                    <a:pt x="81262" y="22291"/>
                    <a:pt x="77882" y="19403"/>
                    <a:pt x="74231" y="17059"/>
                  </a:cubicBezTo>
                  <a:cubicBezTo>
                    <a:pt x="73740" y="16732"/>
                    <a:pt x="73195" y="16405"/>
                    <a:pt x="72650" y="16187"/>
                  </a:cubicBezTo>
                  <a:cubicBezTo>
                    <a:pt x="68454" y="14607"/>
                    <a:pt x="64203" y="13081"/>
                    <a:pt x="60006" y="11500"/>
                  </a:cubicBezTo>
                  <a:cubicBezTo>
                    <a:pt x="59843" y="11500"/>
                    <a:pt x="59679" y="11500"/>
                    <a:pt x="59570" y="11500"/>
                  </a:cubicBezTo>
                  <a:cubicBezTo>
                    <a:pt x="59189" y="11882"/>
                    <a:pt x="59407" y="12372"/>
                    <a:pt x="59352" y="12808"/>
                  </a:cubicBezTo>
                  <a:cubicBezTo>
                    <a:pt x="59352" y="13190"/>
                    <a:pt x="59352" y="13735"/>
                    <a:pt x="59298" y="14171"/>
                  </a:cubicBezTo>
                  <a:cubicBezTo>
                    <a:pt x="59243" y="14661"/>
                    <a:pt x="59298" y="15097"/>
                    <a:pt x="59080" y="15370"/>
                  </a:cubicBezTo>
                  <a:cubicBezTo>
                    <a:pt x="58317" y="16133"/>
                    <a:pt x="58535" y="17114"/>
                    <a:pt x="58480" y="18040"/>
                  </a:cubicBezTo>
                  <a:cubicBezTo>
                    <a:pt x="58480" y="19893"/>
                    <a:pt x="57771" y="21746"/>
                    <a:pt x="56627" y="23218"/>
                  </a:cubicBezTo>
                  <a:cubicBezTo>
                    <a:pt x="56300" y="23654"/>
                    <a:pt x="56027" y="24090"/>
                    <a:pt x="55809" y="24580"/>
                  </a:cubicBezTo>
                  <a:lnTo>
                    <a:pt x="54937" y="26161"/>
                  </a:lnTo>
                  <a:cubicBezTo>
                    <a:pt x="54719" y="26542"/>
                    <a:pt x="54338" y="26978"/>
                    <a:pt x="54338" y="27360"/>
                  </a:cubicBezTo>
                  <a:cubicBezTo>
                    <a:pt x="54283" y="28123"/>
                    <a:pt x="53847" y="28777"/>
                    <a:pt x="53193" y="29159"/>
                  </a:cubicBezTo>
                  <a:cubicBezTo>
                    <a:pt x="51831" y="30140"/>
                    <a:pt x="50523" y="31175"/>
                    <a:pt x="49215" y="32211"/>
                  </a:cubicBezTo>
                  <a:cubicBezTo>
                    <a:pt x="48452" y="32865"/>
                    <a:pt x="47580" y="33301"/>
                    <a:pt x="46599" y="33519"/>
                  </a:cubicBezTo>
                  <a:cubicBezTo>
                    <a:pt x="46653" y="32538"/>
                    <a:pt x="46871" y="31611"/>
                    <a:pt x="47362" y="30794"/>
                  </a:cubicBezTo>
                  <a:cubicBezTo>
                    <a:pt x="48179" y="29159"/>
                    <a:pt x="48779" y="27415"/>
                    <a:pt x="49106" y="25670"/>
                  </a:cubicBezTo>
                  <a:cubicBezTo>
                    <a:pt x="49215" y="24635"/>
                    <a:pt x="49596" y="23708"/>
                    <a:pt x="50141" y="22836"/>
                  </a:cubicBezTo>
                  <a:cubicBezTo>
                    <a:pt x="50795" y="21910"/>
                    <a:pt x="50632" y="20929"/>
                    <a:pt x="50359" y="19948"/>
                  </a:cubicBezTo>
                  <a:cubicBezTo>
                    <a:pt x="50250" y="19675"/>
                    <a:pt x="50087" y="19512"/>
                    <a:pt x="49814" y="19403"/>
                  </a:cubicBezTo>
                  <a:cubicBezTo>
                    <a:pt x="49215" y="19185"/>
                    <a:pt x="48670" y="19621"/>
                    <a:pt x="48779" y="20166"/>
                  </a:cubicBezTo>
                  <a:cubicBezTo>
                    <a:pt x="48888" y="20874"/>
                    <a:pt x="48670" y="21637"/>
                    <a:pt x="48179" y="22182"/>
                  </a:cubicBezTo>
                  <a:cubicBezTo>
                    <a:pt x="47798" y="22891"/>
                    <a:pt x="47471" y="23599"/>
                    <a:pt x="47198" y="24362"/>
                  </a:cubicBezTo>
                  <a:cubicBezTo>
                    <a:pt x="46762" y="26324"/>
                    <a:pt x="46108" y="28232"/>
                    <a:pt x="45236" y="30085"/>
                  </a:cubicBezTo>
                  <a:cubicBezTo>
                    <a:pt x="44855" y="30903"/>
                    <a:pt x="44637" y="31829"/>
                    <a:pt x="44582" y="32810"/>
                  </a:cubicBezTo>
                  <a:cubicBezTo>
                    <a:pt x="44582" y="33301"/>
                    <a:pt x="44691" y="33846"/>
                    <a:pt x="44855" y="34336"/>
                  </a:cubicBezTo>
                  <a:cubicBezTo>
                    <a:pt x="42620" y="36407"/>
                    <a:pt x="37497" y="38914"/>
                    <a:pt x="34499" y="39350"/>
                  </a:cubicBezTo>
                  <a:cubicBezTo>
                    <a:pt x="34717" y="38860"/>
                    <a:pt x="34881" y="38369"/>
                    <a:pt x="35044" y="37879"/>
                  </a:cubicBezTo>
                  <a:cubicBezTo>
                    <a:pt x="35153" y="37606"/>
                    <a:pt x="35317" y="37225"/>
                    <a:pt x="35208" y="37116"/>
                  </a:cubicBezTo>
                  <a:cubicBezTo>
                    <a:pt x="34554" y="36244"/>
                    <a:pt x="35208" y="35644"/>
                    <a:pt x="35480" y="34936"/>
                  </a:cubicBezTo>
                  <a:cubicBezTo>
                    <a:pt x="36734" y="31502"/>
                    <a:pt x="38478" y="28287"/>
                    <a:pt x="39895" y="24962"/>
                  </a:cubicBezTo>
                  <a:cubicBezTo>
                    <a:pt x="40277" y="23981"/>
                    <a:pt x="40876" y="23054"/>
                    <a:pt x="41694" y="22346"/>
                  </a:cubicBezTo>
                  <a:cubicBezTo>
                    <a:pt x="42457" y="21637"/>
                    <a:pt x="42947" y="20711"/>
                    <a:pt x="43056" y="19675"/>
                  </a:cubicBezTo>
                  <a:cubicBezTo>
                    <a:pt x="43111" y="19512"/>
                    <a:pt x="43056" y="19294"/>
                    <a:pt x="43002" y="19130"/>
                  </a:cubicBezTo>
                  <a:cubicBezTo>
                    <a:pt x="42838" y="18803"/>
                    <a:pt x="42457" y="18694"/>
                    <a:pt x="42130" y="18858"/>
                  </a:cubicBezTo>
                  <a:cubicBezTo>
                    <a:pt x="41966" y="18967"/>
                    <a:pt x="41748" y="19130"/>
                    <a:pt x="41748" y="19294"/>
                  </a:cubicBezTo>
                  <a:cubicBezTo>
                    <a:pt x="41367" y="20384"/>
                    <a:pt x="40713" y="21310"/>
                    <a:pt x="39841" y="22073"/>
                  </a:cubicBezTo>
                  <a:cubicBezTo>
                    <a:pt x="39459" y="22455"/>
                    <a:pt x="39132" y="22891"/>
                    <a:pt x="38914" y="23381"/>
                  </a:cubicBezTo>
                  <a:cubicBezTo>
                    <a:pt x="37116" y="26815"/>
                    <a:pt x="35262" y="30140"/>
                    <a:pt x="33736" y="33628"/>
                  </a:cubicBezTo>
                  <a:cubicBezTo>
                    <a:pt x="32646" y="35917"/>
                    <a:pt x="31720" y="38315"/>
                    <a:pt x="30957" y="40767"/>
                  </a:cubicBezTo>
                  <a:cubicBezTo>
                    <a:pt x="28395" y="41912"/>
                    <a:pt x="25616" y="41912"/>
                    <a:pt x="23000" y="42675"/>
                  </a:cubicBezTo>
                  <a:cubicBezTo>
                    <a:pt x="22673" y="42239"/>
                    <a:pt x="23000" y="41912"/>
                    <a:pt x="23109" y="41585"/>
                  </a:cubicBezTo>
                  <a:cubicBezTo>
                    <a:pt x="24471" y="38369"/>
                    <a:pt x="25834" y="35154"/>
                    <a:pt x="27305" y="31993"/>
                  </a:cubicBezTo>
                  <a:cubicBezTo>
                    <a:pt x="28014" y="30467"/>
                    <a:pt x="28831" y="28941"/>
                    <a:pt x="29703" y="27524"/>
                  </a:cubicBezTo>
                  <a:cubicBezTo>
                    <a:pt x="30085" y="26978"/>
                    <a:pt x="30575" y="26488"/>
                    <a:pt x="31066" y="26052"/>
                  </a:cubicBezTo>
                  <a:cubicBezTo>
                    <a:pt x="31175" y="25507"/>
                    <a:pt x="30739" y="25398"/>
                    <a:pt x="30357" y="25234"/>
                  </a:cubicBezTo>
                  <a:cubicBezTo>
                    <a:pt x="30030" y="25016"/>
                    <a:pt x="29540" y="25071"/>
                    <a:pt x="29213" y="25343"/>
                  </a:cubicBezTo>
                  <a:cubicBezTo>
                    <a:pt x="28831" y="25670"/>
                    <a:pt x="28450" y="26052"/>
                    <a:pt x="28123" y="26488"/>
                  </a:cubicBezTo>
                  <a:cubicBezTo>
                    <a:pt x="27196" y="28123"/>
                    <a:pt x="26215" y="29704"/>
                    <a:pt x="25398" y="31393"/>
                  </a:cubicBezTo>
                  <a:cubicBezTo>
                    <a:pt x="24362" y="33573"/>
                    <a:pt x="23381" y="35808"/>
                    <a:pt x="22400" y="37988"/>
                  </a:cubicBezTo>
                  <a:cubicBezTo>
                    <a:pt x="21637" y="39405"/>
                    <a:pt x="21092" y="40931"/>
                    <a:pt x="20820" y="42511"/>
                  </a:cubicBezTo>
                  <a:cubicBezTo>
                    <a:pt x="20711" y="42729"/>
                    <a:pt x="20656" y="42947"/>
                    <a:pt x="20493" y="43165"/>
                  </a:cubicBezTo>
                  <a:cubicBezTo>
                    <a:pt x="18640" y="43056"/>
                    <a:pt x="16841" y="42511"/>
                    <a:pt x="15261" y="41530"/>
                  </a:cubicBezTo>
                  <a:lnTo>
                    <a:pt x="13625" y="43383"/>
                  </a:lnTo>
                  <a:cubicBezTo>
                    <a:pt x="13571" y="43492"/>
                    <a:pt x="13462" y="43601"/>
                    <a:pt x="13462" y="43765"/>
                  </a:cubicBezTo>
                  <a:cubicBezTo>
                    <a:pt x="13298" y="45236"/>
                    <a:pt x="12535" y="46544"/>
                    <a:pt x="12535" y="48070"/>
                  </a:cubicBezTo>
                  <a:cubicBezTo>
                    <a:pt x="12590" y="50141"/>
                    <a:pt x="12535" y="52212"/>
                    <a:pt x="12481" y="54284"/>
                  </a:cubicBezTo>
                  <a:cubicBezTo>
                    <a:pt x="12481" y="54829"/>
                    <a:pt x="12372" y="55374"/>
                    <a:pt x="12317" y="56028"/>
                  </a:cubicBezTo>
                  <a:cubicBezTo>
                    <a:pt x="11718" y="55973"/>
                    <a:pt x="11064" y="55919"/>
                    <a:pt x="10464" y="55864"/>
                  </a:cubicBezTo>
                  <a:cubicBezTo>
                    <a:pt x="9429" y="55646"/>
                    <a:pt x="8393" y="56028"/>
                    <a:pt x="7794" y="56900"/>
                  </a:cubicBezTo>
                  <a:cubicBezTo>
                    <a:pt x="7194" y="57663"/>
                    <a:pt x="6595" y="58480"/>
                    <a:pt x="6050" y="59352"/>
                  </a:cubicBezTo>
                  <a:cubicBezTo>
                    <a:pt x="5886" y="59679"/>
                    <a:pt x="5777" y="60061"/>
                    <a:pt x="5777" y="60497"/>
                  </a:cubicBezTo>
                  <a:lnTo>
                    <a:pt x="5777" y="62731"/>
                  </a:lnTo>
                  <a:cubicBezTo>
                    <a:pt x="5832" y="64094"/>
                    <a:pt x="6486" y="65347"/>
                    <a:pt x="7630" y="66110"/>
                  </a:cubicBezTo>
                  <a:cubicBezTo>
                    <a:pt x="8012" y="66274"/>
                    <a:pt x="8339" y="66492"/>
                    <a:pt x="8666" y="66764"/>
                  </a:cubicBezTo>
                  <a:cubicBezTo>
                    <a:pt x="9320" y="67255"/>
                    <a:pt x="10137" y="67527"/>
                    <a:pt x="10900" y="67418"/>
                  </a:cubicBezTo>
                  <a:lnTo>
                    <a:pt x="15152" y="67418"/>
                  </a:lnTo>
                  <a:cubicBezTo>
                    <a:pt x="16351" y="69925"/>
                    <a:pt x="18095" y="72105"/>
                    <a:pt x="20275" y="73849"/>
                  </a:cubicBezTo>
                  <a:cubicBezTo>
                    <a:pt x="20166" y="74340"/>
                    <a:pt x="19784" y="74285"/>
                    <a:pt x="19512" y="74285"/>
                  </a:cubicBezTo>
                  <a:cubicBezTo>
                    <a:pt x="18204" y="74285"/>
                    <a:pt x="16950" y="74285"/>
                    <a:pt x="15642" y="74285"/>
                  </a:cubicBezTo>
                  <a:cubicBezTo>
                    <a:pt x="14661" y="74340"/>
                    <a:pt x="13625" y="74067"/>
                    <a:pt x="12808" y="73468"/>
                  </a:cubicBezTo>
                  <a:cubicBezTo>
                    <a:pt x="12426" y="73195"/>
                    <a:pt x="11990" y="73032"/>
                    <a:pt x="11500" y="73086"/>
                  </a:cubicBezTo>
                  <a:cubicBezTo>
                    <a:pt x="9810" y="73250"/>
                    <a:pt x="8121" y="72814"/>
                    <a:pt x="6758" y="71833"/>
                  </a:cubicBezTo>
                  <a:cubicBezTo>
                    <a:pt x="6486" y="71615"/>
                    <a:pt x="6159" y="71506"/>
                    <a:pt x="5832" y="71397"/>
                  </a:cubicBezTo>
                  <a:cubicBezTo>
                    <a:pt x="4742" y="71179"/>
                    <a:pt x="4469" y="70416"/>
                    <a:pt x="4415" y="69489"/>
                  </a:cubicBezTo>
                  <a:cubicBezTo>
                    <a:pt x="4360" y="68563"/>
                    <a:pt x="4415" y="67745"/>
                    <a:pt x="4415" y="66873"/>
                  </a:cubicBezTo>
                  <a:cubicBezTo>
                    <a:pt x="4360" y="66274"/>
                    <a:pt x="4306" y="65674"/>
                    <a:pt x="4142" y="65075"/>
                  </a:cubicBezTo>
                  <a:cubicBezTo>
                    <a:pt x="3924" y="64039"/>
                    <a:pt x="3652" y="63004"/>
                    <a:pt x="3270" y="62023"/>
                  </a:cubicBezTo>
                  <a:cubicBezTo>
                    <a:pt x="2780" y="60388"/>
                    <a:pt x="2562" y="58698"/>
                    <a:pt x="2671" y="57009"/>
                  </a:cubicBezTo>
                  <a:cubicBezTo>
                    <a:pt x="2616" y="52376"/>
                    <a:pt x="2562" y="47634"/>
                    <a:pt x="2616" y="42947"/>
                  </a:cubicBezTo>
                  <a:close/>
                  <a:moveTo>
                    <a:pt x="14062" y="65238"/>
                  </a:moveTo>
                  <a:cubicBezTo>
                    <a:pt x="12971" y="65511"/>
                    <a:pt x="11827" y="65511"/>
                    <a:pt x="10682" y="65293"/>
                  </a:cubicBezTo>
                  <a:cubicBezTo>
                    <a:pt x="9265" y="65020"/>
                    <a:pt x="7630" y="64094"/>
                    <a:pt x="7794" y="62077"/>
                  </a:cubicBezTo>
                  <a:cubicBezTo>
                    <a:pt x="7794" y="61151"/>
                    <a:pt x="7957" y="60279"/>
                    <a:pt x="8339" y="59407"/>
                  </a:cubicBezTo>
                  <a:cubicBezTo>
                    <a:pt x="8829" y="58044"/>
                    <a:pt x="10301" y="57281"/>
                    <a:pt x="11663" y="57663"/>
                  </a:cubicBezTo>
                  <a:cubicBezTo>
                    <a:pt x="12481" y="60224"/>
                    <a:pt x="13244" y="62731"/>
                    <a:pt x="14062" y="65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26"/>
            <p:cNvSpPr/>
            <p:nvPr/>
          </p:nvSpPr>
          <p:spPr>
            <a:xfrm>
              <a:off x="-2870383" y="4114277"/>
              <a:ext cx="507214" cy="354910"/>
            </a:xfrm>
            <a:custGeom>
              <a:avLst/>
              <a:gdLst/>
              <a:ahLst/>
              <a:cxnLst/>
              <a:rect l="l" t="t" r="r" b="b"/>
              <a:pathLst>
                <a:path w="39024" h="27306" extrusionOk="0">
                  <a:moveTo>
                    <a:pt x="14552" y="26979"/>
                  </a:moveTo>
                  <a:lnTo>
                    <a:pt x="14334" y="26979"/>
                  </a:lnTo>
                  <a:cubicBezTo>
                    <a:pt x="11555" y="27306"/>
                    <a:pt x="9048" y="26434"/>
                    <a:pt x="6595" y="25235"/>
                  </a:cubicBezTo>
                  <a:cubicBezTo>
                    <a:pt x="6323" y="25071"/>
                    <a:pt x="5996" y="24908"/>
                    <a:pt x="5669" y="24853"/>
                  </a:cubicBezTo>
                  <a:cubicBezTo>
                    <a:pt x="4251" y="24417"/>
                    <a:pt x="2998" y="23491"/>
                    <a:pt x="2235" y="22183"/>
                  </a:cubicBezTo>
                  <a:cubicBezTo>
                    <a:pt x="1744" y="21529"/>
                    <a:pt x="1308" y="20875"/>
                    <a:pt x="872" y="20221"/>
                  </a:cubicBezTo>
                  <a:cubicBezTo>
                    <a:pt x="218" y="19185"/>
                    <a:pt x="0" y="17932"/>
                    <a:pt x="273" y="16733"/>
                  </a:cubicBezTo>
                  <a:cubicBezTo>
                    <a:pt x="327" y="16188"/>
                    <a:pt x="600" y="15697"/>
                    <a:pt x="1090" y="15425"/>
                  </a:cubicBezTo>
                  <a:cubicBezTo>
                    <a:pt x="1417" y="15152"/>
                    <a:pt x="1853" y="15152"/>
                    <a:pt x="2180" y="15425"/>
                  </a:cubicBezTo>
                  <a:cubicBezTo>
                    <a:pt x="2398" y="15588"/>
                    <a:pt x="2616" y="16079"/>
                    <a:pt x="2507" y="16297"/>
                  </a:cubicBezTo>
                  <a:cubicBezTo>
                    <a:pt x="1799" y="17605"/>
                    <a:pt x="2398" y="18586"/>
                    <a:pt x="3161" y="19567"/>
                  </a:cubicBezTo>
                  <a:cubicBezTo>
                    <a:pt x="3488" y="20003"/>
                    <a:pt x="3870" y="20439"/>
                    <a:pt x="4197" y="20875"/>
                  </a:cubicBezTo>
                  <a:cubicBezTo>
                    <a:pt x="4797" y="21638"/>
                    <a:pt x="5614" y="22237"/>
                    <a:pt x="6595" y="22564"/>
                  </a:cubicBezTo>
                  <a:cubicBezTo>
                    <a:pt x="7685" y="22891"/>
                    <a:pt x="8775" y="23273"/>
                    <a:pt x="9811" y="23763"/>
                  </a:cubicBezTo>
                  <a:cubicBezTo>
                    <a:pt x="10737" y="24145"/>
                    <a:pt x="11718" y="24363"/>
                    <a:pt x="12754" y="24308"/>
                  </a:cubicBezTo>
                  <a:cubicBezTo>
                    <a:pt x="14116" y="24254"/>
                    <a:pt x="15424" y="24254"/>
                    <a:pt x="16787" y="24308"/>
                  </a:cubicBezTo>
                  <a:cubicBezTo>
                    <a:pt x="17931" y="24363"/>
                    <a:pt x="19021" y="24036"/>
                    <a:pt x="20002" y="23327"/>
                  </a:cubicBezTo>
                  <a:cubicBezTo>
                    <a:pt x="20765" y="22837"/>
                    <a:pt x="21637" y="22455"/>
                    <a:pt x="22564" y="22183"/>
                  </a:cubicBezTo>
                  <a:cubicBezTo>
                    <a:pt x="23272" y="22019"/>
                    <a:pt x="23926" y="21692"/>
                    <a:pt x="24526" y="21311"/>
                  </a:cubicBezTo>
                  <a:cubicBezTo>
                    <a:pt x="26870" y="19458"/>
                    <a:pt x="29159" y="17605"/>
                    <a:pt x="31448" y="15752"/>
                  </a:cubicBezTo>
                  <a:cubicBezTo>
                    <a:pt x="32483" y="14825"/>
                    <a:pt x="33410" y="13681"/>
                    <a:pt x="34009" y="12427"/>
                  </a:cubicBezTo>
                  <a:cubicBezTo>
                    <a:pt x="34282" y="11882"/>
                    <a:pt x="34609" y="11392"/>
                    <a:pt x="34936" y="10847"/>
                  </a:cubicBezTo>
                  <a:cubicBezTo>
                    <a:pt x="35426" y="10138"/>
                    <a:pt x="35753" y="9321"/>
                    <a:pt x="35862" y="8448"/>
                  </a:cubicBezTo>
                  <a:cubicBezTo>
                    <a:pt x="36189" y="6595"/>
                    <a:pt x="36135" y="4688"/>
                    <a:pt x="35753" y="2889"/>
                  </a:cubicBezTo>
                  <a:cubicBezTo>
                    <a:pt x="35590" y="2290"/>
                    <a:pt x="35481" y="1690"/>
                    <a:pt x="35481" y="1091"/>
                  </a:cubicBezTo>
                  <a:cubicBezTo>
                    <a:pt x="35481" y="437"/>
                    <a:pt x="36189" y="1"/>
                    <a:pt x="36789" y="273"/>
                  </a:cubicBezTo>
                  <a:cubicBezTo>
                    <a:pt x="37170" y="382"/>
                    <a:pt x="37497" y="600"/>
                    <a:pt x="37715" y="927"/>
                  </a:cubicBezTo>
                  <a:cubicBezTo>
                    <a:pt x="38206" y="1636"/>
                    <a:pt x="38533" y="2453"/>
                    <a:pt x="38696" y="3325"/>
                  </a:cubicBezTo>
                  <a:cubicBezTo>
                    <a:pt x="38914" y="5723"/>
                    <a:pt x="39023" y="8121"/>
                    <a:pt x="38206" y="10465"/>
                  </a:cubicBezTo>
                  <a:cubicBezTo>
                    <a:pt x="38151" y="10738"/>
                    <a:pt x="38042" y="11010"/>
                    <a:pt x="37933" y="11228"/>
                  </a:cubicBezTo>
                  <a:cubicBezTo>
                    <a:pt x="36189" y="14226"/>
                    <a:pt x="34500" y="17169"/>
                    <a:pt x="31611" y="19240"/>
                  </a:cubicBezTo>
                  <a:cubicBezTo>
                    <a:pt x="29813" y="20602"/>
                    <a:pt x="28014" y="22074"/>
                    <a:pt x="26161" y="23436"/>
                  </a:cubicBezTo>
                  <a:cubicBezTo>
                    <a:pt x="25725" y="23818"/>
                    <a:pt x="25234" y="24145"/>
                    <a:pt x="24635" y="24363"/>
                  </a:cubicBezTo>
                  <a:cubicBezTo>
                    <a:pt x="23054" y="24853"/>
                    <a:pt x="21474" y="25507"/>
                    <a:pt x="20057" y="26325"/>
                  </a:cubicBezTo>
                  <a:cubicBezTo>
                    <a:pt x="19076" y="26815"/>
                    <a:pt x="17986" y="27088"/>
                    <a:pt x="16950" y="27033"/>
                  </a:cubicBezTo>
                  <a:cubicBezTo>
                    <a:pt x="16133" y="26979"/>
                    <a:pt x="15315" y="27033"/>
                    <a:pt x="14498" y="270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26"/>
            <p:cNvSpPr/>
            <p:nvPr/>
          </p:nvSpPr>
          <p:spPr>
            <a:xfrm>
              <a:off x="-2509105" y="4046989"/>
              <a:ext cx="43932" cy="53849"/>
            </a:xfrm>
            <a:custGeom>
              <a:avLst/>
              <a:gdLst/>
              <a:ahLst/>
              <a:cxnLst/>
              <a:rect l="l" t="t" r="r" b="b"/>
              <a:pathLst>
                <a:path w="3380" h="4143" extrusionOk="0">
                  <a:moveTo>
                    <a:pt x="0" y="1908"/>
                  </a:moveTo>
                  <a:cubicBezTo>
                    <a:pt x="0" y="1744"/>
                    <a:pt x="0" y="1581"/>
                    <a:pt x="55" y="1417"/>
                  </a:cubicBezTo>
                  <a:cubicBezTo>
                    <a:pt x="109" y="545"/>
                    <a:pt x="927" y="0"/>
                    <a:pt x="1744" y="164"/>
                  </a:cubicBezTo>
                  <a:cubicBezTo>
                    <a:pt x="2943" y="273"/>
                    <a:pt x="3379" y="818"/>
                    <a:pt x="2998" y="2017"/>
                  </a:cubicBezTo>
                  <a:cubicBezTo>
                    <a:pt x="2780" y="2562"/>
                    <a:pt x="2507" y="3107"/>
                    <a:pt x="2126" y="3543"/>
                  </a:cubicBezTo>
                  <a:cubicBezTo>
                    <a:pt x="1799" y="3979"/>
                    <a:pt x="1199" y="4142"/>
                    <a:pt x="709" y="3924"/>
                  </a:cubicBezTo>
                  <a:cubicBezTo>
                    <a:pt x="273" y="3706"/>
                    <a:pt x="0" y="3270"/>
                    <a:pt x="55" y="2780"/>
                  </a:cubicBezTo>
                  <a:cubicBezTo>
                    <a:pt x="0" y="2507"/>
                    <a:pt x="0" y="2180"/>
                    <a:pt x="0" y="19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26"/>
            <p:cNvSpPr/>
            <p:nvPr/>
          </p:nvSpPr>
          <p:spPr>
            <a:xfrm>
              <a:off x="-2894468" y="4197864"/>
              <a:ext cx="44633" cy="43945"/>
            </a:xfrm>
            <a:custGeom>
              <a:avLst/>
              <a:gdLst/>
              <a:ahLst/>
              <a:cxnLst/>
              <a:rect l="l" t="t" r="r" b="b"/>
              <a:pathLst>
                <a:path w="3434" h="3381" extrusionOk="0">
                  <a:moveTo>
                    <a:pt x="1635" y="3380"/>
                  </a:moveTo>
                  <a:cubicBezTo>
                    <a:pt x="1581" y="3380"/>
                    <a:pt x="1308" y="3326"/>
                    <a:pt x="1036" y="3271"/>
                  </a:cubicBezTo>
                  <a:cubicBezTo>
                    <a:pt x="545" y="3162"/>
                    <a:pt x="218" y="2781"/>
                    <a:pt x="109" y="2344"/>
                  </a:cubicBezTo>
                  <a:cubicBezTo>
                    <a:pt x="0" y="1854"/>
                    <a:pt x="164" y="1363"/>
                    <a:pt x="545" y="1091"/>
                  </a:cubicBezTo>
                  <a:cubicBezTo>
                    <a:pt x="763" y="927"/>
                    <a:pt x="981" y="764"/>
                    <a:pt x="1199" y="655"/>
                  </a:cubicBezTo>
                  <a:cubicBezTo>
                    <a:pt x="2562" y="1"/>
                    <a:pt x="3434" y="546"/>
                    <a:pt x="3379" y="2017"/>
                  </a:cubicBezTo>
                  <a:cubicBezTo>
                    <a:pt x="3434" y="2890"/>
                    <a:pt x="2834" y="3380"/>
                    <a:pt x="1635" y="33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7" name="Google Shape;727;p26"/>
          <p:cNvSpPr txBox="1">
            <a:spLocks noGrp="1"/>
          </p:cNvSpPr>
          <p:nvPr>
            <p:ph type="subTitle" idx="4"/>
          </p:nvPr>
        </p:nvSpPr>
        <p:spPr>
          <a:xfrm>
            <a:off x="5936104" y="3070013"/>
            <a:ext cx="2698230" cy="2073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	</a:t>
            </a:r>
            <a:r>
              <a:rPr lang="en-US" sz="1600"/>
              <a:t>Semua anak memiliki pilihan, hal yang kamu pilih hari ini dapat mengubah hidupmu dan membuat dirimu dihormati secara positif</a:t>
            </a:r>
            <a:endParaRPr sz="1600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F84FECBF-0885-AD2A-35A9-A25B2607E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9595" y="245044"/>
            <a:ext cx="1863928" cy="50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27"/>
          <p:cNvSpPr txBox="1">
            <a:spLocks noGrp="1"/>
          </p:cNvSpPr>
          <p:nvPr>
            <p:ph type="title"/>
          </p:nvPr>
        </p:nvSpPr>
        <p:spPr>
          <a:xfrm>
            <a:off x="907989" y="889739"/>
            <a:ext cx="6937025" cy="2611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400"/>
              <a:t>Berusaha berbuat baik untuk kita bisa dihormati </a:t>
            </a:r>
            <a:endParaRPr sz="4400"/>
          </a:p>
        </p:txBody>
      </p:sp>
      <p:grpSp>
        <p:nvGrpSpPr>
          <p:cNvPr id="739" name="Google Shape;739;p27"/>
          <p:cNvGrpSpPr/>
          <p:nvPr/>
        </p:nvGrpSpPr>
        <p:grpSpPr>
          <a:xfrm rot="2964127">
            <a:off x="7709935" y="2172883"/>
            <a:ext cx="1068254" cy="1196197"/>
            <a:chOff x="1835200" y="3337050"/>
            <a:chExt cx="279350" cy="312825"/>
          </a:xfrm>
        </p:grpSpPr>
        <p:sp>
          <p:nvSpPr>
            <p:cNvPr id="740" name="Google Shape;740;p2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3" name="Google Shape;743;p27"/>
          <p:cNvGrpSpPr/>
          <p:nvPr/>
        </p:nvGrpSpPr>
        <p:grpSpPr>
          <a:xfrm rot="5202478" flipH="1">
            <a:off x="874843" y="3058553"/>
            <a:ext cx="895215" cy="1524038"/>
            <a:chOff x="1474325" y="858525"/>
            <a:chExt cx="808300" cy="1469525"/>
          </a:xfrm>
        </p:grpSpPr>
        <p:sp>
          <p:nvSpPr>
            <p:cNvPr id="744" name="Google Shape;744;p27"/>
            <p:cNvSpPr/>
            <p:nvPr/>
          </p:nvSpPr>
          <p:spPr>
            <a:xfrm flipH="1">
              <a:off x="1835475" y="881650"/>
              <a:ext cx="292975" cy="224175"/>
            </a:xfrm>
            <a:custGeom>
              <a:avLst/>
              <a:gdLst/>
              <a:ahLst/>
              <a:cxnLst/>
              <a:rect l="l" t="t" r="r" b="b"/>
              <a:pathLst>
                <a:path w="11719" h="8967" extrusionOk="0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7"/>
            <p:cNvSpPr/>
            <p:nvPr/>
          </p:nvSpPr>
          <p:spPr>
            <a:xfrm flipH="1">
              <a:off x="1975425" y="1054800"/>
              <a:ext cx="218850" cy="182675"/>
            </a:xfrm>
            <a:custGeom>
              <a:avLst/>
              <a:gdLst/>
              <a:ahLst/>
              <a:cxnLst/>
              <a:rect l="l" t="t" r="r" b="b"/>
              <a:pathLst>
                <a:path w="8754" h="7307" extrusionOk="0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7"/>
            <p:cNvSpPr/>
            <p:nvPr/>
          </p:nvSpPr>
          <p:spPr>
            <a:xfrm flipH="1">
              <a:off x="1952300" y="1043550"/>
              <a:ext cx="119225" cy="86600"/>
            </a:xfrm>
            <a:custGeom>
              <a:avLst/>
              <a:gdLst/>
              <a:ahLst/>
              <a:cxnLst/>
              <a:rect l="l" t="t" r="r" b="b"/>
              <a:pathLst>
                <a:path w="4769" h="3464" extrusionOk="0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7" name="Google Shape;747;p27"/>
            <p:cNvGrpSpPr/>
            <p:nvPr/>
          </p:nvGrpSpPr>
          <p:grpSpPr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748" name="Google Shape;748;p27"/>
              <p:cNvSpPr/>
              <p:nvPr/>
            </p:nvSpPr>
            <p:spPr>
              <a:xfrm flipH="1">
                <a:off x="1809975" y="858525"/>
                <a:ext cx="472650" cy="402675"/>
              </a:xfrm>
              <a:custGeom>
                <a:avLst/>
                <a:gdLst/>
                <a:ahLst/>
                <a:cxnLst/>
                <a:rect l="l" t="t" r="r" b="b"/>
                <a:pathLst>
                  <a:path w="18906" h="16107" extrusionOk="0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49" name="Google Shape;749;p27"/>
              <p:cNvGrpSpPr/>
              <p:nvPr/>
            </p:nvGrpSpPr>
            <p:grpSpPr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750" name="Google Shape;750;p27"/>
                <p:cNvSpPr/>
                <p:nvPr/>
              </p:nvSpPr>
              <p:spPr>
                <a:xfrm flipH="1">
                  <a:off x="1751250" y="1216700"/>
                  <a:ext cx="55175" cy="5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2089" extrusionOk="0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1" name="Google Shape;751;p27"/>
                <p:cNvSpPr/>
                <p:nvPr/>
              </p:nvSpPr>
              <p:spPr>
                <a:xfrm flipH="1">
                  <a:off x="1594700" y="1504900"/>
                  <a:ext cx="51025" cy="5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041" extrusionOk="0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2" name="Google Shape;752;p27"/>
                <p:cNvSpPr/>
                <p:nvPr/>
              </p:nvSpPr>
              <p:spPr>
                <a:xfrm flipH="1">
                  <a:off x="1592925" y="1618775"/>
                  <a:ext cx="74150" cy="6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2729" extrusionOk="0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3" name="Google Shape;753;p27"/>
                <p:cNvSpPr/>
                <p:nvPr/>
              </p:nvSpPr>
              <p:spPr>
                <a:xfrm flipH="1">
                  <a:off x="1800475" y="1719000"/>
                  <a:ext cx="58725" cy="6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" h="2444" extrusionOk="0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4" name="Google Shape;754;p27"/>
                <p:cNvSpPr/>
                <p:nvPr/>
              </p:nvSpPr>
              <p:spPr>
                <a:xfrm flipH="1">
                  <a:off x="1585800" y="2272875"/>
                  <a:ext cx="51025" cy="5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207" extrusionOk="0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5" name="Google Shape;755;p27"/>
                <p:cNvSpPr/>
                <p:nvPr/>
              </p:nvSpPr>
              <p:spPr>
                <a:xfrm flipH="1">
                  <a:off x="1474325" y="2036250"/>
                  <a:ext cx="43900" cy="4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970" extrusionOk="0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6" name="Google Shape;756;p27"/>
                <p:cNvSpPr/>
                <p:nvPr/>
              </p:nvSpPr>
              <p:spPr>
                <a:xfrm flipH="1">
                  <a:off x="1735250" y="1797875"/>
                  <a:ext cx="58125" cy="5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2230" extrusionOk="0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7" name="Google Shape;757;p27"/>
                <p:cNvSpPr/>
                <p:nvPr/>
              </p:nvSpPr>
              <p:spPr>
                <a:xfrm flipH="1">
                  <a:off x="1723975" y="1648425"/>
                  <a:ext cx="46275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448" extrusionOk="0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8" name="Google Shape;758;p27"/>
                <p:cNvSpPr/>
                <p:nvPr/>
              </p:nvSpPr>
              <p:spPr>
                <a:xfrm flipH="1">
                  <a:off x="1504550" y="2170275"/>
                  <a:ext cx="41550" cy="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" h="1685" extrusionOk="0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9" name="Google Shape;759;p27"/>
                <p:cNvSpPr/>
                <p:nvPr/>
              </p:nvSpPr>
              <p:spPr>
                <a:xfrm flipH="1">
                  <a:off x="1657550" y="1759325"/>
                  <a:ext cx="51025" cy="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922" extrusionOk="0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0" name="Google Shape;760;p27"/>
                <p:cNvSpPr/>
                <p:nvPr/>
              </p:nvSpPr>
              <p:spPr>
                <a:xfrm flipH="1">
                  <a:off x="1554375" y="1686975"/>
                  <a:ext cx="54575" cy="5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" h="2349" extrusionOk="0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27"/>
                <p:cNvSpPr/>
                <p:nvPr/>
              </p:nvSpPr>
              <p:spPr>
                <a:xfrm flipH="1">
                  <a:off x="1511075" y="1793725"/>
                  <a:ext cx="37975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" h="1590" extrusionOk="0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2" name="Google Shape;762;p27"/>
                <p:cNvSpPr/>
                <p:nvPr/>
              </p:nvSpPr>
              <p:spPr>
                <a:xfrm flipH="1">
                  <a:off x="1620200" y="1401125"/>
                  <a:ext cx="40350" cy="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828" extrusionOk="0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3" name="Google Shape;763;p27"/>
                <p:cNvSpPr/>
                <p:nvPr/>
              </p:nvSpPr>
              <p:spPr>
                <a:xfrm flipH="1">
                  <a:off x="1663500" y="1304475"/>
                  <a:ext cx="40350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590" extrusionOk="0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4" name="Google Shape;764;p27"/>
                <p:cNvSpPr/>
                <p:nvPr/>
              </p:nvSpPr>
              <p:spPr>
                <a:xfrm flipH="1">
                  <a:off x="1842575" y="1168675"/>
                  <a:ext cx="39175" cy="3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1566" extrusionOk="0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5" name="Google Shape;765;p27"/>
                <p:cNvSpPr/>
                <p:nvPr/>
              </p:nvSpPr>
              <p:spPr>
                <a:xfrm flipH="1">
                  <a:off x="1483200" y="1905200"/>
                  <a:ext cx="33850" cy="4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614" extrusionOk="0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766" name="Google Shape;766;p27"/>
          <p:cNvGrpSpPr/>
          <p:nvPr/>
        </p:nvGrpSpPr>
        <p:grpSpPr>
          <a:xfrm>
            <a:off x="1371508" y="27151"/>
            <a:ext cx="741250" cy="792000"/>
            <a:chOff x="-3118700" y="2365900"/>
            <a:chExt cx="741250" cy="792000"/>
          </a:xfrm>
        </p:grpSpPr>
        <p:sp>
          <p:nvSpPr>
            <p:cNvPr id="767" name="Google Shape;767;p27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7" name="Google Shape;777;p27"/>
          <p:cNvGrpSpPr/>
          <p:nvPr/>
        </p:nvGrpSpPr>
        <p:grpSpPr>
          <a:xfrm>
            <a:off x="273478" y="137829"/>
            <a:ext cx="608900" cy="407500"/>
            <a:chOff x="4137713" y="525925"/>
            <a:chExt cx="608900" cy="407500"/>
          </a:xfrm>
        </p:grpSpPr>
        <p:sp>
          <p:nvSpPr>
            <p:cNvPr id="778" name="Google Shape;778;p27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0" name="Google Shape;780;p27"/>
          <p:cNvGrpSpPr/>
          <p:nvPr/>
        </p:nvGrpSpPr>
        <p:grpSpPr>
          <a:xfrm>
            <a:off x="175384" y="824877"/>
            <a:ext cx="475525" cy="287725"/>
            <a:chOff x="622013" y="907250"/>
            <a:chExt cx="475525" cy="287725"/>
          </a:xfrm>
        </p:grpSpPr>
        <p:sp>
          <p:nvSpPr>
            <p:cNvPr id="781" name="Google Shape;781;p27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83" name="Google Shape;78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9320" y="2848949"/>
            <a:ext cx="1383912" cy="1853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61355" y="2893883"/>
            <a:ext cx="1621677" cy="174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96309C0F-2099-9A01-A39A-D3D4C651C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9595" y="245044"/>
            <a:ext cx="1863928" cy="50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9" name="Google Shape;789;p28"/>
          <p:cNvGrpSpPr/>
          <p:nvPr/>
        </p:nvGrpSpPr>
        <p:grpSpPr>
          <a:xfrm flipH="1">
            <a:off x="5375251" y="3020969"/>
            <a:ext cx="208967" cy="186606"/>
            <a:chOff x="1300663" y="2079363"/>
            <a:chExt cx="312825" cy="279349"/>
          </a:xfrm>
        </p:grpSpPr>
        <p:sp>
          <p:nvSpPr>
            <p:cNvPr id="790" name="Google Shape;790;p28"/>
            <p:cNvSpPr/>
            <p:nvPr/>
          </p:nvSpPr>
          <p:spPr>
            <a:xfrm rot="-5400000">
              <a:off x="1345375" y="224910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8"/>
            <p:cNvSpPr/>
            <p:nvPr/>
          </p:nvSpPr>
          <p:spPr>
            <a:xfrm rot="-5400000">
              <a:off x="1511988" y="2143688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28"/>
            <p:cNvSpPr/>
            <p:nvPr/>
          </p:nvSpPr>
          <p:spPr>
            <a:xfrm rot="-5400000">
              <a:off x="1388275" y="2165400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3" name="Google Shape;793;p28"/>
          <p:cNvSpPr txBox="1">
            <a:spLocks noGrp="1"/>
          </p:cNvSpPr>
          <p:nvPr>
            <p:ph type="title"/>
          </p:nvPr>
        </p:nvSpPr>
        <p:spPr>
          <a:xfrm>
            <a:off x="2116842" y="1693799"/>
            <a:ext cx="4789046" cy="1215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</a:pPr>
            <a:r>
              <a:rPr lang="en-US" sz="4800"/>
              <a:t>Terima Kasih!</a:t>
            </a:r>
            <a:endParaRPr sz="4800"/>
          </a:p>
        </p:txBody>
      </p:sp>
      <p:grpSp>
        <p:nvGrpSpPr>
          <p:cNvPr id="794" name="Google Shape;794;p28"/>
          <p:cNvGrpSpPr/>
          <p:nvPr/>
        </p:nvGrpSpPr>
        <p:grpSpPr>
          <a:xfrm>
            <a:off x="7180889" y="2805911"/>
            <a:ext cx="1400918" cy="1995377"/>
            <a:chOff x="7162025" y="2806025"/>
            <a:chExt cx="1261975" cy="1797475"/>
          </a:xfrm>
        </p:grpSpPr>
        <p:sp>
          <p:nvSpPr>
            <p:cNvPr id="795" name="Google Shape;795;p28"/>
            <p:cNvSpPr/>
            <p:nvPr/>
          </p:nvSpPr>
          <p:spPr>
            <a:xfrm>
              <a:off x="7214800" y="3036100"/>
              <a:ext cx="803575" cy="657100"/>
            </a:xfrm>
            <a:custGeom>
              <a:avLst/>
              <a:gdLst/>
              <a:ahLst/>
              <a:cxnLst/>
              <a:rect l="l" t="t" r="r" b="b"/>
              <a:pathLst>
                <a:path w="32143" h="26284" extrusionOk="0">
                  <a:moveTo>
                    <a:pt x="2657" y="21160"/>
                  </a:moveTo>
                  <a:cubicBezTo>
                    <a:pt x="2752" y="21065"/>
                    <a:pt x="2823" y="20994"/>
                    <a:pt x="2895" y="20923"/>
                  </a:cubicBezTo>
                  <a:cubicBezTo>
                    <a:pt x="3132" y="20686"/>
                    <a:pt x="3013" y="20306"/>
                    <a:pt x="2705" y="20235"/>
                  </a:cubicBezTo>
                  <a:cubicBezTo>
                    <a:pt x="2491" y="20164"/>
                    <a:pt x="2254" y="20140"/>
                    <a:pt x="2017" y="20069"/>
                  </a:cubicBezTo>
                  <a:cubicBezTo>
                    <a:pt x="1803" y="19784"/>
                    <a:pt x="1614" y="19452"/>
                    <a:pt x="1495" y="19120"/>
                  </a:cubicBezTo>
                  <a:cubicBezTo>
                    <a:pt x="973" y="17649"/>
                    <a:pt x="546" y="16179"/>
                    <a:pt x="214" y="14660"/>
                  </a:cubicBezTo>
                  <a:cubicBezTo>
                    <a:pt x="96" y="14210"/>
                    <a:pt x="48" y="13735"/>
                    <a:pt x="48" y="13261"/>
                  </a:cubicBezTo>
                  <a:cubicBezTo>
                    <a:pt x="1" y="11956"/>
                    <a:pt x="143" y="10675"/>
                    <a:pt x="475" y="9442"/>
                  </a:cubicBezTo>
                  <a:cubicBezTo>
                    <a:pt x="665" y="8801"/>
                    <a:pt x="926" y="8185"/>
                    <a:pt x="1258" y="7615"/>
                  </a:cubicBezTo>
                  <a:cubicBezTo>
                    <a:pt x="1305" y="7520"/>
                    <a:pt x="1376" y="7426"/>
                    <a:pt x="1448" y="7354"/>
                  </a:cubicBezTo>
                  <a:cubicBezTo>
                    <a:pt x="1685" y="7378"/>
                    <a:pt x="1898" y="7402"/>
                    <a:pt x="2112" y="7449"/>
                  </a:cubicBezTo>
                  <a:cubicBezTo>
                    <a:pt x="2776" y="7592"/>
                    <a:pt x="3464" y="7592"/>
                    <a:pt x="4152" y="7449"/>
                  </a:cubicBezTo>
                  <a:cubicBezTo>
                    <a:pt x="5551" y="7236"/>
                    <a:pt x="6927" y="6833"/>
                    <a:pt x="8232" y="6240"/>
                  </a:cubicBezTo>
                  <a:cubicBezTo>
                    <a:pt x="9299" y="5741"/>
                    <a:pt x="10414" y="5243"/>
                    <a:pt x="11482" y="4745"/>
                  </a:cubicBezTo>
                  <a:cubicBezTo>
                    <a:pt x="11814" y="4579"/>
                    <a:pt x="12146" y="4389"/>
                    <a:pt x="12454" y="4200"/>
                  </a:cubicBezTo>
                  <a:lnTo>
                    <a:pt x="14186" y="3203"/>
                  </a:lnTo>
                  <a:cubicBezTo>
                    <a:pt x="14304" y="3227"/>
                    <a:pt x="14328" y="3322"/>
                    <a:pt x="14328" y="3440"/>
                  </a:cubicBezTo>
                  <a:cubicBezTo>
                    <a:pt x="14328" y="3630"/>
                    <a:pt x="14352" y="3844"/>
                    <a:pt x="14375" y="4057"/>
                  </a:cubicBezTo>
                  <a:cubicBezTo>
                    <a:pt x="14447" y="4508"/>
                    <a:pt x="14589" y="4935"/>
                    <a:pt x="14850" y="5314"/>
                  </a:cubicBezTo>
                  <a:cubicBezTo>
                    <a:pt x="14992" y="5599"/>
                    <a:pt x="15253" y="5813"/>
                    <a:pt x="15538" y="5931"/>
                  </a:cubicBezTo>
                  <a:cubicBezTo>
                    <a:pt x="16629" y="6453"/>
                    <a:pt x="17910" y="6429"/>
                    <a:pt x="18977" y="5836"/>
                  </a:cubicBezTo>
                  <a:cubicBezTo>
                    <a:pt x="20353" y="5125"/>
                    <a:pt x="21492" y="4057"/>
                    <a:pt x="22322" y="2776"/>
                  </a:cubicBezTo>
                  <a:cubicBezTo>
                    <a:pt x="22417" y="2563"/>
                    <a:pt x="22583" y="2373"/>
                    <a:pt x="22749" y="2231"/>
                  </a:cubicBezTo>
                  <a:cubicBezTo>
                    <a:pt x="22962" y="2492"/>
                    <a:pt x="23152" y="2705"/>
                    <a:pt x="23342" y="2942"/>
                  </a:cubicBezTo>
                  <a:cubicBezTo>
                    <a:pt x="23769" y="3440"/>
                    <a:pt x="24386" y="3678"/>
                    <a:pt x="25026" y="3559"/>
                  </a:cubicBezTo>
                  <a:cubicBezTo>
                    <a:pt x="25311" y="3535"/>
                    <a:pt x="25572" y="3393"/>
                    <a:pt x="25761" y="3156"/>
                  </a:cubicBezTo>
                  <a:cubicBezTo>
                    <a:pt x="26117" y="2681"/>
                    <a:pt x="26331" y="2136"/>
                    <a:pt x="26402" y="1567"/>
                  </a:cubicBezTo>
                  <a:cubicBezTo>
                    <a:pt x="26497" y="1068"/>
                    <a:pt x="26544" y="547"/>
                    <a:pt x="26615" y="1"/>
                  </a:cubicBezTo>
                  <a:cubicBezTo>
                    <a:pt x="26734" y="1"/>
                    <a:pt x="26829" y="48"/>
                    <a:pt x="26924" y="96"/>
                  </a:cubicBezTo>
                  <a:cubicBezTo>
                    <a:pt x="27161" y="262"/>
                    <a:pt x="27374" y="452"/>
                    <a:pt x="27588" y="641"/>
                  </a:cubicBezTo>
                  <a:cubicBezTo>
                    <a:pt x="28228" y="1306"/>
                    <a:pt x="28798" y="2017"/>
                    <a:pt x="29343" y="2753"/>
                  </a:cubicBezTo>
                  <a:cubicBezTo>
                    <a:pt x="30102" y="3701"/>
                    <a:pt x="30767" y="4721"/>
                    <a:pt x="31360" y="5789"/>
                  </a:cubicBezTo>
                  <a:cubicBezTo>
                    <a:pt x="31810" y="6643"/>
                    <a:pt x="32071" y="7592"/>
                    <a:pt x="32095" y="8564"/>
                  </a:cubicBezTo>
                  <a:cubicBezTo>
                    <a:pt x="32142" y="9466"/>
                    <a:pt x="32095" y="10343"/>
                    <a:pt x="32095" y="11245"/>
                  </a:cubicBezTo>
                  <a:cubicBezTo>
                    <a:pt x="32095" y="12099"/>
                    <a:pt x="31953" y="12929"/>
                    <a:pt x="31692" y="13735"/>
                  </a:cubicBezTo>
                  <a:cubicBezTo>
                    <a:pt x="31407" y="14589"/>
                    <a:pt x="31075" y="15420"/>
                    <a:pt x="30695" y="16202"/>
                  </a:cubicBezTo>
                  <a:cubicBezTo>
                    <a:pt x="30292" y="17009"/>
                    <a:pt x="29770" y="17720"/>
                    <a:pt x="29130" y="18361"/>
                  </a:cubicBezTo>
                  <a:cubicBezTo>
                    <a:pt x="28347" y="19191"/>
                    <a:pt x="27517" y="19998"/>
                    <a:pt x="26639" y="20780"/>
                  </a:cubicBezTo>
                  <a:cubicBezTo>
                    <a:pt x="26283" y="21089"/>
                    <a:pt x="25904" y="21373"/>
                    <a:pt x="25501" y="21634"/>
                  </a:cubicBezTo>
                  <a:cubicBezTo>
                    <a:pt x="24979" y="21990"/>
                    <a:pt x="24433" y="22322"/>
                    <a:pt x="23888" y="22654"/>
                  </a:cubicBezTo>
                  <a:cubicBezTo>
                    <a:pt x="23650" y="22844"/>
                    <a:pt x="23342" y="22963"/>
                    <a:pt x="23034" y="22986"/>
                  </a:cubicBezTo>
                  <a:cubicBezTo>
                    <a:pt x="22868" y="22986"/>
                    <a:pt x="22725" y="23105"/>
                    <a:pt x="22654" y="23271"/>
                  </a:cubicBezTo>
                  <a:cubicBezTo>
                    <a:pt x="22559" y="23461"/>
                    <a:pt x="22417" y="23603"/>
                    <a:pt x="22227" y="23698"/>
                  </a:cubicBezTo>
                  <a:cubicBezTo>
                    <a:pt x="21397" y="24220"/>
                    <a:pt x="20519" y="24647"/>
                    <a:pt x="19594" y="24955"/>
                  </a:cubicBezTo>
                  <a:cubicBezTo>
                    <a:pt x="18574" y="25287"/>
                    <a:pt x="17530" y="25619"/>
                    <a:pt x="16463" y="25904"/>
                  </a:cubicBezTo>
                  <a:cubicBezTo>
                    <a:pt x="15301" y="26189"/>
                    <a:pt x="14115" y="26284"/>
                    <a:pt x="12905" y="26213"/>
                  </a:cubicBezTo>
                  <a:cubicBezTo>
                    <a:pt x="11837" y="26165"/>
                    <a:pt x="10770" y="26023"/>
                    <a:pt x="9726" y="25786"/>
                  </a:cubicBezTo>
                  <a:cubicBezTo>
                    <a:pt x="8872" y="25596"/>
                    <a:pt x="8066" y="25287"/>
                    <a:pt x="7235" y="25026"/>
                  </a:cubicBezTo>
                  <a:cubicBezTo>
                    <a:pt x="6405" y="24766"/>
                    <a:pt x="5622" y="24362"/>
                    <a:pt x="4958" y="23817"/>
                  </a:cubicBezTo>
                  <a:cubicBezTo>
                    <a:pt x="4342" y="23366"/>
                    <a:pt x="3820" y="22844"/>
                    <a:pt x="3393" y="22227"/>
                  </a:cubicBezTo>
                  <a:cubicBezTo>
                    <a:pt x="3156" y="21872"/>
                    <a:pt x="2895" y="21539"/>
                    <a:pt x="2657" y="21160"/>
                  </a:cubicBezTo>
                  <a:close/>
                  <a:moveTo>
                    <a:pt x="16107" y="14732"/>
                  </a:moveTo>
                  <a:cubicBezTo>
                    <a:pt x="16392" y="14945"/>
                    <a:pt x="16605" y="15111"/>
                    <a:pt x="16819" y="15277"/>
                  </a:cubicBezTo>
                  <a:cubicBezTo>
                    <a:pt x="17198" y="15633"/>
                    <a:pt x="17673" y="15870"/>
                    <a:pt x="18171" y="15965"/>
                  </a:cubicBezTo>
                  <a:cubicBezTo>
                    <a:pt x="18408" y="15989"/>
                    <a:pt x="18621" y="16060"/>
                    <a:pt x="18811" y="16179"/>
                  </a:cubicBezTo>
                  <a:cubicBezTo>
                    <a:pt x="19238" y="16463"/>
                    <a:pt x="19736" y="16558"/>
                    <a:pt x="20235" y="16416"/>
                  </a:cubicBezTo>
                  <a:cubicBezTo>
                    <a:pt x="21800" y="16179"/>
                    <a:pt x="23318" y="15586"/>
                    <a:pt x="24623" y="14684"/>
                  </a:cubicBezTo>
                  <a:cubicBezTo>
                    <a:pt x="25240" y="14281"/>
                    <a:pt x="25761" y="13783"/>
                    <a:pt x="26212" y="13213"/>
                  </a:cubicBezTo>
                  <a:cubicBezTo>
                    <a:pt x="26829" y="12431"/>
                    <a:pt x="26995" y="11387"/>
                    <a:pt x="26639" y="10462"/>
                  </a:cubicBezTo>
                  <a:cubicBezTo>
                    <a:pt x="26544" y="10201"/>
                    <a:pt x="26497" y="9940"/>
                    <a:pt x="26402" y="9703"/>
                  </a:cubicBezTo>
                  <a:cubicBezTo>
                    <a:pt x="26307" y="9300"/>
                    <a:pt x="26117" y="8967"/>
                    <a:pt x="25833" y="8683"/>
                  </a:cubicBezTo>
                  <a:cubicBezTo>
                    <a:pt x="25524" y="8398"/>
                    <a:pt x="25168" y="8137"/>
                    <a:pt x="24836" y="7853"/>
                  </a:cubicBezTo>
                  <a:cubicBezTo>
                    <a:pt x="24552" y="7592"/>
                    <a:pt x="24148" y="7449"/>
                    <a:pt x="23769" y="7473"/>
                  </a:cubicBezTo>
                  <a:lnTo>
                    <a:pt x="22701" y="7473"/>
                  </a:lnTo>
                  <a:cubicBezTo>
                    <a:pt x="22180" y="7449"/>
                    <a:pt x="21681" y="7544"/>
                    <a:pt x="21183" y="7710"/>
                  </a:cubicBezTo>
                  <a:cubicBezTo>
                    <a:pt x="19950" y="8137"/>
                    <a:pt x="18764" y="8683"/>
                    <a:pt x="17649" y="9347"/>
                  </a:cubicBezTo>
                  <a:cubicBezTo>
                    <a:pt x="17530" y="9418"/>
                    <a:pt x="17412" y="9489"/>
                    <a:pt x="17293" y="9584"/>
                  </a:cubicBezTo>
                  <a:cubicBezTo>
                    <a:pt x="16914" y="9916"/>
                    <a:pt x="16581" y="10272"/>
                    <a:pt x="16297" y="10675"/>
                  </a:cubicBezTo>
                  <a:cubicBezTo>
                    <a:pt x="15822" y="11268"/>
                    <a:pt x="15562" y="12004"/>
                    <a:pt x="15609" y="12763"/>
                  </a:cubicBezTo>
                  <a:lnTo>
                    <a:pt x="15609" y="14091"/>
                  </a:lnTo>
                  <a:lnTo>
                    <a:pt x="13379" y="14755"/>
                  </a:lnTo>
                  <a:cubicBezTo>
                    <a:pt x="13047" y="14400"/>
                    <a:pt x="12715" y="14044"/>
                    <a:pt x="12359" y="13688"/>
                  </a:cubicBezTo>
                  <a:cubicBezTo>
                    <a:pt x="11505" y="12834"/>
                    <a:pt x="10343" y="12312"/>
                    <a:pt x="9133" y="12265"/>
                  </a:cubicBezTo>
                  <a:cubicBezTo>
                    <a:pt x="8493" y="12217"/>
                    <a:pt x="7852" y="12265"/>
                    <a:pt x="7235" y="12265"/>
                  </a:cubicBezTo>
                  <a:cubicBezTo>
                    <a:pt x="6595" y="12288"/>
                    <a:pt x="5955" y="12407"/>
                    <a:pt x="5338" y="12620"/>
                  </a:cubicBezTo>
                  <a:cubicBezTo>
                    <a:pt x="5101" y="12692"/>
                    <a:pt x="4887" y="12787"/>
                    <a:pt x="4674" y="12929"/>
                  </a:cubicBezTo>
                  <a:cubicBezTo>
                    <a:pt x="4508" y="13000"/>
                    <a:pt x="4365" y="13142"/>
                    <a:pt x="4270" y="13285"/>
                  </a:cubicBezTo>
                  <a:cubicBezTo>
                    <a:pt x="4176" y="13451"/>
                    <a:pt x="4128" y="13617"/>
                    <a:pt x="4104" y="13806"/>
                  </a:cubicBezTo>
                  <a:cubicBezTo>
                    <a:pt x="3606" y="14115"/>
                    <a:pt x="3345" y="14589"/>
                    <a:pt x="3061" y="15064"/>
                  </a:cubicBezTo>
                  <a:cubicBezTo>
                    <a:pt x="2800" y="15467"/>
                    <a:pt x="2657" y="15941"/>
                    <a:pt x="2634" y="16416"/>
                  </a:cubicBezTo>
                  <a:lnTo>
                    <a:pt x="2634" y="17649"/>
                  </a:lnTo>
                  <a:cubicBezTo>
                    <a:pt x="2657" y="18313"/>
                    <a:pt x="2918" y="18930"/>
                    <a:pt x="3393" y="19357"/>
                  </a:cubicBezTo>
                  <a:cubicBezTo>
                    <a:pt x="3725" y="19689"/>
                    <a:pt x="4081" y="19974"/>
                    <a:pt x="4484" y="20164"/>
                  </a:cubicBezTo>
                  <a:cubicBezTo>
                    <a:pt x="5196" y="20520"/>
                    <a:pt x="5955" y="20757"/>
                    <a:pt x="6737" y="20852"/>
                  </a:cubicBezTo>
                  <a:cubicBezTo>
                    <a:pt x="7995" y="21018"/>
                    <a:pt x="9252" y="20875"/>
                    <a:pt x="10462" y="20448"/>
                  </a:cubicBezTo>
                  <a:cubicBezTo>
                    <a:pt x="11173" y="20187"/>
                    <a:pt x="11837" y="19760"/>
                    <a:pt x="12335" y="19167"/>
                  </a:cubicBezTo>
                  <a:cubicBezTo>
                    <a:pt x="13142" y="18219"/>
                    <a:pt x="13735" y="17175"/>
                    <a:pt x="13640" y="15870"/>
                  </a:cubicBezTo>
                  <a:cubicBezTo>
                    <a:pt x="13640" y="15823"/>
                    <a:pt x="13664" y="15799"/>
                    <a:pt x="13688" y="15752"/>
                  </a:cubicBezTo>
                  <a:cubicBezTo>
                    <a:pt x="14162" y="15467"/>
                    <a:pt x="14684" y="15277"/>
                    <a:pt x="15229" y="15182"/>
                  </a:cubicBezTo>
                  <a:cubicBezTo>
                    <a:pt x="15562" y="15135"/>
                    <a:pt x="15870" y="14969"/>
                    <a:pt x="16107" y="14732"/>
                  </a:cubicBezTo>
                  <a:close/>
                  <a:moveTo>
                    <a:pt x="16961" y="23200"/>
                  </a:moveTo>
                  <a:cubicBezTo>
                    <a:pt x="17554" y="23176"/>
                    <a:pt x="18123" y="23129"/>
                    <a:pt x="18693" y="23058"/>
                  </a:cubicBezTo>
                  <a:cubicBezTo>
                    <a:pt x="19665" y="22844"/>
                    <a:pt x="20543" y="22441"/>
                    <a:pt x="21349" y="21872"/>
                  </a:cubicBezTo>
                  <a:cubicBezTo>
                    <a:pt x="21634" y="21634"/>
                    <a:pt x="21871" y="21350"/>
                    <a:pt x="22014" y="20994"/>
                  </a:cubicBezTo>
                  <a:cubicBezTo>
                    <a:pt x="22251" y="20448"/>
                    <a:pt x="22488" y="19903"/>
                    <a:pt x="22701" y="19333"/>
                  </a:cubicBezTo>
                  <a:cubicBezTo>
                    <a:pt x="22844" y="18978"/>
                    <a:pt x="22962" y="18598"/>
                    <a:pt x="23057" y="18219"/>
                  </a:cubicBezTo>
                  <a:cubicBezTo>
                    <a:pt x="23128" y="17934"/>
                    <a:pt x="22939" y="17626"/>
                    <a:pt x="22654" y="17554"/>
                  </a:cubicBezTo>
                  <a:cubicBezTo>
                    <a:pt x="22369" y="17483"/>
                    <a:pt x="22085" y="17649"/>
                    <a:pt x="22014" y="17934"/>
                  </a:cubicBezTo>
                  <a:cubicBezTo>
                    <a:pt x="21729" y="18622"/>
                    <a:pt x="21397" y="19333"/>
                    <a:pt x="21183" y="20045"/>
                  </a:cubicBezTo>
                  <a:cubicBezTo>
                    <a:pt x="21041" y="20638"/>
                    <a:pt x="20614" y="21113"/>
                    <a:pt x="20045" y="21350"/>
                  </a:cubicBezTo>
                  <a:cubicBezTo>
                    <a:pt x="19855" y="21421"/>
                    <a:pt x="19689" y="21539"/>
                    <a:pt x="19499" y="21634"/>
                  </a:cubicBezTo>
                  <a:cubicBezTo>
                    <a:pt x="19072" y="21872"/>
                    <a:pt x="18621" y="21990"/>
                    <a:pt x="18147" y="22014"/>
                  </a:cubicBezTo>
                  <a:cubicBezTo>
                    <a:pt x="17198" y="22061"/>
                    <a:pt x="16249" y="22085"/>
                    <a:pt x="15301" y="22085"/>
                  </a:cubicBezTo>
                  <a:cubicBezTo>
                    <a:pt x="14731" y="22061"/>
                    <a:pt x="14186" y="21872"/>
                    <a:pt x="13759" y="21516"/>
                  </a:cubicBezTo>
                  <a:cubicBezTo>
                    <a:pt x="13427" y="21302"/>
                    <a:pt x="13095" y="21089"/>
                    <a:pt x="12762" y="20899"/>
                  </a:cubicBezTo>
                  <a:cubicBezTo>
                    <a:pt x="12549" y="20780"/>
                    <a:pt x="12312" y="20709"/>
                    <a:pt x="12051" y="20662"/>
                  </a:cubicBezTo>
                  <a:cubicBezTo>
                    <a:pt x="11766" y="20614"/>
                    <a:pt x="11600" y="20804"/>
                    <a:pt x="11648" y="21113"/>
                  </a:cubicBezTo>
                  <a:cubicBezTo>
                    <a:pt x="11695" y="21302"/>
                    <a:pt x="11837" y="21492"/>
                    <a:pt x="12003" y="21587"/>
                  </a:cubicBezTo>
                  <a:cubicBezTo>
                    <a:pt x="12478" y="21919"/>
                    <a:pt x="12952" y="22251"/>
                    <a:pt x="13427" y="22583"/>
                  </a:cubicBezTo>
                  <a:cubicBezTo>
                    <a:pt x="13925" y="22892"/>
                    <a:pt x="14470" y="23081"/>
                    <a:pt x="15063" y="23105"/>
                  </a:cubicBezTo>
                  <a:cubicBezTo>
                    <a:pt x="15609" y="23105"/>
                    <a:pt x="16178" y="23153"/>
                    <a:pt x="16961" y="23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258675" y="2832700"/>
              <a:ext cx="655925" cy="365325"/>
            </a:xfrm>
            <a:custGeom>
              <a:avLst/>
              <a:gdLst/>
              <a:ahLst/>
              <a:cxnLst/>
              <a:rect l="l" t="t" r="r" b="b"/>
              <a:pathLst>
                <a:path w="26237" h="14613" extrusionOk="0">
                  <a:moveTo>
                    <a:pt x="238" y="14423"/>
                  </a:moveTo>
                  <a:cubicBezTo>
                    <a:pt x="143" y="14257"/>
                    <a:pt x="72" y="14115"/>
                    <a:pt x="1" y="13972"/>
                  </a:cubicBezTo>
                  <a:cubicBezTo>
                    <a:pt x="72" y="13450"/>
                    <a:pt x="286" y="12976"/>
                    <a:pt x="618" y="12573"/>
                  </a:cubicBezTo>
                  <a:cubicBezTo>
                    <a:pt x="1804" y="11055"/>
                    <a:pt x="3108" y="9608"/>
                    <a:pt x="4484" y="8279"/>
                  </a:cubicBezTo>
                  <a:cubicBezTo>
                    <a:pt x="4674" y="8042"/>
                    <a:pt x="4911" y="7900"/>
                    <a:pt x="5196" y="7829"/>
                  </a:cubicBezTo>
                  <a:cubicBezTo>
                    <a:pt x="5552" y="7781"/>
                    <a:pt x="5623" y="7591"/>
                    <a:pt x="5504" y="7236"/>
                  </a:cubicBezTo>
                  <a:cubicBezTo>
                    <a:pt x="5480" y="7188"/>
                    <a:pt x="5433" y="7117"/>
                    <a:pt x="5409" y="7046"/>
                  </a:cubicBezTo>
                  <a:cubicBezTo>
                    <a:pt x="5670" y="6998"/>
                    <a:pt x="5931" y="6951"/>
                    <a:pt x="6192" y="6880"/>
                  </a:cubicBezTo>
                  <a:cubicBezTo>
                    <a:pt x="6311" y="6856"/>
                    <a:pt x="6429" y="6809"/>
                    <a:pt x="6524" y="6761"/>
                  </a:cubicBezTo>
                  <a:cubicBezTo>
                    <a:pt x="6643" y="6690"/>
                    <a:pt x="6690" y="6548"/>
                    <a:pt x="6667" y="6429"/>
                  </a:cubicBezTo>
                  <a:cubicBezTo>
                    <a:pt x="6643" y="6287"/>
                    <a:pt x="6548" y="6192"/>
                    <a:pt x="6429" y="6168"/>
                  </a:cubicBezTo>
                  <a:cubicBezTo>
                    <a:pt x="6334" y="6144"/>
                    <a:pt x="6240" y="6144"/>
                    <a:pt x="6145" y="6168"/>
                  </a:cubicBezTo>
                  <a:cubicBezTo>
                    <a:pt x="5433" y="6358"/>
                    <a:pt x="4745" y="6263"/>
                    <a:pt x="4034" y="6239"/>
                  </a:cubicBezTo>
                  <a:cubicBezTo>
                    <a:pt x="3322" y="6216"/>
                    <a:pt x="2681" y="6216"/>
                    <a:pt x="1994" y="6168"/>
                  </a:cubicBezTo>
                  <a:cubicBezTo>
                    <a:pt x="1590" y="6144"/>
                    <a:pt x="1187" y="6097"/>
                    <a:pt x="689" y="6026"/>
                  </a:cubicBezTo>
                  <a:cubicBezTo>
                    <a:pt x="784" y="5907"/>
                    <a:pt x="831" y="5812"/>
                    <a:pt x="902" y="5741"/>
                  </a:cubicBezTo>
                  <a:cubicBezTo>
                    <a:pt x="1092" y="5623"/>
                    <a:pt x="1306" y="5480"/>
                    <a:pt x="1519" y="5362"/>
                  </a:cubicBezTo>
                  <a:cubicBezTo>
                    <a:pt x="2634" y="4745"/>
                    <a:pt x="3820" y="4294"/>
                    <a:pt x="5054" y="4033"/>
                  </a:cubicBezTo>
                  <a:cubicBezTo>
                    <a:pt x="5907" y="3891"/>
                    <a:pt x="6738" y="3677"/>
                    <a:pt x="7568" y="3417"/>
                  </a:cubicBezTo>
                  <a:cubicBezTo>
                    <a:pt x="7710" y="3369"/>
                    <a:pt x="7853" y="3322"/>
                    <a:pt x="7995" y="3322"/>
                  </a:cubicBezTo>
                  <a:cubicBezTo>
                    <a:pt x="9062" y="3203"/>
                    <a:pt x="10130" y="3108"/>
                    <a:pt x="11197" y="3013"/>
                  </a:cubicBezTo>
                  <a:cubicBezTo>
                    <a:pt x="12027" y="2966"/>
                    <a:pt x="12858" y="2990"/>
                    <a:pt x="13664" y="3132"/>
                  </a:cubicBezTo>
                  <a:cubicBezTo>
                    <a:pt x="14020" y="3227"/>
                    <a:pt x="14400" y="3132"/>
                    <a:pt x="14660" y="2871"/>
                  </a:cubicBezTo>
                  <a:cubicBezTo>
                    <a:pt x="14779" y="2942"/>
                    <a:pt x="14898" y="3013"/>
                    <a:pt x="15016" y="3084"/>
                  </a:cubicBezTo>
                  <a:cubicBezTo>
                    <a:pt x="15135" y="3156"/>
                    <a:pt x="15301" y="3156"/>
                    <a:pt x="15420" y="3084"/>
                  </a:cubicBezTo>
                  <a:cubicBezTo>
                    <a:pt x="15680" y="3037"/>
                    <a:pt x="15799" y="2752"/>
                    <a:pt x="15657" y="2563"/>
                  </a:cubicBezTo>
                  <a:cubicBezTo>
                    <a:pt x="15633" y="2515"/>
                    <a:pt x="15609" y="2491"/>
                    <a:pt x="15562" y="2468"/>
                  </a:cubicBezTo>
                  <a:cubicBezTo>
                    <a:pt x="15064" y="1898"/>
                    <a:pt x="14874" y="1210"/>
                    <a:pt x="14637" y="523"/>
                  </a:cubicBezTo>
                  <a:cubicBezTo>
                    <a:pt x="14637" y="475"/>
                    <a:pt x="14613" y="404"/>
                    <a:pt x="14613" y="357"/>
                  </a:cubicBezTo>
                  <a:cubicBezTo>
                    <a:pt x="14613" y="190"/>
                    <a:pt x="14755" y="1"/>
                    <a:pt x="14898" y="24"/>
                  </a:cubicBezTo>
                  <a:cubicBezTo>
                    <a:pt x="15087" y="48"/>
                    <a:pt x="15277" y="96"/>
                    <a:pt x="15443" y="190"/>
                  </a:cubicBezTo>
                  <a:cubicBezTo>
                    <a:pt x="15728" y="333"/>
                    <a:pt x="16013" y="499"/>
                    <a:pt x="16273" y="689"/>
                  </a:cubicBezTo>
                  <a:cubicBezTo>
                    <a:pt x="16416" y="784"/>
                    <a:pt x="16534" y="902"/>
                    <a:pt x="16653" y="997"/>
                  </a:cubicBezTo>
                  <a:cubicBezTo>
                    <a:pt x="17104" y="1471"/>
                    <a:pt x="17507" y="1970"/>
                    <a:pt x="17839" y="2515"/>
                  </a:cubicBezTo>
                  <a:cubicBezTo>
                    <a:pt x="17910" y="2634"/>
                    <a:pt x="18005" y="2752"/>
                    <a:pt x="18100" y="2847"/>
                  </a:cubicBezTo>
                  <a:cubicBezTo>
                    <a:pt x="18337" y="3132"/>
                    <a:pt x="18764" y="3084"/>
                    <a:pt x="18954" y="2776"/>
                  </a:cubicBezTo>
                  <a:cubicBezTo>
                    <a:pt x="19049" y="2681"/>
                    <a:pt x="19144" y="2539"/>
                    <a:pt x="19191" y="2420"/>
                  </a:cubicBezTo>
                  <a:cubicBezTo>
                    <a:pt x="19523" y="1756"/>
                    <a:pt x="20069" y="1258"/>
                    <a:pt x="20496" y="689"/>
                  </a:cubicBezTo>
                  <a:cubicBezTo>
                    <a:pt x="20567" y="594"/>
                    <a:pt x="20662" y="499"/>
                    <a:pt x="20780" y="475"/>
                  </a:cubicBezTo>
                  <a:cubicBezTo>
                    <a:pt x="21421" y="285"/>
                    <a:pt x="22061" y="262"/>
                    <a:pt x="22702" y="357"/>
                  </a:cubicBezTo>
                  <a:cubicBezTo>
                    <a:pt x="22726" y="499"/>
                    <a:pt x="22702" y="665"/>
                    <a:pt x="22654" y="807"/>
                  </a:cubicBezTo>
                  <a:cubicBezTo>
                    <a:pt x="22512" y="1116"/>
                    <a:pt x="22322" y="1400"/>
                    <a:pt x="22156" y="1709"/>
                  </a:cubicBezTo>
                  <a:cubicBezTo>
                    <a:pt x="22061" y="1898"/>
                    <a:pt x="21966" y="2088"/>
                    <a:pt x="21872" y="2254"/>
                  </a:cubicBezTo>
                  <a:cubicBezTo>
                    <a:pt x="21706" y="2610"/>
                    <a:pt x="21943" y="3013"/>
                    <a:pt x="22322" y="3037"/>
                  </a:cubicBezTo>
                  <a:cubicBezTo>
                    <a:pt x="22559" y="3061"/>
                    <a:pt x="22820" y="3061"/>
                    <a:pt x="23058" y="3037"/>
                  </a:cubicBezTo>
                  <a:cubicBezTo>
                    <a:pt x="23295" y="3037"/>
                    <a:pt x="23508" y="3084"/>
                    <a:pt x="23722" y="3203"/>
                  </a:cubicBezTo>
                  <a:cubicBezTo>
                    <a:pt x="24054" y="3369"/>
                    <a:pt x="24433" y="3535"/>
                    <a:pt x="24789" y="3677"/>
                  </a:cubicBezTo>
                  <a:cubicBezTo>
                    <a:pt x="25311" y="3891"/>
                    <a:pt x="25738" y="4270"/>
                    <a:pt x="26046" y="4721"/>
                  </a:cubicBezTo>
                  <a:cubicBezTo>
                    <a:pt x="26141" y="4863"/>
                    <a:pt x="26212" y="5006"/>
                    <a:pt x="26212" y="5172"/>
                  </a:cubicBezTo>
                  <a:cubicBezTo>
                    <a:pt x="26236" y="5694"/>
                    <a:pt x="26236" y="6216"/>
                    <a:pt x="26212" y="6714"/>
                  </a:cubicBezTo>
                  <a:cubicBezTo>
                    <a:pt x="26165" y="7070"/>
                    <a:pt x="26070" y="7402"/>
                    <a:pt x="25975" y="7710"/>
                  </a:cubicBezTo>
                  <a:lnTo>
                    <a:pt x="24884" y="7259"/>
                  </a:lnTo>
                  <a:cubicBezTo>
                    <a:pt x="24766" y="7093"/>
                    <a:pt x="24860" y="6856"/>
                    <a:pt x="24837" y="6643"/>
                  </a:cubicBezTo>
                  <a:cubicBezTo>
                    <a:pt x="24813" y="6287"/>
                    <a:pt x="24789" y="5931"/>
                    <a:pt x="24766" y="5599"/>
                  </a:cubicBezTo>
                  <a:cubicBezTo>
                    <a:pt x="24718" y="5243"/>
                    <a:pt x="24457" y="5077"/>
                    <a:pt x="24149" y="4958"/>
                  </a:cubicBezTo>
                  <a:cubicBezTo>
                    <a:pt x="23959" y="4935"/>
                    <a:pt x="23769" y="5030"/>
                    <a:pt x="23698" y="5219"/>
                  </a:cubicBezTo>
                  <a:cubicBezTo>
                    <a:pt x="23698" y="5314"/>
                    <a:pt x="23674" y="5409"/>
                    <a:pt x="23674" y="5504"/>
                  </a:cubicBezTo>
                  <a:cubicBezTo>
                    <a:pt x="23674" y="6500"/>
                    <a:pt x="23698" y="7497"/>
                    <a:pt x="23674" y="8469"/>
                  </a:cubicBezTo>
                  <a:cubicBezTo>
                    <a:pt x="23674" y="9110"/>
                    <a:pt x="23532" y="9726"/>
                    <a:pt x="23295" y="10296"/>
                  </a:cubicBezTo>
                  <a:cubicBezTo>
                    <a:pt x="23176" y="10604"/>
                    <a:pt x="22986" y="10675"/>
                    <a:pt x="22654" y="10509"/>
                  </a:cubicBezTo>
                  <a:cubicBezTo>
                    <a:pt x="22583" y="10485"/>
                    <a:pt x="22512" y="10438"/>
                    <a:pt x="22465" y="10390"/>
                  </a:cubicBezTo>
                  <a:cubicBezTo>
                    <a:pt x="22109" y="9963"/>
                    <a:pt x="21753" y="9584"/>
                    <a:pt x="21634" y="9015"/>
                  </a:cubicBezTo>
                  <a:cubicBezTo>
                    <a:pt x="21634" y="8967"/>
                    <a:pt x="21611" y="8896"/>
                    <a:pt x="21587" y="8849"/>
                  </a:cubicBezTo>
                  <a:cubicBezTo>
                    <a:pt x="21492" y="8493"/>
                    <a:pt x="21326" y="8350"/>
                    <a:pt x="21041" y="8350"/>
                  </a:cubicBezTo>
                  <a:cubicBezTo>
                    <a:pt x="20757" y="8327"/>
                    <a:pt x="20472" y="8493"/>
                    <a:pt x="20353" y="8777"/>
                  </a:cubicBezTo>
                  <a:cubicBezTo>
                    <a:pt x="20282" y="8967"/>
                    <a:pt x="20259" y="9181"/>
                    <a:pt x="20164" y="9370"/>
                  </a:cubicBezTo>
                  <a:cubicBezTo>
                    <a:pt x="19808" y="10130"/>
                    <a:pt x="19310" y="10841"/>
                    <a:pt x="18740" y="11458"/>
                  </a:cubicBezTo>
                  <a:cubicBezTo>
                    <a:pt x="18100" y="12146"/>
                    <a:pt x="17341" y="12715"/>
                    <a:pt x="16487" y="13095"/>
                  </a:cubicBezTo>
                  <a:cubicBezTo>
                    <a:pt x="15799" y="13427"/>
                    <a:pt x="14969" y="13427"/>
                    <a:pt x="14281" y="13071"/>
                  </a:cubicBezTo>
                  <a:cubicBezTo>
                    <a:pt x="14020" y="12929"/>
                    <a:pt x="13830" y="12691"/>
                    <a:pt x="13807" y="12383"/>
                  </a:cubicBezTo>
                  <a:cubicBezTo>
                    <a:pt x="13664" y="11932"/>
                    <a:pt x="13640" y="11434"/>
                    <a:pt x="13688" y="10960"/>
                  </a:cubicBezTo>
                  <a:cubicBezTo>
                    <a:pt x="13712" y="10817"/>
                    <a:pt x="13759" y="10675"/>
                    <a:pt x="13759" y="10533"/>
                  </a:cubicBezTo>
                  <a:cubicBezTo>
                    <a:pt x="13783" y="10296"/>
                    <a:pt x="13878" y="10058"/>
                    <a:pt x="14044" y="9869"/>
                  </a:cubicBezTo>
                  <a:cubicBezTo>
                    <a:pt x="14328" y="9560"/>
                    <a:pt x="14566" y="9228"/>
                    <a:pt x="14732" y="8849"/>
                  </a:cubicBezTo>
                  <a:cubicBezTo>
                    <a:pt x="14803" y="8683"/>
                    <a:pt x="14850" y="8493"/>
                    <a:pt x="14850" y="8303"/>
                  </a:cubicBezTo>
                  <a:cubicBezTo>
                    <a:pt x="14898" y="7876"/>
                    <a:pt x="14400" y="7591"/>
                    <a:pt x="14044" y="7829"/>
                  </a:cubicBezTo>
                  <a:cubicBezTo>
                    <a:pt x="13949" y="7900"/>
                    <a:pt x="13878" y="7947"/>
                    <a:pt x="13807" y="8042"/>
                  </a:cubicBezTo>
                  <a:cubicBezTo>
                    <a:pt x="13617" y="8279"/>
                    <a:pt x="13451" y="8540"/>
                    <a:pt x="13308" y="8801"/>
                  </a:cubicBezTo>
                  <a:cubicBezTo>
                    <a:pt x="13047" y="9347"/>
                    <a:pt x="12668" y="9797"/>
                    <a:pt x="12217" y="10130"/>
                  </a:cubicBezTo>
                  <a:cubicBezTo>
                    <a:pt x="11838" y="10390"/>
                    <a:pt x="11458" y="10628"/>
                    <a:pt x="11055" y="10865"/>
                  </a:cubicBezTo>
                  <a:cubicBezTo>
                    <a:pt x="10770" y="11031"/>
                    <a:pt x="10462" y="11173"/>
                    <a:pt x="10201" y="11363"/>
                  </a:cubicBezTo>
                  <a:cubicBezTo>
                    <a:pt x="9252" y="11909"/>
                    <a:pt x="8280" y="12407"/>
                    <a:pt x="7283" y="12834"/>
                  </a:cubicBezTo>
                  <a:cubicBezTo>
                    <a:pt x="6667" y="13142"/>
                    <a:pt x="6026" y="13403"/>
                    <a:pt x="5409" y="13664"/>
                  </a:cubicBezTo>
                  <a:cubicBezTo>
                    <a:pt x="4579" y="13972"/>
                    <a:pt x="3749" y="14210"/>
                    <a:pt x="2895" y="14376"/>
                  </a:cubicBezTo>
                  <a:cubicBezTo>
                    <a:pt x="2373" y="14518"/>
                    <a:pt x="1851" y="14589"/>
                    <a:pt x="1306" y="14589"/>
                  </a:cubicBezTo>
                  <a:cubicBezTo>
                    <a:pt x="950" y="14613"/>
                    <a:pt x="570" y="14542"/>
                    <a:pt x="238" y="144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642975" y="3584650"/>
              <a:ext cx="277550" cy="462575"/>
            </a:xfrm>
            <a:custGeom>
              <a:avLst/>
              <a:gdLst/>
              <a:ahLst/>
              <a:cxnLst/>
              <a:rect l="l" t="t" r="r" b="b"/>
              <a:pathLst>
                <a:path w="11102" h="18503" extrusionOk="0">
                  <a:moveTo>
                    <a:pt x="9892" y="13759"/>
                  </a:moveTo>
                  <a:cubicBezTo>
                    <a:pt x="9227" y="13783"/>
                    <a:pt x="8587" y="13925"/>
                    <a:pt x="7994" y="14138"/>
                  </a:cubicBezTo>
                  <a:cubicBezTo>
                    <a:pt x="7686" y="14257"/>
                    <a:pt x="7354" y="14328"/>
                    <a:pt x="7045" y="14423"/>
                  </a:cubicBezTo>
                  <a:cubicBezTo>
                    <a:pt x="6808" y="14518"/>
                    <a:pt x="6571" y="14613"/>
                    <a:pt x="6357" y="14731"/>
                  </a:cubicBezTo>
                  <a:cubicBezTo>
                    <a:pt x="6191" y="14803"/>
                    <a:pt x="6096" y="14969"/>
                    <a:pt x="6144" y="15135"/>
                  </a:cubicBezTo>
                  <a:cubicBezTo>
                    <a:pt x="6167" y="15301"/>
                    <a:pt x="6286" y="15443"/>
                    <a:pt x="6476" y="15467"/>
                  </a:cubicBezTo>
                  <a:cubicBezTo>
                    <a:pt x="6927" y="15538"/>
                    <a:pt x="7377" y="15514"/>
                    <a:pt x="7804" y="15348"/>
                  </a:cubicBezTo>
                  <a:cubicBezTo>
                    <a:pt x="7994" y="15324"/>
                    <a:pt x="8160" y="15253"/>
                    <a:pt x="8326" y="15206"/>
                  </a:cubicBezTo>
                  <a:cubicBezTo>
                    <a:pt x="8421" y="15419"/>
                    <a:pt x="8279" y="15514"/>
                    <a:pt x="8231" y="15633"/>
                  </a:cubicBezTo>
                  <a:cubicBezTo>
                    <a:pt x="8136" y="15846"/>
                    <a:pt x="8207" y="16107"/>
                    <a:pt x="8421" y="16226"/>
                  </a:cubicBezTo>
                  <a:cubicBezTo>
                    <a:pt x="8611" y="16344"/>
                    <a:pt x="8895" y="16297"/>
                    <a:pt x="9038" y="16107"/>
                  </a:cubicBezTo>
                  <a:cubicBezTo>
                    <a:pt x="9156" y="15965"/>
                    <a:pt x="9251" y="15823"/>
                    <a:pt x="9346" y="15657"/>
                  </a:cubicBezTo>
                  <a:lnTo>
                    <a:pt x="9512" y="15419"/>
                  </a:lnTo>
                  <a:cubicBezTo>
                    <a:pt x="9749" y="15775"/>
                    <a:pt x="9607" y="16131"/>
                    <a:pt x="9631" y="16487"/>
                  </a:cubicBezTo>
                  <a:cubicBezTo>
                    <a:pt x="6666" y="17910"/>
                    <a:pt x="3392" y="18503"/>
                    <a:pt x="142" y="18171"/>
                  </a:cubicBezTo>
                  <a:cubicBezTo>
                    <a:pt x="95" y="18029"/>
                    <a:pt x="48" y="17886"/>
                    <a:pt x="48" y="17720"/>
                  </a:cubicBezTo>
                  <a:cubicBezTo>
                    <a:pt x="0" y="16771"/>
                    <a:pt x="24" y="15823"/>
                    <a:pt x="119" y="14874"/>
                  </a:cubicBezTo>
                  <a:cubicBezTo>
                    <a:pt x="308" y="13403"/>
                    <a:pt x="451" y="11885"/>
                    <a:pt x="498" y="10367"/>
                  </a:cubicBezTo>
                  <a:cubicBezTo>
                    <a:pt x="546" y="9370"/>
                    <a:pt x="498" y="8350"/>
                    <a:pt x="498" y="7330"/>
                  </a:cubicBezTo>
                  <a:lnTo>
                    <a:pt x="498" y="5219"/>
                  </a:lnTo>
                  <a:cubicBezTo>
                    <a:pt x="498" y="5148"/>
                    <a:pt x="522" y="5053"/>
                    <a:pt x="522" y="4958"/>
                  </a:cubicBezTo>
                  <a:lnTo>
                    <a:pt x="3131" y="4104"/>
                  </a:lnTo>
                  <a:cubicBezTo>
                    <a:pt x="3297" y="4318"/>
                    <a:pt x="3416" y="4555"/>
                    <a:pt x="3487" y="4816"/>
                  </a:cubicBezTo>
                  <a:cubicBezTo>
                    <a:pt x="3677" y="5243"/>
                    <a:pt x="3938" y="5646"/>
                    <a:pt x="4270" y="6002"/>
                  </a:cubicBezTo>
                  <a:cubicBezTo>
                    <a:pt x="4602" y="6334"/>
                    <a:pt x="5053" y="6477"/>
                    <a:pt x="5503" y="6429"/>
                  </a:cubicBezTo>
                  <a:cubicBezTo>
                    <a:pt x="6144" y="6382"/>
                    <a:pt x="6713" y="6050"/>
                    <a:pt x="7045" y="5504"/>
                  </a:cubicBezTo>
                  <a:cubicBezTo>
                    <a:pt x="7306" y="5196"/>
                    <a:pt x="7448" y="4816"/>
                    <a:pt x="7448" y="4413"/>
                  </a:cubicBezTo>
                  <a:lnTo>
                    <a:pt x="7448" y="3179"/>
                  </a:lnTo>
                  <a:cubicBezTo>
                    <a:pt x="7425" y="2776"/>
                    <a:pt x="7282" y="2397"/>
                    <a:pt x="7045" y="2064"/>
                  </a:cubicBezTo>
                  <a:cubicBezTo>
                    <a:pt x="7140" y="1970"/>
                    <a:pt x="7211" y="1898"/>
                    <a:pt x="7306" y="1827"/>
                  </a:cubicBezTo>
                  <a:cubicBezTo>
                    <a:pt x="7804" y="1495"/>
                    <a:pt x="8326" y="1187"/>
                    <a:pt x="8824" y="878"/>
                  </a:cubicBezTo>
                  <a:cubicBezTo>
                    <a:pt x="9156" y="665"/>
                    <a:pt x="9488" y="428"/>
                    <a:pt x="9797" y="191"/>
                  </a:cubicBezTo>
                  <a:cubicBezTo>
                    <a:pt x="9844" y="167"/>
                    <a:pt x="9868" y="143"/>
                    <a:pt x="9892" y="119"/>
                  </a:cubicBezTo>
                  <a:cubicBezTo>
                    <a:pt x="9987" y="24"/>
                    <a:pt x="10129" y="1"/>
                    <a:pt x="10247" y="48"/>
                  </a:cubicBezTo>
                  <a:cubicBezTo>
                    <a:pt x="10390" y="119"/>
                    <a:pt x="10390" y="238"/>
                    <a:pt x="10414" y="357"/>
                  </a:cubicBezTo>
                  <a:cubicBezTo>
                    <a:pt x="10437" y="594"/>
                    <a:pt x="10437" y="855"/>
                    <a:pt x="10485" y="1092"/>
                  </a:cubicBezTo>
                  <a:cubicBezTo>
                    <a:pt x="10580" y="1780"/>
                    <a:pt x="10746" y="2468"/>
                    <a:pt x="10817" y="3156"/>
                  </a:cubicBezTo>
                  <a:cubicBezTo>
                    <a:pt x="10959" y="4081"/>
                    <a:pt x="11030" y="5006"/>
                    <a:pt x="11054" y="5931"/>
                  </a:cubicBezTo>
                  <a:cubicBezTo>
                    <a:pt x="11030" y="6571"/>
                    <a:pt x="11101" y="7212"/>
                    <a:pt x="11078" y="7852"/>
                  </a:cubicBezTo>
                  <a:cubicBezTo>
                    <a:pt x="11030" y="8896"/>
                    <a:pt x="11078" y="9964"/>
                    <a:pt x="10888" y="11007"/>
                  </a:cubicBezTo>
                  <a:cubicBezTo>
                    <a:pt x="10793" y="11648"/>
                    <a:pt x="10580" y="12288"/>
                    <a:pt x="10295" y="12881"/>
                  </a:cubicBezTo>
                  <a:cubicBezTo>
                    <a:pt x="10153" y="13142"/>
                    <a:pt x="10034" y="13450"/>
                    <a:pt x="9892" y="137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908625" y="3617275"/>
              <a:ext cx="212350" cy="368300"/>
            </a:xfrm>
            <a:custGeom>
              <a:avLst/>
              <a:gdLst/>
              <a:ahLst/>
              <a:cxnLst/>
              <a:rect l="l" t="t" r="r" b="b"/>
              <a:pathLst>
                <a:path w="8494" h="14732" extrusionOk="0">
                  <a:moveTo>
                    <a:pt x="72" y="14731"/>
                  </a:moveTo>
                  <a:cubicBezTo>
                    <a:pt x="48" y="14446"/>
                    <a:pt x="25" y="14209"/>
                    <a:pt x="1" y="13972"/>
                  </a:cubicBezTo>
                  <a:cubicBezTo>
                    <a:pt x="1" y="13877"/>
                    <a:pt x="25" y="13782"/>
                    <a:pt x="48" y="13687"/>
                  </a:cubicBezTo>
                  <a:cubicBezTo>
                    <a:pt x="262" y="13023"/>
                    <a:pt x="523" y="12359"/>
                    <a:pt x="831" y="11742"/>
                  </a:cubicBezTo>
                  <a:cubicBezTo>
                    <a:pt x="1140" y="11031"/>
                    <a:pt x="1353" y="10295"/>
                    <a:pt x="1424" y="9512"/>
                  </a:cubicBezTo>
                  <a:cubicBezTo>
                    <a:pt x="1519" y="8611"/>
                    <a:pt x="1590" y="7710"/>
                    <a:pt x="1567" y="6808"/>
                  </a:cubicBezTo>
                  <a:cubicBezTo>
                    <a:pt x="1590" y="5859"/>
                    <a:pt x="1567" y="4911"/>
                    <a:pt x="1543" y="3938"/>
                  </a:cubicBezTo>
                  <a:cubicBezTo>
                    <a:pt x="1543" y="3867"/>
                    <a:pt x="1543" y="3772"/>
                    <a:pt x="1543" y="3701"/>
                  </a:cubicBezTo>
                  <a:cubicBezTo>
                    <a:pt x="1329" y="2515"/>
                    <a:pt x="1306" y="1329"/>
                    <a:pt x="950" y="166"/>
                  </a:cubicBezTo>
                  <a:cubicBezTo>
                    <a:pt x="950" y="119"/>
                    <a:pt x="950" y="72"/>
                    <a:pt x="950" y="24"/>
                  </a:cubicBezTo>
                  <a:cubicBezTo>
                    <a:pt x="997" y="24"/>
                    <a:pt x="1045" y="0"/>
                    <a:pt x="1068" y="24"/>
                  </a:cubicBezTo>
                  <a:cubicBezTo>
                    <a:pt x="1163" y="95"/>
                    <a:pt x="1258" y="166"/>
                    <a:pt x="1353" y="261"/>
                  </a:cubicBezTo>
                  <a:cubicBezTo>
                    <a:pt x="1946" y="926"/>
                    <a:pt x="2563" y="1566"/>
                    <a:pt x="3132" y="2254"/>
                  </a:cubicBezTo>
                  <a:cubicBezTo>
                    <a:pt x="3535" y="2752"/>
                    <a:pt x="3867" y="3298"/>
                    <a:pt x="4247" y="3819"/>
                  </a:cubicBezTo>
                  <a:cubicBezTo>
                    <a:pt x="4674" y="4436"/>
                    <a:pt x="5148" y="5053"/>
                    <a:pt x="5623" y="5646"/>
                  </a:cubicBezTo>
                  <a:cubicBezTo>
                    <a:pt x="6168" y="6334"/>
                    <a:pt x="6690" y="7069"/>
                    <a:pt x="7141" y="7828"/>
                  </a:cubicBezTo>
                  <a:cubicBezTo>
                    <a:pt x="7378" y="8279"/>
                    <a:pt x="7592" y="8730"/>
                    <a:pt x="7781" y="9180"/>
                  </a:cubicBezTo>
                  <a:cubicBezTo>
                    <a:pt x="7971" y="9655"/>
                    <a:pt x="8137" y="10153"/>
                    <a:pt x="8280" y="10627"/>
                  </a:cubicBezTo>
                  <a:cubicBezTo>
                    <a:pt x="8493" y="11410"/>
                    <a:pt x="8327" y="11813"/>
                    <a:pt x="7592" y="12145"/>
                  </a:cubicBezTo>
                  <a:cubicBezTo>
                    <a:pt x="6927" y="12430"/>
                    <a:pt x="6216" y="12667"/>
                    <a:pt x="5528" y="12928"/>
                  </a:cubicBezTo>
                  <a:cubicBezTo>
                    <a:pt x="5409" y="12976"/>
                    <a:pt x="5267" y="12999"/>
                    <a:pt x="5172" y="13047"/>
                  </a:cubicBezTo>
                  <a:cubicBezTo>
                    <a:pt x="3986" y="13545"/>
                    <a:pt x="2753" y="13877"/>
                    <a:pt x="1543" y="14328"/>
                  </a:cubicBezTo>
                  <a:cubicBezTo>
                    <a:pt x="1068" y="14470"/>
                    <a:pt x="594" y="14589"/>
                    <a:pt x="72" y="147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650075" y="3948175"/>
              <a:ext cx="462000" cy="198700"/>
            </a:xfrm>
            <a:custGeom>
              <a:avLst/>
              <a:gdLst/>
              <a:ahLst/>
              <a:cxnLst/>
              <a:rect l="l" t="t" r="r" b="b"/>
              <a:pathLst>
                <a:path w="18480" h="7948" extrusionOk="0">
                  <a:moveTo>
                    <a:pt x="973" y="4840"/>
                  </a:moveTo>
                  <a:lnTo>
                    <a:pt x="2254" y="4840"/>
                  </a:lnTo>
                  <a:cubicBezTo>
                    <a:pt x="3488" y="4840"/>
                    <a:pt x="4721" y="4674"/>
                    <a:pt x="5931" y="4342"/>
                  </a:cubicBezTo>
                  <a:cubicBezTo>
                    <a:pt x="6690" y="4104"/>
                    <a:pt x="7473" y="3891"/>
                    <a:pt x="8232" y="3630"/>
                  </a:cubicBezTo>
                  <a:cubicBezTo>
                    <a:pt x="9038" y="3345"/>
                    <a:pt x="9845" y="2989"/>
                    <a:pt x="10651" y="2681"/>
                  </a:cubicBezTo>
                  <a:cubicBezTo>
                    <a:pt x="10865" y="2610"/>
                    <a:pt x="11078" y="2539"/>
                    <a:pt x="11292" y="2468"/>
                  </a:cubicBezTo>
                  <a:lnTo>
                    <a:pt x="12691" y="1993"/>
                  </a:lnTo>
                  <a:cubicBezTo>
                    <a:pt x="13877" y="1566"/>
                    <a:pt x="15063" y="1163"/>
                    <a:pt x="16249" y="760"/>
                  </a:cubicBezTo>
                  <a:cubicBezTo>
                    <a:pt x="16843" y="546"/>
                    <a:pt x="17436" y="309"/>
                    <a:pt x="18052" y="96"/>
                  </a:cubicBezTo>
                  <a:cubicBezTo>
                    <a:pt x="18147" y="48"/>
                    <a:pt x="18242" y="24"/>
                    <a:pt x="18313" y="1"/>
                  </a:cubicBezTo>
                  <a:cubicBezTo>
                    <a:pt x="18479" y="96"/>
                    <a:pt x="18456" y="190"/>
                    <a:pt x="18456" y="285"/>
                  </a:cubicBezTo>
                  <a:lnTo>
                    <a:pt x="18456" y="3013"/>
                  </a:lnTo>
                  <a:cubicBezTo>
                    <a:pt x="18456" y="3274"/>
                    <a:pt x="18408" y="3511"/>
                    <a:pt x="18313" y="3749"/>
                  </a:cubicBezTo>
                  <a:cubicBezTo>
                    <a:pt x="18218" y="3962"/>
                    <a:pt x="18123" y="4199"/>
                    <a:pt x="18029" y="4413"/>
                  </a:cubicBezTo>
                  <a:cubicBezTo>
                    <a:pt x="17862" y="4745"/>
                    <a:pt x="17625" y="5053"/>
                    <a:pt x="17317" y="5267"/>
                  </a:cubicBezTo>
                  <a:cubicBezTo>
                    <a:pt x="16700" y="5812"/>
                    <a:pt x="15917" y="6026"/>
                    <a:pt x="15206" y="6382"/>
                  </a:cubicBezTo>
                  <a:cubicBezTo>
                    <a:pt x="15111" y="6429"/>
                    <a:pt x="15016" y="6453"/>
                    <a:pt x="14897" y="6429"/>
                  </a:cubicBezTo>
                  <a:lnTo>
                    <a:pt x="13095" y="6429"/>
                  </a:lnTo>
                  <a:cubicBezTo>
                    <a:pt x="12857" y="6453"/>
                    <a:pt x="12620" y="6382"/>
                    <a:pt x="12383" y="6287"/>
                  </a:cubicBezTo>
                  <a:lnTo>
                    <a:pt x="12383" y="5528"/>
                  </a:lnTo>
                  <a:lnTo>
                    <a:pt x="12383" y="4840"/>
                  </a:lnTo>
                  <a:cubicBezTo>
                    <a:pt x="12383" y="4674"/>
                    <a:pt x="12359" y="4531"/>
                    <a:pt x="12288" y="4365"/>
                  </a:cubicBezTo>
                  <a:cubicBezTo>
                    <a:pt x="12122" y="3986"/>
                    <a:pt x="11671" y="3820"/>
                    <a:pt x="11292" y="4033"/>
                  </a:cubicBezTo>
                  <a:cubicBezTo>
                    <a:pt x="11007" y="4152"/>
                    <a:pt x="10699" y="4223"/>
                    <a:pt x="10414" y="4247"/>
                  </a:cubicBezTo>
                  <a:cubicBezTo>
                    <a:pt x="9987" y="4318"/>
                    <a:pt x="9560" y="4436"/>
                    <a:pt x="9157" y="4555"/>
                  </a:cubicBezTo>
                  <a:cubicBezTo>
                    <a:pt x="8872" y="4650"/>
                    <a:pt x="8588" y="4721"/>
                    <a:pt x="8303" y="4721"/>
                  </a:cubicBezTo>
                  <a:cubicBezTo>
                    <a:pt x="8232" y="4697"/>
                    <a:pt x="8184" y="4721"/>
                    <a:pt x="8113" y="4745"/>
                  </a:cubicBezTo>
                  <a:lnTo>
                    <a:pt x="6714" y="5124"/>
                  </a:lnTo>
                  <a:cubicBezTo>
                    <a:pt x="6643" y="5124"/>
                    <a:pt x="6595" y="5195"/>
                    <a:pt x="6524" y="5172"/>
                  </a:cubicBezTo>
                  <a:cubicBezTo>
                    <a:pt x="6216" y="5172"/>
                    <a:pt x="5931" y="5362"/>
                    <a:pt x="5812" y="5670"/>
                  </a:cubicBezTo>
                  <a:cubicBezTo>
                    <a:pt x="5551" y="6049"/>
                    <a:pt x="5314" y="6453"/>
                    <a:pt x="5101" y="6880"/>
                  </a:cubicBezTo>
                  <a:cubicBezTo>
                    <a:pt x="5006" y="7164"/>
                    <a:pt x="4792" y="7378"/>
                    <a:pt x="4508" y="7449"/>
                  </a:cubicBezTo>
                  <a:cubicBezTo>
                    <a:pt x="4223" y="7544"/>
                    <a:pt x="3915" y="7639"/>
                    <a:pt x="3654" y="7781"/>
                  </a:cubicBezTo>
                  <a:cubicBezTo>
                    <a:pt x="3417" y="7900"/>
                    <a:pt x="3179" y="7947"/>
                    <a:pt x="2942" y="7923"/>
                  </a:cubicBezTo>
                  <a:cubicBezTo>
                    <a:pt x="2444" y="7923"/>
                    <a:pt x="1946" y="7923"/>
                    <a:pt x="1448" y="7923"/>
                  </a:cubicBezTo>
                  <a:cubicBezTo>
                    <a:pt x="902" y="7923"/>
                    <a:pt x="380" y="7710"/>
                    <a:pt x="1" y="7330"/>
                  </a:cubicBezTo>
                  <a:cubicBezTo>
                    <a:pt x="24" y="6998"/>
                    <a:pt x="119" y="6666"/>
                    <a:pt x="285" y="6382"/>
                  </a:cubicBezTo>
                  <a:cubicBezTo>
                    <a:pt x="570" y="5907"/>
                    <a:pt x="807" y="5362"/>
                    <a:pt x="973" y="48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284175" y="3975450"/>
              <a:ext cx="97300" cy="152450"/>
            </a:xfrm>
            <a:custGeom>
              <a:avLst/>
              <a:gdLst/>
              <a:ahLst/>
              <a:cxnLst/>
              <a:rect l="l" t="t" r="r" b="b"/>
              <a:pathLst>
                <a:path w="3892" h="6098" extrusionOk="0">
                  <a:moveTo>
                    <a:pt x="72" y="25"/>
                  </a:moveTo>
                  <a:cubicBezTo>
                    <a:pt x="167" y="25"/>
                    <a:pt x="262" y="1"/>
                    <a:pt x="357" y="1"/>
                  </a:cubicBezTo>
                  <a:cubicBezTo>
                    <a:pt x="713" y="1"/>
                    <a:pt x="1092" y="1"/>
                    <a:pt x="1495" y="25"/>
                  </a:cubicBezTo>
                  <a:cubicBezTo>
                    <a:pt x="1424" y="214"/>
                    <a:pt x="1282" y="357"/>
                    <a:pt x="1092" y="451"/>
                  </a:cubicBezTo>
                  <a:cubicBezTo>
                    <a:pt x="926" y="546"/>
                    <a:pt x="784" y="665"/>
                    <a:pt x="641" y="784"/>
                  </a:cubicBezTo>
                  <a:cubicBezTo>
                    <a:pt x="428" y="926"/>
                    <a:pt x="381" y="1234"/>
                    <a:pt x="523" y="1448"/>
                  </a:cubicBezTo>
                  <a:cubicBezTo>
                    <a:pt x="689" y="1685"/>
                    <a:pt x="997" y="1732"/>
                    <a:pt x="1234" y="1566"/>
                  </a:cubicBezTo>
                  <a:cubicBezTo>
                    <a:pt x="1495" y="1400"/>
                    <a:pt x="1756" y="1234"/>
                    <a:pt x="1994" y="1021"/>
                  </a:cubicBezTo>
                  <a:cubicBezTo>
                    <a:pt x="2302" y="784"/>
                    <a:pt x="2563" y="475"/>
                    <a:pt x="2847" y="214"/>
                  </a:cubicBezTo>
                  <a:cubicBezTo>
                    <a:pt x="2919" y="143"/>
                    <a:pt x="2990" y="72"/>
                    <a:pt x="3061" y="25"/>
                  </a:cubicBezTo>
                  <a:cubicBezTo>
                    <a:pt x="3227" y="25"/>
                    <a:pt x="3203" y="167"/>
                    <a:pt x="3227" y="238"/>
                  </a:cubicBezTo>
                  <a:cubicBezTo>
                    <a:pt x="3298" y="523"/>
                    <a:pt x="3346" y="807"/>
                    <a:pt x="3393" y="1092"/>
                  </a:cubicBezTo>
                  <a:cubicBezTo>
                    <a:pt x="3393" y="1258"/>
                    <a:pt x="3346" y="1424"/>
                    <a:pt x="3251" y="1566"/>
                  </a:cubicBezTo>
                  <a:cubicBezTo>
                    <a:pt x="2966" y="1970"/>
                    <a:pt x="2966" y="2017"/>
                    <a:pt x="3393" y="2325"/>
                  </a:cubicBezTo>
                  <a:cubicBezTo>
                    <a:pt x="3417" y="2373"/>
                    <a:pt x="3441" y="2397"/>
                    <a:pt x="3464" y="2420"/>
                  </a:cubicBezTo>
                  <a:cubicBezTo>
                    <a:pt x="3796" y="4152"/>
                    <a:pt x="3891" y="5124"/>
                    <a:pt x="3796" y="5528"/>
                  </a:cubicBezTo>
                  <a:lnTo>
                    <a:pt x="902" y="6097"/>
                  </a:lnTo>
                  <a:cubicBezTo>
                    <a:pt x="855" y="6097"/>
                    <a:pt x="807" y="6073"/>
                    <a:pt x="760" y="6050"/>
                  </a:cubicBezTo>
                  <a:cubicBezTo>
                    <a:pt x="594" y="5575"/>
                    <a:pt x="499" y="5053"/>
                    <a:pt x="499" y="4555"/>
                  </a:cubicBezTo>
                  <a:cubicBezTo>
                    <a:pt x="475" y="3464"/>
                    <a:pt x="357" y="2373"/>
                    <a:pt x="143" y="1305"/>
                  </a:cubicBezTo>
                  <a:cubicBezTo>
                    <a:pt x="96" y="926"/>
                    <a:pt x="72" y="570"/>
                    <a:pt x="25" y="191"/>
                  </a:cubicBezTo>
                  <a:cubicBezTo>
                    <a:pt x="1" y="143"/>
                    <a:pt x="25" y="96"/>
                    <a:pt x="72" y="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274700" y="3861000"/>
              <a:ext cx="80075" cy="87200"/>
            </a:xfrm>
            <a:custGeom>
              <a:avLst/>
              <a:gdLst/>
              <a:ahLst/>
              <a:cxnLst/>
              <a:rect l="l" t="t" r="r" b="b"/>
              <a:pathLst>
                <a:path w="3203" h="3488" extrusionOk="0">
                  <a:moveTo>
                    <a:pt x="0" y="499"/>
                  </a:moveTo>
                  <a:cubicBezTo>
                    <a:pt x="238" y="333"/>
                    <a:pt x="522" y="262"/>
                    <a:pt x="807" y="262"/>
                  </a:cubicBezTo>
                  <a:cubicBezTo>
                    <a:pt x="1163" y="262"/>
                    <a:pt x="1519" y="214"/>
                    <a:pt x="1851" y="96"/>
                  </a:cubicBezTo>
                  <a:cubicBezTo>
                    <a:pt x="2040" y="1"/>
                    <a:pt x="2278" y="1"/>
                    <a:pt x="2491" y="72"/>
                  </a:cubicBezTo>
                  <a:cubicBezTo>
                    <a:pt x="2705" y="1092"/>
                    <a:pt x="2942" y="2136"/>
                    <a:pt x="3203" y="3203"/>
                  </a:cubicBezTo>
                  <a:cubicBezTo>
                    <a:pt x="3060" y="3250"/>
                    <a:pt x="2942" y="3322"/>
                    <a:pt x="2800" y="3345"/>
                  </a:cubicBezTo>
                  <a:cubicBezTo>
                    <a:pt x="1993" y="3440"/>
                    <a:pt x="1186" y="3488"/>
                    <a:pt x="380" y="3440"/>
                  </a:cubicBezTo>
                  <a:cubicBezTo>
                    <a:pt x="166" y="2966"/>
                    <a:pt x="190" y="2468"/>
                    <a:pt x="119" y="1993"/>
                  </a:cubicBezTo>
                  <a:cubicBezTo>
                    <a:pt x="48" y="1495"/>
                    <a:pt x="48" y="997"/>
                    <a:pt x="0" y="4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8015375" y="3114975"/>
              <a:ext cx="61700" cy="95500"/>
            </a:xfrm>
            <a:custGeom>
              <a:avLst/>
              <a:gdLst/>
              <a:ahLst/>
              <a:cxnLst/>
              <a:rect l="l" t="t" r="r" b="b"/>
              <a:pathLst>
                <a:path w="2468" h="3820" extrusionOk="0">
                  <a:moveTo>
                    <a:pt x="1116" y="3820"/>
                  </a:moveTo>
                  <a:cubicBezTo>
                    <a:pt x="997" y="3512"/>
                    <a:pt x="926" y="3251"/>
                    <a:pt x="807" y="2990"/>
                  </a:cubicBezTo>
                  <a:cubicBezTo>
                    <a:pt x="665" y="2586"/>
                    <a:pt x="499" y="2183"/>
                    <a:pt x="309" y="1804"/>
                  </a:cubicBezTo>
                  <a:cubicBezTo>
                    <a:pt x="214" y="1638"/>
                    <a:pt x="119" y="1472"/>
                    <a:pt x="1" y="1329"/>
                  </a:cubicBezTo>
                  <a:cubicBezTo>
                    <a:pt x="238" y="926"/>
                    <a:pt x="451" y="523"/>
                    <a:pt x="926" y="309"/>
                  </a:cubicBezTo>
                  <a:cubicBezTo>
                    <a:pt x="1353" y="1"/>
                    <a:pt x="1970" y="214"/>
                    <a:pt x="2159" y="712"/>
                  </a:cubicBezTo>
                  <a:cubicBezTo>
                    <a:pt x="2444" y="1282"/>
                    <a:pt x="2468" y="1970"/>
                    <a:pt x="2207" y="2563"/>
                  </a:cubicBezTo>
                  <a:cubicBezTo>
                    <a:pt x="1970" y="3085"/>
                    <a:pt x="1590" y="3512"/>
                    <a:pt x="1116" y="38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7745550" y="3650475"/>
              <a:ext cx="56950" cy="69425"/>
            </a:xfrm>
            <a:custGeom>
              <a:avLst/>
              <a:gdLst/>
              <a:ahLst/>
              <a:cxnLst/>
              <a:rect l="l" t="t" r="r" b="b"/>
              <a:pathLst>
                <a:path w="2278" h="2777" extrusionOk="0">
                  <a:moveTo>
                    <a:pt x="1" y="1068"/>
                  </a:moveTo>
                  <a:lnTo>
                    <a:pt x="1898" y="1"/>
                  </a:lnTo>
                  <a:cubicBezTo>
                    <a:pt x="2136" y="96"/>
                    <a:pt x="2278" y="333"/>
                    <a:pt x="2254" y="594"/>
                  </a:cubicBezTo>
                  <a:cubicBezTo>
                    <a:pt x="2278" y="950"/>
                    <a:pt x="2254" y="1329"/>
                    <a:pt x="2254" y="1685"/>
                  </a:cubicBezTo>
                  <a:cubicBezTo>
                    <a:pt x="2231" y="2017"/>
                    <a:pt x="2064" y="2302"/>
                    <a:pt x="1804" y="2491"/>
                  </a:cubicBezTo>
                  <a:cubicBezTo>
                    <a:pt x="1519" y="2776"/>
                    <a:pt x="1021" y="2752"/>
                    <a:pt x="784" y="2420"/>
                  </a:cubicBezTo>
                  <a:cubicBezTo>
                    <a:pt x="665" y="2302"/>
                    <a:pt x="570" y="2183"/>
                    <a:pt x="475" y="2017"/>
                  </a:cubicBezTo>
                  <a:cubicBezTo>
                    <a:pt x="333" y="1732"/>
                    <a:pt x="167" y="1400"/>
                    <a:pt x="1" y="10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7320950" y="4141500"/>
              <a:ext cx="55175" cy="64675"/>
            </a:xfrm>
            <a:custGeom>
              <a:avLst/>
              <a:gdLst/>
              <a:ahLst/>
              <a:cxnLst/>
              <a:rect l="l" t="t" r="r" b="b"/>
              <a:pathLst>
                <a:path w="2207" h="2587" extrusionOk="0">
                  <a:moveTo>
                    <a:pt x="1" y="522"/>
                  </a:moveTo>
                  <a:cubicBezTo>
                    <a:pt x="143" y="380"/>
                    <a:pt x="333" y="309"/>
                    <a:pt x="546" y="309"/>
                  </a:cubicBezTo>
                  <a:cubicBezTo>
                    <a:pt x="1092" y="238"/>
                    <a:pt x="1614" y="1"/>
                    <a:pt x="2207" y="96"/>
                  </a:cubicBezTo>
                  <a:cubicBezTo>
                    <a:pt x="2183" y="190"/>
                    <a:pt x="2183" y="309"/>
                    <a:pt x="2159" y="428"/>
                  </a:cubicBezTo>
                  <a:cubicBezTo>
                    <a:pt x="1946" y="1116"/>
                    <a:pt x="1709" y="1827"/>
                    <a:pt x="1495" y="2515"/>
                  </a:cubicBezTo>
                  <a:cubicBezTo>
                    <a:pt x="1495" y="2562"/>
                    <a:pt x="1424" y="2562"/>
                    <a:pt x="1400" y="2586"/>
                  </a:cubicBezTo>
                  <a:cubicBezTo>
                    <a:pt x="1187" y="2539"/>
                    <a:pt x="1092" y="2373"/>
                    <a:pt x="973" y="2230"/>
                  </a:cubicBezTo>
                  <a:cubicBezTo>
                    <a:pt x="617" y="1685"/>
                    <a:pt x="285" y="1116"/>
                    <a:pt x="1" y="5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305950" y="4072725"/>
              <a:ext cx="86025" cy="23725"/>
            </a:xfrm>
            <a:custGeom>
              <a:avLst/>
              <a:gdLst/>
              <a:ahLst/>
              <a:cxnLst/>
              <a:rect l="l" t="t" r="r" b="b"/>
              <a:pathLst>
                <a:path w="3441" h="949" extrusionOk="0">
                  <a:moveTo>
                    <a:pt x="3440" y="949"/>
                  </a:moveTo>
                  <a:lnTo>
                    <a:pt x="1543" y="949"/>
                  </a:lnTo>
                  <a:cubicBezTo>
                    <a:pt x="973" y="901"/>
                    <a:pt x="428" y="664"/>
                    <a:pt x="1" y="285"/>
                  </a:cubicBezTo>
                  <a:cubicBezTo>
                    <a:pt x="380" y="142"/>
                    <a:pt x="784" y="47"/>
                    <a:pt x="1187" y="24"/>
                  </a:cubicBezTo>
                  <a:lnTo>
                    <a:pt x="2112" y="24"/>
                  </a:lnTo>
                  <a:cubicBezTo>
                    <a:pt x="2420" y="0"/>
                    <a:pt x="2729" y="119"/>
                    <a:pt x="2942" y="356"/>
                  </a:cubicBezTo>
                  <a:cubicBezTo>
                    <a:pt x="3037" y="451"/>
                    <a:pt x="3180" y="522"/>
                    <a:pt x="3298" y="617"/>
                  </a:cubicBezTo>
                  <a:cubicBezTo>
                    <a:pt x="3393" y="712"/>
                    <a:pt x="3369" y="783"/>
                    <a:pt x="3440" y="9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188700" y="3478500"/>
              <a:ext cx="40350" cy="59925"/>
            </a:xfrm>
            <a:custGeom>
              <a:avLst/>
              <a:gdLst/>
              <a:ahLst/>
              <a:cxnLst/>
              <a:rect l="l" t="t" r="r" b="b"/>
              <a:pathLst>
                <a:path w="1614" h="2397" extrusionOk="0">
                  <a:moveTo>
                    <a:pt x="333" y="1"/>
                  </a:moveTo>
                  <a:cubicBezTo>
                    <a:pt x="499" y="72"/>
                    <a:pt x="641" y="143"/>
                    <a:pt x="784" y="214"/>
                  </a:cubicBezTo>
                  <a:cubicBezTo>
                    <a:pt x="879" y="285"/>
                    <a:pt x="950" y="380"/>
                    <a:pt x="997" y="499"/>
                  </a:cubicBezTo>
                  <a:cubicBezTo>
                    <a:pt x="1211" y="1092"/>
                    <a:pt x="1400" y="1685"/>
                    <a:pt x="1614" y="2325"/>
                  </a:cubicBezTo>
                  <a:cubicBezTo>
                    <a:pt x="1211" y="2397"/>
                    <a:pt x="784" y="2278"/>
                    <a:pt x="452" y="2041"/>
                  </a:cubicBezTo>
                  <a:cubicBezTo>
                    <a:pt x="167" y="1804"/>
                    <a:pt x="1" y="1424"/>
                    <a:pt x="48" y="1044"/>
                  </a:cubicBezTo>
                  <a:cubicBezTo>
                    <a:pt x="72" y="712"/>
                    <a:pt x="48" y="309"/>
                    <a:pt x="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084175" y="4161075"/>
              <a:ext cx="52200" cy="35000"/>
            </a:xfrm>
            <a:custGeom>
              <a:avLst/>
              <a:gdLst/>
              <a:ahLst/>
              <a:cxnLst/>
              <a:rect l="l" t="t" r="r" b="b"/>
              <a:pathLst>
                <a:path w="2088" h="1400" extrusionOk="0">
                  <a:moveTo>
                    <a:pt x="2040" y="1305"/>
                  </a:moveTo>
                  <a:cubicBezTo>
                    <a:pt x="2017" y="1329"/>
                    <a:pt x="1969" y="1329"/>
                    <a:pt x="1945" y="1329"/>
                  </a:cubicBezTo>
                  <a:cubicBezTo>
                    <a:pt x="854" y="1400"/>
                    <a:pt x="854" y="1400"/>
                    <a:pt x="0" y="451"/>
                  </a:cubicBezTo>
                  <a:cubicBezTo>
                    <a:pt x="238" y="261"/>
                    <a:pt x="498" y="119"/>
                    <a:pt x="783" y="48"/>
                  </a:cubicBezTo>
                  <a:cubicBezTo>
                    <a:pt x="902" y="0"/>
                    <a:pt x="997" y="24"/>
                    <a:pt x="1092" y="72"/>
                  </a:cubicBezTo>
                  <a:cubicBezTo>
                    <a:pt x="1518" y="261"/>
                    <a:pt x="1874" y="617"/>
                    <a:pt x="2064" y="1044"/>
                  </a:cubicBezTo>
                  <a:cubicBezTo>
                    <a:pt x="2088" y="1068"/>
                    <a:pt x="2088" y="1115"/>
                    <a:pt x="2088" y="1163"/>
                  </a:cubicBezTo>
                  <a:cubicBezTo>
                    <a:pt x="2064" y="1210"/>
                    <a:pt x="2064" y="1258"/>
                    <a:pt x="2040" y="13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7307325" y="3364050"/>
              <a:ext cx="221800" cy="169625"/>
            </a:xfrm>
            <a:custGeom>
              <a:avLst/>
              <a:gdLst/>
              <a:ahLst/>
              <a:cxnLst/>
              <a:rect l="l" t="t" r="r" b="b"/>
              <a:pathLst>
                <a:path w="8872" h="6785" extrusionOk="0">
                  <a:moveTo>
                    <a:pt x="2870" y="190"/>
                  </a:moveTo>
                  <a:cubicBezTo>
                    <a:pt x="3606" y="1"/>
                    <a:pt x="4317" y="72"/>
                    <a:pt x="5005" y="95"/>
                  </a:cubicBezTo>
                  <a:cubicBezTo>
                    <a:pt x="6428" y="119"/>
                    <a:pt x="7520" y="760"/>
                    <a:pt x="8421" y="1827"/>
                  </a:cubicBezTo>
                  <a:cubicBezTo>
                    <a:pt x="8540" y="1969"/>
                    <a:pt x="8634" y="2135"/>
                    <a:pt x="8682" y="2302"/>
                  </a:cubicBezTo>
                  <a:cubicBezTo>
                    <a:pt x="8729" y="2491"/>
                    <a:pt x="8777" y="2705"/>
                    <a:pt x="8824" y="2895"/>
                  </a:cubicBezTo>
                  <a:cubicBezTo>
                    <a:pt x="8872" y="3203"/>
                    <a:pt x="8824" y="3511"/>
                    <a:pt x="8706" y="3796"/>
                  </a:cubicBezTo>
                  <a:cubicBezTo>
                    <a:pt x="8468" y="4436"/>
                    <a:pt x="8113" y="5029"/>
                    <a:pt x="7638" y="5528"/>
                  </a:cubicBezTo>
                  <a:cubicBezTo>
                    <a:pt x="7140" y="5978"/>
                    <a:pt x="6523" y="6287"/>
                    <a:pt x="5859" y="6453"/>
                  </a:cubicBezTo>
                  <a:cubicBezTo>
                    <a:pt x="4958" y="6714"/>
                    <a:pt x="4033" y="6785"/>
                    <a:pt x="3108" y="6619"/>
                  </a:cubicBezTo>
                  <a:cubicBezTo>
                    <a:pt x="2206" y="6524"/>
                    <a:pt x="1328" y="6168"/>
                    <a:pt x="617" y="5599"/>
                  </a:cubicBezTo>
                  <a:cubicBezTo>
                    <a:pt x="261" y="5314"/>
                    <a:pt x="48" y="4863"/>
                    <a:pt x="71" y="4413"/>
                  </a:cubicBezTo>
                  <a:lnTo>
                    <a:pt x="71" y="3654"/>
                  </a:lnTo>
                  <a:cubicBezTo>
                    <a:pt x="0" y="2918"/>
                    <a:pt x="403" y="2373"/>
                    <a:pt x="807" y="1827"/>
                  </a:cubicBezTo>
                  <a:cubicBezTo>
                    <a:pt x="901" y="1708"/>
                    <a:pt x="1020" y="1637"/>
                    <a:pt x="1162" y="1590"/>
                  </a:cubicBezTo>
                  <a:cubicBezTo>
                    <a:pt x="1518" y="1400"/>
                    <a:pt x="1827" y="1163"/>
                    <a:pt x="2088" y="855"/>
                  </a:cubicBezTo>
                  <a:cubicBezTo>
                    <a:pt x="2135" y="783"/>
                    <a:pt x="2230" y="688"/>
                    <a:pt x="2325" y="688"/>
                  </a:cubicBezTo>
                  <a:cubicBezTo>
                    <a:pt x="2609" y="688"/>
                    <a:pt x="2847" y="475"/>
                    <a:pt x="2870" y="190"/>
                  </a:cubicBezTo>
                  <a:close/>
                  <a:moveTo>
                    <a:pt x="5385" y="4484"/>
                  </a:moveTo>
                  <a:cubicBezTo>
                    <a:pt x="5574" y="4508"/>
                    <a:pt x="5764" y="4413"/>
                    <a:pt x="5883" y="4247"/>
                  </a:cubicBezTo>
                  <a:cubicBezTo>
                    <a:pt x="5930" y="4152"/>
                    <a:pt x="5978" y="4033"/>
                    <a:pt x="6049" y="3938"/>
                  </a:cubicBezTo>
                  <a:cubicBezTo>
                    <a:pt x="6262" y="3701"/>
                    <a:pt x="6262" y="3322"/>
                    <a:pt x="6049" y="3084"/>
                  </a:cubicBezTo>
                  <a:cubicBezTo>
                    <a:pt x="5907" y="2847"/>
                    <a:pt x="5693" y="2681"/>
                    <a:pt x="5432" y="2610"/>
                  </a:cubicBezTo>
                  <a:cubicBezTo>
                    <a:pt x="5076" y="2491"/>
                    <a:pt x="4697" y="2657"/>
                    <a:pt x="4578" y="3013"/>
                  </a:cubicBezTo>
                  <a:cubicBezTo>
                    <a:pt x="4365" y="3440"/>
                    <a:pt x="4554" y="3796"/>
                    <a:pt x="4768" y="4152"/>
                  </a:cubicBezTo>
                  <a:cubicBezTo>
                    <a:pt x="4910" y="4365"/>
                    <a:pt x="5124" y="4484"/>
                    <a:pt x="5385" y="44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628725" y="3248425"/>
              <a:ext cx="231900" cy="172000"/>
            </a:xfrm>
            <a:custGeom>
              <a:avLst/>
              <a:gdLst/>
              <a:ahLst/>
              <a:cxnLst/>
              <a:rect l="l" t="t" r="r" b="b"/>
              <a:pathLst>
                <a:path w="9276" h="6880" extrusionOk="0">
                  <a:moveTo>
                    <a:pt x="6477" y="24"/>
                  </a:moveTo>
                  <a:lnTo>
                    <a:pt x="6548" y="24"/>
                  </a:lnTo>
                  <a:lnTo>
                    <a:pt x="7520" y="71"/>
                  </a:lnTo>
                  <a:cubicBezTo>
                    <a:pt x="7876" y="380"/>
                    <a:pt x="8256" y="664"/>
                    <a:pt x="8588" y="1020"/>
                  </a:cubicBezTo>
                  <a:cubicBezTo>
                    <a:pt x="8706" y="1162"/>
                    <a:pt x="8801" y="1328"/>
                    <a:pt x="8825" y="1494"/>
                  </a:cubicBezTo>
                  <a:cubicBezTo>
                    <a:pt x="8920" y="1779"/>
                    <a:pt x="8991" y="2064"/>
                    <a:pt x="9062" y="2325"/>
                  </a:cubicBezTo>
                  <a:cubicBezTo>
                    <a:pt x="9276" y="2965"/>
                    <a:pt x="9133" y="3653"/>
                    <a:pt x="8706" y="4127"/>
                  </a:cubicBezTo>
                  <a:cubicBezTo>
                    <a:pt x="8090" y="4863"/>
                    <a:pt x="7331" y="5456"/>
                    <a:pt x="6453" y="5859"/>
                  </a:cubicBezTo>
                  <a:cubicBezTo>
                    <a:pt x="5528" y="6310"/>
                    <a:pt x="4555" y="6642"/>
                    <a:pt x="3535" y="6832"/>
                  </a:cubicBezTo>
                  <a:cubicBezTo>
                    <a:pt x="3298" y="6879"/>
                    <a:pt x="3084" y="6855"/>
                    <a:pt x="2871" y="6760"/>
                  </a:cubicBezTo>
                  <a:cubicBezTo>
                    <a:pt x="2705" y="6713"/>
                    <a:pt x="2515" y="6642"/>
                    <a:pt x="2325" y="6618"/>
                  </a:cubicBezTo>
                  <a:cubicBezTo>
                    <a:pt x="1851" y="6571"/>
                    <a:pt x="1424" y="6381"/>
                    <a:pt x="1044" y="6073"/>
                  </a:cubicBezTo>
                  <a:cubicBezTo>
                    <a:pt x="997" y="6025"/>
                    <a:pt x="950" y="6001"/>
                    <a:pt x="902" y="5954"/>
                  </a:cubicBezTo>
                  <a:cubicBezTo>
                    <a:pt x="570" y="5669"/>
                    <a:pt x="119" y="5456"/>
                    <a:pt x="72" y="4934"/>
                  </a:cubicBezTo>
                  <a:cubicBezTo>
                    <a:pt x="48" y="4222"/>
                    <a:pt x="1" y="3487"/>
                    <a:pt x="523" y="2847"/>
                  </a:cubicBezTo>
                  <a:cubicBezTo>
                    <a:pt x="784" y="2562"/>
                    <a:pt x="1021" y="2254"/>
                    <a:pt x="1305" y="1969"/>
                  </a:cubicBezTo>
                  <a:cubicBezTo>
                    <a:pt x="1471" y="1827"/>
                    <a:pt x="1661" y="1684"/>
                    <a:pt x="1851" y="1589"/>
                  </a:cubicBezTo>
                  <a:cubicBezTo>
                    <a:pt x="2041" y="1471"/>
                    <a:pt x="2231" y="1400"/>
                    <a:pt x="2397" y="1281"/>
                  </a:cubicBezTo>
                  <a:cubicBezTo>
                    <a:pt x="3274" y="807"/>
                    <a:pt x="4176" y="427"/>
                    <a:pt x="5124" y="119"/>
                  </a:cubicBezTo>
                  <a:cubicBezTo>
                    <a:pt x="5575" y="24"/>
                    <a:pt x="6026" y="0"/>
                    <a:pt x="6477" y="24"/>
                  </a:cubicBezTo>
                  <a:close/>
                  <a:moveTo>
                    <a:pt x="4176" y="4460"/>
                  </a:moveTo>
                  <a:cubicBezTo>
                    <a:pt x="4437" y="4460"/>
                    <a:pt x="4674" y="4365"/>
                    <a:pt x="4864" y="4175"/>
                  </a:cubicBezTo>
                  <a:cubicBezTo>
                    <a:pt x="4935" y="4080"/>
                    <a:pt x="5006" y="3985"/>
                    <a:pt x="5006" y="3843"/>
                  </a:cubicBezTo>
                  <a:cubicBezTo>
                    <a:pt x="5006" y="3558"/>
                    <a:pt x="4864" y="3274"/>
                    <a:pt x="4603" y="3131"/>
                  </a:cubicBezTo>
                  <a:cubicBezTo>
                    <a:pt x="4437" y="2989"/>
                    <a:pt x="4176" y="2989"/>
                    <a:pt x="3986" y="3131"/>
                  </a:cubicBezTo>
                  <a:cubicBezTo>
                    <a:pt x="3867" y="3202"/>
                    <a:pt x="3701" y="3226"/>
                    <a:pt x="3583" y="3297"/>
                  </a:cubicBezTo>
                  <a:cubicBezTo>
                    <a:pt x="3345" y="3392"/>
                    <a:pt x="3227" y="3677"/>
                    <a:pt x="3345" y="3914"/>
                  </a:cubicBezTo>
                  <a:cubicBezTo>
                    <a:pt x="3488" y="4294"/>
                    <a:pt x="3701" y="4460"/>
                    <a:pt x="4176" y="44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7825625" y="3256725"/>
              <a:ext cx="174950" cy="181475"/>
            </a:xfrm>
            <a:custGeom>
              <a:avLst/>
              <a:gdLst/>
              <a:ahLst/>
              <a:cxnLst/>
              <a:rect l="l" t="t" r="r" b="b"/>
              <a:pathLst>
                <a:path w="6998" h="7259" extrusionOk="0">
                  <a:moveTo>
                    <a:pt x="6381" y="1684"/>
                  </a:moveTo>
                  <a:cubicBezTo>
                    <a:pt x="5622" y="24"/>
                    <a:pt x="3558" y="0"/>
                    <a:pt x="2159" y="688"/>
                  </a:cubicBezTo>
                  <a:cubicBezTo>
                    <a:pt x="712" y="1423"/>
                    <a:pt x="0" y="3131"/>
                    <a:pt x="261" y="4673"/>
                  </a:cubicBezTo>
                  <a:cubicBezTo>
                    <a:pt x="403" y="5385"/>
                    <a:pt x="735" y="6025"/>
                    <a:pt x="1234" y="6547"/>
                  </a:cubicBezTo>
                  <a:cubicBezTo>
                    <a:pt x="1874" y="7259"/>
                    <a:pt x="2823" y="7259"/>
                    <a:pt x="3701" y="7140"/>
                  </a:cubicBezTo>
                  <a:cubicBezTo>
                    <a:pt x="4531" y="7021"/>
                    <a:pt x="5242" y="6523"/>
                    <a:pt x="5646" y="5788"/>
                  </a:cubicBezTo>
                  <a:cubicBezTo>
                    <a:pt x="5741" y="5693"/>
                    <a:pt x="5812" y="5622"/>
                    <a:pt x="5883" y="5527"/>
                  </a:cubicBezTo>
                  <a:cubicBezTo>
                    <a:pt x="6784" y="4341"/>
                    <a:pt x="6998" y="3036"/>
                    <a:pt x="6381" y="16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308500" y="3508150"/>
              <a:ext cx="173175" cy="180900"/>
            </a:xfrm>
            <a:custGeom>
              <a:avLst/>
              <a:gdLst/>
              <a:ahLst/>
              <a:cxnLst/>
              <a:rect l="l" t="t" r="r" b="b"/>
              <a:pathLst>
                <a:path w="6927" h="7236" extrusionOk="0">
                  <a:moveTo>
                    <a:pt x="6666" y="2444"/>
                  </a:moveTo>
                  <a:cubicBezTo>
                    <a:pt x="6168" y="926"/>
                    <a:pt x="4579" y="1"/>
                    <a:pt x="3061" y="96"/>
                  </a:cubicBezTo>
                  <a:cubicBezTo>
                    <a:pt x="1305" y="214"/>
                    <a:pt x="1" y="1400"/>
                    <a:pt x="261" y="3203"/>
                  </a:cubicBezTo>
                  <a:cubicBezTo>
                    <a:pt x="499" y="4531"/>
                    <a:pt x="1305" y="5670"/>
                    <a:pt x="2468" y="6358"/>
                  </a:cubicBezTo>
                  <a:cubicBezTo>
                    <a:pt x="3938" y="7236"/>
                    <a:pt x="6002" y="6548"/>
                    <a:pt x="6310" y="4816"/>
                  </a:cubicBezTo>
                  <a:cubicBezTo>
                    <a:pt x="6808" y="4128"/>
                    <a:pt x="6927" y="3227"/>
                    <a:pt x="6666" y="24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162025" y="2806025"/>
              <a:ext cx="1261975" cy="1431575"/>
            </a:xfrm>
            <a:custGeom>
              <a:avLst/>
              <a:gdLst/>
              <a:ahLst/>
              <a:cxnLst/>
              <a:rect l="l" t="t" r="r" b="b"/>
              <a:pathLst>
                <a:path w="50479" h="57263" extrusionOk="0">
                  <a:moveTo>
                    <a:pt x="21183" y="54772"/>
                  </a:moveTo>
                  <a:cubicBezTo>
                    <a:pt x="21159" y="54748"/>
                    <a:pt x="21136" y="54748"/>
                    <a:pt x="21112" y="54748"/>
                  </a:cubicBezTo>
                  <a:cubicBezTo>
                    <a:pt x="20400" y="54724"/>
                    <a:pt x="19712" y="54535"/>
                    <a:pt x="19119" y="54155"/>
                  </a:cubicBezTo>
                  <a:cubicBezTo>
                    <a:pt x="18669" y="53918"/>
                    <a:pt x="18384" y="53443"/>
                    <a:pt x="18432" y="52945"/>
                  </a:cubicBezTo>
                  <a:cubicBezTo>
                    <a:pt x="18503" y="52400"/>
                    <a:pt x="18669" y="51854"/>
                    <a:pt x="18977" y="51380"/>
                  </a:cubicBezTo>
                  <a:cubicBezTo>
                    <a:pt x="19096" y="51190"/>
                    <a:pt x="19214" y="51000"/>
                    <a:pt x="19333" y="50787"/>
                  </a:cubicBezTo>
                  <a:cubicBezTo>
                    <a:pt x="19357" y="50715"/>
                    <a:pt x="19380" y="50621"/>
                    <a:pt x="19404" y="50526"/>
                  </a:cubicBezTo>
                  <a:cubicBezTo>
                    <a:pt x="19238" y="50526"/>
                    <a:pt x="19096" y="50502"/>
                    <a:pt x="18953" y="50502"/>
                  </a:cubicBezTo>
                  <a:cubicBezTo>
                    <a:pt x="18716" y="50478"/>
                    <a:pt x="18503" y="50312"/>
                    <a:pt x="18432" y="50099"/>
                  </a:cubicBezTo>
                  <a:cubicBezTo>
                    <a:pt x="18242" y="49672"/>
                    <a:pt x="18147" y="49197"/>
                    <a:pt x="18147" y="48723"/>
                  </a:cubicBezTo>
                  <a:cubicBezTo>
                    <a:pt x="18171" y="48177"/>
                    <a:pt x="18147" y="47655"/>
                    <a:pt x="18147" y="47110"/>
                  </a:cubicBezTo>
                  <a:cubicBezTo>
                    <a:pt x="18147" y="46564"/>
                    <a:pt x="18242" y="46042"/>
                    <a:pt x="18289" y="45497"/>
                  </a:cubicBezTo>
                  <a:cubicBezTo>
                    <a:pt x="18337" y="45070"/>
                    <a:pt x="18384" y="44643"/>
                    <a:pt x="18408" y="44216"/>
                  </a:cubicBezTo>
                  <a:cubicBezTo>
                    <a:pt x="18479" y="43362"/>
                    <a:pt x="18574" y="42532"/>
                    <a:pt x="18598" y="41678"/>
                  </a:cubicBezTo>
                  <a:cubicBezTo>
                    <a:pt x="18645" y="40658"/>
                    <a:pt x="18645" y="39614"/>
                    <a:pt x="18669" y="38594"/>
                  </a:cubicBezTo>
                  <a:lnTo>
                    <a:pt x="18669" y="37882"/>
                  </a:lnTo>
                  <a:cubicBezTo>
                    <a:pt x="18526" y="37811"/>
                    <a:pt x="18479" y="37882"/>
                    <a:pt x="18432" y="37930"/>
                  </a:cubicBezTo>
                  <a:lnTo>
                    <a:pt x="18218" y="38238"/>
                  </a:lnTo>
                  <a:cubicBezTo>
                    <a:pt x="17269" y="39614"/>
                    <a:pt x="16226" y="40919"/>
                    <a:pt x="15063" y="42129"/>
                  </a:cubicBezTo>
                  <a:cubicBezTo>
                    <a:pt x="14446" y="42840"/>
                    <a:pt x="13759" y="43504"/>
                    <a:pt x="13000" y="44097"/>
                  </a:cubicBezTo>
                  <a:cubicBezTo>
                    <a:pt x="12478" y="44548"/>
                    <a:pt x="11980" y="45070"/>
                    <a:pt x="11481" y="45544"/>
                  </a:cubicBezTo>
                  <a:cubicBezTo>
                    <a:pt x="11173" y="45924"/>
                    <a:pt x="10770" y="46208"/>
                    <a:pt x="10319" y="46398"/>
                  </a:cubicBezTo>
                  <a:cubicBezTo>
                    <a:pt x="10153" y="46968"/>
                    <a:pt x="9892" y="47513"/>
                    <a:pt x="9560" y="48011"/>
                  </a:cubicBezTo>
                  <a:cubicBezTo>
                    <a:pt x="9418" y="48248"/>
                    <a:pt x="9346" y="48509"/>
                    <a:pt x="9394" y="48770"/>
                  </a:cubicBezTo>
                  <a:cubicBezTo>
                    <a:pt x="9489" y="49506"/>
                    <a:pt x="9560" y="50217"/>
                    <a:pt x="9679" y="50929"/>
                  </a:cubicBezTo>
                  <a:cubicBezTo>
                    <a:pt x="9797" y="51735"/>
                    <a:pt x="9821" y="52566"/>
                    <a:pt x="9773" y="53396"/>
                  </a:cubicBezTo>
                  <a:cubicBezTo>
                    <a:pt x="9773" y="53467"/>
                    <a:pt x="9750" y="53562"/>
                    <a:pt x="9726" y="53633"/>
                  </a:cubicBezTo>
                  <a:cubicBezTo>
                    <a:pt x="9370" y="54321"/>
                    <a:pt x="9228" y="55080"/>
                    <a:pt x="8991" y="55792"/>
                  </a:cubicBezTo>
                  <a:cubicBezTo>
                    <a:pt x="8896" y="56100"/>
                    <a:pt x="8777" y="56385"/>
                    <a:pt x="8635" y="56646"/>
                  </a:cubicBezTo>
                  <a:cubicBezTo>
                    <a:pt x="8327" y="57120"/>
                    <a:pt x="7710" y="57262"/>
                    <a:pt x="7235" y="56954"/>
                  </a:cubicBezTo>
                  <a:cubicBezTo>
                    <a:pt x="6880" y="56717"/>
                    <a:pt x="6571" y="56385"/>
                    <a:pt x="6334" y="56029"/>
                  </a:cubicBezTo>
                  <a:cubicBezTo>
                    <a:pt x="5954" y="55388"/>
                    <a:pt x="5599" y="54724"/>
                    <a:pt x="5219" y="54060"/>
                  </a:cubicBezTo>
                  <a:cubicBezTo>
                    <a:pt x="5077" y="54036"/>
                    <a:pt x="4863" y="54060"/>
                    <a:pt x="4721" y="53894"/>
                  </a:cubicBezTo>
                  <a:cubicBezTo>
                    <a:pt x="4602" y="53752"/>
                    <a:pt x="4531" y="53562"/>
                    <a:pt x="4531" y="53372"/>
                  </a:cubicBezTo>
                  <a:cubicBezTo>
                    <a:pt x="4507" y="53016"/>
                    <a:pt x="4436" y="52637"/>
                    <a:pt x="4389" y="52281"/>
                  </a:cubicBezTo>
                  <a:cubicBezTo>
                    <a:pt x="4365" y="52044"/>
                    <a:pt x="4318" y="51830"/>
                    <a:pt x="4318" y="51593"/>
                  </a:cubicBezTo>
                  <a:cubicBezTo>
                    <a:pt x="4294" y="50739"/>
                    <a:pt x="4223" y="49862"/>
                    <a:pt x="4080" y="49008"/>
                  </a:cubicBezTo>
                  <a:cubicBezTo>
                    <a:pt x="3914" y="47964"/>
                    <a:pt x="3820" y="46896"/>
                    <a:pt x="3772" y="45829"/>
                  </a:cubicBezTo>
                  <a:cubicBezTo>
                    <a:pt x="3725" y="45117"/>
                    <a:pt x="3559" y="44406"/>
                    <a:pt x="3582" y="43670"/>
                  </a:cubicBezTo>
                  <a:cubicBezTo>
                    <a:pt x="3582" y="43386"/>
                    <a:pt x="3606" y="43077"/>
                    <a:pt x="3677" y="42816"/>
                  </a:cubicBezTo>
                  <a:cubicBezTo>
                    <a:pt x="3701" y="42627"/>
                    <a:pt x="3725" y="42437"/>
                    <a:pt x="3725" y="42247"/>
                  </a:cubicBezTo>
                  <a:cubicBezTo>
                    <a:pt x="3748" y="42034"/>
                    <a:pt x="3891" y="41868"/>
                    <a:pt x="4104" y="41820"/>
                  </a:cubicBezTo>
                  <a:cubicBezTo>
                    <a:pt x="4318" y="41725"/>
                    <a:pt x="4555" y="41654"/>
                    <a:pt x="4816" y="41607"/>
                  </a:cubicBezTo>
                  <a:cubicBezTo>
                    <a:pt x="5480" y="41559"/>
                    <a:pt x="6144" y="41369"/>
                    <a:pt x="6808" y="41275"/>
                  </a:cubicBezTo>
                  <a:cubicBezTo>
                    <a:pt x="7496" y="41203"/>
                    <a:pt x="7852" y="41441"/>
                    <a:pt x="8042" y="42223"/>
                  </a:cubicBezTo>
                  <a:cubicBezTo>
                    <a:pt x="8232" y="43006"/>
                    <a:pt x="8374" y="43694"/>
                    <a:pt x="8564" y="44453"/>
                  </a:cubicBezTo>
                  <a:cubicBezTo>
                    <a:pt x="8635" y="44738"/>
                    <a:pt x="8753" y="45046"/>
                    <a:pt x="8825" y="45331"/>
                  </a:cubicBezTo>
                  <a:cubicBezTo>
                    <a:pt x="9157" y="45402"/>
                    <a:pt x="9465" y="45426"/>
                    <a:pt x="9797" y="45378"/>
                  </a:cubicBezTo>
                  <a:cubicBezTo>
                    <a:pt x="10034" y="45331"/>
                    <a:pt x="10248" y="45188"/>
                    <a:pt x="10414" y="45022"/>
                  </a:cubicBezTo>
                  <a:cubicBezTo>
                    <a:pt x="10675" y="44762"/>
                    <a:pt x="10912" y="44501"/>
                    <a:pt x="11173" y="44263"/>
                  </a:cubicBezTo>
                  <a:cubicBezTo>
                    <a:pt x="11671" y="43836"/>
                    <a:pt x="12169" y="43409"/>
                    <a:pt x="12667" y="42959"/>
                  </a:cubicBezTo>
                  <a:cubicBezTo>
                    <a:pt x="13332" y="42295"/>
                    <a:pt x="14019" y="41630"/>
                    <a:pt x="14660" y="40942"/>
                  </a:cubicBezTo>
                  <a:cubicBezTo>
                    <a:pt x="15751" y="39756"/>
                    <a:pt x="16724" y="38523"/>
                    <a:pt x="17625" y="37195"/>
                  </a:cubicBezTo>
                  <a:cubicBezTo>
                    <a:pt x="17791" y="36981"/>
                    <a:pt x="17957" y="36791"/>
                    <a:pt x="18123" y="36578"/>
                  </a:cubicBezTo>
                  <a:cubicBezTo>
                    <a:pt x="18052" y="36436"/>
                    <a:pt x="17933" y="36507"/>
                    <a:pt x="17862" y="36507"/>
                  </a:cubicBezTo>
                  <a:cubicBezTo>
                    <a:pt x="16676" y="36649"/>
                    <a:pt x="15466" y="36673"/>
                    <a:pt x="14257" y="36554"/>
                  </a:cubicBezTo>
                  <a:cubicBezTo>
                    <a:pt x="13426" y="36507"/>
                    <a:pt x="12596" y="36364"/>
                    <a:pt x="11790" y="36198"/>
                  </a:cubicBezTo>
                  <a:cubicBezTo>
                    <a:pt x="10936" y="36009"/>
                    <a:pt x="10106" y="35724"/>
                    <a:pt x="9275" y="35463"/>
                  </a:cubicBezTo>
                  <a:cubicBezTo>
                    <a:pt x="8564" y="35249"/>
                    <a:pt x="7876" y="34965"/>
                    <a:pt x="7259" y="34585"/>
                  </a:cubicBezTo>
                  <a:cubicBezTo>
                    <a:pt x="6120" y="33897"/>
                    <a:pt x="5172" y="32996"/>
                    <a:pt x="4436" y="31905"/>
                  </a:cubicBezTo>
                  <a:cubicBezTo>
                    <a:pt x="4175" y="31525"/>
                    <a:pt x="3914" y="31169"/>
                    <a:pt x="3677" y="30766"/>
                  </a:cubicBezTo>
                  <a:cubicBezTo>
                    <a:pt x="3559" y="30482"/>
                    <a:pt x="3274" y="30292"/>
                    <a:pt x="2942" y="30316"/>
                  </a:cubicBezTo>
                  <a:cubicBezTo>
                    <a:pt x="2539" y="30339"/>
                    <a:pt x="2112" y="30292"/>
                    <a:pt x="1732" y="30173"/>
                  </a:cubicBezTo>
                  <a:cubicBezTo>
                    <a:pt x="973" y="30031"/>
                    <a:pt x="380" y="29462"/>
                    <a:pt x="214" y="28703"/>
                  </a:cubicBezTo>
                  <a:cubicBezTo>
                    <a:pt x="0" y="28015"/>
                    <a:pt x="48" y="27279"/>
                    <a:pt x="333" y="26615"/>
                  </a:cubicBezTo>
                  <a:cubicBezTo>
                    <a:pt x="499" y="26164"/>
                    <a:pt x="926" y="25832"/>
                    <a:pt x="1400" y="25809"/>
                  </a:cubicBezTo>
                  <a:cubicBezTo>
                    <a:pt x="1471" y="25809"/>
                    <a:pt x="1542" y="25785"/>
                    <a:pt x="1590" y="25761"/>
                  </a:cubicBezTo>
                  <a:cubicBezTo>
                    <a:pt x="1590" y="25500"/>
                    <a:pt x="1519" y="25263"/>
                    <a:pt x="1447" y="25026"/>
                  </a:cubicBezTo>
                  <a:cubicBezTo>
                    <a:pt x="1115" y="23863"/>
                    <a:pt x="997" y="22630"/>
                    <a:pt x="1068" y="21420"/>
                  </a:cubicBezTo>
                  <a:cubicBezTo>
                    <a:pt x="1115" y="20661"/>
                    <a:pt x="1210" y="19926"/>
                    <a:pt x="1353" y="19214"/>
                  </a:cubicBezTo>
                  <a:cubicBezTo>
                    <a:pt x="1566" y="18170"/>
                    <a:pt x="1969" y="17174"/>
                    <a:pt x="2539" y="16296"/>
                  </a:cubicBezTo>
                  <a:cubicBezTo>
                    <a:pt x="2752" y="15988"/>
                    <a:pt x="2847" y="15632"/>
                    <a:pt x="2847" y="15253"/>
                  </a:cubicBezTo>
                  <a:cubicBezTo>
                    <a:pt x="2800" y="14541"/>
                    <a:pt x="3037" y="13806"/>
                    <a:pt x="3487" y="13237"/>
                  </a:cubicBezTo>
                  <a:cubicBezTo>
                    <a:pt x="4507" y="11956"/>
                    <a:pt x="5622" y="10722"/>
                    <a:pt x="6808" y="9607"/>
                  </a:cubicBezTo>
                  <a:cubicBezTo>
                    <a:pt x="7259" y="9157"/>
                    <a:pt x="7757" y="8730"/>
                    <a:pt x="8232" y="8303"/>
                  </a:cubicBezTo>
                  <a:cubicBezTo>
                    <a:pt x="8160" y="8137"/>
                    <a:pt x="8018" y="8208"/>
                    <a:pt x="7923" y="8208"/>
                  </a:cubicBezTo>
                  <a:cubicBezTo>
                    <a:pt x="7330" y="8208"/>
                    <a:pt x="6737" y="8279"/>
                    <a:pt x="6120" y="8279"/>
                  </a:cubicBezTo>
                  <a:cubicBezTo>
                    <a:pt x="5480" y="8303"/>
                    <a:pt x="4840" y="8208"/>
                    <a:pt x="4223" y="8065"/>
                  </a:cubicBezTo>
                  <a:cubicBezTo>
                    <a:pt x="4057" y="8018"/>
                    <a:pt x="3891" y="7970"/>
                    <a:pt x="3748" y="7899"/>
                  </a:cubicBezTo>
                  <a:cubicBezTo>
                    <a:pt x="3440" y="7804"/>
                    <a:pt x="3250" y="7472"/>
                    <a:pt x="3321" y="7164"/>
                  </a:cubicBezTo>
                  <a:cubicBezTo>
                    <a:pt x="3345" y="6808"/>
                    <a:pt x="3487" y="6476"/>
                    <a:pt x="3748" y="6239"/>
                  </a:cubicBezTo>
                  <a:cubicBezTo>
                    <a:pt x="4057" y="5978"/>
                    <a:pt x="4365" y="5764"/>
                    <a:pt x="4721" y="5551"/>
                  </a:cubicBezTo>
                  <a:cubicBezTo>
                    <a:pt x="5551" y="5077"/>
                    <a:pt x="6405" y="4697"/>
                    <a:pt x="7307" y="4389"/>
                  </a:cubicBezTo>
                  <a:cubicBezTo>
                    <a:pt x="7710" y="4270"/>
                    <a:pt x="8113" y="4175"/>
                    <a:pt x="8516" y="4104"/>
                  </a:cubicBezTo>
                  <a:cubicBezTo>
                    <a:pt x="9418" y="3890"/>
                    <a:pt x="10295" y="3724"/>
                    <a:pt x="11149" y="3440"/>
                  </a:cubicBezTo>
                  <a:cubicBezTo>
                    <a:pt x="11292" y="3392"/>
                    <a:pt x="11434" y="3369"/>
                    <a:pt x="11576" y="3345"/>
                  </a:cubicBezTo>
                  <a:cubicBezTo>
                    <a:pt x="12596" y="3226"/>
                    <a:pt x="13593" y="3108"/>
                    <a:pt x="14613" y="3037"/>
                  </a:cubicBezTo>
                  <a:cubicBezTo>
                    <a:pt x="15087" y="2989"/>
                    <a:pt x="15561" y="3037"/>
                    <a:pt x="16036" y="3037"/>
                  </a:cubicBezTo>
                  <a:cubicBezTo>
                    <a:pt x="16724" y="3060"/>
                    <a:pt x="17412" y="3155"/>
                    <a:pt x="18076" y="3345"/>
                  </a:cubicBezTo>
                  <a:cubicBezTo>
                    <a:pt x="17910" y="2847"/>
                    <a:pt x="17744" y="2396"/>
                    <a:pt x="17625" y="1969"/>
                  </a:cubicBezTo>
                  <a:cubicBezTo>
                    <a:pt x="17554" y="1756"/>
                    <a:pt x="17530" y="1518"/>
                    <a:pt x="17483" y="1305"/>
                  </a:cubicBezTo>
                  <a:cubicBezTo>
                    <a:pt x="17435" y="1115"/>
                    <a:pt x="17483" y="925"/>
                    <a:pt x="17601" y="783"/>
                  </a:cubicBezTo>
                  <a:cubicBezTo>
                    <a:pt x="17910" y="332"/>
                    <a:pt x="18266" y="0"/>
                    <a:pt x="18859" y="71"/>
                  </a:cubicBezTo>
                  <a:cubicBezTo>
                    <a:pt x="19309" y="95"/>
                    <a:pt x="19736" y="143"/>
                    <a:pt x="20045" y="475"/>
                  </a:cubicBezTo>
                  <a:cubicBezTo>
                    <a:pt x="20092" y="522"/>
                    <a:pt x="20139" y="546"/>
                    <a:pt x="20211" y="593"/>
                  </a:cubicBezTo>
                  <a:cubicBezTo>
                    <a:pt x="20851" y="831"/>
                    <a:pt x="21302" y="1305"/>
                    <a:pt x="21729" y="1827"/>
                  </a:cubicBezTo>
                  <a:cubicBezTo>
                    <a:pt x="21919" y="2040"/>
                    <a:pt x="22108" y="2254"/>
                    <a:pt x="22322" y="2491"/>
                  </a:cubicBezTo>
                  <a:cubicBezTo>
                    <a:pt x="22701" y="2017"/>
                    <a:pt x="23105" y="1590"/>
                    <a:pt x="23460" y="1091"/>
                  </a:cubicBezTo>
                  <a:cubicBezTo>
                    <a:pt x="23721" y="712"/>
                    <a:pt x="24125" y="475"/>
                    <a:pt x="24575" y="404"/>
                  </a:cubicBezTo>
                  <a:cubicBezTo>
                    <a:pt x="25073" y="285"/>
                    <a:pt x="25595" y="237"/>
                    <a:pt x="26117" y="261"/>
                  </a:cubicBezTo>
                  <a:lnTo>
                    <a:pt x="26805" y="261"/>
                  </a:lnTo>
                  <a:cubicBezTo>
                    <a:pt x="27398" y="261"/>
                    <a:pt x="27659" y="546"/>
                    <a:pt x="27683" y="1115"/>
                  </a:cubicBezTo>
                  <a:cubicBezTo>
                    <a:pt x="27754" y="1637"/>
                    <a:pt x="27635" y="2159"/>
                    <a:pt x="27351" y="2586"/>
                  </a:cubicBezTo>
                  <a:cubicBezTo>
                    <a:pt x="27303" y="2681"/>
                    <a:pt x="27279" y="2799"/>
                    <a:pt x="27256" y="2894"/>
                  </a:cubicBezTo>
                  <a:cubicBezTo>
                    <a:pt x="27801" y="3131"/>
                    <a:pt x="28323" y="3369"/>
                    <a:pt x="28869" y="3582"/>
                  </a:cubicBezTo>
                  <a:cubicBezTo>
                    <a:pt x="29628" y="3890"/>
                    <a:pt x="30292" y="4412"/>
                    <a:pt x="30814" y="5053"/>
                  </a:cubicBezTo>
                  <a:cubicBezTo>
                    <a:pt x="31027" y="5337"/>
                    <a:pt x="31170" y="5670"/>
                    <a:pt x="31170" y="6025"/>
                  </a:cubicBezTo>
                  <a:lnTo>
                    <a:pt x="31170" y="7828"/>
                  </a:lnTo>
                  <a:cubicBezTo>
                    <a:pt x="31146" y="8137"/>
                    <a:pt x="31075" y="8445"/>
                    <a:pt x="30932" y="8730"/>
                  </a:cubicBezTo>
                  <a:cubicBezTo>
                    <a:pt x="30814" y="8896"/>
                    <a:pt x="30766" y="9109"/>
                    <a:pt x="30766" y="9323"/>
                  </a:cubicBezTo>
                  <a:cubicBezTo>
                    <a:pt x="31739" y="10343"/>
                    <a:pt x="32617" y="11434"/>
                    <a:pt x="33447" y="12572"/>
                  </a:cubicBezTo>
                  <a:cubicBezTo>
                    <a:pt x="33613" y="12596"/>
                    <a:pt x="33637" y="12477"/>
                    <a:pt x="33708" y="12383"/>
                  </a:cubicBezTo>
                  <a:cubicBezTo>
                    <a:pt x="34040" y="11956"/>
                    <a:pt x="34514" y="11623"/>
                    <a:pt x="35060" y="11481"/>
                  </a:cubicBezTo>
                  <a:cubicBezTo>
                    <a:pt x="35653" y="11291"/>
                    <a:pt x="36293" y="11434"/>
                    <a:pt x="36720" y="11884"/>
                  </a:cubicBezTo>
                  <a:cubicBezTo>
                    <a:pt x="37456" y="12596"/>
                    <a:pt x="37764" y="13616"/>
                    <a:pt x="37527" y="14612"/>
                  </a:cubicBezTo>
                  <a:cubicBezTo>
                    <a:pt x="37384" y="15324"/>
                    <a:pt x="37029" y="15988"/>
                    <a:pt x="36507" y="16486"/>
                  </a:cubicBezTo>
                  <a:cubicBezTo>
                    <a:pt x="36222" y="16818"/>
                    <a:pt x="35866" y="17079"/>
                    <a:pt x="35439" y="17222"/>
                  </a:cubicBezTo>
                  <a:lnTo>
                    <a:pt x="35439" y="18526"/>
                  </a:lnTo>
                  <a:cubicBezTo>
                    <a:pt x="35487" y="19546"/>
                    <a:pt x="35463" y="20566"/>
                    <a:pt x="35368" y="21563"/>
                  </a:cubicBezTo>
                  <a:cubicBezTo>
                    <a:pt x="35250" y="22393"/>
                    <a:pt x="35036" y="23176"/>
                    <a:pt x="34728" y="23958"/>
                  </a:cubicBezTo>
                  <a:cubicBezTo>
                    <a:pt x="34325" y="25168"/>
                    <a:pt x="33731" y="26330"/>
                    <a:pt x="32972" y="27350"/>
                  </a:cubicBezTo>
                  <a:cubicBezTo>
                    <a:pt x="32854" y="27540"/>
                    <a:pt x="32688" y="27706"/>
                    <a:pt x="32545" y="27872"/>
                  </a:cubicBezTo>
                  <a:cubicBezTo>
                    <a:pt x="31810" y="28655"/>
                    <a:pt x="31075" y="29390"/>
                    <a:pt x="30316" y="30173"/>
                  </a:cubicBezTo>
                  <a:cubicBezTo>
                    <a:pt x="30458" y="30434"/>
                    <a:pt x="30648" y="30648"/>
                    <a:pt x="30885" y="30790"/>
                  </a:cubicBezTo>
                  <a:cubicBezTo>
                    <a:pt x="31383" y="31193"/>
                    <a:pt x="31834" y="31644"/>
                    <a:pt x="32237" y="32142"/>
                  </a:cubicBezTo>
                  <a:cubicBezTo>
                    <a:pt x="32664" y="32569"/>
                    <a:pt x="33067" y="33043"/>
                    <a:pt x="33494" y="33494"/>
                  </a:cubicBezTo>
                  <a:cubicBezTo>
                    <a:pt x="34087" y="34135"/>
                    <a:pt x="34514" y="34894"/>
                    <a:pt x="35012" y="35605"/>
                  </a:cubicBezTo>
                  <a:cubicBezTo>
                    <a:pt x="35321" y="36009"/>
                    <a:pt x="35605" y="36412"/>
                    <a:pt x="35914" y="36791"/>
                  </a:cubicBezTo>
                  <a:cubicBezTo>
                    <a:pt x="36388" y="37408"/>
                    <a:pt x="36886" y="38025"/>
                    <a:pt x="37337" y="38665"/>
                  </a:cubicBezTo>
                  <a:cubicBezTo>
                    <a:pt x="37954" y="39495"/>
                    <a:pt x="38452" y="40421"/>
                    <a:pt x="38808" y="41393"/>
                  </a:cubicBezTo>
                  <a:cubicBezTo>
                    <a:pt x="38974" y="41844"/>
                    <a:pt x="39116" y="42318"/>
                    <a:pt x="39258" y="42793"/>
                  </a:cubicBezTo>
                  <a:cubicBezTo>
                    <a:pt x="39472" y="43338"/>
                    <a:pt x="39424" y="43955"/>
                    <a:pt x="39140" y="44477"/>
                  </a:cubicBezTo>
                  <a:cubicBezTo>
                    <a:pt x="39092" y="44572"/>
                    <a:pt x="39092" y="44714"/>
                    <a:pt x="39092" y="44833"/>
                  </a:cubicBezTo>
                  <a:cubicBezTo>
                    <a:pt x="39092" y="46066"/>
                    <a:pt x="39092" y="47300"/>
                    <a:pt x="39116" y="48557"/>
                  </a:cubicBezTo>
                  <a:cubicBezTo>
                    <a:pt x="39116" y="49079"/>
                    <a:pt x="38998" y="49624"/>
                    <a:pt x="38784" y="50099"/>
                  </a:cubicBezTo>
                  <a:cubicBezTo>
                    <a:pt x="38689" y="50288"/>
                    <a:pt x="38594" y="50478"/>
                    <a:pt x="38523" y="50668"/>
                  </a:cubicBezTo>
                  <a:cubicBezTo>
                    <a:pt x="38310" y="51119"/>
                    <a:pt x="37978" y="51498"/>
                    <a:pt x="37574" y="51783"/>
                  </a:cubicBezTo>
                  <a:cubicBezTo>
                    <a:pt x="37052" y="52186"/>
                    <a:pt x="36483" y="52518"/>
                    <a:pt x="35866" y="52755"/>
                  </a:cubicBezTo>
                  <a:cubicBezTo>
                    <a:pt x="35463" y="52921"/>
                    <a:pt x="35060" y="53111"/>
                    <a:pt x="34680" y="53277"/>
                  </a:cubicBezTo>
                  <a:cubicBezTo>
                    <a:pt x="34657" y="53372"/>
                    <a:pt x="34680" y="53443"/>
                    <a:pt x="34799" y="53420"/>
                  </a:cubicBezTo>
                  <a:cubicBezTo>
                    <a:pt x="35084" y="53372"/>
                    <a:pt x="35368" y="53301"/>
                    <a:pt x="35629" y="53230"/>
                  </a:cubicBezTo>
                  <a:cubicBezTo>
                    <a:pt x="36009" y="53088"/>
                    <a:pt x="36412" y="53040"/>
                    <a:pt x="36791" y="53088"/>
                  </a:cubicBezTo>
                  <a:cubicBezTo>
                    <a:pt x="37503" y="53182"/>
                    <a:pt x="38096" y="52921"/>
                    <a:pt x="38713" y="52708"/>
                  </a:cubicBezTo>
                  <a:cubicBezTo>
                    <a:pt x="38998" y="52566"/>
                    <a:pt x="39282" y="52447"/>
                    <a:pt x="39543" y="52281"/>
                  </a:cubicBezTo>
                  <a:lnTo>
                    <a:pt x="40444" y="51830"/>
                  </a:lnTo>
                  <a:cubicBezTo>
                    <a:pt x="40919" y="51569"/>
                    <a:pt x="41417" y="51308"/>
                    <a:pt x="41915" y="51071"/>
                  </a:cubicBezTo>
                  <a:cubicBezTo>
                    <a:pt x="42295" y="50858"/>
                    <a:pt x="42698" y="50692"/>
                    <a:pt x="43125" y="50621"/>
                  </a:cubicBezTo>
                  <a:cubicBezTo>
                    <a:pt x="43457" y="50549"/>
                    <a:pt x="43765" y="50455"/>
                    <a:pt x="44074" y="50312"/>
                  </a:cubicBezTo>
                  <a:cubicBezTo>
                    <a:pt x="44524" y="50051"/>
                    <a:pt x="45023" y="49909"/>
                    <a:pt x="45544" y="49862"/>
                  </a:cubicBezTo>
                  <a:cubicBezTo>
                    <a:pt x="45639" y="49862"/>
                    <a:pt x="45758" y="49838"/>
                    <a:pt x="45853" y="49814"/>
                  </a:cubicBezTo>
                  <a:cubicBezTo>
                    <a:pt x="46612" y="49553"/>
                    <a:pt x="47395" y="49648"/>
                    <a:pt x="48177" y="49648"/>
                  </a:cubicBezTo>
                  <a:cubicBezTo>
                    <a:pt x="48581" y="49648"/>
                    <a:pt x="48960" y="49790"/>
                    <a:pt x="49269" y="50051"/>
                  </a:cubicBezTo>
                  <a:cubicBezTo>
                    <a:pt x="49435" y="50217"/>
                    <a:pt x="49601" y="50336"/>
                    <a:pt x="49790" y="50455"/>
                  </a:cubicBezTo>
                  <a:cubicBezTo>
                    <a:pt x="50289" y="50763"/>
                    <a:pt x="50478" y="51712"/>
                    <a:pt x="50051" y="52305"/>
                  </a:cubicBezTo>
                  <a:cubicBezTo>
                    <a:pt x="49933" y="52423"/>
                    <a:pt x="49814" y="52542"/>
                    <a:pt x="49672" y="52589"/>
                  </a:cubicBezTo>
                  <a:cubicBezTo>
                    <a:pt x="49553" y="52661"/>
                    <a:pt x="49435" y="52684"/>
                    <a:pt x="49292" y="52684"/>
                  </a:cubicBezTo>
                  <a:cubicBezTo>
                    <a:pt x="48486" y="52755"/>
                    <a:pt x="47679" y="52732"/>
                    <a:pt x="46897" y="52661"/>
                  </a:cubicBezTo>
                  <a:cubicBezTo>
                    <a:pt x="46351" y="52542"/>
                    <a:pt x="45853" y="52352"/>
                    <a:pt x="45402" y="52068"/>
                  </a:cubicBezTo>
                  <a:cubicBezTo>
                    <a:pt x="45117" y="51854"/>
                    <a:pt x="44785" y="51735"/>
                    <a:pt x="44430" y="51712"/>
                  </a:cubicBezTo>
                  <a:cubicBezTo>
                    <a:pt x="44382" y="51712"/>
                    <a:pt x="44335" y="51712"/>
                    <a:pt x="44311" y="51712"/>
                  </a:cubicBezTo>
                  <a:cubicBezTo>
                    <a:pt x="44121" y="51664"/>
                    <a:pt x="43931" y="51522"/>
                    <a:pt x="43789" y="51569"/>
                  </a:cubicBezTo>
                  <a:cubicBezTo>
                    <a:pt x="43315" y="51617"/>
                    <a:pt x="42864" y="51759"/>
                    <a:pt x="42437" y="51973"/>
                  </a:cubicBezTo>
                  <a:cubicBezTo>
                    <a:pt x="41915" y="52257"/>
                    <a:pt x="41370" y="52518"/>
                    <a:pt x="40824" y="52779"/>
                  </a:cubicBezTo>
                  <a:cubicBezTo>
                    <a:pt x="40302" y="53064"/>
                    <a:pt x="39757" y="53372"/>
                    <a:pt x="39187" y="53657"/>
                  </a:cubicBezTo>
                  <a:cubicBezTo>
                    <a:pt x="39448" y="53989"/>
                    <a:pt x="39709" y="54297"/>
                    <a:pt x="39946" y="54606"/>
                  </a:cubicBezTo>
                  <a:cubicBezTo>
                    <a:pt x="40065" y="54748"/>
                    <a:pt x="40136" y="54938"/>
                    <a:pt x="40112" y="55128"/>
                  </a:cubicBezTo>
                  <a:lnTo>
                    <a:pt x="40112" y="55602"/>
                  </a:lnTo>
                  <a:cubicBezTo>
                    <a:pt x="40160" y="56171"/>
                    <a:pt x="39685" y="56646"/>
                    <a:pt x="39116" y="56622"/>
                  </a:cubicBezTo>
                  <a:cubicBezTo>
                    <a:pt x="38713" y="56646"/>
                    <a:pt x="38286" y="56622"/>
                    <a:pt x="37883" y="56622"/>
                  </a:cubicBezTo>
                  <a:cubicBezTo>
                    <a:pt x="37574" y="56622"/>
                    <a:pt x="37266" y="56503"/>
                    <a:pt x="37029" y="56290"/>
                  </a:cubicBezTo>
                  <a:cubicBezTo>
                    <a:pt x="36886" y="56148"/>
                    <a:pt x="36744" y="56005"/>
                    <a:pt x="36578" y="55863"/>
                  </a:cubicBezTo>
                  <a:cubicBezTo>
                    <a:pt x="36246" y="55555"/>
                    <a:pt x="35890" y="55270"/>
                    <a:pt x="35511" y="55056"/>
                  </a:cubicBezTo>
                  <a:cubicBezTo>
                    <a:pt x="35439" y="55009"/>
                    <a:pt x="35368" y="54961"/>
                    <a:pt x="35273" y="54961"/>
                  </a:cubicBezTo>
                  <a:cubicBezTo>
                    <a:pt x="34846" y="54890"/>
                    <a:pt x="34419" y="54867"/>
                    <a:pt x="33992" y="54843"/>
                  </a:cubicBezTo>
                  <a:cubicBezTo>
                    <a:pt x="33305" y="54867"/>
                    <a:pt x="32617" y="54985"/>
                    <a:pt x="31976" y="55222"/>
                  </a:cubicBezTo>
                  <a:cubicBezTo>
                    <a:pt x="30956" y="55626"/>
                    <a:pt x="29912" y="55958"/>
                    <a:pt x="28869" y="56242"/>
                  </a:cubicBezTo>
                  <a:cubicBezTo>
                    <a:pt x="27920" y="56480"/>
                    <a:pt x="26995" y="56741"/>
                    <a:pt x="26046" y="56978"/>
                  </a:cubicBezTo>
                  <a:cubicBezTo>
                    <a:pt x="25595" y="57049"/>
                    <a:pt x="25145" y="57120"/>
                    <a:pt x="24694" y="57120"/>
                  </a:cubicBezTo>
                  <a:cubicBezTo>
                    <a:pt x="24053" y="57168"/>
                    <a:pt x="23413" y="57168"/>
                    <a:pt x="22772" y="57168"/>
                  </a:cubicBezTo>
                  <a:cubicBezTo>
                    <a:pt x="22227" y="57191"/>
                    <a:pt x="21705" y="57001"/>
                    <a:pt x="21302" y="56646"/>
                  </a:cubicBezTo>
                  <a:cubicBezTo>
                    <a:pt x="21041" y="56432"/>
                    <a:pt x="20922" y="56124"/>
                    <a:pt x="20946" y="55815"/>
                  </a:cubicBezTo>
                  <a:cubicBezTo>
                    <a:pt x="20970" y="55578"/>
                    <a:pt x="21041" y="55341"/>
                    <a:pt x="21112" y="55104"/>
                  </a:cubicBezTo>
                  <a:cubicBezTo>
                    <a:pt x="21136" y="54985"/>
                    <a:pt x="21159" y="54890"/>
                    <a:pt x="21183" y="54772"/>
                  </a:cubicBezTo>
                  <a:close/>
                  <a:moveTo>
                    <a:pt x="4768" y="30363"/>
                  </a:moveTo>
                  <a:cubicBezTo>
                    <a:pt x="5006" y="30742"/>
                    <a:pt x="5267" y="31075"/>
                    <a:pt x="5504" y="31430"/>
                  </a:cubicBezTo>
                  <a:cubicBezTo>
                    <a:pt x="5931" y="32047"/>
                    <a:pt x="6453" y="32593"/>
                    <a:pt x="7069" y="33020"/>
                  </a:cubicBezTo>
                  <a:cubicBezTo>
                    <a:pt x="7733" y="33565"/>
                    <a:pt x="8516" y="33969"/>
                    <a:pt x="9346" y="34253"/>
                  </a:cubicBezTo>
                  <a:cubicBezTo>
                    <a:pt x="10177" y="34514"/>
                    <a:pt x="10983" y="34799"/>
                    <a:pt x="11837" y="34989"/>
                  </a:cubicBezTo>
                  <a:cubicBezTo>
                    <a:pt x="12881" y="35249"/>
                    <a:pt x="13948" y="35368"/>
                    <a:pt x="15016" y="35416"/>
                  </a:cubicBezTo>
                  <a:cubicBezTo>
                    <a:pt x="16202" y="35487"/>
                    <a:pt x="17412" y="35392"/>
                    <a:pt x="18574" y="35131"/>
                  </a:cubicBezTo>
                  <a:cubicBezTo>
                    <a:pt x="19641" y="34822"/>
                    <a:pt x="20685" y="34490"/>
                    <a:pt x="21705" y="34158"/>
                  </a:cubicBezTo>
                  <a:cubicBezTo>
                    <a:pt x="22630" y="33850"/>
                    <a:pt x="23508" y="33423"/>
                    <a:pt x="24338" y="32901"/>
                  </a:cubicBezTo>
                  <a:cubicBezTo>
                    <a:pt x="24528" y="32806"/>
                    <a:pt x="24670" y="32664"/>
                    <a:pt x="24765" y="32474"/>
                  </a:cubicBezTo>
                  <a:cubicBezTo>
                    <a:pt x="24812" y="32308"/>
                    <a:pt x="24979" y="32213"/>
                    <a:pt x="25145" y="32213"/>
                  </a:cubicBezTo>
                  <a:cubicBezTo>
                    <a:pt x="25453" y="32189"/>
                    <a:pt x="25761" y="32071"/>
                    <a:pt x="25999" y="31857"/>
                  </a:cubicBezTo>
                  <a:cubicBezTo>
                    <a:pt x="26544" y="31525"/>
                    <a:pt x="27090" y="31193"/>
                    <a:pt x="27612" y="30837"/>
                  </a:cubicBezTo>
                  <a:cubicBezTo>
                    <a:pt x="28015" y="30576"/>
                    <a:pt x="28394" y="30292"/>
                    <a:pt x="28750" y="29983"/>
                  </a:cubicBezTo>
                  <a:cubicBezTo>
                    <a:pt x="29628" y="29224"/>
                    <a:pt x="30458" y="28418"/>
                    <a:pt x="31241" y="27564"/>
                  </a:cubicBezTo>
                  <a:cubicBezTo>
                    <a:pt x="31881" y="26923"/>
                    <a:pt x="32403" y="26212"/>
                    <a:pt x="32806" y="25405"/>
                  </a:cubicBezTo>
                  <a:cubicBezTo>
                    <a:pt x="33186" y="24623"/>
                    <a:pt x="33518" y="23792"/>
                    <a:pt x="33803" y="22938"/>
                  </a:cubicBezTo>
                  <a:cubicBezTo>
                    <a:pt x="34064" y="22132"/>
                    <a:pt x="34206" y="21302"/>
                    <a:pt x="34206" y="20448"/>
                  </a:cubicBezTo>
                  <a:cubicBezTo>
                    <a:pt x="34206" y="19570"/>
                    <a:pt x="34230" y="18669"/>
                    <a:pt x="34206" y="17791"/>
                  </a:cubicBezTo>
                  <a:cubicBezTo>
                    <a:pt x="34182" y="16818"/>
                    <a:pt x="33921" y="15846"/>
                    <a:pt x="33471" y="14992"/>
                  </a:cubicBezTo>
                  <a:cubicBezTo>
                    <a:pt x="32878" y="13924"/>
                    <a:pt x="32190" y="12928"/>
                    <a:pt x="31454" y="11979"/>
                  </a:cubicBezTo>
                  <a:cubicBezTo>
                    <a:pt x="30909" y="11220"/>
                    <a:pt x="30339" y="10532"/>
                    <a:pt x="29699" y="9868"/>
                  </a:cubicBezTo>
                  <a:cubicBezTo>
                    <a:pt x="29485" y="9678"/>
                    <a:pt x="29272" y="9489"/>
                    <a:pt x="29035" y="9323"/>
                  </a:cubicBezTo>
                  <a:cubicBezTo>
                    <a:pt x="28940" y="9275"/>
                    <a:pt x="28845" y="9228"/>
                    <a:pt x="28726" y="9228"/>
                  </a:cubicBezTo>
                  <a:cubicBezTo>
                    <a:pt x="28655" y="9773"/>
                    <a:pt x="28632" y="10295"/>
                    <a:pt x="28513" y="10793"/>
                  </a:cubicBezTo>
                  <a:cubicBezTo>
                    <a:pt x="28442" y="11363"/>
                    <a:pt x="28228" y="11908"/>
                    <a:pt x="27872" y="12383"/>
                  </a:cubicBezTo>
                  <a:cubicBezTo>
                    <a:pt x="27683" y="12596"/>
                    <a:pt x="27422" y="12762"/>
                    <a:pt x="27137" y="12786"/>
                  </a:cubicBezTo>
                  <a:cubicBezTo>
                    <a:pt x="26497" y="12904"/>
                    <a:pt x="25880" y="12667"/>
                    <a:pt x="25453" y="12169"/>
                  </a:cubicBezTo>
                  <a:cubicBezTo>
                    <a:pt x="25263" y="11932"/>
                    <a:pt x="25073" y="11718"/>
                    <a:pt x="24860" y="11457"/>
                  </a:cubicBezTo>
                  <a:cubicBezTo>
                    <a:pt x="24694" y="11600"/>
                    <a:pt x="24528" y="11790"/>
                    <a:pt x="24433" y="12003"/>
                  </a:cubicBezTo>
                  <a:cubicBezTo>
                    <a:pt x="23603" y="13284"/>
                    <a:pt x="22464" y="14351"/>
                    <a:pt x="21088" y="15063"/>
                  </a:cubicBezTo>
                  <a:cubicBezTo>
                    <a:pt x="20021" y="15632"/>
                    <a:pt x="18740" y="15680"/>
                    <a:pt x="17649" y="15158"/>
                  </a:cubicBezTo>
                  <a:cubicBezTo>
                    <a:pt x="17364" y="15016"/>
                    <a:pt x="17103" y="14802"/>
                    <a:pt x="16961" y="14541"/>
                  </a:cubicBezTo>
                  <a:cubicBezTo>
                    <a:pt x="16700" y="14162"/>
                    <a:pt x="16558" y="13735"/>
                    <a:pt x="16486" y="13284"/>
                  </a:cubicBezTo>
                  <a:cubicBezTo>
                    <a:pt x="16486" y="13070"/>
                    <a:pt x="16463" y="12857"/>
                    <a:pt x="16439" y="12667"/>
                  </a:cubicBezTo>
                  <a:cubicBezTo>
                    <a:pt x="16439" y="12549"/>
                    <a:pt x="16415" y="12454"/>
                    <a:pt x="16297" y="12430"/>
                  </a:cubicBezTo>
                  <a:lnTo>
                    <a:pt x="14565" y="13426"/>
                  </a:lnTo>
                  <a:cubicBezTo>
                    <a:pt x="14257" y="13592"/>
                    <a:pt x="13925" y="13806"/>
                    <a:pt x="13593" y="13972"/>
                  </a:cubicBezTo>
                  <a:cubicBezTo>
                    <a:pt x="12525" y="14470"/>
                    <a:pt x="11410" y="14968"/>
                    <a:pt x="10343" y="15466"/>
                  </a:cubicBezTo>
                  <a:cubicBezTo>
                    <a:pt x="9038" y="16059"/>
                    <a:pt x="7662" y="16463"/>
                    <a:pt x="6263" y="16676"/>
                  </a:cubicBezTo>
                  <a:cubicBezTo>
                    <a:pt x="5575" y="16818"/>
                    <a:pt x="4887" y="16818"/>
                    <a:pt x="4223" y="16676"/>
                  </a:cubicBezTo>
                  <a:cubicBezTo>
                    <a:pt x="4009" y="16629"/>
                    <a:pt x="3796" y="16605"/>
                    <a:pt x="3559" y="16581"/>
                  </a:cubicBezTo>
                  <a:cubicBezTo>
                    <a:pt x="3487" y="16652"/>
                    <a:pt x="3416" y="16747"/>
                    <a:pt x="3369" y="16842"/>
                  </a:cubicBezTo>
                  <a:cubicBezTo>
                    <a:pt x="3037" y="17411"/>
                    <a:pt x="2776" y="18028"/>
                    <a:pt x="2586" y="18645"/>
                  </a:cubicBezTo>
                  <a:cubicBezTo>
                    <a:pt x="2254" y="19902"/>
                    <a:pt x="2112" y="21183"/>
                    <a:pt x="2159" y="22464"/>
                  </a:cubicBezTo>
                  <a:cubicBezTo>
                    <a:pt x="2159" y="22938"/>
                    <a:pt x="2230" y="23413"/>
                    <a:pt x="2325" y="23863"/>
                  </a:cubicBezTo>
                  <a:cubicBezTo>
                    <a:pt x="2657" y="25382"/>
                    <a:pt x="3084" y="26852"/>
                    <a:pt x="3606" y="28323"/>
                  </a:cubicBezTo>
                  <a:cubicBezTo>
                    <a:pt x="3725" y="28655"/>
                    <a:pt x="3914" y="28987"/>
                    <a:pt x="4128" y="29272"/>
                  </a:cubicBezTo>
                  <a:cubicBezTo>
                    <a:pt x="4389" y="29319"/>
                    <a:pt x="4602" y="29367"/>
                    <a:pt x="4816" y="29438"/>
                  </a:cubicBezTo>
                  <a:cubicBezTo>
                    <a:pt x="5124" y="29509"/>
                    <a:pt x="5243" y="29889"/>
                    <a:pt x="5029" y="30126"/>
                  </a:cubicBezTo>
                  <a:cubicBezTo>
                    <a:pt x="4934" y="30197"/>
                    <a:pt x="4863" y="30268"/>
                    <a:pt x="4768" y="30363"/>
                  </a:cubicBezTo>
                  <a:close/>
                  <a:moveTo>
                    <a:pt x="4104" y="15490"/>
                  </a:moveTo>
                  <a:cubicBezTo>
                    <a:pt x="4436" y="15632"/>
                    <a:pt x="4792" y="15680"/>
                    <a:pt x="5172" y="15656"/>
                  </a:cubicBezTo>
                  <a:cubicBezTo>
                    <a:pt x="5693" y="15656"/>
                    <a:pt x="6239" y="15585"/>
                    <a:pt x="6761" y="15466"/>
                  </a:cubicBezTo>
                  <a:cubicBezTo>
                    <a:pt x="7615" y="15300"/>
                    <a:pt x="8445" y="15063"/>
                    <a:pt x="9252" y="14731"/>
                  </a:cubicBezTo>
                  <a:cubicBezTo>
                    <a:pt x="9892" y="14470"/>
                    <a:pt x="10509" y="14209"/>
                    <a:pt x="11126" y="13924"/>
                  </a:cubicBezTo>
                  <a:cubicBezTo>
                    <a:pt x="12122" y="13474"/>
                    <a:pt x="13094" y="12976"/>
                    <a:pt x="14043" y="12430"/>
                  </a:cubicBezTo>
                  <a:cubicBezTo>
                    <a:pt x="14328" y="12264"/>
                    <a:pt x="14636" y="12098"/>
                    <a:pt x="14897" y="11932"/>
                  </a:cubicBezTo>
                  <a:cubicBezTo>
                    <a:pt x="15300" y="11695"/>
                    <a:pt x="15680" y="11481"/>
                    <a:pt x="16059" y="11197"/>
                  </a:cubicBezTo>
                  <a:cubicBezTo>
                    <a:pt x="16534" y="10864"/>
                    <a:pt x="16913" y="10414"/>
                    <a:pt x="17151" y="9892"/>
                  </a:cubicBezTo>
                  <a:cubicBezTo>
                    <a:pt x="17293" y="9607"/>
                    <a:pt x="17459" y="9346"/>
                    <a:pt x="17673" y="9109"/>
                  </a:cubicBezTo>
                  <a:cubicBezTo>
                    <a:pt x="17720" y="9038"/>
                    <a:pt x="17791" y="8967"/>
                    <a:pt x="17886" y="8919"/>
                  </a:cubicBezTo>
                  <a:cubicBezTo>
                    <a:pt x="18242" y="8658"/>
                    <a:pt x="18740" y="8943"/>
                    <a:pt x="18716" y="9394"/>
                  </a:cubicBezTo>
                  <a:cubicBezTo>
                    <a:pt x="18692" y="9560"/>
                    <a:pt x="18645" y="9750"/>
                    <a:pt x="18574" y="9916"/>
                  </a:cubicBezTo>
                  <a:cubicBezTo>
                    <a:pt x="18408" y="10295"/>
                    <a:pt x="18194" y="10651"/>
                    <a:pt x="17910" y="10959"/>
                  </a:cubicBezTo>
                  <a:cubicBezTo>
                    <a:pt x="17720" y="11125"/>
                    <a:pt x="17625" y="11363"/>
                    <a:pt x="17601" y="11623"/>
                  </a:cubicBezTo>
                  <a:cubicBezTo>
                    <a:pt x="17601" y="11766"/>
                    <a:pt x="17554" y="11908"/>
                    <a:pt x="17530" y="12050"/>
                  </a:cubicBezTo>
                  <a:cubicBezTo>
                    <a:pt x="17483" y="12525"/>
                    <a:pt x="17530" y="12999"/>
                    <a:pt x="17649" y="13450"/>
                  </a:cubicBezTo>
                  <a:cubicBezTo>
                    <a:pt x="17696" y="13758"/>
                    <a:pt x="17862" y="14019"/>
                    <a:pt x="18123" y="14162"/>
                  </a:cubicBezTo>
                  <a:cubicBezTo>
                    <a:pt x="18835" y="14494"/>
                    <a:pt x="19641" y="14494"/>
                    <a:pt x="20353" y="14185"/>
                  </a:cubicBezTo>
                  <a:cubicBezTo>
                    <a:pt x="21183" y="13782"/>
                    <a:pt x="21942" y="13213"/>
                    <a:pt x="22583" y="12525"/>
                  </a:cubicBezTo>
                  <a:cubicBezTo>
                    <a:pt x="23152" y="11908"/>
                    <a:pt x="23650" y="11220"/>
                    <a:pt x="24006" y="10461"/>
                  </a:cubicBezTo>
                  <a:cubicBezTo>
                    <a:pt x="24101" y="10271"/>
                    <a:pt x="24148" y="10058"/>
                    <a:pt x="24219" y="9868"/>
                  </a:cubicBezTo>
                  <a:cubicBezTo>
                    <a:pt x="24314" y="9583"/>
                    <a:pt x="24599" y="9394"/>
                    <a:pt x="24907" y="9417"/>
                  </a:cubicBezTo>
                  <a:cubicBezTo>
                    <a:pt x="25192" y="9417"/>
                    <a:pt x="25334" y="9560"/>
                    <a:pt x="25453" y="9916"/>
                  </a:cubicBezTo>
                  <a:cubicBezTo>
                    <a:pt x="25453" y="9987"/>
                    <a:pt x="25477" y="10034"/>
                    <a:pt x="25500" y="10105"/>
                  </a:cubicBezTo>
                  <a:cubicBezTo>
                    <a:pt x="25595" y="10651"/>
                    <a:pt x="25951" y="11054"/>
                    <a:pt x="26307" y="11457"/>
                  </a:cubicBezTo>
                  <a:cubicBezTo>
                    <a:pt x="26378" y="11505"/>
                    <a:pt x="26449" y="11552"/>
                    <a:pt x="26520" y="11600"/>
                  </a:cubicBezTo>
                  <a:cubicBezTo>
                    <a:pt x="26829" y="11766"/>
                    <a:pt x="27019" y="11695"/>
                    <a:pt x="27161" y="11363"/>
                  </a:cubicBezTo>
                  <a:cubicBezTo>
                    <a:pt x="27398" y="10793"/>
                    <a:pt x="27517" y="10177"/>
                    <a:pt x="27540" y="9560"/>
                  </a:cubicBezTo>
                  <a:cubicBezTo>
                    <a:pt x="27564" y="8564"/>
                    <a:pt x="27540" y="7567"/>
                    <a:pt x="27540" y="6595"/>
                  </a:cubicBezTo>
                  <a:cubicBezTo>
                    <a:pt x="27540" y="6500"/>
                    <a:pt x="27540" y="6405"/>
                    <a:pt x="27564" y="6286"/>
                  </a:cubicBezTo>
                  <a:cubicBezTo>
                    <a:pt x="27612" y="6120"/>
                    <a:pt x="27801" y="6002"/>
                    <a:pt x="27991" y="6049"/>
                  </a:cubicBezTo>
                  <a:cubicBezTo>
                    <a:pt x="28299" y="6144"/>
                    <a:pt x="28560" y="6310"/>
                    <a:pt x="28608" y="6666"/>
                  </a:cubicBezTo>
                  <a:cubicBezTo>
                    <a:pt x="28655" y="7022"/>
                    <a:pt x="28655" y="7377"/>
                    <a:pt x="28679" y="7710"/>
                  </a:cubicBezTo>
                  <a:cubicBezTo>
                    <a:pt x="28703" y="7947"/>
                    <a:pt x="28632" y="8184"/>
                    <a:pt x="28726" y="8350"/>
                  </a:cubicBezTo>
                  <a:lnTo>
                    <a:pt x="29818" y="8801"/>
                  </a:lnTo>
                  <a:cubicBezTo>
                    <a:pt x="29936" y="8469"/>
                    <a:pt x="30007" y="8137"/>
                    <a:pt x="30055" y="7804"/>
                  </a:cubicBezTo>
                  <a:cubicBezTo>
                    <a:pt x="30078" y="7283"/>
                    <a:pt x="30078" y="6761"/>
                    <a:pt x="30055" y="6263"/>
                  </a:cubicBezTo>
                  <a:cubicBezTo>
                    <a:pt x="30055" y="6097"/>
                    <a:pt x="30007" y="5930"/>
                    <a:pt x="29912" y="5812"/>
                  </a:cubicBezTo>
                  <a:cubicBezTo>
                    <a:pt x="29580" y="5337"/>
                    <a:pt x="29153" y="4982"/>
                    <a:pt x="28632" y="4744"/>
                  </a:cubicBezTo>
                  <a:cubicBezTo>
                    <a:pt x="28276" y="4602"/>
                    <a:pt x="27920" y="4460"/>
                    <a:pt x="27564" y="4270"/>
                  </a:cubicBezTo>
                  <a:cubicBezTo>
                    <a:pt x="27374" y="4175"/>
                    <a:pt x="27137" y="4104"/>
                    <a:pt x="26924" y="4128"/>
                  </a:cubicBezTo>
                  <a:cubicBezTo>
                    <a:pt x="26663" y="4151"/>
                    <a:pt x="26425" y="4151"/>
                    <a:pt x="26165" y="4128"/>
                  </a:cubicBezTo>
                  <a:cubicBezTo>
                    <a:pt x="25785" y="4080"/>
                    <a:pt x="25572" y="3677"/>
                    <a:pt x="25714" y="3345"/>
                  </a:cubicBezTo>
                  <a:cubicBezTo>
                    <a:pt x="25809" y="3155"/>
                    <a:pt x="25904" y="2965"/>
                    <a:pt x="26022" y="2799"/>
                  </a:cubicBezTo>
                  <a:cubicBezTo>
                    <a:pt x="26188" y="2491"/>
                    <a:pt x="26378" y="2206"/>
                    <a:pt x="26520" y="1874"/>
                  </a:cubicBezTo>
                  <a:cubicBezTo>
                    <a:pt x="26544" y="1732"/>
                    <a:pt x="26568" y="1590"/>
                    <a:pt x="26568" y="1424"/>
                  </a:cubicBezTo>
                  <a:cubicBezTo>
                    <a:pt x="25927" y="1329"/>
                    <a:pt x="25263" y="1376"/>
                    <a:pt x="24646" y="1542"/>
                  </a:cubicBezTo>
                  <a:cubicBezTo>
                    <a:pt x="24528" y="1590"/>
                    <a:pt x="24409" y="1661"/>
                    <a:pt x="24338" y="1756"/>
                  </a:cubicBezTo>
                  <a:cubicBezTo>
                    <a:pt x="23911" y="2349"/>
                    <a:pt x="23365" y="2847"/>
                    <a:pt x="23057" y="3487"/>
                  </a:cubicBezTo>
                  <a:cubicBezTo>
                    <a:pt x="22986" y="3630"/>
                    <a:pt x="22915" y="3748"/>
                    <a:pt x="22820" y="3867"/>
                  </a:cubicBezTo>
                  <a:cubicBezTo>
                    <a:pt x="22630" y="4151"/>
                    <a:pt x="22203" y="4199"/>
                    <a:pt x="21942" y="3938"/>
                  </a:cubicBezTo>
                  <a:cubicBezTo>
                    <a:pt x="21847" y="3843"/>
                    <a:pt x="21752" y="3724"/>
                    <a:pt x="21681" y="3606"/>
                  </a:cubicBezTo>
                  <a:cubicBezTo>
                    <a:pt x="21349" y="3060"/>
                    <a:pt x="20970" y="2538"/>
                    <a:pt x="20519" y="2088"/>
                  </a:cubicBezTo>
                  <a:cubicBezTo>
                    <a:pt x="20400" y="1969"/>
                    <a:pt x="20258" y="1874"/>
                    <a:pt x="20139" y="1779"/>
                  </a:cubicBezTo>
                  <a:cubicBezTo>
                    <a:pt x="19855" y="1590"/>
                    <a:pt x="19570" y="1424"/>
                    <a:pt x="19286" y="1257"/>
                  </a:cubicBezTo>
                  <a:cubicBezTo>
                    <a:pt x="19119" y="1186"/>
                    <a:pt x="18953" y="1139"/>
                    <a:pt x="18764" y="1115"/>
                  </a:cubicBezTo>
                  <a:cubicBezTo>
                    <a:pt x="18598" y="1091"/>
                    <a:pt x="18455" y="1257"/>
                    <a:pt x="18455" y="1424"/>
                  </a:cubicBezTo>
                  <a:cubicBezTo>
                    <a:pt x="18455" y="1495"/>
                    <a:pt x="18479" y="1542"/>
                    <a:pt x="18503" y="1613"/>
                  </a:cubicBezTo>
                  <a:cubicBezTo>
                    <a:pt x="18716" y="2301"/>
                    <a:pt x="18930" y="2989"/>
                    <a:pt x="19428" y="3535"/>
                  </a:cubicBezTo>
                  <a:cubicBezTo>
                    <a:pt x="19452" y="3558"/>
                    <a:pt x="19475" y="3606"/>
                    <a:pt x="19499" y="3630"/>
                  </a:cubicBezTo>
                  <a:cubicBezTo>
                    <a:pt x="19641" y="3843"/>
                    <a:pt x="19523" y="4128"/>
                    <a:pt x="19286" y="4175"/>
                  </a:cubicBezTo>
                  <a:cubicBezTo>
                    <a:pt x="19143" y="4223"/>
                    <a:pt x="19001" y="4223"/>
                    <a:pt x="18859" y="4151"/>
                  </a:cubicBezTo>
                  <a:cubicBezTo>
                    <a:pt x="18740" y="4080"/>
                    <a:pt x="18621" y="4009"/>
                    <a:pt x="18503" y="3938"/>
                  </a:cubicBezTo>
                  <a:cubicBezTo>
                    <a:pt x="18242" y="4199"/>
                    <a:pt x="17886" y="4294"/>
                    <a:pt x="17530" y="4199"/>
                  </a:cubicBezTo>
                  <a:cubicBezTo>
                    <a:pt x="16700" y="4080"/>
                    <a:pt x="15870" y="4033"/>
                    <a:pt x="15039" y="4104"/>
                  </a:cubicBezTo>
                  <a:cubicBezTo>
                    <a:pt x="13972" y="4199"/>
                    <a:pt x="12905" y="4294"/>
                    <a:pt x="11837" y="4389"/>
                  </a:cubicBezTo>
                  <a:cubicBezTo>
                    <a:pt x="11695" y="4412"/>
                    <a:pt x="11553" y="4436"/>
                    <a:pt x="11410" y="4484"/>
                  </a:cubicBezTo>
                  <a:cubicBezTo>
                    <a:pt x="10604" y="4744"/>
                    <a:pt x="9750" y="4958"/>
                    <a:pt x="8896" y="5124"/>
                  </a:cubicBezTo>
                  <a:cubicBezTo>
                    <a:pt x="7662" y="5385"/>
                    <a:pt x="6476" y="5812"/>
                    <a:pt x="5385" y="6429"/>
                  </a:cubicBezTo>
                  <a:cubicBezTo>
                    <a:pt x="5172" y="6547"/>
                    <a:pt x="4958" y="6690"/>
                    <a:pt x="4745" y="6832"/>
                  </a:cubicBezTo>
                  <a:cubicBezTo>
                    <a:pt x="4673" y="6879"/>
                    <a:pt x="4650" y="6974"/>
                    <a:pt x="4555" y="7117"/>
                  </a:cubicBezTo>
                  <a:cubicBezTo>
                    <a:pt x="5029" y="7164"/>
                    <a:pt x="5433" y="7211"/>
                    <a:pt x="5836" y="7235"/>
                  </a:cubicBezTo>
                  <a:cubicBezTo>
                    <a:pt x="6524" y="7283"/>
                    <a:pt x="7212" y="7306"/>
                    <a:pt x="7876" y="7330"/>
                  </a:cubicBezTo>
                  <a:cubicBezTo>
                    <a:pt x="8564" y="7354"/>
                    <a:pt x="9299" y="7425"/>
                    <a:pt x="9987" y="7235"/>
                  </a:cubicBezTo>
                  <a:cubicBezTo>
                    <a:pt x="10082" y="7211"/>
                    <a:pt x="10177" y="7211"/>
                    <a:pt x="10272" y="7235"/>
                  </a:cubicBezTo>
                  <a:cubicBezTo>
                    <a:pt x="10414" y="7259"/>
                    <a:pt x="10509" y="7377"/>
                    <a:pt x="10509" y="7496"/>
                  </a:cubicBezTo>
                  <a:cubicBezTo>
                    <a:pt x="10533" y="7615"/>
                    <a:pt x="10485" y="7757"/>
                    <a:pt x="10390" y="7828"/>
                  </a:cubicBezTo>
                  <a:cubicBezTo>
                    <a:pt x="10272" y="7876"/>
                    <a:pt x="10153" y="7923"/>
                    <a:pt x="10034" y="7947"/>
                  </a:cubicBezTo>
                  <a:cubicBezTo>
                    <a:pt x="9773" y="8018"/>
                    <a:pt x="9513" y="8065"/>
                    <a:pt x="9252" y="8113"/>
                  </a:cubicBezTo>
                  <a:cubicBezTo>
                    <a:pt x="9299" y="8184"/>
                    <a:pt x="9323" y="8231"/>
                    <a:pt x="9346" y="8303"/>
                  </a:cubicBezTo>
                  <a:cubicBezTo>
                    <a:pt x="9465" y="8658"/>
                    <a:pt x="9394" y="8848"/>
                    <a:pt x="9062" y="8896"/>
                  </a:cubicBezTo>
                  <a:cubicBezTo>
                    <a:pt x="8777" y="8967"/>
                    <a:pt x="8516" y="9109"/>
                    <a:pt x="8327" y="9346"/>
                  </a:cubicBezTo>
                  <a:cubicBezTo>
                    <a:pt x="6951" y="10675"/>
                    <a:pt x="5670" y="12122"/>
                    <a:pt x="4484" y="13616"/>
                  </a:cubicBezTo>
                  <a:cubicBezTo>
                    <a:pt x="4128" y="14019"/>
                    <a:pt x="3914" y="14517"/>
                    <a:pt x="3843" y="15039"/>
                  </a:cubicBezTo>
                  <a:cubicBezTo>
                    <a:pt x="3938" y="15182"/>
                    <a:pt x="4009" y="15324"/>
                    <a:pt x="4104" y="15490"/>
                  </a:cubicBezTo>
                  <a:close/>
                  <a:moveTo>
                    <a:pt x="29130" y="44928"/>
                  </a:moveTo>
                  <a:cubicBezTo>
                    <a:pt x="29272" y="44595"/>
                    <a:pt x="29391" y="44287"/>
                    <a:pt x="29533" y="44026"/>
                  </a:cubicBezTo>
                  <a:cubicBezTo>
                    <a:pt x="29841" y="43433"/>
                    <a:pt x="30031" y="42793"/>
                    <a:pt x="30126" y="42152"/>
                  </a:cubicBezTo>
                  <a:cubicBezTo>
                    <a:pt x="30316" y="41109"/>
                    <a:pt x="30268" y="40041"/>
                    <a:pt x="30316" y="38997"/>
                  </a:cubicBezTo>
                  <a:cubicBezTo>
                    <a:pt x="30339" y="38357"/>
                    <a:pt x="30292" y="37716"/>
                    <a:pt x="30292" y="37076"/>
                  </a:cubicBezTo>
                  <a:cubicBezTo>
                    <a:pt x="30292" y="36151"/>
                    <a:pt x="30197" y="35226"/>
                    <a:pt x="30055" y="34301"/>
                  </a:cubicBezTo>
                  <a:cubicBezTo>
                    <a:pt x="29984" y="33613"/>
                    <a:pt x="29841" y="32925"/>
                    <a:pt x="29723" y="32237"/>
                  </a:cubicBezTo>
                  <a:cubicBezTo>
                    <a:pt x="29675" y="31976"/>
                    <a:pt x="29675" y="31739"/>
                    <a:pt x="29652" y="31502"/>
                  </a:cubicBezTo>
                  <a:cubicBezTo>
                    <a:pt x="29652" y="31359"/>
                    <a:pt x="29628" y="31241"/>
                    <a:pt x="29485" y="31193"/>
                  </a:cubicBezTo>
                  <a:cubicBezTo>
                    <a:pt x="29367" y="31146"/>
                    <a:pt x="29248" y="31169"/>
                    <a:pt x="29153" y="31264"/>
                  </a:cubicBezTo>
                  <a:cubicBezTo>
                    <a:pt x="29106" y="31288"/>
                    <a:pt x="29082" y="31312"/>
                    <a:pt x="29035" y="31336"/>
                  </a:cubicBezTo>
                  <a:cubicBezTo>
                    <a:pt x="28726" y="31573"/>
                    <a:pt x="28418" y="31810"/>
                    <a:pt x="28086" y="32000"/>
                  </a:cubicBezTo>
                  <a:cubicBezTo>
                    <a:pt x="27564" y="32332"/>
                    <a:pt x="27066" y="32640"/>
                    <a:pt x="26544" y="32949"/>
                  </a:cubicBezTo>
                  <a:cubicBezTo>
                    <a:pt x="26449" y="33020"/>
                    <a:pt x="26378" y="33115"/>
                    <a:pt x="26283" y="33186"/>
                  </a:cubicBezTo>
                  <a:cubicBezTo>
                    <a:pt x="26520" y="33542"/>
                    <a:pt x="26663" y="33921"/>
                    <a:pt x="26710" y="34324"/>
                  </a:cubicBezTo>
                  <a:lnTo>
                    <a:pt x="26710" y="35558"/>
                  </a:lnTo>
                  <a:cubicBezTo>
                    <a:pt x="26686" y="35961"/>
                    <a:pt x="26544" y="36341"/>
                    <a:pt x="26283" y="36649"/>
                  </a:cubicBezTo>
                  <a:cubicBezTo>
                    <a:pt x="25951" y="37195"/>
                    <a:pt x="25382" y="37527"/>
                    <a:pt x="24741" y="37574"/>
                  </a:cubicBezTo>
                  <a:cubicBezTo>
                    <a:pt x="24291" y="37622"/>
                    <a:pt x="23840" y="37455"/>
                    <a:pt x="23508" y="37147"/>
                  </a:cubicBezTo>
                  <a:cubicBezTo>
                    <a:pt x="23176" y="36791"/>
                    <a:pt x="22915" y="36388"/>
                    <a:pt x="22725" y="35961"/>
                  </a:cubicBezTo>
                  <a:cubicBezTo>
                    <a:pt x="22654" y="35700"/>
                    <a:pt x="22535" y="35463"/>
                    <a:pt x="22369" y="35249"/>
                  </a:cubicBezTo>
                  <a:lnTo>
                    <a:pt x="19784" y="36103"/>
                  </a:lnTo>
                  <a:cubicBezTo>
                    <a:pt x="19760" y="36175"/>
                    <a:pt x="19760" y="36269"/>
                    <a:pt x="19760" y="36364"/>
                  </a:cubicBezTo>
                  <a:lnTo>
                    <a:pt x="19760" y="38475"/>
                  </a:lnTo>
                  <a:cubicBezTo>
                    <a:pt x="19760" y="39472"/>
                    <a:pt x="19784" y="40492"/>
                    <a:pt x="19760" y="41512"/>
                  </a:cubicBezTo>
                  <a:cubicBezTo>
                    <a:pt x="19689" y="43006"/>
                    <a:pt x="19546" y="44524"/>
                    <a:pt x="19357" y="46019"/>
                  </a:cubicBezTo>
                  <a:cubicBezTo>
                    <a:pt x="19286" y="46968"/>
                    <a:pt x="19262" y="47916"/>
                    <a:pt x="19286" y="48865"/>
                  </a:cubicBezTo>
                  <a:cubicBezTo>
                    <a:pt x="19309" y="49008"/>
                    <a:pt x="19333" y="49174"/>
                    <a:pt x="19380" y="49316"/>
                  </a:cubicBezTo>
                  <a:cubicBezTo>
                    <a:pt x="22654" y="49624"/>
                    <a:pt x="25927" y="49031"/>
                    <a:pt x="28869" y="47608"/>
                  </a:cubicBezTo>
                  <a:cubicBezTo>
                    <a:pt x="28869" y="47276"/>
                    <a:pt x="28987" y="46920"/>
                    <a:pt x="28774" y="46564"/>
                  </a:cubicBezTo>
                  <a:lnTo>
                    <a:pt x="28608" y="46802"/>
                  </a:lnTo>
                  <a:cubicBezTo>
                    <a:pt x="28513" y="46944"/>
                    <a:pt x="28394" y="47110"/>
                    <a:pt x="28276" y="47252"/>
                  </a:cubicBezTo>
                  <a:cubicBezTo>
                    <a:pt x="28133" y="47442"/>
                    <a:pt x="27872" y="47489"/>
                    <a:pt x="27683" y="47371"/>
                  </a:cubicBezTo>
                  <a:cubicBezTo>
                    <a:pt x="27469" y="47228"/>
                    <a:pt x="27374" y="46991"/>
                    <a:pt x="27469" y="46778"/>
                  </a:cubicBezTo>
                  <a:cubicBezTo>
                    <a:pt x="27517" y="46635"/>
                    <a:pt x="27683" y="46541"/>
                    <a:pt x="27588" y="46351"/>
                  </a:cubicBezTo>
                  <a:cubicBezTo>
                    <a:pt x="27398" y="46398"/>
                    <a:pt x="27232" y="46446"/>
                    <a:pt x="27066" y="46493"/>
                  </a:cubicBezTo>
                  <a:cubicBezTo>
                    <a:pt x="26639" y="46635"/>
                    <a:pt x="26165" y="46683"/>
                    <a:pt x="25714" y="46588"/>
                  </a:cubicBezTo>
                  <a:cubicBezTo>
                    <a:pt x="25548" y="46564"/>
                    <a:pt x="25405" y="46446"/>
                    <a:pt x="25382" y="46256"/>
                  </a:cubicBezTo>
                  <a:cubicBezTo>
                    <a:pt x="25358" y="46090"/>
                    <a:pt x="25453" y="45924"/>
                    <a:pt x="25595" y="45853"/>
                  </a:cubicBezTo>
                  <a:cubicBezTo>
                    <a:pt x="25832" y="45734"/>
                    <a:pt x="26046" y="45639"/>
                    <a:pt x="26283" y="45568"/>
                  </a:cubicBezTo>
                  <a:cubicBezTo>
                    <a:pt x="26592" y="45449"/>
                    <a:pt x="26924" y="45402"/>
                    <a:pt x="27232" y="45283"/>
                  </a:cubicBezTo>
                  <a:cubicBezTo>
                    <a:pt x="27849" y="45070"/>
                    <a:pt x="28489" y="44928"/>
                    <a:pt x="29130" y="44904"/>
                  </a:cubicBezTo>
                  <a:close/>
                  <a:moveTo>
                    <a:pt x="29936" y="47205"/>
                  </a:moveTo>
                  <a:cubicBezTo>
                    <a:pt x="30458" y="47039"/>
                    <a:pt x="30932" y="46944"/>
                    <a:pt x="31383" y="46778"/>
                  </a:cubicBezTo>
                  <a:cubicBezTo>
                    <a:pt x="32569" y="46303"/>
                    <a:pt x="33826" y="45995"/>
                    <a:pt x="34989" y="45473"/>
                  </a:cubicBezTo>
                  <a:cubicBezTo>
                    <a:pt x="35107" y="45449"/>
                    <a:pt x="35226" y="45426"/>
                    <a:pt x="35345" y="45378"/>
                  </a:cubicBezTo>
                  <a:cubicBezTo>
                    <a:pt x="36056" y="45117"/>
                    <a:pt x="36744" y="44880"/>
                    <a:pt x="37432" y="44572"/>
                  </a:cubicBezTo>
                  <a:cubicBezTo>
                    <a:pt x="38167" y="44263"/>
                    <a:pt x="38333" y="43836"/>
                    <a:pt x="38120" y="43077"/>
                  </a:cubicBezTo>
                  <a:cubicBezTo>
                    <a:pt x="37978" y="42579"/>
                    <a:pt x="37811" y="42105"/>
                    <a:pt x="37622" y="41630"/>
                  </a:cubicBezTo>
                  <a:cubicBezTo>
                    <a:pt x="37408" y="41156"/>
                    <a:pt x="37195" y="40729"/>
                    <a:pt x="36958" y="40278"/>
                  </a:cubicBezTo>
                  <a:cubicBezTo>
                    <a:pt x="36507" y="39519"/>
                    <a:pt x="36009" y="38784"/>
                    <a:pt x="35439" y="38096"/>
                  </a:cubicBezTo>
                  <a:cubicBezTo>
                    <a:pt x="34989" y="37503"/>
                    <a:pt x="34514" y="36886"/>
                    <a:pt x="34064" y="36269"/>
                  </a:cubicBezTo>
                  <a:cubicBezTo>
                    <a:pt x="33684" y="35748"/>
                    <a:pt x="33376" y="35178"/>
                    <a:pt x="32972" y="34704"/>
                  </a:cubicBezTo>
                  <a:cubicBezTo>
                    <a:pt x="32403" y="34016"/>
                    <a:pt x="31786" y="33376"/>
                    <a:pt x="31193" y="32711"/>
                  </a:cubicBezTo>
                  <a:cubicBezTo>
                    <a:pt x="31098" y="32616"/>
                    <a:pt x="31004" y="32545"/>
                    <a:pt x="30885" y="32474"/>
                  </a:cubicBezTo>
                  <a:lnTo>
                    <a:pt x="30790" y="32474"/>
                  </a:lnTo>
                  <a:cubicBezTo>
                    <a:pt x="30790" y="32522"/>
                    <a:pt x="30790" y="32569"/>
                    <a:pt x="30790" y="32593"/>
                  </a:cubicBezTo>
                  <a:cubicBezTo>
                    <a:pt x="31122" y="33755"/>
                    <a:pt x="31146" y="34965"/>
                    <a:pt x="31359" y="36151"/>
                  </a:cubicBezTo>
                  <a:cubicBezTo>
                    <a:pt x="31383" y="36222"/>
                    <a:pt x="31383" y="36317"/>
                    <a:pt x="31359" y="36388"/>
                  </a:cubicBezTo>
                  <a:cubicBezTo>
                    <a:pt x="31359" y="37337"/>
                    <a:pt x="31407" y="38309"/>
                    <a:pt x="31383" y="39258"/>
                  </a:cubicBezTo>
                  <a:cubicBezTo>
                    <a:pt x="31407" y="40160"/>
                    <a:pt x="31359" y="41061"/>
                    <a:pt x="31241" y="41962"/>
                  </a:cubicBezTo>
                  <a:cubicBezTo>
                    <a:pt x="31170" y="42722"/>
                    <a:pt x="30980" y="43481"/>
                    <a:pt x="30648" y="44168"/>
                  </a:cubicBezTo>
                  <a:cubicBezTo>
                    <a:pt x="30363" y="44809"/>
                    <a:pt x="30102" y="45449"/>
                    <a:pt x="29889" y="46137"/>
                  </a:cubicBezTo>
                  <a:cubicBezTo>
                    <a:pt x="29841" y="46232"/>
                    <a:pt x="29841" y="46327"/>
                    <a:pt x="29841" y="46422"/>
                  </a:cubicBezTo>
                  <a:cubicBezTo>
                    <a:pt x="29889" y="46659"/>
                    <a:pt x="29912" y="46873"/>
                    <a:pt x="29936" y="47181"/>
                  </a:cubicBezTo>
                  <a:close/>
                  <a:moveTo>
                    <a:pt x="20495" y="50526"/>
                  </a:moveTo>
                  <a:cubicBezTo>
                    <a:pt x="20329" y="51071"/>
                    <a:pt x="20092" y="51593"/>
                    <a:pt x="19784" y="52091"/>
                  </a:cubicBezTo>
                  <a:cubicBezTo>
                    <a:pt x="19618" y="52376"/>
                    <a:pt x="19523" y="52708"/>
                    <a:pt x="19499" y="53040"/>
                  </a:cubicBezTo>
                  <a:cubicBezTo>
                    <a:pt x="19879" y="53420"/>
                    <a:pt x="20400" y="53633"/>
                    <a:pt x="20946" y="53633"/>
                  </a:cubicBezTo>
                  <a:cubicBezTo>
                    <a:pt x="21444" y="53609"/>
                    <a:pt x="21942" y="53633"/>
                    <a:pt x="22440" y="53633"/>
                  </a:cubicBezTo>
                  <a:cubicBezTo>
                    <a:pt x="22678" y="53657"/>
                    <a:pt x="22939" y="53609"/>
                    <a:pt x="23152" y="53491"/>
                  </a:cubicBezTo>
                  <a:cubicBezTo>
                    <a:pt x="23437" y="53348"/>
                    <a:pt x="23721" y="53254"/>
                    <a:pt x="24006" y="53159"/>
                  </a:cubicBezTo>
                  <a:cubicBezTo>
                    <a:pt x="24291" y="53088"/>
                    <a:pt x="24528" y="52874"/>
                    <a:pt x="24599" y="52589"/>
                  </a:cubicBezTo>
                  <a:cubicBezTo>
                    <a:pt x="24812" y="52162"/>
                    <a:pt x="25050" y="51759"/>
                    <a:pt x="25311" y="51356"/>
                  </a:cubicBezTo>
                  <a:cubicBezTo>
                    <a:pt x="25429" y="51071"/>
                    <a:pt x="25714" y="50881"/>
                    <a:pt x="26046" y="50881"/>
                  </a:cubicBezTo>
                  <a:cubicBezTo>
                    <a:pt x="26093" y="50881"/>
                    <a:pt x="26141" y="50858"/>
                    <a:pt x="26212" y="50834"/>
                  </a:cubicBezTo>
                  <a:lnTo>
                    <a:pt x="27635" y="50431"/>
                  </a:lnTo>
                  <a:cubicBezTo>
                    <a:pt x="27683" y="50407"/>
                    <a:pt x="27754" y="50407"/>
                    <a:pt x="27801" y="50407"/>
                  </a:cubicBezTo>
                  <a:cubicBezTo>
                    <a:pt x="28110" y="50407"/>
                    <a:pt x="28394" y="50336"/>
                    <a:pt x="28679" y="50217"/>
                  </a:cubicBezTo>
                  <a:cubicBezTo>
                    <a:pt x="29106" y="50099"/>
                    <a:pt x="29509" y="49980"/>
                    <a:pt x="29936" y="49909"/>
                  </a:cubicBezTo>
                  <a:cubicBezTo>
                    <a:pt x="30245" y="49885"/>
                    <a:pt x="30553" y="49814"/>
                    <a:pt x="30838" y="49695"/>
                  </a:cubicBezTo>
                  <a:cubicBezTo>
                    <a:pt x="31193" y="49482"/>
                    <a:pt x="31668" y="49648"/>
                    <a:pt x="31834" y="50028"/>
                  </a:cubicBezTo>
                  <a:cubicBezTo>
                    <a:pt x="31881" y="50194"/>
                    <a:pt x="31929" y="50336"/>
                    <a:pt x="31929" y="50502"/>
                  </a:cubicBezTo>
                  <a:cubicBezTo>
                    <a:pt x="31929" y="50739"/>
                    <a:pt x="31929" y="50953"/>
                    <a:pt x="31929" y="51190"/>
                  </a:cubicBezTo>
                  <a:lnTo>
                    <a:pt x="31929" y="51925"/>
                  </a:lnTo>
                  <a:cubicBezTo>
                    <a:pt x="32142" y="52044"/>
                    <a:pt x="32379" y="52115"/>
                    <a:pt x="32640" y="52091"/>
                  </a:cubicBezTo>
                  <a:lnTo>
                    <a:pt x="34443" y="52091"/>
                  </a:lnTo>
                  <a:cubicBezTo>
                    <a:pt x="34538" y="52115"/>
                    <a:pt x="34633" y="52091"/>
                    <a:pt x="34728" y="52044"/>
                  </a:cubicBezTo>
                  <a:cubicBezTo>
                    <a:pt x="35439" y="51688"/>
                    <a:pt x="36222" y="51451"/>
                    <a:pt x="36863" y="50929"/>
                  </a:cubicBezTo>
                  <a:cubicBezTo>
                    <a:pt x="37147" y="50715"/>
                    <a:pt x="37384" y="50407"/>
                    <a:pt x="37551" y="50075"/>
                  </a:cubicBezTo>
                  <a:cubicBezTo>
                    <a:pt x="37645" y="49862"/>
                    <a:pt x="37740" y="49624"/>
                    <a:pt x="37835" y="49411"/>
                  </a:cubicBezTo>
                  <a:cubicBezTo>
                    <a:pt x="37930" y="49174"/>
                    <a:pt x="37978" y="48936"/>
                    <a:pt x="37978" y="48675"/>
                  </a:cubicBezTo>
                  <a:lnTo>
                    <a:pt x="37978" y="45948"/>
                  </a:lnTo>
                  <a:cubicBezTo>
                    <a:pt x="37978" y="45853"/>
                    <a:pt x="38001" y="45734"/>
                    <a:pt x="37835" y="45663"/>
                  </a:cubicBezTo>
                  <a:cubicBezTo>
                    <a:pt x="37788" y="45687"/>
                    <a:pt x="37693" y="45710"/>
                    <a:pt x="37574" y="45758"/>
                  </a:cubicBezTo>
                  <a:cubicBezTo>
                    <a:pt x="36981" y="45971"/>
                    <a:pt x="36388" y="46208"/>
                    <a:pt x="35795" y="46422"/>
                  </a:cubicBezTo>
                  <a:cubicBezTo>
                    <a:pt x="34609" y="46825"/>
                    <a:pt x="33423" y="47228"/>
                    <a:pt x="32237" y="47655"/>
                  </a:cubicBezTo>
                  <a:lnTo>
                    <a:pt x="30814" y="48154"/>
                  </a:lnTo>
                  <a:cubicBezTo>
                    <a:pt x="30600" y="48225"/>
                    <a:pt x="30387" y="48272"/>
                    <a:pt x="30173" y="48367"/>
                  </a:cubicBezTo>
                  <a:cubicBezTo>
                    <a:pt x="29367" y="48675"/>
                    <a:pt x="28560" y="49008"/>
                    <a:pt x="27754" y="49316"/>
                  </a:cubicBezTo>
                  <a:cubicBezTo>
                    <a:pt x="26995" y="49577"/>
                    <a:pt x="26212" y="49790"/>
                    <a:pt x="25453" y="50004"/>
                  </a:cubicBezTo>
                  <a:cubicBezTo>
                    <a:pt x="24243" y="50360"/>
                    <a:pt x="23010" y="50526"/>
                    <a:pt x="21776" y="50526"/>
                  </a:cubicBezTo>
                  <a:close/>
                  <a:moveTo>
                    <a:pt x="30766" y="50976"/>
                  </a:moveTo>
                  <a:cubicBezTo>
                    <a:pt x="30363" y="50976"/>
                    <a:pt x="29960" y="51024"/>
                    <a:pt x="29580" y="51119"/>
                  </a:cubicBezTo>
                  <a:cubicBezTo>
                    <a:pt x="29011" y="51261"/>
                    <a:pt x="28465" y="51498"/>
                    <a:pt x="27872" y="51498"/>
                  </a:cubicBezTo>
                  <a:cubicBezTo>
                    <a:pt x="27849" y="51498"/>
                    <a:pt x="27801" y="51498"/>
                    <a:pt x="27754" y="51522"/>
                  </a:cubicBezTo>
                  <a:cubicBezTo>
                    <a:pt x="27469" y="51641"/>
                    <a:pt x="27185" y="51712"/>
                    <a:pt x="26876" y="51759"/>
                  </a:cubicBezTo>
                  <a:cubicBezTo>
                    <a:pt x="26449" y="51783"/>
                    <a:pt x="26070" y="52044"/>
                    <a:pt x="25904" y="52447"/>
                  </a:cubicBezTo>
                  <a:cubicBezTo>
                    <a:pt x="25832" y="52661"/>
                    <a:pt x="25738" y="52850"/>
                    <a:pt x="25619" y="53040"/>
                  </a:cubicBezTo>
                  <a:cubicBezTo>
                    <a:pt x="25311" y="53538"/>
                    <a:pt x="25073" y="54131"/>
                    <a:pt x="24362" y="54179"/>
                  </a:cubicBezTo>
                  <a:cubicBezTo>
                    <a:pt x="24314" y="54179"/>
                    <a:pt x="24267" y="54202"/>
                    <a:pt x="24243" y="54226"/>
                  </a:cubicBezTo>
                  <a:cubicBezTo>
                    <a:pt x="23626" y="54558"/>
                    <a:pt x="22915" y="54724"/>
                    <a:pt x="22227" y="54701"/>
                  </a:cubicBezTo>
                  <a:cubicBezTo>
                    <a:pt x="22179" y="54701"/>
                    <a:pt x="22156" y="54748"/>
                    <a:pt x="22037" y="54795"/>
                  </a:cubicBezTo>
                  <a:cubicBezTo>
                    <a:pt x="22346" y="55128"/>
                    <a:pt x="22037" y="55436"/>
                    <a:pt x="21990" y="55768"/>
                  </a:cubicBezTo>
                  <a:cubicBezTo>
                    <a:pt x="22156" y="55981"/>
                    <a:pt x="22417" y="56100"/>
                    <a:pt x="22701" y="56053"/>
                  </a:cubicBezTo>
                  <a:cubicBezTo>
                    <a:pt x="23294" y="56053"/>
                    <a:pt x="23887" y="56029"/>
                    <a:pt x="24504" y="56029"/>
                  </a:cubicBezTo>
                  <a:cubicBezTo>
                    <a:pt x="25002" y="56029"/>
                    <a:pt x="25524" y="55981"/>
                    <a:pt x="26022" y="55863"/>
                  </a:cubicBezTo>
                  <a:cubicBezTo>
                    <a:pt x="26449" y="55721"/>
                    <a:pt x="26900" y="55602"/>
                    <a:pt x="27327" y="55507"/>
                  </a:cubicBezTo>
                  <a:cubicBezTo>
                    <a:pt x="28774" y="55151"/>
                    <a:pt x="30197" y="54724"/>
                    <a:pt x="31597" y="54202"/>
                  </a:cubicBezTo>
                  <a:cubicBezTo>
                    <a:pt x="32024" y="54036"/>
                    <a:pt x="32498" y="53918"/>
                    <a:pt x="32972" y="53847"/>
                  </a:cubicBezTo>
                  <a:cubicBezTo>
                    <a:pt x="33162" y="53823"/>
                    <a:pt x="33352" y="53775"/>
                    <a:pt x="33565" y="53728"/>
                  </a:cubicBezTo>
                  <a:lnTo>
                    <a:pt x="33565" y="53254"/>
                  </a:lnTo>
                  <a:cubicBezTo>
                    <a:pt x="33423" y="53230"/>
                    <a:pt x="33281" y="53230"/>
                    <a:pt x="33138" y="53230"/>
                  </a:cubicBezTo>
                  <a:cubicBezTo>
                    <a:pt x="32498" y="53230"/>
                    <a:pt x="31858" y="53135"/>
                    <a:pt x="31241" y="52945"/>
                  </a:cubicBezTo>
                  <a:cubicBezTo>
                    <a:pt x="30980" y="52898"/>
                    <a:pt x="30743" y="52708"/>
                    <a:pt x="30648" y="52447"/>
                  </a:cubicBezTo>
                  <a:cubicBezTo>
                    <a:pt x="30529" y="52186"/>
                    <a:pt x="30553" y="51878"/>
                    <a:pt x="30695" y="51617"/>
                  </a:cubicBezTo>
                  <a:cubicBezTo>
                    <a:pt x="30838" y="51427"/>
                    <a:pt x="30838" y="51190"/>
                    <a:pt x="30766" y="50976"/>
                  </a:cubicBezTo>
                  <a:close/>
                  <a:moveTo>
                    <a:pt x="4958" y="46825"/>
                  </a:moveTo>
                  <a:cubicBezTo>
                    <a:pt x="4934" y="46896"/>
                    <a:pt x="4911" y="46944"/>
                    <a:pt x="4911" y="46968"/>
                  </a:cubicBezTo>
                  <a:cubicBezTo>
                    <a:pt x="4958" y="47347"/>
                    <a:pt x="4982" y="47703"/>
                    <a:pt x="5029" y="48082"/>
                  </a:cubicBezTo>
                  <a:cubicBezTo>
                    <a:pt x="5243" y="49150"/>
                    <a:pt x="5361" y="50241"/>
                    <a:pt x="5385" y="51332"/>
                  </a:cubicBezTo>
                  <a:cubicBezTo>
                    <a:pt x="5385" y="51854"/>
                    <a:pt x="5480" y="52352"/>
                    <a:pt x="5646" y="52827"/>
                  </a:cubicBezTo>
                  <a:cubicBezTo>
                    <a:pt x="5693" y="52850"/>
                    <a:pt x="5741" y="52874"/>
                    <a:pt x="5788" y="52874"/>
                  </a:cubicBezTo>
                  <a:lnTo>
                    <a:pt x="8659" y="52305"/>
                  </a:lnTo>
                  <a:cubicBezTo>
                    <a:pt x="8753" y="51878"/>
                    <a:pt x="8659" y="50929"/>
                    <a:pt x="8350" y="49197"/>
                  </a:cubicBezTo>
                  <a:cubicBezTo>
                    <a:pt x="8327" y="49174"/>
                    <a:pt x="8303" y="49126"/>
                    <a:pt x="8255" y="49102"/>
                  </a:cubicBezTo>
                  <a:cubicBezTo>
                    <a:pt x="7852" y="48770"/>
                    <a:pt x="7828" y="48747"/>
                    <a:pt x="8137" y="48343"/>
                  </a:cubicBezTo>
                  <a:cubicBezTo>
                    <a:pt x="8232" y="48201"/>
                    <a:pt x="8279" y="48035"/>
                    <a:pt x="8255" y="47869"/>
                  </a:cubicBezTo>
                  <a:cubicBezTo>
                    <a:pt x="8208" y="47584"/>
                    <a:pt x="8160" y="47300"/>
                    <a:pt x="8089" y="47015"/>
                  </a:cubicBezTo>
                  <a:cubicBezTo>
                    <a:pt x="8089" y="46944"/>
                    <a:pt x="8089" y="46802"/>
                    <a:pt x="7923" y="46778"/>
                  </a:cubicBezTo>
                  <a:cubicBezTo>
                    <a:pt x="7852" y="46849"/>
                    <a:pt x="7781" y="46920"/>
                    <a:pt x="7710" y="46991"/>
                  </a:cubicBezTo>
                  <a:cubicBezTo>
                    <a:pt x="7425" y="47252"/>
                    <a:pt x="7164" y="47537"/>
                    <a:pt x="6880" y="47798"/>
                  </a:cubicBezTo>
                  <a:cubicBezTo>
                    <a:pt x="6642" y="47988"/>
                    <a:pt x="6381" y="48177"/>
                    <a:pt x="6120" y="48343"/>
                  </a:cubicBezTo>
                  <a:cubicBezTo>
                    <a:pt x="5883" y="48509"/>
                    <a:pt x="5551" y="48438"/>
                    <a:pt x="5409" y="48201"/>
                  </a:cubicBezTo>
                  <a:cubicBezTo>
                    <a:pt x="5267" y="47988"/>
                    <a:pt x="5314" y="47703"/>
                    <a:pt x="5504" y="47537"/>
                  </a:cubicBezTo>
                  <a:cubicBezTo>
                    <a:pt x="5670" y="47442"/>
                    <a:pt x="5812" y="47323"/>
                    <a:pt x="5978" y="47228"/>
                  </a:cubicBezTo>
                  <a:cubicBezTo>
                    <a:pt x="6144" y="47134"/>
                    <a:pt x="6287" y="46991"/>
                    <a:pt x="6358" y="46802"/>
                  </a:cubicBezTo>
                  <a:cubicBezTo>
                    <a:pt x="5954" y="46802"/>
                    <a:pt x="5599" y="46778"/>
                    <a:pt x="5219" y="46778"/>
                  </a:cubicBezTo>
                  <a:cubicBezTo>
                    <a:pt x="5124" y="46778"/>
                    <a:pt x="5053" y="46802"/>
                    <a:pt x="4958" y="46802"/>
                  </a:cubicBezTo>
                  <a:close/>
                  <a:moveTo>
                    <a:pt x="4531" y="42698"/>
                  </a:moveTo>
                  <a:cubicBezTo>
                    <a:pt x="4555" y="43220"/>
                    <a:pt x="4555" y="43718"/>
                    <a:pt x="4650" y="44192"/>
                  </a:cubicBezTo>
                  <a:cubicBezTo>
                    <a:pt x="4721" y="44667"/>
                    <a:pt x="4697" y="45165"/>
                    <a:pt x="4887" y="45639"/>
                  </a:cubicBezTo>
                  <a:cubicBezTo>
                    <a:pt x="5693" y="45687"/>
                    <a:pt x="6524" y="45639"/>
                    <a:pt x="7330" y="45544"/>
                  </a:cubicBezTo>
                  <a:cubicBezTo>
                    <a:pt x="7449" y="45521"/>
                    <a:pt x="7591" y="45473"/>
                    <a:pt x="7710" y="45402"/>
                  </a:cubicBezTo>
                  <a:cubicBezTo>
                    <a:pt x="7473" y="44335"/>
                    <a:pt x="7235" y="43291"/>
                    <a:pt x="6998" y="42271"/>
                  </a:cubicBezTo>
                  <a:cubicBezTo>
                    <a:pt x="6785" y="42200"/>
                    <a:pt x="6571" y="42200"/>
                    <a:pt x="6358" y="42295"/>
                  </a:cubicBezTo>
                  <a:cubicBezTo>
                    <a:pt x="6026" y="42413"/>
                    <a:pt x="5670" y="42461"/>
                    <a:pt x="5338" y="42461"/>
                  </a:cubicBezTo>
                  <a:cubicBezTo>
                    <a:pt x="5029" y="42461"/>
                    <a:pt x="4768" y="42532"/>
                    <a:pt x="4507" y="42698"/>
                  </a:cubicBezTo>
                  <a:close/>
                  <a:moveTo>
                    <a:pt x="35250" y="16202"/>
                  </a:moveTo>
                  <a:cubicBezTo>
                    <a:pt x="35748" y="15893"/>
                    <a:pt x="36127" y="15443"/>
                    <a:pt x="36341" y="14921"/>
                  </a:cubicBezTo>
                  <a:cubicBezTo>
                    <a:pt x="36602" y="14328"/>
                    <a:pt x="36578" y="13640"/>
                    <a:pt x="36293" y="13070"/>
                  </a:cubicBezTo>
                  <a:cubicBezTo>
                    <a:pt x="36104" y="12572"/>
                    <a:pt x="35511" y="12383"/>
                    <a:pt x="35060" y="12667"/>
                  </a:cubicBezTo>
                  <a:cubicBezTo>
                    <a:pt x="34609" y="12904"/>
                    <a:pt x="34372" y="13308"/>
                    <a:pt x="34135" y="13711"/>
                  </a:cubicBezTo>
                  <a:cubicBezTo>
                    <a:pt x="34253" y="13853"/>
                    <a:pt x="34372" y="13996"/>
                    <a:pt x="34467" y="14162"/>
                  </a:cubicBezTo>
                  <a:cubicBezTo>
                    <a:pt x="34657" y="14565"/>
                    <a:pt x="34799" y="14944"/>
                    <a:pt x="34965" y="15348"/>
                  </a:cubicBezTo>
                  <a:cubicBezTo>
                    <a:pt x="35060" y="15609"/>
                    <a:pt x="35131" y="15870"/>
                    <a:pt x="35250" y="16178"/>
                  </a:cubicBezTo>
                  <a:close/>
                  <a:moveTo>
                    <a:pt x="23365" y="34870"/>
                  </a:moveTo>
                  <a:cubicBezTo>
                    <a:pt x="23532" y="35202"/>
                    <a:pt x="23650" y="35534"/>
                    <a:pt x="23840" y="35842"/>
                  </a:cubicBezTo>
                  <a:cubicBezTo>
                    <a:pt x="23911" y="35985"/>
                    <a:pt x="24030" y="36103"/>
                    <a:pt x="24125" y="36222"/>
                  </a:cubicBezTo>
                  <a:cubicBezTo>
                    <a:pt x="24385" y="36554"/>
                    <a:pt x="24884" y="36578"/>
                    <a:pt x="25168" y="36293"/>
                  </a:cubicBezTo>
                  <a:cubicBezTo>
                    <a:pt x="25429" y="36103"/>
                    <a:pt x="25595" y="35819"/>
                    <a:pt x="25595" y="35510"/>
                  </a:cubicBezTo>
                  <a:cubicBezTo>
                    <a:pt x="25595" y="35131"/>
                    <a:pt x="25643" y="34751"/>
                    <a:pt x="25595" y="34396"/>
                  </a:cubicBezTo>
                  <a:cubicBezTo>
                    <a:pt x="25619" y="34135"/>
                    <a:pt x="25500" y="33897"/>
                    <a:pt x="25263" y="33802"/>
                  </a:cubicBezTo>
                  <a:close/>
                  <a:moveTo>
                    <a:pt x="6358" y="53941"/>
                  </a:moveTo>
                  <a:cubicBezTo>
                    <a:pt x="6642" y="54535"/>
                    <a:pt x="6974" y="55104"/>
                    <a:pt x="7330" y="55649"/>
                  </a:cubicBezTo>
                  <a:cubicBezTo>
                    <a:pt x="7449" y="55792"/>
                    <a:pt x="7544" y="55958"/>
                    <a:pt x="7757" y="56005"/>
                  </a:cubicBezTo>
                  <a:cubicBezTo>
                    <a:pt x="7781" y="55981"/>
                    <a:pt x="7828" y="55981"/>
                    <a:pt x="7852" y="55934"/>
                  </a:cubicBezTo>
                  <a:cubicBezTo>
                    <a:pt x="8066" y="55246"/>
                    <a:pt x="8303" y="54535"/>
                    <a:pt x="8516" y="53847"/>
                  </a:cubicBezTo>
                  <a:cubicBezTo>
                    <a:pt x="8540" y="53728"/>
                    <a:pt x="8540" y="53609"/>
                    <a:pt x="8564" y="53515"/>
                  </a:cubicBezTo>
                  <a:cubicBezTo>
                    <a:pt x="7971" y="53420"/>
                    <a:pt x="7449" y="53657"/>
                    <a:pt x="6903" y="53728"/>
                  </a:cubicBezTo>
                  <a:cubicBezTo>
                    <a:pt x="6690" y="53728"/>
                    <a:pt x="6500" y="53799"/>
                    <a:pt x="6358" y="53941"/>
                  </a:cubicBezTo>
                  <a:close/>
                  <a:moveTo>
                    <a:pt x="49197" y="51617"/>
                  </a:moveTo>
                  <a:cubicBezTo>
                    <a:pt x="49126" y="51451"/>
                    <a:pt x="49103" y="51332"/>
                    <a:pt x="49055" y="51285"/>
                  </a:cubicBezTo>
                  <a:cubicBezTo>
                    <a:pt x="48984" y="51237"/>
                    <a:pt x="48794" y="51119"/>
                    <a:pt x="48699" y="51024"/>
                  </a:cubicBezTo>
                  <a:cubicBezTo>
                    <a:pt x="48486" y="50787"/>
                    <a:pt x="48177" y="50668"/>
                    <a:pt x="47869" y="50692"/>
                  </a:cubicBezTo>
                  <a:lnTo>
                    <a:pt x="46944" y="50692"/>
                  </a:lnTo>
                  <a:cubicBezTo>
                    <a:pt x="46541" y="50715"/>
                    <a:pt x="46137" y="50810"/>
                    <a:pt x="45758" y="50953"/>
                  </a:cubicBezTo>
                  <a:cubicBezTo>
                    <a:pt x="46185" y="51332"/>
                    <a:pt x="46730" y="51546"/>
                    <a:pt x="47300" y="51617"/>
                  </a:cubicBezTo>
                  <a:cubicBezTo>
                    <a:pt x="47893" y="51641"/>
                    <a:pt x="48486" y="51617"/>
                    <a:pt x="49197" y="51617"/>
                  </a:cubicBezTo>
                  <a:close/>
                  <a:moveTo>
                    <a:pt x="1400" y="26900"/>
                  </a:moveTo>
                  <a:cubicBezTo>
                    <a:pt x="1115" y="27208"/>
                    <a:pt x="1139" y="27611"/>
                    <a:pt x="1115" y="27967"/>
                  </a:cubicBezTo>
                  <a:cubicBezTo>
                    <a:pt x="1068" y="28347"/>
                    <a:pt x="1210" y="28703"/>
                    <a:pt x="1519" y="28940"/>
                  </a:cubicBezTo>
                  <a:cubicBezTo>
                    <a:pt x="1851" y="29201"/>
                    <a:pt x="2278" y="29296"/>
                    <a:pt x="2681" y="29248"/>
                  </a:cubicBezTo>
                  <a:cubicBezTo>
                    <a:pt x="2467" y="28608"/>
                    <a:pt x="2278" y="27991"/>
                    <a:pt x="2064" y="27398"/>
                  </a:cubicBezTo>
                  <a:cubicBezTo>
                    <a:pt x="2017" y="27279"/>
                    <a:pt x="1946" y="27184"/>
                    <a:pt x="1851" y="27137"/>
                  </a:cubicBezTo>
                  <a:cubicBezTo>
                    <a:pt x="1708" y="27042"/>
                    <a:pt x="1542" y="26971"/>
                    <a:pt x="1400" y="26900"/>
                  </a:cubicBezTo>
                  <a:close/>
                  <a:moveTo>
                    <a:pt x="38903" y="55507"/>
                  </a:moveTo>
                  <a:cubicBezTo>
                    <a:pt x="38926" y="55460"/>
                    <a:pt x="38950" y="55412"/>
                    <a:pt x="38950" y="55365"/>
                  </a:cubicBezTo>
                  <a:cubicBezTo>
                    <a:pt x="38950" y="55317"/>
                    <a:pt x="38950" y="55270"/>
                    <a:pt x="38950" y="55246"/>
                  </a:cubicBezTo>
                  <a:cubicBezTo>
                    <a:pt x="38737" y="54819"/>
                    <a:pt x="38404" y="54463"/>
                    <a:pt x="37954" y="54274"/>
                  </a:cubicBezTo>
                  <a:cubicBezTo>
                    <a:pt x="37859" y="54226"/>
                    <a:pt x="37764" y="54202"/>
                    <a:pt x="37669" y="54226"/>
                  </a:cubicBezTo>
                  <a:cubicBezTo>
                    <a:pt x="37384" y="54321"/>
                    <a:pt x="37100" y="54463"/>
                    <a:pt x="36886" y="54677"/>
                  </a:cubicBezTo>
                  <a:cubicBezTo>
                    <a:pt x="37740" y="55602"/>
                    <a:pt x="37740" y="55602"/>
                    <a:pt x="38831" y="55531"/>
                  </a:cubicBezTo>
                  <a:cubicBezTo>
                    <a:pt x="38855" y="55531"/>
                    <a:pt x="38903" y="55531"/>
                    <a:pt x="38926" y="55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454375" y="4426750"/>
              <a:ext cx="271050" cy="176750"/>
            </a:xfrm>
            <a:custGeom>
              <a:avLst/>
              <a:gdLst/>
              <a:ahLst/>
              <a:cxnLst/>
              <a:rect l="l" t="t" r="r" b="b"/>
              <a:pathLst>
                <a:path w="10842" h="7070" extrusionOk="0">
                  <a:moveTo>
                    <a:pt x="5053" y="3132"/>
                  </a:moveTo>
                  <a:cubicBezTo>
                    <a:pt x="5172" y="2776"/>
                    <a:pt x="5267" y="2515"/>
                    <a:pt x="5362" y="2254"/>
                  </a:cubicBezTo>
                  <a:cubicBezTo>
                    <a:pt x="5646" y="1447"/>
                    <a:pt x="6239" y="783"/>
                    <a:pt x="7022" y="404"/>
                  </a:cubicBezTo>
                  <a:cubicBezTo>
                    <a:pt x="7781" y="0"/>
                    <a:pt x="8683" y="48"/>
                    <a:pt x="9394" y="498"/>
                  </a:cubicBezTo>
                  <a:cubicBezTo>
                    <a:pt x="9845" y="736"/>
                    <a:pt x="10177" y="1139"/>
                    <a:pt x="10319" y="1637"/>
                  </a:cubicBezTo>
                  <a:cubicBezTo>
                    <a:pt x="10319" y="1661"/>
                    <a:pt x="10343" y="1708"/>
                    <a:pt x="10367" y="1732"/>
                  </a:cubicBezTo>
                  <a:cubicBezTo>
                    <a:pt x="10818" y="2301"/>
                    <a:pt x="10841" y="2965"/>
                    <a:pt x="10794" y="3630"/>
                  </a:cubicBezTo>
                  <a:cubicBezTo>
                    <a:pt x="10770" y="3819"/>
                    <a:pt x="10723" y="3985"/>
                    <a:pt x="10652" y="4152"/>
                  </a:cubicBezTo>
                  <a:cubicBezTo>
                    <a:pt x="10533" y="4460"/>
                    <a:pt x="10201" y="4578"/>
                    <a:pt x="9940" y="4460"/>
                  </a:cubicBezTo>
                  <a:cubicBezTo>
                    <a:pt x="9845" y="4436"/>
                    <a:pt x="9774" y="4389"/>
                    <a:pt x="9703" y="4341"/>
                  </a:cubicBezTo>
                  <a:cubicBezTo>
                    <a:pt x="9442" y="4199"/>
                    <a:pt x="9347" y="3962"/>
                    <a:pt x="9513" y="3725"/>
                  </a:cubicBezTo>
                  <a:cubicBezTo>
                    <a:pt x="9679" y="3511"/>
                    <a:pt x="9750" y="3226"/>
                    <a:pt x="9679" y="2965"/>
                  </a:cubicBezTo>
                  <a:cubicBezTo>
                    <a:pt x="9655" y="2823"/>
                    <a:pt x="9632" y="2681"/>
                    <a:pt x="9560" y="2562"/>
                  </a:cubicBezTo>
                  <a:cubicBezTo>
                    <a:pt x="9465" y="2325"/>
                    <a:pt x="9347" y="2112"/>
                    <a:pt x="9228" y="1898"/>
                  </a:cubicBezTo>
                  <a:cubicBezTo>
                    <a:pt x="9086" y="1590"/>
                    <a:pt x="8825" y="1376"/>
                    <a:pt x="8493" y="1305"/>
                  </a:cubicBezTo>
                  <a:cubicBezTo>
                    <a:pt x="8018" y="1163"/>
                    <a:pt x="7520" y="1281"/>
                    <a:pt x="7141" y="1590"/>
                  </a:cubicBezTo>
                  <a:cubicBezTo>
                    <a:pt x="6524" y="2135"/>
                    <a:pt x="6168" y="2894"/>
                    <a:pt x="6097" y="3701"/>
                  </a:cubicBezTo>
                  <a:cubicBezTo>
                    <a:pt x="6073" y="3843"/>
                    <a:pt x="6073" y="3985"/>
                    <a:pt x="6073" y="4128"/>
                  </a:cubicBezTo>
                  <a:cubicBezTo>
                    <a:pt x="6002" y="4578"/>
                    <a:pt x="5480" y="4792"/>
                    <a:pt x="5125" y="4555"/>
                  </a:cubicBezTo>
                  <a:cubicBezTo>
                    <a:pt x="4840" y="4341"/>
                    <a:pt x="4555" y="4128"/>
                    <a:pt x="4294" y="3914"/>
                  </a:cubicBezTo>
                  <a:cubicBezTo>
                    <a:pt x="3915" y="3582"/>
                    <a:pt x="3440" y="3440"/>
                    <a:pt x="2966" y="3464"/>
                  </a:cubicBezTo>
                  <a:cubicBezTo>
                    <a:pt x="2610" y="3487"/>
                    <a:pt x="2231" y="3464"/>
                    <a:pt x="1851" y="3464"/>
                  </a:cubicBezTo>
                  <a:cubicBezTo>
                    <a:pt x="1709" y="3464"/>
                    <a:pt x="1566" y="3487"/>
                    <a:pt x="1424" y="3511"/>
                  </a:cubicBezTo>
                  <a:cubicBezTo>
                    <a:pt x="1163" y="3582"/>
                    <a:pt x="1092" y="3677"/>
                    <a:pt x="1068" y="3938"/>
                  </a:cubicBezTo>
                  <a:cubicBezTo>
                    <a:pt x="1045" y="4270"/>
                    <a:pt x="1045" y="4602"/>
                    <a:pt x="1068" y="4934"/>
                  </a:cubicBezTo>
                  <a:cubicBezTo>
                    <a:pt x="1116" y="5219"/>
                    <a:pt x="1234" y="5504"/>
                    <a:pt x="1377" y="5741"/>
                  </a:cubicBezTo>
                  <a:cubicBezTo>
                    <a:pt x="1448" y="5883"/>
                    <a:pt x="1661" y="5954"/>
                    <a:pt x="1780" y="6049"/>
                  </a:cubicBezTo>
                  <a:cubicBezTo>
                    <a:pt x="2468" y="5788"/>
                    <a:pt x="3179" y="5575"/>
                    <a:pt x="3891" y="5409"/>
                  </a:cubicBezTo>
                  <a:cubicBezTo>
                    <a:pt x="4982" y="5100"/>
                    <a:pt x="6073" y="4792"/>
                    <a:pt x="7165" y="4460"/>
                  </a:cubicBezTo>
                  <a:cubicBezTo>
                    <a:pt x="7686" y="4246"/>
                    <a:pt x="8232" y="4152"/>
                    <a:pt x="8801" y="4152"/>
                  </a:cubicBezTo>
                  <a:cubicBezTo>
                    <a:pt x="8872" y="4152"/>
                    <a:pt x="8967" y="4152"/>
                    <a:pt x="9038" y="4175"/>
                  </a:cubicBezTo>
                  <a:cubicBezTo>
                    <a:pt x="9299" y="4199"/>
                    <a:pt x="9489" y="4412"/>
                    <a:pt x="9489" y="4673"/>
                  </a:cubicBezTo>
                  <a:cubicBezTo>
                    <a:pt x="9489" y="4934"/>
                    <a:pt x="9299" y="5148"/>
                    <a:pt x="9038" y="5172"/>
                  </a:cubicBezTo>
                  <a:cubicBezTo>
                    <a:pt x="9015" y="5172"/>
                    <a:pt x="8991" y="5172"/>
                    <a:pt x="8967" y="5172"/>
                  </a:cubicBezTo>
                  <a:cubicBezTo>
                    <a:pt x="8351" y="5124"/>
                    <a:pt x="7805" y="5385"/>
                    <a:pt x="7236" y="5551"/>
                  </a:cubicBezTo>
                  <a:cubicBezTo>
                    <a:pt x="6026" y="5954"/>
                    <a:pt x="4769" y="6263"/>
                    <a:pt x="3535" y="6547"/>
                  </a:cubicBezTo>
                  <a:cubicBezTo>
                    <a:pt x="3132" y="6595"/>
                    <a:pt x="2752" y="6713"/>
                    <a:pt x="2420" y="6951"/>
                  </a:cubicBezTo>
                  <a:cubicBezTo>
                    <a:pt x="2302" y="7022"/>
                    <a:pt x="2136" y="7069"/>
                    <a:pt x="1970" y="7045"/>
                  </a:cubicBezTo>
                  <a:cubicBezTo>
                    <a:pt x="1234" y="6927"/>
                    <a:pt x="594" y="6642"/>
                    <a:pt x="286" y="5859"/>
                  </a:cubicBezTo>
                  <a:cubicBezTo>
                    <a:pt x="143" y="5504"/>
                    <a:pt x="72" y="5148"/>
                    <a:pt x="72" y="4768"/>
                  </a:cubicBezTo>
                  <a:lnTo>
                    <a:pt x="72" y="3914"/>
                  </a:lnTo>
                  <a:cubicBezTo>
                    <a:pt x="1" y="3108"/>
                    <a:pt x="641" y="2444"/>
                    <a:pt x="1424" y="2420"/>
                  </a:cubicBezTo>
                  <a:cubicBezTo>
                    <a:pt x="2159" y="2372"/>
                    <a:pt x="2871" y="2396"/>
                    <a:pt x="3606" y="2420"/>
                  </a:cubicBezTo>
                  <a:cubicBezTo>
                    <a:pt x="3986" y="2444"/>
                    <a:pt x="4365" y="2610"/>
                    <a:pt x="4674" y="2847"/>
                  </a:cubicBezTo>
                  <a:cubicBezTo>
                    <a:pt x="4792" y="2942"/>
                    <a:pt x="4887" y="3013"/>
                    <a:pt x="5053" y="3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204725" y="4257725"/>
              <a:ext cx="256800" cy="181500"/>
            </a:xfrm>
            <a:custGeom>
              <a:avLst/>
              <a:gdLst/>
              <a:ahLst/>
              <a:cxnLst/>
              <a:rect l="l" t="t" r="r" b="b"/>
              <a:pathLst>
                <a:path w="10272" h="7260" extrusionOk="0">
                  <a:moveTo>
                    <a:pt x="3985" y="2966"/>
                  </a:moveTo>
                  <a:cubicBezTo>
                    <a:pt x="4199" y="3061"/>
                    <a:pt x="4412" y="3156"/>
                    <a:pt x="4602" y="3298"/>
                  </a:cubicBezTo>
                  <a:cubicBezTo>
                    <a:pt x="4768" y="3417"/>
                    <a:pt x="4887" y="3583"/>
                    <a:pt x="5053" y="3725"/>
                  </a:cubicBezTo>
                  <a:cubicBezTo>
                    <a:pt x="5788" y="4318"/>
                    <a:pt x="6334" y="5125"/>
                    <a:pt x="6951" y="5836"/>
                  </a:cubicBezTo>
                  <a:cubicBezTo>
                    <a:pt x="7140" y="6097"/>
                    <a:pt x="7425" y="6240"/>
                    <a:pt x="7757" y="6216"/>
                  </a:cubicBezTo>
                  <a:cubicBezTo>
                    <a:pt x="8255" y="6216"/>
                    <a:pt x="8777" y="6145"/>
                    <a:pt x="9275" y="6026"/>
                  </a:cubicBezTo>
                  <a:cubicBezTo>
                    <a:pt x="9418" y="6002"/>
                    <a:pt x="9560" y="5979"/>
                    <a:pt x="9702" y="5979"/>
                  </a:cubicBezTo>
                  <a:cubicBezTo>
                    <a:pt x="9892" y="5931"/>
                    <a:pt x="10082" y="6026"/>
                    <a:pt x="10177" y="6216"/>
                  </a:cubicBezTo>
                  <a:cubicBezTo>
                    <a:pt x="10272" y="6406"/>
                    <a:pt x="10248" y="6666"/>
                    <a:pt x="10105" y="6833"/>
                  </a:cubicBezTo>
                  <a:cubicBezTo>
                    <a:pt x="9892" y="7093"/>
                    <a:pt x="9607" y="7236"/>
                    <a:pt x="9299" y="7236"/>
                  </a:cubicBezTo>
                  <a:cubicBezTo>
                    <a:pt x="8113" y="7259"/>
                    <a:pt x="6951" y="7236"/>
                    <a:pt x="5765" y="7141"/>
                  </a:cubicBezTo>
                  <a:cubicBezTo>
                    <a:pt x="4579" y="6975"/>
                    <a:pt x="3392" y="6880"/>
                    <a:pt x="2206" y="6761"/>
                  </a:cubicBezTo>
                  <a:cubicBezTo>
                    <a:pt x="1779" y="6714"/>
                    <a:pt x="1352" y="6666"/>
                    <a:pt x="926" y="6595"/>
                  </a:cubicBezTo>
                  <a:cubicBezTo>
                    <a:pt x="783" y="6572"/>
                    <a:pt x="641" y="6548"/>
                    <a:pt x="499" y="6500"/>
                  </a:cubicBezTo>
                  <a:cubicBezTo>
                    <a:pt x="119" y="6382"/>
                    <a:pt x="0" y="5884"/>
                    <a:pt x="285" y="5599"/>
                  </a:cubicBezTo>
                  <a:cubicBezTo>
                    <a:pt x="499" y="5338"/>
                    <a:pt x="759" y="5077"/>
                    <a:pt x="949" y="4793"/>
                  </a:cubicBezTo>
                  <a:cubicBezTo>
                    <a:pt x="1685" y="3796"/>
                    <a:pt x="2467" y="2824"/>
                    <a:pt x="3298" y="1899"/>
                  </a:cubicBezTo>
                  <a:cubicBezTo>
                    <a:pt x="3653" y="1519"/>
                    <a:pt x="3962" y="1068"/>
                    <a:pt x="4223" y="594"/>
                  </a:cubicBezTo>
                  <a:cubicBezTo>
                    <a:pt x="4270" y="475"/>
                    <a:pt x="4365" y="357"/>
                    <a:pt x="4460" y="238"/>
                  </a:cubicBezTo>
                  <a:cubicBezTo>
                    <a:pt x="4579" y="72"/>
                    <a:pt x="4816" y="1"/>
                    <a:pt x="5005" y="96"/>
                  </a:cubicBezTo>
                  <a:cubicBezTo>
                    <a:pt x="5219" y="167"/>
                    <a:pt x="5338" y="357"/>
                    <a:pt x="5338" y="570"/>
                  </a:cubicBezTo>
                  <a:cubicBezTo>
                    <a:pt x="5361" y="641"/>
                    <a:pt x="5338" y="689"/>
                    <a:pt x="5314" y="760"/>
                  </a:cubicBezTo>
                  <a:cubicBezTo>
                    <a:pt x="5195" y="1140"/>
                    <a:pt x="5005" y="1495"/>
                    <a:pt x="4792" y="1851"/>
                  </a:cubicBezTo>
                  <a:cubicBezTo>
                    <a:pt x="4507" y="2207"/>
                    <a:pt x="4270" y="2586"/>
                    <a:pt x="3985" y="2966"/>
                  </a:cubicBezTo>
                  <a:close/>
                  <a:moveTo>
                    <a:pt x="1661" y="5670"/>
                  </a:moveTo>
                  <a:lnTo>
                    <a:pt x="3179" y="5836"/>
                  </a:lnTo>
                  <a:cubicBezTo>
                    <a:pt x="3843" y="5884"/>
                    <a:pt x="4507" y="5955"/>
                    <a:pt x="5148" y="6026"/>
                  </a:cubicBezTo>
                  <a:cubicBezTo>
                    <a:pt x="5290" y="6026"/>
                    <a:pt x="5456" y="6073"/>
                    <a:pt x="5575" y="5907"/>
                  </a:cubicBezTo>
                  <a:cubicBezTo>
                    <a:pt x="5385" y="5623"/>
                    <a:pt x="5172" y="5338"/>
                    <a:pt x="4934" y="5101"/>
                  </a:cubicBezTo>
                  <a:cubicBezTo>
                    <a:pt x="4436" y="4603"/>
                    <a:pt x="3914" y="4176"/>
                    <a:pt x="3582" y="3535"/>
                  </a:cubicBezTo>
                  <a:cubicBezTo>
                    <a:pt x="2823" y="4128"/>
                    <a:pt x="2183" y="4840"/>
                    <a:pt x="1661" y="5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498850" y="4271975"/>
              <a:ext cx="161925" cy="124550"/>
            </a:xfrm>
            <a:custGeom>
              <a:avLst/>
              <a:gdLst/>
              <a:ahLst/>
              <a:cxnLst/>
              <a:rect l="l" t="t" r="r" b="b"/>
              <a:pathLst>
                <a:path w="6477" h="4982" extrusionOk="0">
                  <a:moveTo>
                    <a:pt x="3132" y="4958"/>
                  </a:moveTo>
                  <a:lnTo>
                    <a:pt x="2705" y="4958"/>
                  </a:lnTo>
                  <a:cubicBezTo>
                    <a:pt x="2112" y="4982"/>
                    <a:pt x="1543" y="4839"/>
                    <a:pt x="1045" y="4531"/>
                  </a:cubicBezTo>
                  <a:cubicBezTo>
                    <a:pt x="404" y="4199"/>
                    <a:pt x="1" y="3535"/>
                    <a:pt x="1" y="2823"/>
                  </a:cubicBezTo>
                  <a:cubicBezTo>
                    <a:pt x="1" y="2467"/>
                    <a:pt x="1" y="2111"/>
                    <a:pt x="1" y="1756"/>
                  </a:cubicBezTo>
                  <a:cubicBezTo>
                    <a:pt x="48" y="1139"/>
                    <a:pt x="380" y="546"/>
                    <a:pt x="926" y="237"/>
                  </a:cubicBezTo>
                  <a:cubicBezTo>
                    <a:pt x="1306" y="0"/>
                    <a:pt x="1804" y="0"/>
                    <a:pt x="2183" y="237"/>
                  </a:cubicBezTo>
                  <a:cubicBezTo>
                    <a:pt x="2302" y="332"/>
                    <a:pt x="2420" y="451"/>
                    <a:pt x="2492" y="593"/>
                  </a:cubicBezTo>
                  <a:cubicBezTo>
                    <a:pt x="2563" y="759"/>
                    <a:pt x="2444" y="949"/>
                    <a:pt x="2254" y="925"/>
                  </a:cubicBezTo>
                  <a:cubicBezTo>
                    <a:pt x="2183" y="925"/>
                    <a:pt x="2136" y="925"/>
                    <a:pt x="2065" y="902"/>
                  </a:cubicBezTo>
                  <a:cubicBezTo>
                    <a:pt x="1946" y="830"/>
                    <a:pt x="1780" y="830"/>
                    <a:pt x="1661" y="902"/>
                  </a:cubicBezTo>
                  <a:cubicBezTo>
                    <a:pt x="1495" y="996"/>
                    <a:pt x="1353" y="1115"/>
                    <a:pt x="1234" y="1257"/>
                  </a:cubicBezTo>
                  <a:cubicBezTo>
                    <a:pt x="1140" y="1447"/>
                    <a:pt x="1068" y="1661"/>
                    <a:pt x="1045" y="1898"/>
                  </a:cubicBezTo>
                  <a:cubicBezTo>
                    <a:pt x="1021" y="2183"/>
                    <a:pt x="1021" y="2467"/>
                    <a:pt x="1045" y="2752"/>
                  </a:cubicBezTo>
                  <a:cubicBezTo>
                    <a:pt x="1045" y="3084"/>
                    <a:pt x="1234" y="3369"/>
                    <a:pt x="1495" y="3535"/>
                  </a:cubicBezTo>
                  <a:cubicBezTo>
                    <a:pt x="1851" y="3748"/>
                    <a:pt x="2254" y="3867"/>
                    <a:pt x="2681" y="3867"/>
                  </a:cubicBezTo>
                  <a:cubicBezTo>
                    <a:pt x="2990" y="3867"/>
                    <a:pt x="3298" y="3843"/>
                    <a:pt x="3606" y="3867"/>
                  </a:cubicBezTo>
                  <a:cubicBezTo>
                    <a:pt x="3891" y="3890"/>
                    <a:pt x="4152" y="3772"/>
                    <a:pt x="4318" y="3558"/>
                  </a:cubicBezTo>
                  <a:cubicBezTo>
                    <a:pt x="4626" y="3226"/>
                    <a:pt x="4911" y="2870"/>
                    <a:pt x="5219" y="2515"/>
                  </a:cubicBezTo>
                  <a:cubicBezTo>
                    <a:pt x="5362" y="2325"/>
                    <a:pt x="5528" y="2135"/>
                    <a:pt x="5694" y="1969"/>
                  </a:cubicBezTo>
                  <a:cubicBezTo>
                    <a:pt x="6002" y="1684"/>
                    <a:pt x="6477" y="1969"/>
                    <a:pt x="6358" y="2349"/>
                  </a:cubicBezTo>
                  <a:cubicBezTo>
                    <a:pt x="6311" y="2657"/>
                    <a:pt x="6192" y="2942"/>
                    <a:pt x="6026" y="3226"/>
                  </a:cubicBezTo>
                  <a:cubicBezTo>
                    <a:pt x="5670" y="3724"/>
                    <a:pt x="5267" y="4199"/>
                    <a:pt x="4793" y="4602"/>
                  </a:cubicBezTo>
                  <a:cubicBezTo>
                    <a:pt x="4555" y="4839"/>
                    <a:pt x="4223" y="4958"/>
                    <a:pt x="3891" y="4934"/>
                  </a:cubicBezTo>
                  <a:lnTo>
                    <a:pt x="3156" y="4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7280025" y="3222325"/>
              <a:ext cx="609075" cy="339825"/>
            </a:xfrm>
            <a:custGeom>
              <a:avLst/>
              <a:gdLst/>
              <a:ahLst/>
              <a:cxnLst/>
              <a:rect l="l" t="t" r="r" b="b"/>
              <a:pathLst>
                <a:path w="24363" h="13593" extrusionOk="0">
                  <a:moveTo>
                    <a:pt x="13498" y="7283"/>
                  </a:moveTo>
                  <a:cubicBezTo>
                    <a:pt x="13261" y="7544"/>
                    <a:pt x="12953" y="7710"/>
                    <a:pt x="12620" y="7757"/>
                  </a:cubicBezTo>
                  <a:cubicBezTo>
                    <a:pt x="12051" y="7876"/>
                    <a:pt x="11529" y="8065"/>
                    <a:pt x="11055" y="8350"/>
                  </a:cubicBezTo>
                  <a:cubicBezTo>
                    <a:pt x="11031" y="8374"/>
                    <a:pt x="11031" y="8421"/>
                    <a:pt x="11007" y="8469"/>
                  </a:cubicBezTo>
                  <a:cubicBezTo>
                    <a:pt x="11102" y="9773"/>
                    <a:pt x="10509" y="10817"/>
                    <a:pt x="9703" y="11766"/>
                  </a:cubicBezTo>
                  <a:cubicBezTo>
                    <a:pt x="9205" y="12359"/>
                    <a:pt x="8540" y="12786"/>
                    <a:pt x="7829" y="13023"/>
                  </a:cubicBezTo>
                  <a:cubicBezTo>
                    <a:pt x="6643" y="13450"/>
                    <a:pt x="5362" y="13592"/>
                    <a:pt x="4105" y="13450"/>
                  </a:cubicBezTo>
                  <a:cubicBezTo>
                    <a:pt x="3322" y="13331"/>
                    <a:pt x="2563" y="13094"/>
                    <a:pt x="1875" y="12762"/>
                  </a:cubicBezTo>
                  <a:cubicBezTo>
                    <a:pt x="1448" y="12549"/>
                    <a:pt x="1092" y="12288"/>
                    <a:pt x="784" y="11956"/>
                  </a:cubicBezTo>
                  <a:cubicBezTo>
                    <a:pt x="286" y="11505"/>
                    <a:pt x="25" y="10888"/>
                    <a:pt x="1" y="10248"/>
                  </a:cubicBezTo>
                  <a:lnTo>
                    <a:pt x="1" y="9014"/>
                  </a:lnTo>
                  <a:cubicBezTo>
                    <a:pt x="25" y="8516"/>
                    <a:pt x="167" y="8065"/>
                    <a:pt x="428" y="7662"/>
                  </a:cubicBezTo>
                  <a:cubicBezTo>
                    <a:pt x="713" y="7188"/>
                    <a:pt x="973" y="6690"/>
                    <a:pt x="1472" y="6405"/>
                  </a:cubicBezTo>
                  <a:cubicBezTo>
                    <a:pt x="1495" y="6215"/>
                    <a:pt x="1543" y="6025"/>
                    <a:pt x="1638" y="5859"/>
                  </a:cubicBezTo>
                  <a:cubicBezTo>
                    <a:pt x="1733" y="5717"/>
                    <a:pt x="1875" y="5598"/>
                    <a:pt x="2041" y="5504"/>
                  </a:cubicBezTo>
                  <a:cubicBezTo>
                    <a:pt x="2254" y="5385"/>
                    <a:pt x="2492" y="5290"/>
                    <a:pt x="2729" y="5219"/>
                  </a:cubicBezTo>
                  <a:cubicBezTo>
                    <a:pt x="3322" y="5005"/>
                    <a:pt x="3962" y="4863"/>
                    <a:pt x="4603" y="4839"/>
                  </a:cubicBezTo>
                  <a:cubicBezTo>
                    <a:pt x="5243" y="4816"/>
                    <a:pt x="5884" y="4816"/>
                    <a:pt x="6524" y="4839"/>
                  </a:cubicBezTo>
                  <a:cubicBezTo>
                    <a:pt x="7710" y="4887"/>
                    <a:pt x="8873" y="5409"/>
                    <a:pt x="9726" y="6263"/>
                  </a:cubicBezTo>
                  <a:cubicBezTo>
                    <a:pt x="10082" y="6595"/>
                    <a:pt x="10414" y="6951"/>
                    <a:pt x="10770" y="7330"/>
                  </a:cubicBezTo>
                  <a:lnTo>
                    <a:pt x="12976" y="6642"/>
                  </a:lnTo>
                  <a:lnTo>
                    <a:pt x="12976" y="5314"/>
                  </a:lnTo>
                  <a:cubicBezTo>
                    <a:pt x="12953" y="4555"/>
                    <a:pt x="13190" y="3819"/>
                    <a:pt x="13664" y="3226"/>
                  </a:cubicBezTo>
                  <a:cubicBezTo>
                    <a:pt x="13949" y="2847"/>
                    <a:pt x="14305" y="2467"/>
                    <a:pt x="14684" y="2159"/>
                  </a:cubicBezTo>
                  <a:cubicBezTo>
                    <a:pt x="14779" y="2040"/>
                    <a:pt x="14898" y="1969"/>
                    <a:pt x="15016" y="1898"/>
                  </a:cubicBezTo>
                  <a:cubicBezTo>
                    <a:pt x="16131" y="1234"/>
                    <a:pt x="17317" y="688"/>
                    <a:pt x="18551" y="261"/>
                  </a:cubicBezTo>
                  <a:cubicBezTo>
                    <a:pt x="19049" y="95"/>
                    <a:pt x="19571" y="0"/>
                    <a:pt x="20069" y="24"/>
                  </a:cubicBezTo>
                  <a:cubicBezTo>
                    <a:pt x="20425" y="48"/>
                    <a:pt x="20780" y="24"/>
                    <a:pt x="21136" y="24"/>
                  </a:cubicBezTo>
                  <a:cubicBezTo>
                    <a:pt x="21539" y="0"/>
                    <a:pt x="21919" y="143"/>
                    <a:pt x="22227" y="404"/>
                  </a:cubicBezTo>
                  <a:cubicBezTo>
                    <a:pt x="22559" y="688"/>
                    <a:pt x="22892" y="949"/>
                    <a:pt x="23224" y="1234"/>
                  </a:cubicBezTo>
                  <a:cubicBezTo>
                    <a:pt x="23508" y="1518"/>
                    <a:pt x="23698" y="1874"/>
                    <a:pt x="23793" y="2254"/>
                  </a:cubicBezTo>
                  <a:cubicBezTo>
                    <a:pt x="23864" y="2515"/>
                    <a:pt x="23935" y="2776"/>
                    <a:pt x="24006" y="3013"/>
                  </a:cubicBezTo>
                  <a:cubicBezTo>
                    <a:pt x="24362" y="3938"/>
                    <a:pt x="24196" y="5005"/>
                    <a:pt x="23579" y="5764"/>
                  </a:cubicBezTo>
                  <a:cubicBezTo>
                    <a:pt x="23129" y="6334"/>
                    <a:pt x="22607" y="6856"/>
                    <a:pt x="22014" y="7259"/>
                  </a:cubicBezTo>
                  <a:cubicBezTo>
                    <a:pt x="20685" y="8137"/>
                    <a:pt x="19191" y="8706"/>
                    <a:pt x="17626" y="8967"/>
                  </a:cubicBezTo>
                  <a:cubicBezTo>
                    <a:pt x="17127" y="9085"/>
                    <a:pt x="16629" y="8991"/>
                    <a:pt x="16202" y="8730"/>
                  </a:cubicBezTo>
                  <a:cubicBezTo>
                    <a:pt x="16012" y="8587"/>
                    <a:pt x="15799" y="8516"/>
                    <a:pt x="15562" y="8492"/>
                  </a:cubicBezTo>
                  <a:cubicBezTo>
                    <a:pt x="15064" y="8397"/>
                    <a:pt x="14589" y="8160"/>
                    <a:pt x="14210" y="7804"/>
                  </a:cubicBezTo>
                  <a:cubicBezTo>
                    <a:pt x="13996" y="7638"/>
                    <a:pt x="13783" y="7496"/>
                    <a:pt x="13498" y="7283"/>
                  </a:cubicBezTo>
                  <a:close/>
                  <a:moveTo>
                    <a:pt x="3962" y="5859"/>
                  </a:moveTo>
                  <a:cubicBezTo>
                    <a:pt x="3939" y="6144"/>
                    <a:pt x="3678" y="6357"/>
                    <a:pt x="3393" y="6357"/>
                  </a:cubicBezTo>
                  <a:cubicBezTo>
                    <a:pt x="3322" y="6357"/>
                    <a:pt x="3227" y="6476"/>
                    <a:pt x="3156" y="6547"/>
                  </a:cubicBezTo>
                  <a:cubicBezTo>
                    <a:pt x="2919" y="6856"/>
                    <a:pt x="2587" y="7093"/>
                    <a:pt x="2231" y="7259"/>
                  </a:cubicBezTo>
                  <a:cubicBezTo>
                    <a:pt x="2112" y="7306"/>
                    <a:pt x="1993" y="7401"/>
                    <a:pt x="1875" y="7496"/>
                  </a:cubicBezTo>
                  <a:cubicBezTo>
                    <a:pt x="1472" y="8042"/>
                    <a:pt x="1068" y="8611"/>
                    <a:pt x="1140" y="9346"/>
                  </a:cubicBezTo>
                  <a:cubicBezTo>
                    <a:pt x="1163" y="9584"/>
                    <a:pt x="1140" y="9844"/>
                    <a:pt x="1140" y="10082"/>
                  </a:cubicBezTo>
                  <a:cubicBezTo>
                    <a:pt x="1140" y="10556"/>
                    <a:pt x="1329" y="10983"/>
                    <a:pt x="1709" y="11268"/>
                  </a:cubicBezTo>
                  <a:cubicBezTo>
                    <a:pt x="2420" y="11837"/>
                    <a:pt x="3274" y="12193"/>
                    <a:pt x="4176" y="12288"/>
                  </a:cubicBezTo>
                  <a:cubicBezTo>
                    <a:pt x="5101" y="12454"/>
                    <a:pt x="6050" y="12406"/>
                    <a:pt x="6927" y="12145"/>
                  </a:cubicBezTo>
                  <a:cubicBezTo>
                    <a:pt x="7592" y="11979"/>
                    <a:pt x="8208" y="11647"/>
                    <a:pt x="8706" y="11197"/>
                  </a:cubicBezTo>
                  <a:cubicBezTo>
                    <a:pt x="9181" y="10698"/>
                    <a:pt x="9560" y="10129"/>
                    <a:pt x="9798" y="9489"/>
                  </a:cubicBezTo>
                  <a:cubicBezTo>
                    <a:pt x="9916" y="9204"/>
                    <a:pt x="9940" y="8872"/>
                    <a:pt x="9893" y="8587"/>
                  </a:cubicBezTo>
                  <a:cubicBezTo>
                    <a:pt x="9869" y="8374"/>
                    <a:pt x="9821" y="8184"/>
                    <a:pt x="9750" y="7994"/>
                  </a:cubicBezTo>
                  <a:cubicBezTo>
                    <a:pt x="9703" y="7804"/>
                    <a:pt x="9608" y="7638"/>
                    <a:pt x="9489" y="7496"/>
                  </a:cubicBezTo>
                  <a:cubicBezTo>
                    <a:pt x="8612" y="6452"/>
                    <a:pt x="7497" y="5788"/>
                    <a:pt x="6073" y="5764"/>
                  </a:cubicBezTo>
                  <a:cubicBezTo>
                    <a:pt x="5409" y="5741"/>
                    <a:pt x="4698" y="5670"/>
                    <a:pt x="3962" y="5859"/>
                  </a:cubicBezTo>
                  <a:close/>
                  <a:moveTo>
                    <a:pt x="20425" y="1068"/>
                  </a:moveTo>
                  <a:cubicBezTo>
                    <a:pt x="19974" y="1044"/>
                    <a:pt x="19523" y="1091"/>
                    <a:pt x="19072" y="1186"/>
                  </a:cubicBezTo>
                  <a:cubicBezTo>
                    <a:pt x="18124" y="1471"/>
                    <a:pt x="17222" y="1874"/>
                    <a:pt x="16345" y="2349"/>
                  </a:cubicBezTo>
                  <a:cubicBezTo>
                    <a:pt x="16179" y="2467"/>
                    <a:pt x="15989" y="2538"/>
                    <a:pt x="15799" y="2657"/>
                  </a:cubicBezTo>
                  <a:cubicBezTo>
                    <a:pt x="15609" y="2752"/>
                    <a:pt x="15419" y="2894"/>
                    <a:pt x="15253" y="3037"/>
                  </a:cubicBezTo>
                  <a:cubicBezTo>
                    <a:pt x="14969" y="3298"/>
                    <a:pt x="14732" y="3630"/>
                    <a:pt x="14471" y="3914"/>
                  </a:cubicBezTo>
                  <a:cubicBezTo>
                    <a:pt x="13949" y="4507"/>
                    <a:pt x="13996" y="5266"/>
                    <a:pt x="14020" y="6002"/>
                  </a:cubicBezTo>
                  <a:cubicBezTo>
                    <a:pt x="14067" y="6524"/>
                    <a:pt x="14518" y="6737"/>
                    <a:pt x="14850" y="7022"/>
                  </a:cubicBezTo>
                  <a:cubicBezTo>
                    <a:pt x="14898" y="7069"/>
                    <a:pt x="14945" y="7093"/>
                    <a:pt x="14992" y="7140"/>
                  </a:cubicBezTo>
                  <a:cubicBezTo>
                    <a:pt x="15372" y="7449"/>
                    <a:pt x="15799" y="7638"/>
                    <a:pt x="16273" y="7686"/>
                  </a:cubicBezTo>
                  <a:cubicBezTo>
                    <a:pt x="16463" y="7710"/>
                    <a:pt x="16653" y="7757"/>
                    <a:pt x="16819" y="7828"/>
                  </a:cubicBezTo>
                  <a:cubicBezTo>
                    <a:pt x="17032" y="7923"/>
                    <a:pt x="17246" y="7947"/>
                    <a:pt x="17483" y="7876"/>
                  </a:cubicBezTo>
                  <a:cubicBezTo>
                    <a:pt x="18503" y="7686"/>
                    <a:pt x="19476" y="7377"/>
                    <a:pt x="20401" y="6927"/>
                  </a:cubicBezTo>
                  <a:cubicBezTo>
                    <a:pt x="21279" y="6524"/>
                    <a:pt x="22038" y="5931"/>
                    <a:pt x="22654" y="5195"/>
                  </a:cubicBezTo>
                  <a:cubicBezTo>
                    <a:pt x="23081" y="4697"/>
                    <a:pt x="23224" y="4033"/>
                    <a:pt x="23010" y="3392"/>
                  </a:cubicBezTo>
                  <a:cubicBezTo>
                    <a:pt x="22939" y="3131"/>
                    <a:pt x="22868" y="2847"/>
                    <a:pt x="22773" y="2562"/>
                  </a:cubicBezTo>
                  <a:cubicBezTo>
                    <a:pt x="22749" y="2396"/>
                    <a:pt x="22654" y="2230"/>
                    <a:pt x="22536" y="2088"/>
                  </a:cubicBezTo>
                  <a:cubicBezTo>
                    <a:pt x="22204" y="1756"/>
                    <a:pt x="21824" y="1447"/>
                    <a:pt x="21468" y="1139"/>
                  </a:cubicBezTo>
                  <a:lnTo>
                    <a:pt x="20496" y="10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7504800" y="3472575"/>
              <a:ext cx="288225" cy="142950"/>
            </a:xfrm>
            <a:custGeom>
              <a:avLst/>
              <a:gdLst/>
              <a:ahLst/>
              <a:cxnLst/>
              <a:rect l="l" t="t" r="r" b="b"/>
              <a:pathLst>
                <a:path w="11529" h="5718" extrusionOk="0">
                  <a:moveTo>
                    <a:pt x="5361" y="5717"/>
                  </a:moveTo>
                  <a:cubicBezTo>
                    <a:pt x="4578" y="5694"/>
                    <a:pt x="4009" y="5646"/>
                    <a:pt x="3463" y="5646"/>
                  </a:cubicBezTo>
                  <a:cubicBezTo>
                    <a:pt x="2870" y="5599"/>
                    <a:pt x="2325" y="5433"/>
                    <a:pt x="1827" y="5100"/>
                  </a:cubicBezTo>
                  <a:cubicBezTo>
                    <a:pt x="1352" y="4792"/>
                    <a:pt x="878" y="4436"/>
                    <a:pt x="403" y="4128"/>
                  </a:cubicBezTo>
                  <a:cubicBezTo>
                    <a:pt x="237" y="4009"/>
                    <a:pt x="95" y="3820"/>
                    <a:pt x="48" y="3630"/>
                  </a:cubicBezTo>
                  <a:cubicBezTo>
                    <a:pt x="0" y="3321"/>
                    <a:pt x="166" y="3132"/>
                    <a:pt x="451" y="3179"/>
                  </a:cubicBezTo>
                  <a:cubicBezTo>
                    <a:pt x="712" y="3227"/>
                    <a:pt x="949" y="3321"/>
                    <a:pt x="1162" y="3416"/>
                  </a:cubicBezTo>
                  <a:cubicBezTo>
                    <a:pt x="1495" y="3606"/>
                    <a:pt x="1827" y="3820"/>
                    <a:pt x="2159" y="4057"/>
                  </a:cubicBezTo>
                  <a:cubicBezTo>
                    <a:pt x="2586" y="4389"/>
                    <a:pt x="3131" y="4602"/>
                    <a:pt x="3701" y="4602"/>
                  </a:cubicBezTo>
                  <a:cubicBezTo>
                    <a:pt x="4649" y="4602"/>
                    <a:pt x="5598" y="4579"/>
                    <a:pt x="6547" y="4555"/>
                  </a:cubicBezTo>
                  <a:cubicBezTo>
                    <a:pt x="7021" y="4507"/>
                    <a:pt x="7472" y="4389"/>
                    <a:pt x="7899" y="4175"/>
                  </a:cubicBezTo>
                  <a:cubicBezTo>
                    <a:pt x="8089" y="4080"/>
                    <a:pt x="8255" y="3962"/>
                    <a:pt x="8445" y="3867"/>
                  </a:cubicBezTo>
                  <a:cubicBezTo>
                    <a:pt x="9014" y="3630"/>
                    <a:pt x="9441" y="3155"/>
                    <a:pt x="9583" y="2562"/>
                  </a:cubicBezTo>
                  <a:cubicBezTo>
                    <a:pt x="9797" y="1851"/>
                    <a:pt x="10129" y="1163"/>
                    <a:pt x="10414" y="451"/>
                  </a:cubicBezTo>
                  <a:cubicBezTo>
                    <a:pt x="10485" y="167"/>
                    <a:pt x="10769" y="1"/>
                    <a:pt x="11054" y="72"/>
                  </a:cubicBezTo>
                  <a:cubicBezTo>
                    <a:pt x="11339" y="143"/>
                    <a:pt x="11528" y="451"/>
                    <a:pt x="11457" y="736"/>
                  </a:cubicBezTo>
                  <a:cubicBezTo>
                    <a:pt x="11362" y="1115"/>
                    <a:pt x="11244" y="1495"/>
                    <a:pt x="11101" y="1851"/>
                  </a:cubicBezTo>
                  <a:cubicBezTo>
                    <a:pt x="10888" y="2420"/>
                    <a:pt x="10651" y="2966"/>
                    <a:pt x="10414" y="3511"/>
                  </a:cubicBezTo>
                  <a:cubicBezTo>
                    <a:pt x="10271" y="3867"/>
                    <a:pt x="10034" y="4175"/>
                    <a:pt x="9749" y="4389"/>
                  </a:cubicBezTo>
                  <a:cubicBezTo>
                    <a:pt x="8943" y="4958"/>
                    <a:pt x="8065" y="5361"/>
                    <a:pt x="7093" y="5575"/>
                  </a:cubicBezTo>
                  <a:cubicBezTo>
                    <a:pt x="6523" y="5646"/>
                    <a:pt x="5954" y="5717"/>
                    <a:pt x="5361" y="57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7416425" y="3426325"/>
              <a:ext cx="47475" cy="50425"/>
            </a:xfrm>
            <a:custGeom>
              <a:avLst/>
              <a:gdLst/>
              <a:ahLst/>
              <a:cxnLst/>
              <a:rect l="l" t="t" r="r" b="b"/>
              <a:pathLst>
                <a:path w="1899" h="2017" extrusionOk="0">
                  <a:moveTo>
                    <a:pt x="1021" y="1993"/>
                  </a:moveTo>
                  <a:cubicBezTo>
                    <a:pt x="760" y="1993"/>
                    <a:pt x="546" y="1874"/>
                    <a:pt x="428" y="1661"/>
                  </a:cubicBezTo>
                  <a:cubicBezTo>
                    <a:pt x="190" y="1305"/>
                    <a:pt x="1" y="949"/>
                    <a:pt x="214" y="522"/>
                  </a:cubicBezTo>
                  <a:cubicBezTo>
                    <a:pt x="333" y="166"/>
                    <a:pt x="712" y="0"/>
                    <a:pt x="1068" y="119"/>
                  </a:cubicBezTo>
                  <a:cubicBezTo>
                    <a:pt x="1329" y="190"/>
                    <a:pt x="1543" y="356"/>
                    <a:pt x="1685" y="593"/>
                  </a:cubicBezTo>
                  <a:cubicBezTo>
                    <a:pt x="1898" y="831"/>
                    <a:pt x="1898" y="1210"/>
                    <a:pt x="1685" y="1447"/>
                  </a:cubicBezTo>
                  <a:cubicBezTo>
                    <a:pt x="1637" y="1542"/>
                    <a:pt x="1566" y="1661"/>
                    <a:pt x="1519" y="1756"/>
                  </a:cubicBezTo>
                  <a:cubicBezTo>
                    <a:pt x="1400" y="1945"/>
                    <a:pt x="1210" y="2017"/>
                    <a:pt x="1021" y="19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7709375" y="3323125"/>
              <a:ext cx="44500" cy="36800"/>
            </a:xfrm>
            <a:custGeom>
              <a:avLst/>
              <a:gdLst/>
              <a:ahLst/>
              <a:cxnLst/>
              <a:rect l="l" t="t" r="r" b="b"/>
              <a:pathLst>
                <a:path w="1780" h="1472" extrusionOk="0">
                  <a:moveTo>
                    <a:pt x="950" y="1472"/>
                  </a:moveTo>
                  <a:cubicBezTo>
                    <a:pt x="475" y="1472"/>
                    <a:pt x="262" y="1306"/>
                    <a:pt x="119" y="902"/>
                  </a:cubicBezTo>
                  <a:cubicBezTo>
                    <a:pt x="1" y="665"/>
                    <a:pt x="119" y="404"/>
                    <a:pt x="357" y="286"/>
                  </a:cubicBezTo>
                  <a:cubicBezTo>
                    <a:pt x="475" y="238"/>
                    <a:pt x="641" y="214"/>
                    <a:pt x="760" y="143"/>
                  </a:cubicBezTo>
                  <a:cubicBezTo>
                    <a:pt x="950" y="1"/>
                    <a:pt x="1211" y="1"/>
                    <a:pt x="1400" y="143"/>
                  </a:cubicBezTo>
                  <a:cubicBezTo>
                    <a:pt x="1638" y="286"/>
                    <a:pt x="1780" y="570"/>
                    <a:pt x="1780" y="855"/>
                  </a:cubicBezTo>
                  <a:cubicBezTo>
                    <a:pt x="1780" y="973"/>
                    <a:pt x="1709" y="1092"/>
                    <a:pt x="1638" y="1187"/>
                  </a:cubicBezTo>
                  <a:cubicBezTo>
                    <a:pt x="1448" y="1353"/>
                    <a:pt x="1211" y="1472"/>
                    <a:pt x="950" y="14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0" name="Google Shape;820;p28"/>
          <p:cNvSpPr/>
          <p:nvPr/>
        </p:nvSpPr>
        <p:spPr>
          <a:xfrm>
            <a:off x="3161790" y="2677207"/>
            <a:ext cx="2886823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1" name="Google Shape;821;p28"/>
          <p:cNvGrpSpPr/>
          <p:nvPr/>
        </p:nvGrpSpPr>
        <p:grpSpPr>
          <a:xfrm>
            <a:off x="3573526" y="3020969"/>
            <a:ext cx="208967" cy="186606"/>
            <a:chOff x="1300663" y="2079363"/>
            <a:chExt cx="312825" cy="279349"/>
          </a:xfrm>
        </p:grpSpPr>
        <p:sp>
          <p:nvSpPr>
            <p:cNvPr id="822" name="Google Shape;822;p28"/>
            <p:cNvSpPr/>
            <p:nvPr/>
          </p:nvSpPr>
          <p:spPr>
            <a:xfrm rot="-5400000">
              <a:off x="1345375" y="224910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8"/>
            <p:cNvSpPr/>
            <p:nvPr/>
          </p:nvSpPr>
          <p:spPr>
            <a:xfrm rot="-5400000">
              <a:off x="1511988" y="2143688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8"/>
            <p:cNvSpPr/>
            <p:nvPr/>
          </p:nvSpPr>
          <p:spPr>
            <a:xfrm rot="-5400000">
              <a:off x="1388275" y="2165400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5" name="Google Shape;825;p28"/>
          <p:cNvGrpSpPr/>
          <p:nvPr/>
        </p:nvGrpSpPr>
        <p:grpSpPr>
          <a:xfrm>
            <a:off x="8259975" y="4358938"/>
            <a:ext cx="487025" cy="489125"/>
            <a:chOff x="7047525" y="3892375"/>
            <a:chExt cx="487025" cy="489125"/>
          </a:xfrm>
        </p:grpSpPr>
        <p:sp>
          <p:nvSpPr>
            <p:cNvPr id="826" name="Google Shape;826;p28"/>
            <p:cNvSpPr/>
            <p:nvPr/>
          </p:nvSpPr>
          <p:spPr>
            <a:xfrm flipH="1">
              <a:off x="7087800" y="4105800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8"/>
            <p:cNvSpPr/>
            <p:nvPr/>
          </p:nvSpPr>
          <p:spPr>
            <a:xfrm flipH="1">
              <a:off x="7071075" y="4308775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8"/>
            <p:cNvSpPr/>
            <p:nvPr/>
          </p:nvSpPr>
          <p:spPr>
            <a:xfrm flipH="1">
              <a:off x="7047525" y="4077025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8"/>
            <p:cNvSpPr/>
            <p:nvPr/>
          </p:nvSpPr>
          <p:spPr>
            <a:xfrm flipH="1">
              <a:off x="7382300" y="3976075"/>
              <a:ext cx="131850" cy="225475"/>
            </a:xfrm>
            <a:custGeom>
              <a:avLst/>
              <a:gdLst/>
              <a:ahLst/>
              <a:cxnLst/>
              <a:rect l="l" t="t" r="r" b="b"/>
              <a:pathLst>
                <a:path w="5274" h="9019" extrusionOk="0">
                  <a:moveTo>
                    <a:pt x="3976" y="1"/>
                  </a:moveTo>
                  <a:cubicBezTo>
                    <a:pt x="4311" y="1"/>
                    <a:pt x="4625" y="43"/>
                    <a:pt x="4855" y="335"/>
                  </a:cubicBezTo>
                  <a:cubicBezTo>
                    <a:pt x="5273" y="775"/>
                    <a:pt x="5210" y="1319"/>
                    <a:pt x="5001" y="1779"/>
                  </a:cubicBezTo>
                  <a:cubicBezTo>
                    <a:pt x="4792" y="2219"/>
                    <a:pt x="4729" y="2721"/>
                    <a:pt x="4541" y="3139"/>
                  </a:cubicBezTo>
                  <a:cubicBezTo>
                    <a:pt x="4311" y="3704"/>
                    <a:pt x="4227" y="4311"/>
                    <a:pt x="4081" y="4876"/>
                  </a:cubicBezTo>
                  <a:cubicBezTo>
                    <a:pt x="3913" y="5357"/>
                    <a:pt x="3662" y="5797"/>
                    <a:pt x="3432" y="6278"/>
                  </a:cubicBezTo>
                  <a:cubicBezTo>
                    <a:pt x="3265" y="6592"/>
                    <a:pt x="3118" y="6905"/>
                    <a:pt x="2972" y="7261"/>
                  </a:cubicBezTo>
                  <a:cubicBezTo>
                    <a:pt x="2804" y="7784"/>
                    <a:pt x="2658" y="8370"/>
                    <a:pt x="2114" y="8705"/>
                  </a:cubicBezTo>
                  <a:cubicBezTo>
                    <a:pt x="1863" y="8851"/>
                    <a:pt x="1591" y="9019"/>
                    <a:pt x="1277" y="8956"/>
                  </a:cubicBezTo>
                  <a:cubicBezTo>
                    <a:pt x="942" y="8914"/>
                    <a:pt x="628" y="8851"/>
                    <a:pt x="314" y="8789"/>
                  </a:cubicBezTo>
                  <a:cubicBezTo>
                    <a:pt x="105" y="8726"/>
                    <a:pt x="0" y="8433"/>
                    <a:pt x="126" y="8266"/>
                  </a:cubicBezTo>
                  <a:cubicBezTo>
                    <a:pt x="419" y="7868"/>
                    <a:pt x="461" y="7408"/>
                    <a:pt x="565" y="6968"/>
                  </a:cubicBezTo>
                  <a:cubicBezTo>
                    <a:pt x="586" y="6843"/>
                    <a:pt x="628" y="6738"/>
                    <a:pt x="670" y="6633"/>
                  </a:cubicBezTo>
                  <a:cubicBezTo>
                    <a:pt x="1360" y="4981"/>
                    <a:pt x="2030" y="3307"/>
                    <a:pt x="2741" y="1675"/>
                  </a:cubicBezTo>
                  <a:cubicBezTo>
                    <a:pt x="3076" y="670"/>
                    <a:pt x="3118" y="691"/>
                    <a:pt x="3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8"/>
            <p:cNvSpPr/>
            <p:nvPr/>
          </p:nvSpPr>
          <p:spPr>
            <a:xfrm flipH="1">
              <a:off x="7371850" y="3934750"/>
              <a:ext cx="29325" cy="35075"/>
            </a:xfrm>
            <a:custGeom>
              <a:avLst/>
              <a:gdLst/>
              <a:ahLst/>
              <a:cxnLst/>
              <a:rect l="l" t="t" r="r" b="b"/>
              <a:pathLst>
                <a:path w="1173" h="1403" extrusionOk="0">
                  <a:moveTo>
                    <a:pt x="942" y="1403"/>
                  </a:moveTo>
                  <a:cubicBezTo>
                    <a:pt x="608" y="1277"/>
                    <a:pt x="294" y="1152"/>
                    <a:pt x="1" y="1047"/>
                  </a:cubicBezTo>
                  <a:cubicBezTo>
                    <a:pt x="482" y="231"/>
                    <a:pt x="587" y="126"/>
                    <a:pt x="1068" y="1"/>
                  </a:cubicBezTo>
                  <a:cubicBezTo>
                    <a:pt x="1173" y="461"/>
                    <a:pt x="1026" y="921"/>
                    <a:pt x="942" y="14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8"/>
            <p:cNvSpPr/>
            <p:nvPr/>
          </p:nvSpPr>
          <p:spPr>
            <a:xfrm flipH="1">
              <a:off x="7351975" y="3892375"/>
              <a:ext cx="182575" cy="327500"/>
            </a:xfrm>
            <a:custGeom>
              <a:avLst/>
              <a:gdLst/>
              <a:ahLst/>
              <a:cxnLst/>
              <a:rect l="l" t="t" r="r" b="b"/>
              <a:pathLst>
                <a:path w="7303" h="13100" extrusionOk="0">
                  <a:moveTo>
                    <a:pt x="7240" y="1173"/>
                  </a:moveTo>
                  <a:cubicBezTo>
                    <a:pt x="7135" y="2010"/>
                    <a:pt x="7073" y="2930"/>
                    <a:pt x="6968" y="3809"/>
                  </a:cubicBezTo>
                  <a:cubicBezTo>
                    <a:pt x="6926" y="4123"/>
                    <a:pt x="6884" y="4395"/>
                    <a:pt x="6654" y="4646"/>
                  </a:cubicBezTo>
                  <a:cubicBezTo>
                    <a:pt x="6508" y="4771"/>
                    <a:pt x="6570" y="5064"/>
                    <a:pt x="6466" y="5253"/>
                  </a:cubicBezTo>
                  <a:cubicBezTo>
                    <a:pt x="6047" y="5901"/>
                    <a:pt x="6194" y="6738"/>
                    <a:pt x="5754" y="7387"/>
                  </a:cubicBezTo>
                  <a:cubicBezTo>
                    <a:pt x="5713" y="7492"/>
                    <a:pt x="5650" y="7638"/>
                    <a:pt x="5671" y="7743"/>
                  </a:cubicBezTo>
                  <a:cubicBezTo>
                    <a:pt x="5754" y="8433"/>
                    <a:pt x="5252" y="8998"/>
                    <a:pt x="5148" y="9647"/>
                  </a:cubicBezTo>
                  <a:cubicBezTo>
                    <a:pt x="5127" y="9772"/>
                    <a:pt x="5001" y="9898"/>
                    <a:pt x="4917" y="10044"/>
                  </a:cubicBezTo>
                  <a:cubicBezTo>
                    <a:pt x="4729" y="10379"/>
                    <a:pt x="4541" y="10693"/>
                    <a:pt x="4457" y="11111"/>
                  </a:cubicBezTo>
                  <a:cubicBezTo>
                    <a:pt x="4206" y="11969"/>
                    <a:pt x="3767" y="12722"/>
                    <a:pt x="2804" y="12994"/>
                  </a:cubicBezTo>
                  <a:cubicBezTo>
                    <a:pt x="2616" y="13036"/>
                    <a:pt x="2428" y="13099"/>
                    <a:pt x="2281" y="13099"/>
                  </a:cubicBezTo>
                  <a:cubicBezTo>
                    <a:pt x="1779" y="13078"/>
                    <a:pt x="1319" y="13015"/>
                    <a:pt x="816" y="12974"/>
                  </a:cubicBezTo>
                  <a:cubicBezTo>
                    <a:pt x="419" y="12911"/>
                    <a:pt x="189" y="12681"/>
                    <a:pt x="168" y="12304"/>
                  </a:cubicBezTo>
                  <a:cubicBezTo>
                    <a:pt x="105" y="11865"/>
                    <a:pt x="0" y="11404"/>
                    <a:pt x="272" y="10986"/>
                  </a:cubicBezTo>
                  <a:cubicBezTo>
                    <a:pt x="335" y="10839"/>
                    <a:pt x="419" y="10693"/>
                    <a:pt x="419" y="10567"/>
                  </a:cubicBezTo>
                  <a:cubicBezTo>
                    <a:pt x="440" y="9898"/>
                    <a:pt x="796" y="9333"/>
                    <a:pt x="1047" y="8747"/>
                  </a:cubicBezTo>
                  <a:cubicBezTo>
                    <a:pt x="1444" y="7868"/>
                    <a:pt x="1800" y="6948"/>
                    <a:pt x="2197" y="6069"/>
                  </a:cubicBezTo>
                  <a:cubicBezTo>
                    <a:pt x="2469" y="5483"/>
                    <a:pt x="2720" y="4876"/>
                    <a:pt x="3013" y="4311"/>
                  </a:cubicBezTo>
                  <a:cubicBezTo>
                    <a:pt x="3160" y="3997"/>
                    <a:pt x="3411" y="3704"/>
                    <a:pt x="3641" y="3411"/>
                  </a:cubicBezTo>
                  <a:cubicBezTo>
                    <a:pt x="3850" y="3160"/>
                    <a:pt x="4101" y="2951"/>
                    <a:pt x="4206" y="2616"/>
                  </a:cubicBezTo>
                  <a:cubicBezTo>
                    <a:pt x="4269" y="2428"/>
                    <a:pt x="4499" y="2303"/>
                    <a:pt x="4625" y="2135"/>
                  </a:cubicBezTo>
                  <a:cubicBezTo>
                    <a:pt x="4897" y="1842"/>
                    <a:pt x="5210" y="1570"/>
                    <a:pt x="5399" y="1214"/>
                  </a:cubicBezTo>
                  <a:cubicBezTo>
                    <a:pt x="5629" y="754"/>
                    <a:pt x="6047" y="482"/>
                    <a:pt x="6466" y="252"/>
                  </a:cubicBezTo>
                  <a:cubicBezTo>
                    <a:pt x="6926" y="1"/>
                    <a:pt x="7303" y="231"/>
                    <a:pt x="7282" y="775"/>
                  </a:cubicBezTo>
                  <a:cubicBezTo>
                    <a:pt x="7282" y="901"/>
                    <a:pt x="7240" y="984"/>
                    <a:pt x="7240" y="1173"/>
                  </a:cubicBezTo>
                  <a:close/>
                  <a:moveTo>
                    <a:pt x="4792" y="3349"/>
                  </a:moveTo>
                  <a:cubicBezTo>
                    <a:pt x="3934" y="4039"/>
                    <a:pt x="3892" y="4039"/>
                    <a:pt x="3495" y="4960"/>
                  </a:cubicBezTo>
                  <a:cubicBezTo>
                    <a:pt x="2804" y="6613"/>
                    <a:pt x="2135" y="8287"/>
                    <a:pt x="1444" y="9940"/>
                  </a:cubicBezTo>
                  <a:cubicBezTo>
                    <a:pt x="1381" y="10044"/>
                    <a:pt x="1360" y="10170"/>
                    <a:pt x="1340" y="10274"/>
                  </a:cubicBezTo>
                  <a:cubicBezTo>
                    <a:pt x="1256" y="10714"/>
                    <a:pt x="1172" y="11153"/>
                    <a:pt x="879" y="11551"/>
                  </a:cubicBezTo>
                  <a:cubicBezTo>
                    <a:pt x="754" y="11739"/>
                    <a:pt x="858" y="12032"/>
                    <a:pt x="1068" y="12074"/>
                  </a:cubicBezTo>
                  <a:cubicBezTo>
                    <a:pt x="1381" y="12158"/>
                    <a:pt x="1716" y="12199"/>
                    <a:pt x="2030" y="12262"/>
                  </a:cubicBezTo>
                  <a:cubicBezTo>
                    <a:pt x="2344" y="12304"/>
                    <a:pt x="2616" y="12178"/>
                    <a:pt x="2867" y="11990"/>
                  </a:cubicBezTo>
                  <a:cubicBezTo>
                    <a:pt x="3432" y="11655"/>
                    <a:pt x="3557" y="11090"/>
                    <a:pt x="3746" y="10567"/>
                  </a:cubicBezTo>
                  <a:cubicBezTo>
                    <a:pt x="3871" y="10212"/>
                    <a:pt x="4018" y="9898"/>
                    <a:pt x="4185" y="9563"/>
                  </a:cubicBezTo>
                  <a:cubicBezTo>
                    <a:pt x="4415" y="9124"/>
                    <a:pt x="4708" y="8684"/>
                    <a:pt x="4834" y="8182"/>
                  </a:cubicBezTo>
                  <a:cubicBezTo>
                    <a:pt x="5022" y="7596"/>
                    <a:pt x="5064" y="7010"/>
                    <a:pt x="5315" y="6424"/>
                  </a:cubicBezTo>
                  <a:cubicBezTo>
                    <a:pt x="5482" y="6006"/>
                    <a:pt x="5545" y="5504"/>
                    <a:pt x="5754" y="5064"/>
                  </a:cubicBezTo>
                  <a:cubicBezTo>
                    <a:pt x="5985" y="4625"/>
                    <a:pt x="6068" y="4081"/>
                    <a:pt x="5629" y="3621"/>
                  </a:cubicBezTo>
                  <a:cubicBezTo>
                    <a:pt x="5420" y="3391"/>
                    <a:pt x="5106" y="3349"/>
                    <a:pt x="4792" y="3349"/>
                  </a:cubicBezTo>
                  <a:close/>
                  <a:moveTo>
                    <a:pt x="6277" y="3098"/>
                  </a:moveTo>
                  <a:cubicBezTo>
                    <a:pt x="6361" y="2637"/>
                    <a:pt x="6487" y="2198"/>
                    <a:pt x="6403" y="1696"/>
                  </a:cubicBezTo>
                  <a:cubicBezTo>
                    <a:pt x="5922" y="1821"/>
                    <a:pt x="5775" y="1926"/>
                    <a:pt x="5336" y="2742"/>
                  </a:cubicBezTo>
                  <a:cubicBezTo>
                    <a:pt x="5650" y="2847"/>
                    <a:pt x="5943" y="2972"/>
                    <a:pt x="6277" y="3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2" name="Google Shape;832;p28"/>
          <p:cNvGrpSpPr/>
          <p:nvPr/>
        </p:nvGrpSpPr>
        <p:grpSpPr>
          <a:xfrm>
            <a:off x="2062413" y="4505650"/>
            <a:ext cx="643950" cy="195675"/>
            <a:chOff x="806663" y="3241275"/>
            <a:chExt cx="643950" cy="195675"/>
          </a:xfrm>
        </p:grpSpPr>
        <p:sp>
          <p:nvSpPr>
            <p:cNvPr id="833" name="Google Shape;833;p2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5" name="Google Shape;835;p28"/>
          <p:cNvGrpSpPr/>
          <p:nvPr/>
        </p:nvGrpSpPr>
        <p:grpSpPr>
          <a:xfrm>
            <a:off x="784550" y="2589925"/>
            <a:ext cx="1871650" cy="2020200"/>
            <a:chOff x="653975" y="2589925"/>
            <a:chExt cx="1871650" cy="2020200"/>
          </a:xfrm>
        </p:grpSpPr>
        <p:sp>
          <p:nvSpPr>
            <p:cNvPr id="836" name="Google Shape;836;p28"/>
            <p:cNvSpPr/>
            <p:nvPr/>
          </p:nvSpPr>
          <p:spPr>
            <a:xfrm>
              <a:off x="685350" y="2612400"/>
              <a:ext cx="1293650" cy="959900"/>
            </a:xfrm>
            <a:custGeom>
              <a:avLst/>
              <a:gdLst/>
              <a:ahLst/>
              <a:cxnLst/>
              <a:rect l="l" t="t" r="r" b="b"/>
              <a:pathLst>
                <a:path w="51746" h="38396" extrusionOk="0">
                  <a:moveTo>
                    <a:pt x="51745" y="19857"/>
                  </a:moveTo>
                  <a:cubicBezTo>
                    <a:pt x="51661" y="19753"/>
                    <a:pt x="51557" y="19669"/>
                    <a:pt x="51515" y="19564"/>
                  </a:cubicBezTo>
                  <a:cubicBezTo>
                    <a:pt x="51222" y="19083"/>
                    <a:pt x="50824" y="18811"/>
                    <a:pt x="50218" y="18916"/>
                  </a:cubicBezTo>
                  <a:cubicBezTo>
                    <a:pt x="50113" y="18937"/>
                    <a:pt x="50050" y="18916"/>
                    <a:pt x="49946" y="18916"/>
                  </a:cubicBezTo>
                  <a:cubicBezTo>
                    <a:pt x="48753" y="18769"/>
                    <a:pt x="47749" y="19167"/>
                    <a:pt x="46849" y="20004"/>
                  </a:cubicBezTo>
                  <a:cubicBezTo>
                    <a:pt x="46661" y="19753"/>
                    <a:pt x="46535" y="19544"/>
                    <a:pt x="46347" y="19272"/>
                  </a:cubicBezTo>
                  <a:cubicBezTo>
                    <a:pt x="46200" y="19292"/>
                    <a:pt x="46033" y="19292"/>
                    <a:pt x="45907" y="19376"/>
                  </a:cubicBezTo>
                  <a:cubicBezTo>
                    <a:pt x="45510" y="19606"/>
                    <a:pt x="45091" y="19564"/>
                    <a:pt x="44715" y="19397"/>
                  </a:cubicBezTo>
                  <a:cubicBezTo>
                    <a:pt x="43417" y="18895"/>
                    <a:pt x="42162" y="18414"/>
                    <a:pt x="40907" y="17828"/>
                  </a:cubicBezTo>
                  <a:cubicBezTo>
                    <a:pt x="39630" y="17263"/>
                    <a:pt x="38500" y="16405"/>
                    <a:pt x="37412" y="15526"/>
                  </a:cubicBezTo>
                  <a:cubicBezTo>
                    <a:pt x="37308" y="15443"/>
                    <a:pt x="37182" y="15380"/>
                    <a:pt x="37119" y="15275"/>
                  </a:cubicBezTo>
                  <a:cubicBezTo>
                    <a:pt x="36806" y="14585"/>
                    <a:pt x="36094" y="14354"/>
                    <a:pt x="35550" y="13915"/>
                  </a:cubicBezTo>
                  <a:cubicBezTo>
                    <a:pt x="35257" y="13664"/>
                    <a:pt x="35006" y="13748"/>
                    <a:pt x="34839" y="14082"/>
                  </a:cubicBezTo>
                  <a:cubicBezTo>
                    <a:pt x="34483" y="14899"/>
                    <a:pt x="33855" y="15589"/>
                    <a:pt x="33583" y="16447"/>
                  </a:cubicBezTo>
                  <a:cubicBezTo>
                    <a:pt x="33521" y="16698"/>
                    <a:pt x="33311" y="16865"/>
                    <a:pt x="33102" y="16991"/>
                  </a:cubicBezTo>
                  <a:cubicBezTo>
                    <a:pt x="32433" y="17388"/>
                    <a:pt x="31763" y="17744"/>
                    <a:pt x="31072" y="18058"/>
                  </a:cubicBezTo>
                  <a:cubicBezTo>
                    <a:pt x="29378" y="18874"/>
                    <a:pt x="27557" y="19146"/>
                    <a:pt x="25716" y="19397"/>
                  </a:cubicBezTo>
                  <a:cubicBezTo>
                    <a:pt x="24461" y="19564"/>
                    <a:pt x="23226" y="19251"/>
                    <a:pt x="22054" y="18895"/>
                  </a:cubicBezTo>
                  <a:cubicBezTo>
                    <a:pt x="21866" y="18853"/>
                    <a:pt x="21720" y="18728"/>
                    <a:pt x="21552" y="18623"/>
                  </a:cubicBezTo>
                  <a:cubicBezTo>
                    <a:pt x="21176" y="18351"/>
                    <a:pt x="20778" y="18100"/>
                    <a:pt x="20381" y="17807"/>
                  </a:cubicBezTo>
                  <a:cubicBezTo>
                    <a:pt x="20234" y="17702"/>
                    <a:pt x="20088" y="17577"/>
                    <a:pt x="19983" y="17409"/>
                  </a:cubicBezTo>
                  <a:cubicBezTo>
                    <a:pt x="19669" y="16991"/>
                    <a:pt x="19711" y="16991"/>
                    <a:pt x="19251" y="17116"/>
                  </a:cubicBezTo>
                  <a:cubicBezTo>
                    <a:pt x="19104" y="17179"/>
                    <a:pt x="18958" y="17221"/>
                    <a:pt x="18811" y="17284"/>
                  </a:cubicBezTo>
                  <a:cubicBezTo>
                    <a:pt x="18811" y="17409"/>
                    <a:pt x="18769" y="17514"/>
                    <a:pt x="18790" y="17577"/>
                  </a:cubicBezTo>
                  <a:cubicBezTo>
                    <a:pt x="19125" y="18016"/>
                    <a:pt x="19041" y="18539"/>
                    <a:pt x="19020" y="19041"/>
                  </a:cubicBezTo>
                  <a:cubicBezTo>
                    <a:pt x="19020" y="19292"/>
                    <a:pt x="19000" y="19564"/>
                    <a:pt x="19020" y="19795"/>
                  </a:cubicBezTo>
                  <a:cubicBezTo>
                    <a:pt x="19104" y="20925"/>
                    <a:pt x="18832" y="22013"/>
                    <a:pt x="18518" y="23080"/>
                  </a:cubicBezTo>
                  <a:cubicBezTo>
                    <a:pt x="18309" y="23770"/>
                    <a:pt x="17974" y="24377"/>
                    <a:pt x="17577" y="24942"/>
                  </a:cubicBezTo>
                  <a:cubicBezTo>
                    <a:pt x="17326" y="25318"/>
                    <a:pt x="15359" y="26532"/>
                    <a:pt x="14940" y="26616"/>
                  </a:cubicBezTo>
                  <a:cubicBezTo>
                    <a:pt x="14731" y="26637"/>
                    <a:pt x="14501" y="26616"/>
                    <a:pt x="14292" y="26637"/>
                  </a:cubicBezTo>
                  <a:cubicBezTo>
                    <a:pt x="14020" y="26679"/>
                    <a:pt x="13748" y="26595"/>
                    <a:pt x="13497" y="26846"/>
                  </a:cubicBezTo>
                  <a:cubicBezTo>
                    <a:pt x="13392" y="26992"/>
                    <a:pt x="13078" y="26951"/>
                    <a:pt x="12869" y="26930"/>
                  </a:cubicBezTo>
                  <a:cubicBezTo>
                    <a:pt x="11697" y="26804"/>
                    <a:pt x="10923" y="27536"/>
                    <a:pt x="10965" y="28834"/>
                  </a:cubicBezTo>
                  <a:cubicBezTo>
                    <a:pt x="10986" y="29524"/>
                    <a:pt x="11174" y="30110"/>
                    <a:pt x="11655" y="30570"/>
                  </a:cubicBezTo>
                  <a:cubicBezTo>
                    <a:pt x="12074" y="30968"/>
                    <a:pt x="12450" y="31386"/>
                    <a:pt x="12869" y="31805"/>
                  </a:cubicBezTo>
                  <a:cubicBezTo>
                    <a:pt x="13350" y="32265"/>
                    <a:pt x="13915" y="32495"/>
                    <a:pt x="14606" y="32474"/>
                  </a:cubicBezTo>
                  <a:cubicBezTo>
                    <a:pt x="15108" y="32453"/>
                    <a:pt x="15631" y="32474"/>
                    <a:pt x="16175" y="32474"/>
                  </a:cubicBezTo>
                  <a:cubicBezTo>
                    <a:pt x="16677" y="33081"/>
                    <a:pt x="17200" y="33688"/>
                    <a:pt x="17723" y="34316"/>
                  </a:cubicBezTo>
                  <a:cubicBezTo>
                    <a:pt x="18246" y="34901"/>
                    <a:pt x="18665" y="35592"/>
                    <a:pt x="19418" y="36010"/>
                  </a:cubicBezTo>
                  <a:cubicBezTo>
                    <a:pt x="19334" y="36408"/>
                    <a:pt x="19293" y="36764"/>
                    <a:pt x="19209" y="37161"/>
                  </a:cubicBezTo>
                  <a:cubicBezTo>
                    <a:pt x="18184" y="37935"/>
                    <a:pt x="17012" y="38228"/>
                    <a:pt x="15756" y="38312"/>
                  </a:cubicBezTo>
                  <a:cubicBezTo>
                    <a:pt x="14083" y="38396"/>
                    <a:pt x="12450" y="37998"/>
                    <a:pt x="10839" y="37622"/>
                  </a:cubicBezTo>
                  <a:cubicBezTo>
                    <a:pt x="10777" y="37601"/>
                    <a:pt x="10714" y="37580"/>
                    <a:pt x="10651" y="37580"/>
                  </a:cubicBezTo>
                  <a:cubicBezTo>
                    <a:pt x="9019" y="37245"/>
                    <a:pt x="7492" y="36617"/>
                    <a:pt x="6027" y="35822"/>
                  </a:cubicBezTo>
                  <a:cubicBezTo>
                    <a:pt x="4792" y="35173"/>
                    <a:pt x="3453" y="34671"/>
                    <a:pt x="2219" y="34044"/>
                  </a:cubicBezTo>
                  <a:cubicBezTo>
                    <a:pt x="1528" y="33688"/>
                    <a:pt x="901" y="33186"/>
                    <a:pt x="231" y="32746"/>
                  </a:cubicBezTo>
                  <a:cubicBezTo>
                    <a:pt x="126" y="32663"/>
                    <a:pt x="85" y="32558"/>
                    <a:pt x="1" y="32453"/>
                  </a:cubicBezTo>
                  <a:cubicBezTo>
                    <a:pt x="64" y="32349"/>
                    <a:pt x="64" y="32244"/>
                    <a:pt x="106" y="32160"/>
                  </a:cubicBezTo>
                  <a:cubicBezTo>
                    <a:pt x="942" y="31344"/>
                    <a:pt x="1696" y="30403"/>
                    <a:pt x="2700" y="29754"/>
                  </a:cubicBezTo>
                  <a:cubicBezTo>
                    <a:pt x="2909" y="29629"/>
                    <a:pt x="3098" y="29420"/>
                    <a:pt x="3223" y="29231"/>
                  </a:cubicBezTo>
                  <a:cubicBezTo>
                    <a:pt x="3935" y="28248"/>
                    <a:pt x="4604" y="27243"/>
                    <a:pt x="5316" y="26260"/>
                  </a:cubicBezTo>
                  <a:cubicBezTo>
                    <a:pt x="5608" y="25862"/>
                    <a:pt x="5776" y="25444"/>
                    <a:pt x="5880" y="24942"/>
                  </a:cubicBezTo>
                  <a:cubicBezTo>
                    <a:pt x="6152" y="23791"/>
                    <a:pt x="6466" y="22640"/>
                    <a:pt x="6696" y="21489"/>
                  </a:cubicBezTo>
                  <a:cubicBezTo>
                    <a:pt x="6801" y="20987"/>
                    <a:pt x="6822" y="20464"/>
                    <a:pt x="6885" y="19983"/>
                  </a:cubicBezTo>
                  <a:cubicBezTo>
                    <a:pt x="6927" y="19502"/>
                    <a:pt x="6927" y="19000"/>
                    <a:pt x="7010" y="18560"/>
                  </a:cubicBezTo>
                  <a:cubicBezTo>
                    <a:pt x="7199" y="17472"/>
                    <a:pt x="7429" y="16363"/>
                    <a:pt x="7638" y="15275"/>
                  </a:cubicBezTo>
                  <a:cubicBezTo>
                    <a:pt x="7889" y="14020"/>
                    <a:pt x="8329" y="12806"/>
                    <a:pt x="8935" y="11676"/>
                  </a:cubicBezTo>
                  <a:cubicBezTo>
                    <a:pt x="9375" y="10881"/>
                    <a:pt x="9814" y="10065"/>
                    <a:pt x="10295" y="9249"/>
                  </a:cubicBezTo>
                  <a:cubicBezTo>
                    <a:pt x="11090" y="7910"/>
                    <a:pt x="12283" y="6948"/>
                    <a:pt x="13601" y="6132"/>
                  </a:cubicBezTo>
                  <a:cubicBezTo>
                    <a:pt x="14438" y="5922"/>
                    <a:pt x="15254" y="5608"/>
                    <a:pt x="16091" y="5546"/>
                  </a:cubicBezTo>
                  <a:cubicBezTo>
                    <a:pt x="17033" y="5441"/>
                    <a:pt x="17995" y="5504"/>
                    <a:pt x="18958" y="5504"/>
                  </a:cubicBezTo>
                  <a:cubicBezTo>
                    <a:pt x="19418" y="5504"/>
                    <a:pt x="19837" y="5650"/>
                    <a:pt x="20234" y="5880"/>
                  </a:cubicBezTo>
                  <a:cubicBezTo>
                    <a:pt x="20778" y="6194"/>
                    <a:pt x="21385" y="6424"/>
                    <a:pt x="21950" y="6696"/>
                  </a:cubicBezTo>
                  <a:cubicBezTo>
                    <a:pt x="22222" y="6801"/>
                    <a:pt x="22494" y="6634"/>
                    <a:pt x="22494" y="6341"/>
                  </a:cubicBezTo>
                  <a:cubicBezTo>
                    <a:pt x="22494" y="6173"/>
                    <a:pt x="22410" y="5985"/>
                    <a:pt x="22389" y="5797"/>
                  </a:cubicBezTo>
                  <a:cubicBezTo>
                    <a:pt x="22410" y="5755"/>
                    <a:pt x="22452" y="5671"/>
                    <a:pt x="22494" y="5650"/>
                  </a:cubicBezTo>
                  <a:cubicBezTo>
                    <a:pt x="22933" y="5253"/>
                    <a:pt x="23498" y="4918"/>
                    <a:pt x="23833" y="4437"/>
                  </a:cubicBezTo>
                  <a:cubicBezTo>
                    <a:pt x="24189" y="3935"/>
                    <a:pt x="24649" y="3558"/>
                    <a:pt x="25067" y="3098"/>
                  </a:cubicBezTo>
                  <a:cubicBezTo>
                    <a:pt x="25695" y="2449"/>
                    <a:pt x="26469" y="2030"/>
                    <a:pt x="27285" y="1633"/>
                  </a:cubicBezTo>
                  <a:cubicBezTo>
                    <a:pt x="27536" y="1507"/>
                    <a:pt x="27829" y="1424"/>
                    <a:pt x="28059" y="1277"/>
                  </a:cubicBezTo>
                  <a:cubicBezTo>
                    <a:pt x="29461" y="461"/>
                    <a:pt x="30947" y="126"/>
                    <a:pt x="32537" y="64"/>
                  </a:cubicBezTo>
                  <a:cubicBezTo>
                    <a:pt x="33855" y="22"/>
                    <a:pt x="35153" y="126"/>
                    <a:pt x="36471" y="43"/>
                  </a:cubicBezTo>
                  <a:cubicBezTo>
                    <a:pt x="37894" y="1"/>
                    <a:pt x="39233" y="315"/>
                    <a:pt x="40593" y="670"/>
                  </a:cubicBezTo>
                  <a:cubicBezTo>
                    <a:pt x="41702" y="984"/>
                    <a:pt x="42664" y="1486"/>
                    <a:pt x="43522" y="2219"/>
                  </a:cubicBezTo>
                  <a:cubicBezTo>
                    <a:pt x="44422" y="2972"/>
                    <a:pt x="45384" y="3683"/>
                    <a:pt x="46326" y="4395"/>
                  </a:cubicBezTo>
                  <a:cubicBezTo>
                    <a:pt x="46933" y="4834"/>
                    <a:pt x="47393" y="5399"/>
                    <a:pt x="47665" y="6111"/>
                  </a:cubicBezTo>
                  <a:cubicBezTo>
                    <a:pt x="47790" y="6487"/>
                    <a:pt x="47937" y="6822"/>
                    <a:pt x="48230" y="7073"/>
                  </a:cubicBezTo>
                  <a:cubicBezTo>
                    <a:pt x="48293" y="7136"/>
                    <a:pt x="48334" y="7157"/>
                    <a:pt x="48355" y="7220"/>
                  </a:cubicBezTo>
                  <a:cubicBezTo>
                    <a:pt x="48606" y="8077"/>
                    <a:pt x="49297" y="8621"/>
                    <a:pt x="49674" y="9417"/>
                  </a:cubicBezTo>
                  <a:cubicBezTo>
                    <a:pt x="49799" y="9689"/>
                    <a:pt x="49987" y="9961"/>
                    <a:pt x="50218" y="10191"/>
                  </a:cubicBezTo>
                  <a:cubicBezTo>
                    <a:pt x="50490" y="10463"/>
                    <a:pt x="50594" y="10797"/>
                    <a:pt x="50657" y="11132"/>
                  </a:cubicBezTo>
                  <a:cubicBezTo>
                    <a:pt x="50762" y="11572"/>
                    <a:pt x="50866" y="11990"/>
                    <a:pt x="50908" y="12450"/>
                  </a:cubicBezTo>
                  <a:cubicBezTo>
                    <a:pt x="50971" y="13350"/>
                    <a:pt x="51347" y="14250"/>
                    <a:pt x="51222" y="15191"/>
                  </a:cubicBezTo>
                  <a:cubicBezTo>
                    <a:pt x="51473" y="16175"/>
                    <a:pt x="51452" y="17200"/>
                    <a:pt x="51640" y="18204"/>
                  </a:cubicBezTo>
                  <a:cubicBezTo>
                    <a:pt x="51619" y="18748"/>
                    <a:pt x="51661" y="19292"/>
                    <a:pt x="51745" y="198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8"/>
            <p:cNvSpPr/>
            <p:nvPr/>
          </p:nvSpPr>
          <p:spPr>
            <a:xfrm>
              <a:off x="1063025" y="2992700"/>
              <a:ext cx="786225" cy="556075"/>
            </a:xfrm>
            <a:custGeom>
              <a:avLst/>
              <a:gdLst/>
              <a:ahLst/>
              <a:cxnLst/>
              <a:rect l="l" t="t" r="r" b="b"/>
              <a:pathLst>
                <a:path w="31449" h="22243" extrusionOk="0">
                  <a:moveTo>
                    <a:pt x="1" y="12178"/>
                  </a:moveTo>
                  <a:cubicBezTo>
                    <a:pt x="1110" y="12199"/>
                    <a:pt x="1884" y="11508"/>
                    <a:pt x="2721" y="11027"/>
                  </a:cubicBezTo>
                  <a:cubicBezTo>
                    <a:pt x="2930" y="10881"/>
                    <a:pt x="3097" y="10713"/>
                    <a:pt x="3244" y="10504"/>
                  </a:cubicBezTo>
                  <a:cubicBezTo>
                    <a:pt x="3495" y="10086"/>
                    <a:pt x="3788" y="9625"/>
                    <a:pt x="3976" y="9165"/>
                  </a:cubicBezTo>
                  <a:cubicBezTo>
                    <a:pt x="4499" y="7951"/>
                    <a:pt x="4813" y="6675"/>
                    <a:pt x="4813" y="5378"/>
                  </a:cubicBezTo>
                  <a:cubicBezTo>
                    <a:pt x="4813" y="4917"/>
                    <a:pt x="4771" y="4478"/>
                    <a:pt x="4771" y="4039"/>
                  </a:cubicBezTo>
                  <a:cubicBezTo>
                    <a:pt x="4771" y="3871"/>
                    <a:pt x="4813" y="3746"/>
                    <a:pt x="4834" y="3536"/>
                  </a:cubicBezTo>
                  <a:cubicBezTo>
                    <a:pt x="5253" y="3662"/>
                    <a:pt x="5504" y="3934"/>
                    <a:pt x="5755" y="4143"/>
                  </a:cubicBezTo>
                  <a:cubicBezTo>
                    <a:pt x="6173" y="4499"/>
                    <a:pt x="6654" y="4708"/>
                    <a:pt x="7178" y="4855"/>
                  </a:cubicBezTo>
                  <a:cubicBezTo>
                    <a:pt x="8161" y="5064"/>
                    <a:pt x="9103" y="5336"/>
                    <a:pt x="10107" y="5273"/>
                  </a:cubicBezTo>
                  <a:cubicBezTo>
                    <a:pt x="10504" y="5231"/>
                    <a:pt x="10881" y="5210"/>
                    <a:pt x="11258" y="5168"/>
                  </a:cubicBezTo>
                  <a:cubicBezTo>
                    <a:pt x="11864" y="5085"/>
                    <a:pt x="12471" y="4980"/>
                    <a:pt x="13078" y="4876"/>
                  </a:cubicBezTo>
                  <a:cubicBezTo>
                    <a:pt x="13810" y="4771"/>
                    <a:pt x="14501" y="4604"/>
                    <a:pt x="15191" y="4290"/>
                  </a:cubicBezTo>
                  <a:cubicBezTo>
                    <a:pt x="15945" y="3955"/>
                    <a:pt x="16698" y="3641"/>
                    <a:pt x="17472" y="3306"/>
                  </a:cubicBezTo>
                  <a:cubicBezTo>
                    <a:pt x="17493" y="3306"/>
                    <a:pt x="17514" y="3244"/>
                    <a:pt x="17535" y="3244"/>
                  </a:cubicBezTo>
                  <a:cubicBezTo>
                    <a:pt x="18644" y="3181"/>
                    <a:pt x="18937" y="2260"/>
                    <a:pt x="19355" y="1507"/>
                  </a:cubicBezTo>
                  <a:cubicBezTo>
                    <a:pt x="19606" y="984"/>
                    <a:pt x="19878" y="482"/>
                    <a:pt x="20234" y="63"/>
                  </a:cubicBezTo>
                  <a:cubicBezTo>
                    <a:pt x="20548" y="0"/>
                    <a:pt x="20757" y="147"/>
                    <a:pt x="20883" y="356"/>
                  </a:cubicBezTo>
                  <a:cubicBezTo>
                    <a:pt x="21385" y="1151"/>
                    <a:pt x="22201" y="1632"/>
                    <a:pt x="22933" y="2176"/>
                  </a:cubicBezTo>
                  <a:cubicBezTo>
                    <a:pt x="24314" y="3223"/>
                    <a:pt x="25862" y="3976"/>
                    <a:pt x="27473" y="4562"/>
                  </a:cubicBezTo>
                  <a:cubicBezTo>
                    <a:pt x="27892" y="4687"/>
                    <a:pt x="28373" y="4645"/>
                    <a:pt x="28771" y="4792"/>
                  </a:cubicBezTo>
                  <a:cubicBezTo>
                    <a:pt x="29147" y="4959"/>
                    <a:pt x="29545" y="5085"/>
                    <a:pt x="29963" y="5064"/>
                  </a:cubicBezTo>
                  <a:lnTo>
                    <a:pt x="30570" y="5064"/>
                  </a:lnTo>
                  <a:cubicBezTo>
                    <a:pt x="30675" y="5273"/>
                    <a:pt x="30779" y="5441"/>
                    <a:pt x="30863" y="5650"/>
                  </a:cubicBezTo>
                  <a:cubicBezTo>
                    <a:pt x="31240" y="6759"/>
                    <a:pt x="31449" y="7847"/>
                    <a:pt x="31344" y="9039"/>
                  </a:cubicBezTo>
                  <a:cubicBezTo>
                    <a:pt x="31323" y="9207"/>
                    <a:pt x="31386" y="9458"/>
                    <a:pt x="31303" y="9604"/>
                  </a:cubicBezTo>
                  <a:cubicBezTo>
                    <a:pt x="30863" y="10420"/>
                    <a:pt x="30884" y="11383"/>
                    <a:pt x="30466" y="12220"/>
                  </a:cubicBezTo>
                  <a:cubicBezTo>
                    <a:pt x="30256" y="12638"/>
                    <a:pt x="30194" y="13161"/>
                    <a:pt x="29775" y="13454"/>
                  </a:cubicBezTo>
                  <a:cubicBezTo>
                    <a:pt x="29608" y="14270"/>
                    <a:pt x="28938" y="14793"/>
                    <a:pt x="28478" y="15421"/>
                  </a:cubicBezTo>
                  <a:cubicBezTo>
                    <a:pt x="28038" y="16049"/>
                    <a:pt x="27536" y="16614"/>
                    <a:pt x="27034" y="17221"/>
                  </a:cubicBezTo>
                  <a:cubicBezTo>
                    <a:pt x="26846" y="17430"/>
                    <a:pt x="26637" y="17639"/>
                    <a:pt x="26406" y="17785"/>
                  </a:cubicBezTo>
                  <a:cubicBezTo>
                    <a:pt x="25423" y="18497"/>
                    <a:pt x="24419" y="19187"/>
                    <a:pt x="23456" y="19878"/>
                  </a:cubicBezTo>
                  <a:cubicBezTo>
                    <a:pt x="23121" y="20129"/>
                    <a:pt x="22745" y="20296"/>
                    <a:pt x="22326" y="20401"/>
                  </a:cubicBezTo>
                  <a:cubicBezTo>
                    <a:pt x="21238" y="20694"/>
                    <a:pt x="20108" y="20987"/>
                    <a:pt x="18999" y="21322"/>
                  </a:cubicBezTo>
                  <a:cubicBezTo>
                    <a:pt x="18016" y="21614"/>
                    <a:pt x="16991" y="21719"/>
                    <a:pt x="16007" y="21824"/>
                  </a:cubicBezTo>
                  <a:cubicBezTo>
                    <a:pt x="14333" y="21991"/>
                    <a:pt x="12660" y="22242"/>
                    <a:pt x="10944" y="22138"/>
                  </a:cubicBezTo>
                  <a:cubicBezTo>
                    <a:pt x="9772" y="22054"/>
                    <a:pt x="8621" y="21845"/>
                    <a:pt x="7575" y="21217"/>
                  </a:cubicBezTo>
                  <a:cubicBezTo>
                    <a:pt x="6696" y="20694"/>
                    <a:pt x="5797" y="20213"/>
                    <a:pt x="4918" y="19689"/>
                  </a:cubicBezTo>
                  <a:cubicBezTo>
                    <a:pt x="4667" y="19564"/>
                    <a:pt x="4416" y="19417"/>
                    <a:pt x="4227" y="19166"/>
                  </a:cubicBezTo>
                  <a:cubicBezTo>
                    <a:pt x="3181" y="17890"/>
                    <a:pt x="2030" y="16697"/>
                    <a:pt x="1110" y="15296"/>
                  </a:cubicBezTo>
                  <a:cubicBezTo>
                    <a:pt x="733" y="14731"/>
                    <a:pt x="440" y="14145"/>
                    <a:pt x="273" y="13496"/>
                  </a:cubicBezTo>
                  <a:cubicBezTo>
                    <a:pt x="252" y="13078"/>
                    <a:pt x="126" y="12659"/>
                    <a:pt x="1" y="12178"/>
                  </a:cubicBezTo>
                  <a:close/>
                  <a:moveTo>
                    <a:pt x="16238" y="20171"/>
                  </a:moveTo>
                  <a:cubicBezTo>
                    <a:pt x="17430" y="20359"/>
                    <a:pt x="19292" y="19543"/>
                    <a:pt x="20150" y="19229"/>
                  </a:cubicBezTo>
                  <a:cubicBezTo>
                    <a:pt x="21196" y="18434"/>
                    <a:pt x="22556" y="17995"/>
                    <a:pt x="23247" y="16739"/>
                  </a:cubicBezTo>
                  <a:cubicBezTo>
                    <a:pt x="23289" y="16656"/>
                    <a:pt x="23372" y="16614"/>
                    <a:pt x="23435" y="16530"/>
                  </a:cubicBezTo>
                  <a:cubicBezTo>
                    <a:pt x="24293" y="15651"/>
                    <a:pt x="24440" y="14521"/>
                    <a:pt x="24502" y="13350"/>
                  </a:cubicBezTo>
                  <a:cubicBezTo>
                    <a:pt x="24502" y="13287"/>
                    <a:pt x="24502" y="13203"/>
                    <a:pt x="24440" y="13161"/>
                  </a:cubicBezTo>
                  <a:cubicBezTo>
                    <a:pt x="24377" y="13057"/>
                    <a:pt x="24293" y="12952"/>
                    <a:pt x="24188" y="12931"/>
                  </a:cubicBezTo>
                  <a:cubicBezTo>
                    <a:pt x="24084" y="12889"/>
                    <a:pt x="23896" y="12973"/>
                    <a:pt x="23875" y="13057"/>
                  </a:cubicBezTo>
                  <a:cubicBezTo>
                    <a:pt x="23686" y="13412"/>
                    <a:pt x="23498" y="13810"/>
                    <a:pt x="23393" y="14208"/>
                  </a:cubicBezTo>
                  <a:cubicBezTo>
                    <a:pt x="23163" y="15296"/>
                    <a:pt x="22326" y="16007"/>
                    <a:pt x="21719" y="16844"/>
                  </a:cubicBezTo>
                  <a:cubicBezTo>
                    <a:pt x="21699" y="16907"/>
                    <a:pt x="21615" y="16928"/>
                    <a:pt x="21573" y="16948"/>
                  </a:cubicBezTo>
                  <a:cubicBezTo>
                    <a:pt x="20443" y="17660"/>
                    <a:pt x="19355" y="18434"/>
                    <a:pt x="18016" y="18790"/>
                  </a:cubicBezTo>
                  <a:cubicBezTo>
                    <a:pt x="16572" y="19166"/>
                    <a:pt x="15191" y="19250"/>
                    <a:pt x="13852" y="18476"/>
                  </a:cubicBezTo>
                  <a:cubicBezTo>
                    <a:pt x="13769" y="18413"/>
                    <a:pt x="13664" y="18392"/>
                    <a:pt x="13601" y="18371"/>
                  </a:cubicBezTo>
                  <a:cubicBezTo>
                    <a:pt x="12764" y="18099"/>
                    <a:pt x="12199" y="17534"/>
                    <a:pt x="11781" y="16781"/>
                  </a:cubicBezTo>
                  <a:cubicBezTo>
                    <a:pt x="11530" y="16321"/>
                    <a:pt x="11320" y="15881"/>
                    <a:pt x="11341" y="15337"/>
                  </a:cubicBezTo>
                  <a:cubicBezTo>
                    <a:pt x="11341" y="15065"/>
                    <a:pt x="11320" y="14814"/>
                    <a:pt x="11237" y="14584"/>
                  </a:cubicBezTo>
                  <a:cubicBezTo>
                    <a:pt x="11216" y="14480"/>
                    <a:pt x="11007" y="14312"/>
                    <a:pt x="10902" y="14312"/>
                  </a:cubicBezTo>
                  <a:cubicBezTo>
                    <a:pt x="10776" y="14312"/>
                    <a:pt x="10588" y="14480"/>
                    <a:pt x="10546" y="14584"/>
                  </a:cubicBezTo>
                  <a:cubicBezTo>
                    <a:pt x="10400" y="15337"/>
                    <a:pt x="10274" y="16091"/>
                    <a:pt x="10693" y="16802"/>
                  </a:cubicBezTo>
                  <a:cubicBezTo>
                    <a:pt x="10965" y="17283"/>
                    <a:pt x="11237" y="17785"/>
                    <a:pt x="11572" y="18288"/>
                  </a:cubicBezTo>
                  <a:cubicBezTo>
                    <a:pt x="11697" y="18497"/>
                    <a:pt x="11948" y="18643"/>
                    <a:pt x="12157" y="18769"/>
                  </a:cubicBezTo>
                  <a:cubicBezTo>
                    <a:pt x="12597" y="19020"/>
                    <a:pt x="13057" y="19229"/>
                    <a:pt x="13517" y="19459"/>
                  </a:cubicBezTo>
                  <a:cubicBezTo>
                    <a:pt x="14396" y="19982"/>
                    <a:pt x="15317" y="20296"/>
                    <a:pt x="16238" y="20171"/>
                  </a:cubicBezTo>
                  <a:close/>
                  <a:moveTo>
                    <a:pt x="9521" y="9290"/>
                  </a:moveTo>
                  <a:cubicBezTo>
                    <a:pt x="9458" y="9521"/>
                    <a:pt x="9416" y="9772"/>
                    <a:pt x="9375" y="9981"/>
                  </a:cubicBezTo>
                  <a:cubicBezTo>
                    <a:pt x="9375" y="10420"/>
                    <a:pt x="9563" y="10609"/>
                    <a:pt x="10002" y="10630"/>
                  </a:cubicBezTo>
                  <a:cubicBezTo>
                    <a:pt x="10609" y="10650"/>
                    <a:pt x="10818" y="10441"/>
                    <a:pt x="10797" y="9834"/>
                  </a:cubicBezTo>
                  <a:cubicBezTo>
                    <a:pt x="10776" y="9395"/>
                    <a:pt x="10588" y="9186"/>
                    <a:pt x="10149" y="9186"/>
                  </a:cubicBezTo>
                  <a:cubicBezTo>
                    <a:pt x="9960" y="9165"/>
                    <a:pt x="9751" y="9249"/>
                    <a:pt x="9521" y="9290"/>
                  </a:cubicBezTo>
                  <a:close/>
                  <a:moveTo>
                    <a:pt x="22243" y="8684"/>
                  </a:moveTo>
                  <a:cubicBezTo>
                    <a:pt x="22243" y="8788"/>
                    <a:pt x="22243" y="8956"/>
                    <a:pt x="22305" y="9102"/>
                  </a:cubicBezTo>
                  <a:cubicBezTo>
                    <a:pt x="22347" y="9311"/>
                    <a:pt x="22515" y="9416"/>
                    <a:pt x="22724" y="9416"/>
                  </a:cubicBezTo>
                  <a:cubicBezTo>
                    <a:pt x="22996" y="9416"/>
                    <a:pt x="23372" y="9060"/>
                    <a:pt x="23456" y="8746"/>
                  </a:cubicBezTo>
                  <a:cubicBezTo>
                    <a:pt x="23540" y="8433"/>
                    <a:pt x="23393" y="8140"/>
                    <a:pt x="23059" y="7951"/>
                  </a:cubicBezTo>
                  <a:cubicBezTo>
                    <a:pt x="22619" y="7700"/>
                    <a:pt x="22305" y="7847"/>
                    <a:pt x="22243" y="83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8"/>
            <p:cNvSpPr/>
            <p:nvPr/>
          </p:nvSpPr>
          <p:spPr>
            <a:xfrm>
              <a:off x="1250825" y="3528875"/>
              <a:ext cx="511075" cy="522050"/>
            </a:xfrm>
            <a:custGeom>
              <a:avLst/>
              <a:gdLst/>
              <a:ahLst/>
              <a:cxnLst/>
              <a:rect l="l" t="t" r="r" b="b"/>
              <a:pathLst>
                <a:path w="20443" h="20882" extrusionOk="0">
                  <a:moveTo>
                    <a:pt x="12303" y="11989"/>
                  </a:moveTo>
                  <a:cubicBezTo>
                    <a:pt x="10378" y="11655"/>
                    <a:pt x="8663" y="10985"/>
                    <a:pt x="7345" y="9604"/>
                  </a:cubicBezTo>
                  <a:lnTo>
                    <a:pt x="6529" y="8788"/>
                  </a:lnTo>
                  <a:cubicBezTo>
                    <a:pt x="5608" y="7909"/>
                    <a:pt x="4980" y="6821"/>
                    <a:pt x="4562" y="5649"/>
                  </a:cubicBezTo>
                  <a:cubicBezTo>
                    <a:pt x="4478" y="5440"/>
                    <a:pt x="4457" y="5210"/>
                    <a:pt x="4478" y="5022"/>
                  </a:cubicBezTo>
                  <a:cubicBezTo>
                    <a:pt x="4666" y="4059"/>
                    <a:pt x="4896" y="3097"/>
                    <a:pt x="5106" y="2072"/>
                  </a:cubicBezTo>
                  <a:cubicBezTo>
                    <a:pt x="5524" y="1862"/>
                    <a:pt x="6047" y="1946"/>
                    <a:pt x="6549" y="1862"/>
                  </a:cubicBezTo>
                  <a:cubicBezTo>
                    <a:pt x="7052" y="1779"/>
                    <a:pt x="7575" y="1758"/>
                    <a:pt x="8035" y="1695"/>
                  </a:cubicBezTo>
                  <a:cubicBezTo>
                    <a:pt x="8391" y="2009"/>
                    <a:pt x="8684" y="2281"/>
                    <a:pt x="8977" y="2595"/>
                  </a:cubicBezTo>
                  <a:cubicBezTo>
                    <a:pt x="9207" y="2825"/>
                    <a:pt x="9479" y="2950"/>
                    <a:pt x="9855" y="2929"/>
                  </a:cubicBezTo>
                  <a:cubicBezTo>
                    <a:pt x="10399" y="2908"/>
                    <a:pt x="10922" y="2908"/>
                    <a:pt x="11466" y="2929"/>
                  </a:cubicBezTo>
                  <a:cubicBezTo>
                    <a:pt x="11864" y="2950"/>
                    <a:pt x="12115" y="2783"/>
                    <a:pt x="12387" y="2511"/>
                  </a:cubicBezTo>
                  <a:cubicBezTo>
                    <a:pt x="12743" y="2155"/>
                    <a:pt x="12952" y="1674"/>
                    <a:pt x="13057" y="1172"/>
                  </a:cubicBezTo>
                  <a:cubicBezTo>
                    <a:pt x="13078" y="1025"/>
                    <a:pt x="13119" y="858"/>
                    <a:pt x="13140" y="691"/>
                  </a:cubicBezTo>
                  <a:cubicBezTo>
                    <a:pt x="13956" y="439"/>
                    <a:pt x="14731" y="230"/>
                    <a:pt x="15526" y="0"/>
                  </a:cubicBezTo>
                  <a:cubicBezTo>
                    <a:pt x="15630" y="105"/>
                    <a:pt x="15735" y="188"/>
                    <a:pt x="15756" y="272"/>
                  </a:cubicBezTo>
                  <a:cubicBezTo>
                    <a:pt x="15902" y="795"/>
                    <a:pt x="16007" y="1318"/>
                    <a:pt x="16363" y="1758"/>
                  </a:cubicBezTo>
                  <a:cubicBezTo>
                    <a:pt x="16446" y="1862"/>
                    <a:pt x="16467" y="1988"/>
                    <a:pt x="16467" y="2113"/>
                  </a:cubicBezTo>
                  <a:cubicBezTo>
                    <a:pt x="16404" y="2699"/>
                    <a:pt x="16593" y="3160"/>
                    <a:pt x="16928" y="3641"/>
                  </a:cubicBezTo>
                  <a:cubicBezTo>
                    <a:pt x="17074" y="3829"/>
                    <a:pt x="17095" y="4059"/>
                    <a:pt x="17179" y="4268"/>
                  </a:cubicBezTo>
                  <a:cubicBezTo>
                    <a:pt x="17346" y="4833"/>
                    <a:pt x="17492" y="5440"/>
                    <a:pt x="17660" y="6026"/>
                  </a:cubicBezTo>
                  <a:cubicBezTo>
                    <a:pt x="17953" y="6863"/>
                    <a:pt x="18225" y="7721"/>
                    <a:pt x="18329" y="8600"/>
                  </a:cubicBezTo>
                  <a:cubicBezTo>
                    <a:pt x="18350" y="8872"/>
                    <a:pt x="18371" y="9123"/>
                    <a:pt x="18476" y="9374"/>
                  </a:cubicBezTo>
                  <a:cubicBezTo>
                    <a:pt x="19125" y="11048"/>
                    <a:pt x="19313" y="12826"/>
                    <a:pt x="19710" y="14563"/>
                  </a:cubicBezTo>
                  <a:cubicBezTo>
                    <a:pt x="19836" y="15170"/>
                    <a:pt x="20003" y="15756"/>
                    <a:pt x="20108" y="16341"/>
                  </a:cubicBezTo>
                  <a:cubicBezTo>
                    <a:pt x="20213" y="16844"/>
                    <a:pt x="20338" y="17325"/>
                    <a:pt x="20254" y="17848"/>
                  </a:cubicBezTo>
                  <a:cubicBezTo>
                    <a:pt x="20213" y="18266"/>
                    <a:pt x="20359" y="18706"/>
                    <a:pt x="20443" y="19208"/>
                  </a:cubicBezTo>
                  <a:cubicBezTo>
                    <a:pt x="20275" y="19271"/>
                    <a:pt x="20129" y="19375"/>
                    <a:pt x="19941" y="19438"/>
                  </a:cubicBezTo>
                  <a:cubicBezTo>
                    <a:pt x="19020" y="19731"/>
                    <a:pt x="18099" y="19982"/>
                    <a:pt x="17200" y="20275"/>
                  </a:cubicBezTo>
                  <a:cubicBezTo>
                    <a:pt x="16467" y="20505"/>
                    <a:pt x="15714" y="20610"/>
                    <a:pt x="14940" y="20589"/>
                  </a:cubicBezTo>
                  <a:cubicBezTo>
                    <a:pt x="14731" y="20568"/>
                    <a:pt x="14500" y="20589"/>
                    <a:pt x="14291" y="20631"/>
                  </a:cubicBezTo>
                  <a:cubicBezTo>
                    <a:pt x="13433" y="20882"/>
                    <a:pt x="12534" y="20882"/>
                    <a:pt x="11634" y="20882"/>
                  </a:cubicBezTo>
                  <a:cubicBezTo>
                    <a:pt x="9814" y="20882"/>
                    <a:pt x="7993" y="20840"/>
                    <a:pt x="6194" y="20882"/>
                  </a:cubicBezTo>
                  <a:cubicBezTo>
                    <a:pt x="5210" y="20882"/>
                    <a:pt x="4269" y="20798"/>
                    <a:pt x="3327" y="20673"/>
                  </a:cubicBezTo>
                  <a:cubicBezTo>
                    <a:pt x="3034" y="20610"/>
                    <a:pt x="2762" y="20589"/>
                    <a:pt x="2469" y="20589"/>
                  </a:cubicBezTo>
                  <a:cubicBezTo>
                    <a:pt x="1674" y="20589"/>
                    <a:pt x="942" y="20422"/>
                    <a:pt x="377" y="19878"/>
                  </a:cubicBezTo>
                  <a:cubicBezTo>
                    <a:pt x="314" y="19836"/>
                    <a:pt x="189" y="19794"/>
                    <a:pt x="84" y="19773"/>
                  </a:cubicBezTo>
                  <a:cubicBezTo>
                    <a:pt x="0" y="19166"/>
                    <a:pt x="189" y="18580"/>
                    <a:pt x="377" y="18015"/>
                  </a:cubicBezTo>
                  <a:cubicBezTo>
                    <a:pt x="900" y="16341"/>
                    <a:pt x="1339" y="14647"/>
                    <a:pt x="2051" y="13056"/>
                  </a:cubicBezTo>
                  <a:cubicBezTo>
                    <a:pt x="2155" y="12826"/>
                    <a:pt x="2260" y="12575"/>
                    <a:pt x="2302" y="12345"/>
                  </a:cubicBezTo>
                  <a:cubicBezTo>
                    <a:pt x="2553" y="10859"/>
                    <a:pt x="3118" y="9478"/>
                    <a:pt x="3557" y="8035"/>
                  </a:cubicBezTo>
                  <a:cubicBezTo>
                    <a:pt x="3641" y="7742"/>
                    <a:pt x="3746" y="7449"/>
                    <a:pt x="3913" y="7030"/>
                  </a:cubicBezTo>
                  <a:cubicBezTo>
                    <a:pt x="4060" y="7240"/>
                    <a:pt x="4143" y="7386"/>
                    <a:pt x="4227" y="7491"/>
                  </a:cubicBezTo>
                  <a:cubicBezTo>
                    <a:pt x="4645" y="8328"/>
                    <a:pt x="5210" y="9060"/>
                    <a:pt x="5880" y="9709"/>
                  </a:cubicBezTo>
                  <a:cubicBezTo>
                    <a:pt x="6549" y="10378"/>
                    <a:pt x="7240" y="11048"/>
                    <a:pt x="8014" y="11592"/>
                  </a:cubicBezTo>
                  <a:cubicBezTo>
                    <a:pt x="9018" y="12261"/>
                    <a:pt x="10106" y="12659"/>
                    <a:pt x="11278" y="12868"/>
                  </a:cubicBezTo>
                  <a:cubicBezTo>
                    <a:pt x="11759" y="12952"/>
                    <a:pt x="12094" y="13140"/>
                    <a:pt x="12408" y="13496"/>
                  </a:cubicBezTo>
                  <a:cubicBezTo>
                    <a:pt x="12785" y="13914"/>
                    <a:pt x="13203" y="14333"/>
                    <a:pt x="13622" y="14730"/>
                  </a:cubicBezTo>
                  <a:cubicBezTo>
                    <a:pt x="13768" y="14856"/>
                    <a:pt x="13977" y="14960"/>
                    <a:pt x="14187" y="15023"/>
                  </a:cubicBezTo>
                  <a:cubicBezTo>
                    <a:pt x="14375" y="15065"/>
                    <a:pt x="14563" y="14940"/>
                    <a:pt x="14668" y="14751"/>
                  </a:cubicBezTo>
                  <a:cubicBezTo>
                    <a:pt x="14772" y="14542"/>
                    <a:pt x="14689" y="14396"/>
                    <a:pt x="14521" y="14249"/>
                  </a:cubicBezTo>
                  <a:cubicBezTo>
                    <a:pt x="14145" y="13977"/>
                    <a:pt x="13789" y="13663"/>
                    <a:pt x="13538" y="13287"/>
                  </a:cubicBezTo>
                  <a:cubicBezTo>
                    <a:pt x="13622" y="13035"/>
                    <a:pt x="13789" y="13077"/>
                    <a:pt x="13915" y="13077"/>
                  </a:cubicBezTo>
                  <a:cubicBezTo>
                    <a:pt x="14166" y="13056"/>
                    <a:pt x="14375" y="13056"/>
                    <a:pt x="14605" y="13077"/>
                  </a:cubicBezTo>
                  <a:cubicBezTo>
                    <a:pt x="15337" y="13140"/>
                    <a:pt x="15651" y="12575"/>
                    <a:pt x="16007" y="12115"/>
                  </a:cubicBezTo>
                  <a:cubicBezTo>
                    <a:pt x="16091" y="12010"/>
                    <a:pt x="15902" y="11738"/>
                    <a:pt x="15777" y="11780"/>
                  </a:cubicBezTo>
                  <a:cubicBezTo>
                    <a:pt x="15568" y="11801"/>
                    <a:pt x="15316" y="11801"/>
                    <a:pt x="15149" y="11906"/>
                  </a:cubicBezTo>
                  <a:cubicBezTo>
                    <a:pt x="14689" y="12199"/>
                    <a:pt x="14187" y="12157"/>
                    <a:pt x="13705" y="12094"/>
                  </a:cubicBezTo>
                  <a:cubicBezTo>
                    <a:pt x="13601" y="11885"/>
                    <a:pt x="13684" y="11738"/>
                    <a:pt x="13852" y="11675"/>
                  </a:cubicBezTo>
                  <a:cubicBezTo>
                    <a:pt x="14270" y="11487"/>
                    <a:pt x="14584" y="11152"/>
                    <a:pt x="14835" y="10797"/>
                  </a:cubicBezTo>
                  <a:cubicBezTo>
                    <a:pt x="14898" y="10755"/>
                    <a:pt x="14856" y="10629"/>
                    <a:pt x="14835" y="10546"/>
                  </a:cubicBezTo>
                  <a:cubicBezTo>
                    <a:pt x="14793" y="10462"/>
                    <a:pt x="14689" y="10378"/>
                    <a:pt x="14605" y="10420"/>
                  </a:cubicBezTo>
                  <a:cubicBezTo>
                    <a:pt x="13915" y="10483"/>
                    <a:pt x="13287" y="10734"/>
                    <a:pt x="12868" y="11299"/>
                  </a:cubicBezTo>
                  <a:cubicBezTo>
                    <a:pt x="12617" y="11445"/>
                    <a:pt x="12492" y="11696"/>
                    <a:pt x="12303" y="11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8"/>
            <p:cNvSpPr/>
            <p:nvPr/>
          </p:nvSpPr>
          <p:spPr>
            <a:xfrm>
              <a:off x="1220475" y="4039400"/>
              <a:ext cx="563400" cy="142825"/>
            </a:xfrm>
            <a:custGeom>
              <a:avLst/>
              <a:gdLst/>
              <a:ahLst/>
              <a:cxnLst/>
              <a:rect l="l" t="t" r="r" b="b"/>
              <a:pathLst>
                <a:path w="22536" h="5713" extrusionOk="0">
                  <a:moveTo>
                    <a:pt x="1" y="3892"/>
                  </a:moveTo>
                  <a:cubicBezTo>
                    <a:pt x="336" y="3390"/>
                    <a:pt x="691" y="2972"/>
                    <a:pt x="942" y="2490"/>
                  </a:cubicBezTo>
                  <a:cubicBezTo>
                    <a:pt x="1173" y="2051"/>
                    <a:pt x="1256" y="1549"/>
                    <a:pt x="1403" y="1109"/>
                  </a:cubicBezTo>
                  <a:cubicBezTo>
                    <a:pt x="1758" y="921"/>
                    <a:pt x="2030" y="1026"/>
                    <a:pt x="2302" y="1089"/>
                  </a:cubicBezTo>
                  <a:cubicBezTo>
                    <a:pt x="2533" y="1130"/>
                    <a:pt x="2805" y="1214"/>
                    <a:pt x="3035" y="1235"/>
                  </a:cubicBezTo>
                  <a:cubicBezTo>
                    <a:pt x="3683" y="1319"/>
                    <a:pt x="4374" y="1381"/>
                    <a:pt x="5022" y="1423"/>
                  </a:cubicBezTo>
                  <a:cubicBezTo>
                    <a:pt x="5859" y="1465"/>
                    <a:pt x="6675" y="1549"/>
                    <a:pt x="7512" y="1549"/>
                  </a:cubicBezTo>
                  <a:cubicBezTo>
                    <a:pt x="9542" y="1591"/>
                    <a:pt x="11592" y="1549"/>
                    <a:pt x="13622" y="1549"/>
                  </a:cubicBezTo>
                  <a:cubicBezTo>
                    <a:pt x="14020" y="1549"/>
                    <a:pt x="14375" y="1528"/>
                    <a:pt x="14773" y="1465"/>
                  </a:cubicBezTo>
                  <a:cubicBezTo>
                    <a:pt x="15568" y="1340"/>
                    <a:pt x="16342" y="1214"/>
                    <a:pt x="17158" y="1256"/>
                  </a:cubicBezTo>
                  <a:cubicBezTo>
                    <a:pt x="17346" y="1256"/>
                    <a:pt x="17556" y="1235"/>
                    <a:pt x="17723" y="1193"/>
                  </a:cubicBezTo>
                  <a:cubicBezTo>
                    <a:pt x="18958" y="879"/>
                    <a:pt x="20213" y="628"/>
                    <a:pt x="21364" y="63"/>
                  </a:cubicBezTo>
                  <a:cubicBezTo>
                    <a:pt x="21447" y="1"/>
                    <a:pt x="21552" y="42"/>
                    <a:pt x="21657" y="1"/>
                  </a:cubicBezTo>
                  <a:cubicBezTo>
                    <a:pt x="21761" y="691"/>
                    <a:pt x="21971" y="1319"/>
                    <a:pt x="22264" y="1925"/>
                  </a:cubicBezTo>
                  <a:cubicBezTo>
                    <a:pt x="22536" y="2449"/>
                    <a:pt x="22515" y="2470"/>
                    <a:pt x="22494" y="3223"/>
                  </a:cubicBezTo>
                  <a:cubicBezTo>
                    <a:pt x="21992" y="3830"/>
                    <a:pt x="21280" y="4164"/>
                    <a:pt x="20590" y="4394"/>
                  </a:cubicBezTo>
                  <a:cubicBezTo>
                    <a:pt x="20004" y="4583"/>
                    <a:pt x="19376" y="4792"/>
                    <a:pt x="18748" y="4792"/>
                  </a:cubicBezTo>
                  <a:cubicBezTo>
                    <a:pt x="18351" y="4792"/>
                    <a:pt x="17995" y="4771"/>
                    <a:pt x="17598" y="4792"/>
                  </a:cubicBezTo>
                  <a:cubicBezTo>
                    <a:pt x="17242" y="4813"/>
                    <a:pt x="16844" y="4876"/>
                    <a:pt x="16468" y="4959"/>
                  </a:cubicBezTo>
                  <a:cubicBezTo>
                    <a:pt x="15673" y="5169"/>
                    <a:pt x="14877" y="5336"/>
                    <a:pt x="14041" y="5378"/>
                  </a:cubicBezTo>
                  <a:cubicBezTo>
                    <a:pt x="13748" y="5378"/>
                    <a:pt x="13476" y="5399"/>
                    <a:pt x="13204" y="5483"/>
                  </a:cubicBezTo>
                  <a:cubicBezTo>
                    <a:pt x="12555" y="5650"/>
                    <a:pt x="11906" y="5692"/>
                    <a:pt x="11216" y="5692"/>
                  </a:cubicBezTo>
                  <a:cubicBezTo>
                    <a:pt x="10170" y="5650"/>
                    <a:pt x="9123" y="5692"/>
                    <a:pt x="8056" y="5692"/>
                  </a:cubicBezTo>
                  <a:cubicBezTo>
                    <a:pt x="6529" y="5713"/>
                    <a:pt x="5064" y="5566"/>
                    <a:pt x="3600" y="5190"/>
                  </a:cubicBezTo>
                  <a:cubicBezTo>
                    <a:pt x="3223" y="5085"/>
                    <a:pt x="2805" y="5043"/>
                    <a:pt x="2386" y="4959"/>
                  </a:cubicBezTo>
                  <a:cubicBezTo>
                    <a:pt x="1507" y="4792"/>
                    <a:pt x="859" y="4520"/>
                    <a:pt x="1" y="38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8"/>
            <p:cNvSpPr/>
            <p:nvPr/>
          </p:nvSpPr>
          <p:spPr>
            <a:xfrm>
              <a:off x="2167800" y="2832625"/>
              <a:ext cx="337425" cy="305000"/>
            </a:xfrm>
            <a:custGeom>
              <a:avLst/>
              <a:gdLst/>
              <a:ahLst/>
              <a:cxnLst/>
              <a:rect l="l" t="t" r="r" b="b"/>
              <a:pathLst>
                <a:path w="13497" h="12200" extrusionOk="0">
                  <a:moveTo>
                    <a:pt x="8265" y="8014"/>
                  </a:moveTo>
                  <a:cubicBezTo>
                    <a:pt x="8077" y="8454"/>
                    <a:pt x="7931" y="8872"/>
                    <a:pt x="7931" y="9312"/>
                  </a:cubicBezTo>
                  <a:cubicBezTo>
                    <a:pt x="7931" y="9709"/>
                    <a:pt x="7889" y="10023"/>
                    <a:pt x="7575" y="10358"/>
                  </a:cubicBezTo>
                  <a:cubicBezTo>
                    <a:pt x="7303" y="10651"/>
                    <a:pt x="7198" y="11069"/>
                    <a:pt x="6989" y="11425"/>
                  </a:cubicBezTo>
                  <a:cubicBezTo>
                    <a:pt x="6926" y="11530"/>
                    <a:pt x="6822" y="11676"/>
                    <a:pt x="6759" y="11718"/>
                  </a:cubicBezTo>
                  <a:cubicBezTo>
                    <a:pt x="6173" y="11906"/>
                    <a:pt x="5629" y="12199"/>
                    <a:pt x="5001" y="12053"/>
                  </a:cubicBezTo>
                  <a:cubicBezTo>
                    <a:pt x="4373" y="11927"/>
                    <a:pt x="3997" y="11488"/>
                    <a:pt x="3976" y="10965"/>
                  </a:cubicBezTo>
                  <a:cubicBezTo>
                    <a:pt x="3955" y="10379"/>
                    <a:pt x="3934" y="9814"/>
                    <a:pt x="3976" y="9228"/>
                  </a:cubicBezTo>
                  <a:cubicBezTo>
                    <a:pt x="4039" y="8768"/>
                    <a:pt x="4269" y="8328"/>
                    <a:pt x="4373" y="7868"/>
                  </a:cubicBezTo>
                  <a:cubicBezTo>
                    <a:pt x="4457" y="7617"/>
                    <a:pt x="4478" y="7324"/>
                    <a:pt x="4499" y="7031"/>
                  </a:cubicBezTo>
                  <a:cubicBezTo>
                    <a:pt x="4499" y="6801"/>
                    <a:pt x="4185" y="6592"/>
                    <a:pt x="3934" y="6696"/>
                  </a:cubicBezTo>
                  <a:cubicBezTo>
                    <a:pt x="3557" y="6864"/>
                    <a:pt x="3160" y="7031"/>
                    <a:pt x="2825" y="7282"/>
                  </a:cubicBezTo>
                  <a:cubicBezTo>
                    <a:pt x="2197" y="7659"/>
                    <a:pt x="1549" y="7826"/>
                    <a:pt x="816" y="7722"/>
                  </a:cubicBezTo>
                  <a:cubicBezTo>
                    <a:pt x="691" y="7701"/>
                    <a:pt x="544" y="7701"/>
                    <a:pt x="440" y="7638"/>
                  </a:cubicBezTo>
                  <a:cubicBezTo>
                    <a:pt x="189" y="7554"/>
                    <a:pt x="0" y="7345"/>
                    <a:pt x="21" y="7073"/>
                  </a:cubicBezTo>
                  <a:cubicBezTo>
                    <a:pt x="126" y="6194"/>
                    <a:pt x="231" y="5357"/>
                    <a:pt x="1068" y="4834"/>
                  </a:cubicBezTo>
                  <a:cubicBezTo>
                    <a:pt x="1381" y="4625"/>
                    <a:pt x="1653" y="4290"/>
                    <a:pt x="2009" y="4185"/>
                  </a:cubicBezTo>
                  <a:cubicBezTo>
                    <a:pt x="2490" y="4039"/>
                    <a:pt x="3013" y="4039"/>
                    <a:pt x="3537" y="3976"/>
                  </a:cubicBezTo>
                  <a:cubicBezTo>
                    <a:pt x="3662" y="3955"/>
                    <a:pt x="3788" y="3997"/>
                    <a:pt x="3934" y="3976"/>
                  </a:cubicBezTo>
                  <a:cubicBezTo>
                    <a:pt x="4039" y="3955"/>
                    <a:pt x="4206" y="3934"/>
                    <a:pt x="4248" y="3851"/>
                  </a:cubicBezTo>
                  <a:cubicBezTo>
                    <a:pt x="4373" y="3516"/>
                    <a:pt x="4792" y="3662"/>
                    <a:pt x="4980" y="3369"/>
                  </a:cubicBezTo>
                  <a:cubicBezTo>
                    <a:pt x="4918" y="3035"/>
                    <a:pt x="4708" y="2721"/>
                    <a:pt x="4415" y="2491"/>
                  </a:cubicBezTo>
                  <a:cubicBezTo>
                    <a:pt x="3871" y="2009"/>
                    <a:pt x="3850" y="1382"/>
                    <a:pt x="3976" y="733"/>
                  </a:cubicBezTo>
                  <a:cubicBezTo>
                    <a:pt x="4060" y="419"/>
                    <a:pt x="4353" y="189"/>
                    <a:pt x="4687" y="126"/>
                  </a:cubicBezTo>
                  <a:cubicBezTo>
                    <a:pt x="5462" y="1"/>
                    <a:pt x="6194" y="22"/>
                    <a:pt x="6801" y="670"/>
                  </a:cubicBezTo>
                  <a:cubicBezTo>
                    <a:pt x="7135" y="1047"/>
                    <a:pt x="7386" y="1444"/>
                    <a:pt x="7324" y="1968"/>
                  </a:cubicBezTo>
                  <a:cubicBezTo>
                    <a:pt x="7303" y="2114"/>
                    <a:pt x="7324" y="2281"/>
                    <a:pt x="7345" y="2428"/>
                  </a:cubicBezTo>
                  <a:cubicBezTo>
                    <a:pt x="7386" y="2637"/>
                    <a:pt x="7512" y="2805"/>
                    <a:pt x="7721" y="2825"/>
                  </a:cubicBezTo>
                  <a:cubicBezTo>
                    <a:pt x="8077" y="2846"/>
                    <a:pt x="8475" y="2909"/>
                    <a:pt x="8851" y="2700"/>
                  </a:cubicBezTo>
                  <a:cubicBezTo>
                    <a:pt x="9207" y="2512"/>
                    <a:pt x="9604" y="2386"/>
                    <a:pt x="10002" y="2198"/>
                  </a:cubicBezTo>
                  <a:cubicBezTo>
                    <a:pt x="10525" y="1988"/>
                    <a:pt x="10985" y="2009"/>
                    <a:pt x="11404" y="2407"/>
                  </a:cubicBezTo>
                  <a:cubicBezTo>
                    <a:pt x="11467" y="2470"/>
                    <a:pt x="11508" y="2491"/>
                    <a:pt x="11571" y="2512"/>
                  </a:cubicBezTo>
                  <a:cubicBezTo>
                    <a:pt x="12429" y="3118"/>
                    <a:pt x="12617" y="3139"/>
                    <a:pt x="12408" y="4562"/>
                  </a:cubicBezTo>
                  <a:cubicBezTo>
                    <a:pt x="11927" y="4813"/>
                    <a:pt x="11404" y="5022"/>
                    <a:pt x="10860" y="5148"/>
                  </a:cubicBezTo>
                  <a:cubicBezTo>
                    <a:pt x="10651" y="5211"/>
                    <a:pt x="10420" y="5253"/>
                    <a:pt x="10232" y="5336"/>
                  </a:cubicBezTo>
                  <a:cubicBezTo>
                    <a:pt x="10127" y="5399"/>
                    <a:pt x="10002" y="5525"/>
                    <a:pt x="10023" y="5629"/>
                  </a:cubicBezTo>
                  <a:cubicBezTo>
                    <a:pt x="10044" y="5755"/>
                    <a:pt x="10148" y="5943"/>
                    <a:pt x="10253" y="5985"/>
                  </a:cubicBezTo>
                  <a:cubicBezTo>
                    <a:pt x="10651" y="6173"/>
                    <a:pt x="11069" y="6194"/>
                    <a:pt x="11467" y="6090"/>
                  </a:cubicBezTo>
                  <a:cubicBezTo>
                    <a:pt x="11676" y="6048"/>
                    <a:pt x="11885" y="5943"/>
                    <a:pt x="12115" y="5859"/>
                  </a:cubicBezTo>
                  <a:cubicBezTo>
                    <a:pt x="12366" y="6027"/>
                    <a:pt x="12659" y="6152"/>
                    <a:pt x="12931" y="6299"/>
                  </a:cubicBezTo>
                  <a:cubicBezTo>
                    <a:pt x="13308" y="6592"/>
                    <a:pt x="13496" y="7219"/>
                    <a:pt x="13287" y="7659"/>
                  </a:cubicBezTo>
                  <a:cubicBezTo>
                    <a:pt x="13245" y="7805"/>
                    <a:pt x="13078" y="7952"/>
                    <a:pt x="12952" y="7952"/>
                  </a:cubicBezTo>
                  <a:cubicBezTo>
                    <a:pt x="12136" y="8056"/>
                    <a:pt x="11362" y="8391"/>
                    <a:pt x="10525" y="8328"/>
                  </a:cubicBezTo>
                  <a:cubicBezTo>
                    <a:pt x="9939" y="8266"/>
                    <a:pt x="9374" y="8224"/>
                    <a:pt x="8809" y="8056"/>
                  </a:cubicBezTo>
                  <a:cubicBezTo>
                    <a:pt x="8663" y="8035"/>
                    <a:pt x="8475" y="8035"/>
                    <a:pt x="8265" y="8014"/>
                  </a:cubicBezTo>
                  <a:close/>
                  <a:moveTo>
                    <a:pt x="5524" y="3641"/>
                  </a:moveTo>
                  <a:cubicBezTo>
                    <a:pt x="5357" y="4060"/>
                    <a:pt x="5190" y="4395"/>
                    <a:pt x="5127" y="4771"/>
                  </a:cubicBezTo>
                  <a:cubicBezTo>
                    <a:pt x="5085" y="5232"/>
                    <a:pt x="5001" y="5755"/>
                    <a:pt x="5127" y="6173"/>
                  </a:cubicBezTo>
                  <a:cubicBezTo>
                    <a:pt x="5462" y="7219"/>
                    <a:pt x="5252" y="7303"/>
                    <a:pt x="6529" y="7282"/>
                  </a:cubicBezTo>
                  <a:cubicBezTo>
                    <a:pt x="6717" y="7282"/>
                    <a:pt x="6926" y="7282"/>
                    <a:pt x="7114" y="7240"/>
                  </a:cubicBezTo>
                  <a:cubicBezTo>
                    <a:pt x="7282" y="7219"/>
                    <a:pt x="7428" y="7198"/>
                    <a:pt x="7554" y="7115"/>
                  </a:cubicBezTo>
                  <a:cubicBezTo>
                    <a:pt x="8726" y="6403"/>
                    <a:pt x="8830" y="6194"/>
                    <a:pt x="8726" y="4813"/>
                  </a:cubicBezTo>
                  <a:cubicBezTo>
                    <a:pt x="8726" y="4667"/>
                    <a:pt x="8726" y="4499"/>
                    <a:pt x="8684" y="4332"/>
                  </a:cubicBezTo>
                  <a:cubicBezTo>
                    <a:pt x="8600" y="3893"/>
                    <a:pt x="8056" y="3411"/>
                    <a:pt x="7617" y="3411"/>
                  </a:cubicBezTo>
                  <a:cubicBezTo>
                    <a:pt x="6926" y="3411"/>
                    <a:pt x="6236" y="3369"/>
                    <a:pt x="5524" y="36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8"/>
            <p:cNvSpPr/>
            <p:nvPr/>
          </p:nvSpPr>
          <p:spPr>
            <a:xfrm>
              <a:off x="1840875" y="3108825"/>
              <a:ext cx="255800" cy="256325"/>
            </a:xfrm>
            <a:custGeom>
              <a:avLst/>
              <a:gdLst/>
              <a:ahLst/>
              <a:cxnLst/>
              <a:rect l="l" t="t" r="r" b="b"/>
              <a:pathLst>
                <a:path w="10232" h="10253" extrusionOk="0">
                  <a:moveTo>
                    <a:pt x="5503" y="21"/>
                  </a:moveTo>
                  <a:cubicBezTo>
                    <a:pt x="5963" y="523"/>
                    <a:pt x="6173" y="1151"/>
                    <a:pt x="6256" y="1800"/>
                  </a:cubicBezTo>
                  <a:cubicBezTo>
                    <a:pt x="6298" y="2156"/>
                    <a:pt x="6403" y="2469"/>
                    <a:pt x="6570" y="2783"/>
                  </a:cubicBezTo>
                  <a:lnTo>
                    <a:pt x="7575" y="4834"/>
                  </a:lnTo>
                  <a:cubicBezTo>
                    <a:pt x="8077" y="5775"/>
                    <a:pt x="8704" y="6591"/>
                    <a:pt x="9374" y="7428"/>
                  </a:cubicBezTo>
                  <a:cubicBezTo>
                    <a:pt x="9646" y="7784"/>
                    <a:pt x="9918" y="8182"/>
                    <a:pt x="10232" y="8579"/>
                  </a:cubicBezTo>
                  <a:cubicBezTo>
                    <a:pt x="9730" y="8893"/>
                    <a:pt x="9207" y="9060"/>
                    <a:pt x="8704" y="9228"/>
                  </a:cubicBezTo>
                  <a:cubicBezTo>
                    <a:pt x="8139" y="9416"/>
                    <a:pt x="7554" y="9563"/>
                    <a:pt x="6926" y="9583"/>
                  </a:cubicBezTo>
                  <a:cubicBezTo>
                    <a:pt x="6298" y="9625"/>
                    <a:pt x="5670" y="9835"/>
                    <a:pt x="5085" y="9981"/>
                  </a:cubicBezTo>
                  <a:cubicBezTo>
                    <a:pt x="4269" y="10190"/>
                    <a:pt x="3453" y="10253"/>
                    <a:pt x="2637" y="9855"/>
                  </a:cubicBezTo>
                  <a:cubicBezTo>
                    <a:pt x="2385" y="9730"/>
                    <a:pt x="2093" y="9667"/>
                    <a:pt x="1821" y="9563"/>
                  </a:cubicBezTo>
                  <a:cubicBezTo>
                    <a:pt x="1256" y="9374"/>
                    <a:pt x="712" y="9102"/>
                    <a:pt x="0" y="9416"/>
                  </a:cubicBezTo>
                  <a:cubicBezTo>
                    <a:pt x="84" y="8328"/>
                    <a:pt x="628" y="7554"/>
                    <a:pt x="774" y="6696"/>
                  </a:cubicBezTo>
                  <a:cubicBezTo>
                    <a:pt x="1360" y="6424"/>
                    <a:pt x="1862" y="6131"/>
                    <a:pt x="2385" y="5922"/>
                  </a:cubicBezTo>
                  <a:cubicBezTo>
                    <a:pt x="3013" y="5692"/>
                    <a:pt x="3474" y="5294"/>
                    <a:pt x="3871" y="4771"/>
                  </a:cubicBezTo>
                  <a:cubicBezTo>
                    <a:pt x="4269" y="4227"/>
                    <a:pt x="4624" y="3683"/>
                    <a:pt x="5022" y="3139"/>
                  </a:cubicBezTo>
                  <a:cubicBezTo>
                    <a:pt x="5357" y="2616"/>
                    <a:pt x="5545" y="2030"/>
                    <a:pt x="5524" y="1423"/>
                  </a:cubicBezTo>
                  <a:cubicBezTo>
                    <a:pt x="5545" y="963"/>
                    <a:pt x="5545" y="482"/>
                    <a:pt x="5503" y="21"/>
                  </a:cubicBezTo>
                  <a:cubicBezTo>
                    <a:pt x="5524" y="0"/>
                    <a:pt x="5503" y="21"/>
                    <a:pt x="5503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8"/>
            <p:cNvSpPr/>
            <p:nvPr/>
          </p:nvSpPr>
          <p:spPr>
            <a:xfrm>
              <a:off x="1672950" y="4438000"/>
              <a:ext cx="165325" cy="74300"/>
            </a:xfrm>
            <a:custGeom>
              <a:avLst/>
              <a:gdLst/>
              <a:ahLst/>
              <a:cxnLst/>
              <a:rect l="l" t="t" r="r" b="b"/>
              <a:pathLst>
                <a:path w="6613" h="2972" extrusionOk="0">
                  <a:moveTo>
                    <a:pt x="1277" y="2951"/>
                  </a:moveTo>
                  <a:cubicBezTo>
                    <a:pt x="942" y="2699"/>
                    <a:pt x="628" y="2490"/>
                    <a:pt x="335" y="2218"/>
                  </a:cubicBezTo>
                  <a:cubicBezTo>
                    <a:pt x="210" y="2114"/>
                    <a:pt x="84" y="1925"/>
                    <a:pt x="22" y="1779"/>
                  </a:cubicBezTo>
                  <a:cubicBezTo>
                    <a:pt x="1" y="1653"/>
                    <a:pt x="84" y="1402"/>
                    <a:pt x="147" y="1360"/>
                  </a:cubicBezTo>
                  <a:cubicBezTo>
                    <a:pt x="921" y="942"/>
                    <a:pt x="1675" y="461"/>
                    <a:pt x="2616" y="419"/>
                  </a:cubicBezTo>
                  <a:cubicBezTo>
                    <a:pt x="3056" y="377"/>
                    <a:pt x="3474" y="251"/>
                    <a:pt x="3913" y="189"/>
                  </a:cubicBezTo>
                  <a:cubicBezTo>
                    <a:pt x="4102" y="147"/>
                    <a:pt x="4290" y="105"/>
                    <a:pt x="4478" y="84"/>
                  </a:cubicBezTo>
                  <a:cubicBezTo>
                    <a:pt x="5211" y="0"/>
                    <a:pt x="5859" y="189"/>
                    <a:pt x="6403" y="712"/>
                  </a:cubicBezTo>
                  <a:cubicBezTo>
                    <a:pt x="6613" y="1172"/>
                    <a:pt x="6487" y="1570"/>
                    <a:pt x="6069" y="1863"/>
                  </a:cubicBezTo>
                  <a:cubicBezTo>
                    <a:pt x="5273" y="2448"/>
                    <a:pt x="4437" y="2971"/>
                    <a:pt x="3390" y="2930"/>
                  </a:cubicBezTo>
                  <a:cubicBezTo>
                    <a:pt x="2930" y="2909"/>
                    <a:pt x="2449" y="2867"/>
                    <a:pt x="1968" y="2867"/>
                  </a:cubicBezTo>
                  <a:cubicBezTo>
                    <a:pt x="1758" y="2867"/>
                    <a:pt x="1549" y="2930"/>
                    <a:pt x="1277" y="29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8"/>
            <p:cNvSpPr/>
            <p:nvPr/>
          </p:nvSpPr>
          <p:spPr>
            <a:xfrm>
              <a:off x="1863350" y="3107250"/>
              <a:ext cx="95750" cy="130800"/>
            </a:xfrm>
            <a:custGeom>
              <a:avLst/>
              <a:gdLst/>
              <a:ahLst/>
              <a:cxnLst/>
              <a:rect l="l" t="t" r="r" b="b"/>
              <a:pathLst>
                <a:path w="3830" h="5232" extrusionOk="0">
                  <a:moveTo>
                    <a:pt x="419" y="5232"/>
                  </a:moveTo>
                  <a:lnTo>
                    <a:pt x="419" y="3746"/>
                  </a:lnTo>
                  <a:cubicBezTo>
                    <a:pt x="440" y="3118"/>
                    <a:pt x="419" y="2470"/>
                    <a:pt x="168" y="1863"/>
                  </a:cubicBezTo>
                  <a:cubicBezTo>
                    <a:pt x="1" y="1382"/>
                    <a:pt x="147" y="1047"/>
                    <a:pt x="482" y="754"/>
                  </a:cubicBezTo>
                  <a:cubicBezTo>
                    <a:pt x="984" y="335"/>
                    <a:pt x="1507" y="1"/>
                    <a:pt x="2198" y="22"/>
                  </a:cubicBezTo>
                  <a:cubicBezTo>
                    <a:pt x="2491" y="22"/>
                    <a:pt x="2826" y="22"/>
                    <a:pt x="3160" y="63"/>
                  </a:cubicBezTo>
                  <a:cubicBezTo>
                    <a:pt x="3474" y="84"/>
                    <a:pt x="3663" y="210"/>
                    <a:pt x="3704" y="503"/>
                  </a:cubicBezTo>
                  <a:cubicBezTo>
                    <a:pt x="3809" y="1340"/>
                    <a:pt x="3830" y="2156"/>
                    <a:pt x="3223" y="2846"/>
                  </a:cubicBezTo>
                  <a:cubicBezTo>
                    <a:pt x="2909" y="3244"/>
                    <a:pt x="2595" y="3662"/>
                    <a:pt x="2323" y="4081"/>
                  </a:cubicBezTo>
                  <a:cubicBezTo>
                    <a:pt x="1884" y="4708"/>
                    <a:pt x="1298" y="5106"/>
                    <a:pt x="419" y="52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8"/>
            <p:cNvSpPr/>
            <p:nvPr/>
          </p:nvSpPr>
          <p:spPr>
            <a:xfrm>
              <a:off x="1287950" y="4461525"/>
              <a:ext cx="82150" cy="120875"/>
            </a:xfrm>
            <a:custGeom>
              <a:avLst/>
              <a:gdLst/>
              <a:ahLst/>
              <a:cxnLst/>
              <a:rect l="l" t="t" r="r" b="b"/>
              <a:pathLst>
                <a:path w="3286" h="4835" extrusionOk="0">
                  <a:moveTo>
                    <a:pt x="126" y="1"/>
                  </a:moveTo>
                  <a:cubicBezTo>
                    <a:pt x="336" y="105"/>
                    <a:pt x="482" y="147"/>
                    <a:pt x="629" y="231"/>
                  </a:cubicBezTo>
                  <a:cubicBezTo>
                    <a:pt x="1068" y="524"/>
                    <a:pt x="1507" y="859"/>
                    <a:pt x="1947" y="1152"/>
                  </a:cubicBezTo>
                  <a:cubicBezTo>
                    <a:pt x="2323" y="1361"/>
                    <a:pt x="2533" y="1696"/>
                    <a:pt x="2763" y="2030"/>
                  </a:cubicBezTo>
                  <a:cubicBezTo>
                    <a:pt x="3286" y="2826"/>
                    <a:pt x="3286" y="3621"/>
                    <a:pt x="2951" y="4458"/>
                  </a:cubicBezTo>
                  <a:cubicBezTo>
                    <a:pt x="2930" y="4541"/>
                    <a:pt x="2888" y="4646"/>
                    <a:pt x="2847" y="4730"/>
                  </a:cubicBezTo>
                  <a:cubicBezTo>
                    <a:pt x="2847" y="4751"/>
                    <a:pt x="2784" y="4771"/>
                    <a:pt x="2742" y="4834"/>
                  </a:cubicBezTo>
                  <a:cubicBezTo>
                    <a:pt x="2303" y="4730"/>
                    <a:pt x="1863" y="4520"/>
                    <a:pt x="1445" y="4207"/>
                  </a:cubicBezTo>
                  <a:cubicBezTo>
                    <a:pt x="796" y="3767"/>
                    <a:pt x="587" y="3160"/>
                    <a:pt x="398" y="2470"/>
                  </a:cubicBezTo>
                  <a:cubicBezTo>
                    <a:pt x="168" y="1717"/>
                    <a:pt x="1" y="963"/>
                    <a:pt x="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8"/>
            <p:cNvSpPr/>
            <p:nvPr/>
          </p:nvSpPr>
          <p:spPr>
            <a:xfrm>
              <a:off x="980900" y="3303925"/>
              <a:ext cx="86350" cy="98375"/>
            </a:xfrm>
            <a:custGeom>
              <a:avLst/>
              <a:gdLst/>
              <a:ahLst/>
              <a:cxnLst/>
              <a:rect l="l" t="t" r="r" b="b"/>
              <a:pathLst>
                <a:path w="3454" h="3935" extrusionOk="0">
                  <a:moveTo>
                    <a:pt x="3453" y="3725"/>
                  </a:moveTo>
                  <a:cubicBezTo>
                    <a:pt x="2595" y="3935"/>
                    <a:pt x="1968" y="3767"/>
                    <a:pt x="1465" y="3181"/>
                  </a:cubicBezTo>
                  <a:cubicBezTo>
                    <a:pt x="1214" y="2867"/>
                    <a:pt x="900" y="2575"/>
                    <a:pt x="587" y="2303"/>
                  </a:cubicBezTo>
                  <a:cubicBezTo>
                    <a:pt x="84" y="1884"/>
                    <a:pt x="1" y="1340"/>
                    <a:pt x="105" y="733"/>
                  </a:cubicBezTo>
                  <a:cubicBezTo>
                    <a:pt x="168" y="461"/>
                    <a:pt x="315" y="273"/>
                    <a:pt x="587" y="189"/>
                  </a:cubicBezTo>
                  <a:cubicBezTo>
                    <a:pt x="670" y="168"/>
                    <a:pt x="775" y="147"/>
                    <a:pt x="859" y="147"/>
                  </a:cubicBezTo>
                  <a:cubicBezTo>
                    <a:pt x="1905" y="1"/>
                    <a:pt x="2072" y="85"/>
                    <a:pt x="2302" y="1026"/>
                  </a:cubicBezTo>
                  <a:cubicBezTo>
                    <a:pt x="2386" y="1319"/>
                    <a:pt x="2491" y="1570"/>
                    <a:pt x="2553" y="1863"/>
                  </a:cubicBezTo>
                  <a:cubicBezTo>
                    <a:pt x="2658" y="2344"/>
                    <a:pt x="2867" y="2763"/>
                    <a:pt x="3118" y="3139"/>
                  </a:cubicBezTo>
                  <a:cubicBezTo>
                    <a:pt x="3223" y="3307"/>
                    <a:pt x="3328" y="3495"/>
                    <a:pt x="3453" y="37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8"/>
            <p:cNvSpPr/>
            <p:nvPr/>
          </p:nvSpPr>
          <p:spPr>
            <a:xfrm>
              <a:off x="1487775" y="3556075"/>
              <a:ext cx="62275" cy="22500"/>
            </a:xfrm>
            <a:custGeom>
              <a:avLst/>
              <a:gdLst/>
              <a:ahLst/>
              <a:cxnLst/>
              <a:rect l="l" t="t" r="r" b="b"/>
              <a:pathLst>
                <a:path w="2491" h="900" extrusionOk="0">
                  <a:moveTo>
                    <a:pt x="64" y="481"/>
                  </a:moveTo>
                  <a:cubicBezTo>
                    <a:pt x="859" y="335"/>
                    <a:pt x="1654" y="167"/>
                    <a:pt x="2470" y="0"/>
                  </a:cubicBezTo>
                  <a:cubicBezTo>
                    <a:pt x="2491" y="649"/>
                    <a:pt x="2323" y="858"/>
                    <a:pt x="1758" y="879"/>
                  </a:cubicBezTo>
                  <a:cubicBezTo>
                    <a:pt x="1444" y="900"/>
                    <a:pt x="1110" y="900"/>
                    <a:pt x="817" y="879"/>
                  </a:cubicBezTo>
                  <a:cubicBezTo>
                    <a:pt x="545" y="858"/>
                    <a:pt x="294" y="732"/>
                    <a:pt x="22" y="649"/>
                  </a:cubicBezTo>
                  <a:cubicBezTo>
                    <a:pt x="1" y="628"/>
                    <a:pt x="22" y="565"/>
                    <a:pt x="64" y="4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8"/>
            <p:cNvSpPr/>
            <p:nvPr/>
          </p:nvSpPr>
          <p:spPr>
            <a:xfrm>
              <a:off x="2317400" y="2928875"/>
              <a:ext cx="51300" cy="60700"/>
            </a:xfrm>
            <a:custGeom>
              <a:avLst/>
              <a:gdLst/>
              <a:ahLst/>
              <a:cxnLst/>
              <a:rect l="l" t="t" r="r" b="b"/>
              <a:pathLst>
                <a:path w="2052" h="2428" extrusionOk="0">
                  <a:moveTo>
                    <a:pt x="398" y="105"/>
                  </a:moveTo>
                  <a:cubicBezTo>
                    <a:pt x="796" y="1"/>
                    <a:pt x="1193" y="84"/>
                    <a:pt x="1612" y="126"/>
                  </a:cubicBezTo>
                  <a:cubicBezTo>
                    <a:pt x="1863" y="147"/>
                    <a:pt x="2051" y="398"/>
                    <a:pt x="2051" y="649"/>
                  </a:cubicBezTo>
                  <a:cubicBezTo>
                    <a:pt x="2051" y="1026"/>
                    <a:pt x="2030" y="1403"/>
                    <a:pt x="1988" y="1800"/>
                  </a:cubicBezTo>
                  <a:lnTo>
                    <a:pt x="1298" y="2281"/>
                  </a:lnTo>
                  <a:cubicBezTo>
                    <a:pt x="1089" y="2428"/>
                    <a:pt x="817" y="2428"/>
                    <a:pt x="566" y="2428"/>
                  </a:cubicBezTo>
                  <a:cubicBezTo>
                    <a:pt x="294" y="2428"/>
                    <a:pt x="147" y="2240"/>
                    <a:pt x="84" y="2030"/>
                  </a:cubicBezTo>
                  <a:cubicBezTo>
                    <a:pt x="42" y="1863"/>
                    <a:pt x="1" y="1654"/>
                    <a:pt x="63" y="1486"/>
                  </a:cubicBezTo>
                  <a:cubicBezTo>
                    <a:pt x="147" y="1047"/>
                    <a:pt x="273" y="607"/>
                    <a:pt x="398" y="1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8"/>
            <p:cNvSpPr/>
            <p:nvPr/>
          </p:nvSpPr>
          <p:spPr>
            <a:xfrm>
              <a:off x="1164000" y="3271500"/>
              <a:ext cx="190425" cy="187825"/>
            </a:xfrm>
            <a:custGeom>
              <a:avLst/>
              <a:gdLst/>
              <a:ahLst/>
              <a:cxnLst/>
              <a:rect l="l" t="t" r="r" b="b"/>
              <a:pathLst>
                <a:path w="7617" h="7513" extrusionOk="0">
                  <a:moveTo>
                    <a:pt x="5566" y="670"/>
                  </a:moveTo>
                  <a:cubicBezTo>
                    <a:pt x="3724" y="1"/>
                    <a:pt x="1318" y="1151"/>
                    <a:pt x="649" y="3014"/>
                  </a:cubicBezTo>
                  <a:cubicBezTo>
                    <a:pt x="0" y="4855"/>
                    <a:pt x="1276" y="7324"/>
                    <a:pt x="3264" y="7429"/>
                  </a:cubicBezTo>
                  <a:cubicBezTo>
                    <a:pt x="4352" y="7512"/>
                    <a:pt x="5315" y="6947"/>
                    <a:pt x="5942" y="6173"/>
                  </a:cubicBezTo>
                  <a:cubicBezTo>
                    <a:pt x="6152" y="6006"/>
                    <a:pt x="6340" y="5838"/>
                    <a:pt x="6486" y="5650"/>
                  </a:cubicBezTo>
                  <a:cubicBezTo>
                    <a:pt x="7114" y="4939"/>
                    <a:pt x="7616" y="4018"/>
                    <a:pt x="7533" y="3056"/>
                  </a:cubicBezTo>
                  <a:cubicBezTo>
                    <a:pt x="7512" y="1926"/>
                    <a:pt x="6591" y="1047"/>
                    <a:pt x="5566" y="6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8"/>
            <p:cNvSpPr/>
            <p:nvPr/>
          </p:nvSpPr>
          <p:spPr>
            <a:xfrm>
              <a:off x="1611225" y="3201400"/>
              <a:ext cx="187300" cy="174225"/>
            </a:xfrm>
            <a:custGeom>
              <a:avLst/>
              <a:gdLst/>
              <a:ahLst/>
              <a:cxnLst/>
              <a:rect l="l" t="t" r="r" b="b"/>
              <a:pathLst>
                <a:path w="7492" h="6969" extrusionOk="0">
                  <a:moveTo>
                    <a:pt x="7052" y="1800"/>
                  </a:moveTo>
                  <a:cubicBezTo>
                    <a:pt x="6466" y="796"/>
                    <a:pt x="5608" y="273"/>
                    <a:pt x="4457" y="168"/>
                  </a:cubicBezTo>
                  <a:cubicBezTo>
                    <a:pt x="2595" y="1"/>
                    <a:pt x="1193" y="1026"/>
                    <a:pt x="545" y="2700"/>
                  </a:cubicBezTo>
                  <a:cubicBezTo>
                    <a:pt x="1" y="4186"/>
                    <a:pt x="440" y="5860"/>
                    <a:pt x="1988" y="6445"/>
                  </a:cubicBezTo>
                  <a:cubicBezTo>
                    <a:pt x="3411" y="6968"/>
                    <a:pt x="5022" y="6362"/>
                    <a:pt x="6131" y="5462"/>
                  </a:cubicBezTo>
                  <a:cubicBezTo>
                    <a:pt x="6362" y="5295"/>
                    <a:pt x="6571" y="5043"/>
                    <a:pt x="6738" y="4813"/>
                  </a:cubicBezTo>
                  <a:cubicBezTo>
                    <a:pt x="6801" y="4730"/>
                    <a:pt x="6864" y="4667"/>
                    <a:pt x="6947" y="4562"/>
                  </a:cubicBezTo>
                  <a:cubicBezTo>
                    <a:pt x="7491" y="3788"/>
                    <a:pt x="7491" y="2616"/>
                    <a:pt x="7052" y="18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8"/>
            <p:cNvSpPr/>
            <p:nvPr/>
          </p:nvSpPr>
          <p:spPr>
            <a:xfrm>
              <a:off x="653975" y="2589925"/>
              <a:ext cx="1871650" cy="2020200"/>
            </a:xfrm>
            <a:custGeom>
              <a:avLst/>
              <a:gdLst/>
              <a:ahLst/>
              <a:cxnLst/>
              <a:rect l="l" t="t" r="r" b="b"/>
              <a:pathLst>
                <a:path w="74866" h="80808" extrusionOk="0">
                  <a:moveTo>
                    <a:pt x="40802" y="63859"/>
                  </a:moveTo>
                  <a:cubicBezTo>
                    <a:pt x="40258" y="63796"/>
                    <a:pt x="39755" y="63775"/>
                    <a:pt x="39274" y="63922"/>
                  </a:cubicBezTo>
                  <a:cubicBezTo>
                    <a:pt x="38374" y="64194"/>
                    <a:pt x="37454" y="64319"/>
                    <a:pt x="36554" y="64382"/>
                  </a:cubicBezTo>
                  <a:cubicBezTo>
                    <a:pt x="36408" y="64382"/>
                    <a:pt x="36282" y="64382"/>
                    <a:pt x="36157" y="64403"/>
                  </a:cubicBezTo>
                  <a:cubicBezTo>
                    <a:pt x="35048" y="64738"/>
                    <a:pt x="33939" y="64612"/>
                    <a:pt x="32830" y="64633"/>
                  </a:cubicBezTo>
                  <a:lnTo>
                    <a:pt x="31595" y="64633"/>
                  </a:lnTo>
                  <a:cubicBezTo>
                    <a:pt x="31281" y="65763"/>
                    <a:pt x="31030" y="66851"/>
                    <a:pt x="30654" y="67897"/>
                  </a:cubicBezTo>
                  <a:cubicBezTo>
                    <a:pt x="30444" y="68525"/>
                    <a:pt x="30089" y="69111"/>
                    <a:pt x="29754" y="69676"/>
                  </a:cubicBezTo>
                  <a:cubicBezTo>
                    <a:pt x="29566" y="70032"/>
                    <a:pt x="29252" y="70283"/>
                    <a:pt x="29126" y="70659"/>
                  </a:cubicBezTo>
                  <a:cubicBezTo>
                    <a:pt x="28770" y="71454"/>
                    <a:pt x="28206" y="72082"/>
                    <a:pt x="27578" y="72689"/>
                  </a:cubicBezTo>
                  <a:cubicBezTo>
                    <a:pt x="27159" y="73086"/>
                    <a:pt x="26762" y="73505"/>
                    <a:pt x="26322" y="73944"/>
                  </a:cubicBezTo>
                  <a:cubicBezTo>
                    <a:pt x="26427" y="74049"/>
                    <a:pt x="26490" y="74174"/>
                    <a:pt x="26615" y="74258"/>
                  </a:cubicBezTo>
                  <a:cubicBezTo>
                    <a:pt x="27097" y="74593"/>
                    <a:pt x="27599" y="74949"/>
                    <a:pt x="28101" y="75304"/>
                  </a:cubicBezTo>
                  <a:cubicBezTo>
                    <a:pt x="28268" y="75430"/>
                    <a:pt x="28478" y="75576"/>
                    <a:pt x="28582" y="75723"/>
                  </a:cubicBezTo>
                  <a:cubicBezTo>
                    <a:pt x="28875" y="76162"/>
                    <a:pt x="29147" y="76643"/>
                    <a:pt x="29398" y="77146"/>
                  </a:cubicBezTo>
                  <a:cubicBezTo>
                    <a:pt x="29482" y="77271"/>
                    <a:pt x="29482" y="77459"/>
                    <a:pt x="29503" y="77606"/>
                  </a:cubicBezTo>
                  <a:cubicBezTo>
                    <a:pt x="29587" y="78443"/>
                    <a:pt x="29461" y="79259"/>
                    <a:pt x="29168" y="80033"/>
                  </a:cubicBezTo>
                  <a:cubicBezTo>
                    <a:pt x="29001" y="80431"/>
                    <a:pt x="28729" y="80640"/>
                    <a:pt x="28310" y="80703"/>
                  </a:cubicBezTo>
                  <a:cubicBezTo>
                    <a:pt x="27620" y="80807"/>
                    <a:pt x="27055" y="80451"/>
                    <a:pt x="26469" y="80242"/>
                  </a:cubicBezTo>
                  <a:cubicBezTo>
                    <a:pt x="26260" y="80179"/>
                    <a:pt x="26176" y="79803"/>
                    <a:pt x="25967" y="79698"/>
                  </a:cubicBezTo>
                  <a:cubicBezTo>
                    <a:pt x="25276" y="79301"/>
                    <a:pt x="25088" y="78631"/>
                    <a:pt x="24900" y="77982"/>
                  </a:cubicBezTo>
                  <a:cubicBezTo>
                    <a:pt x="24586" y="76936"/>
                    <a:pt x="24502" y="75827"/>
                    <a:pt x="24649" y="74760"/>
                  </a:cubicBezTo>
                  <a:cubicBezTo>
                    <a:pt x="24711" y="74070"/>
                    <a:pt x="25025" y="73505"/>
                    <a:pt x="25548" y="73024"/>
                  </a:cubicBezTo>
                  <a:cubicBezTo>
                    <a:pt x="26176" y="72459"/>
                    <a:pt x="26804" y="71852"/>
                    <a:pt x="27431" y="71245"/>
                  </a:cubicBezTo>
                  <a:cubicBezTo>
                    <a:pt x="27620" y="71078"/>
                    <a:pt x="27745" y="70868"/>
                    <a:pt x="27892" y="70638"/>
                  </a:cubicBezTo>
                  <a:cubicBezTo>
                    <a:pt x="28226" y="70157"/>
                    <a:pt x="28519" y="69634"/>
                    <a:pt x="28875" y="69132"/>
                  </a:cubicBezTo>
                  <a:cubicBezTo>
                    <a:pt x="29294" y="68525"/>
                    <a:pt x="29628" y="67876"/>
                    <a:pt x="29838" y="67165"/>
                  </a:cubicBezTo>
                  <a:cubicBezTo>
                    <a:pt x="30005" y="66600"/>
                    <a:pt x="30235" y="66014"/>
                    <a:pt x="30444" y="65449"/>
                  </a:cubicBezTo>
                  <a:cubicBezTo>
                    <a:pt x="30507" y="65282"/>
                    <a:pt x="30549" y="65156"/>
                    <a:pt x="30570" y="64989"/>
                  </a:cubicBezTo>
                  <a:cubicBezTo>
                    <a:pt x="30612" y="64926"/>
                    <a:pt x="30549" y="64822"/>
                    <a:pt x="30528" y="64675"/>
                  </a:cubicBezTo>
                  <a:cubicBezTo>
                    <a:pt x="30340" y="64654"/>
                    <a:pt x="30151" y="64633"/>
                    <a:pt x="29942" y="64633"/>
                  </a:cubicBezTo>
                  <a:cubicBezTo>
                    <a:pt x="28645" y="64612"/>
                    <a:pt x="27327" y="64445"/>
                    <a:pt x="26071" y="64131"/>
                  </a:cubicBezTo>
                  <a:cubicBezTo>
                    <a:pt x="26029" y="64110"/>
                    <a:pt x="25946" y="64089"/>
                    <a:pt x="25904" y="64089"/>
                  </a:cubicBezTo>
                  <a:cubicBezTo>
                    <a:pt x="24544" y="63985"/>
                    <a:pt x="23309" y="63441"/>
                    <a:pt x="22096" y="62876"/>
                  </a:cubicBezTo>
                  <a:cubicBezTo>
                    <a:pt x="21845" y="62750"/>
                    <a:pt x="21677" y="62562"/>
                    <a:pt x="21656" y="62311"/>
                  </a:cubicBezTo>
                  <a:cubicBezTo>
                    <a:pt x="21615" y="61871"/>
                    <a:pt x="21573" y="61369"/>
                    <a:pt x="21970" y="61076"/>
                  </a:cubicBezTo>
                  <a:cubicBezTo>
                    <a:pt x="22703" y="60511"/>
                    <a:pt x="22975" y="59716"/>
                    <a:pt x="23142" y="58858"/>
                  </a:cubicBezTo>
                  <a:cubicBezTo>
                    <a:pt x="23184" y="58775"/>
                    <a:pt x="23205" y="58670"/>
                    <a:pt x="23226" y="58544"/>
                  </a:cubicBezTo>
                  <a:cubicBezTo>
                    <a:pt x="22765" y="58231"/>
                    <a:pt x="22682" y="57749"/>
                    <a:pt x="22703" y="57205"/>
                  </a:cubicBezTo>
                  <a:cubicBezTo>
                    <a:pt x="22765" y="56431"/>
                    <a:pt x="22912" y="55699"/>
                    <a:pt x="23142" y="54946"/>
                  </a:cubicBezTo>
                  <a:cubicBezTo>
                    <a:pt x="23665" y="53293"/>
                    <a:pt x="24167" y="51598"/>
                    <a:pt x="24879" y="49987"/>
                  </a:cubicBezTo>
                  <a:cubicBezTo>
                    <a:pt x="24962" y="49777"/>
                    <a:pt x="25025" y="49568"/>
                    <a:pt x="25088" y="49359"/>
                  </a:cubicBezTo>
                  <a:cubicBezTo>
                    <a:pt x="25276" y="48292"/>
                    <a:pt x="25653" y="47267"/>
                    <a:pt x="26009" y="46241"/>
                  </a:cubicBezTo>
                  <a:cubicBezTo>
                    <a:pt x="26281" y="45404"/>
                    <a:pt x="26615" y="44547"/>
                    <a:pt x="26741" y="43689"/>
                  </a:cubicBezTo>
                  <a:cubicBezTo>
                    <a:pt x="26783" y="43270"/>
                    <a:pt x="27138" y="42956"/>
                    <a:pt x="27013" y="42517"/>
                  </a:cubicBezTo>
                  <a:cubicBezTo>
                    <a:pt x="26908" y="42140"/>
                    <a:pt x="26846" y="41764"/>
                    <a:pt x="26762" y="41387"/>
                  </a:cubicBezTo>
                  <a:cubicBezTo>
                    <a:pt x="26657" y="40822"/>
                    <a:pt x="26553" y="40257"/>
                    <a:pt x="26448" y="39609"/>
                  </a:cubicBezTo>
                  <a:cubicBezTo>
                    <a:pt x="26406" y="39567"/>
                    <a:pt x="26260" y="39462"/>
                    <a:pt x="26134" y="39441"/>
                  </a:cubicBezTo>
                  <a:cubicBezTo>
                    <a:pt x="24690" y="39211"/>
                    <a:pt x="23414" y="38583"/>
                    <a:pt x="22180" y="37830"/>
                  </a:cubicBezTo>
                  <a:cubicBezTo>
                    <a:pt x="22054" y="37746"/>
                    <a:pt x="21908" y="37663"/>
                    <a:pt x="21740" y="37579"/>
                  </a:cubicBezTo>
                  <a:cubicBezTo>
                    <a:pt x="21656" y="37725"/>
                    <a:pt x="21615" y="37851"/>
                    <a:pt x="21510" y="37956"/>
                  </a:cubicBezTo>
                  <a:cubicBezTo>
                    <a:pt x="21112" y="38374"/>
                    <a:pt x="20694" y="38772"/>
                    <a:pt x="20296" y="39190"/>
                  </a:cubicBezTo>
                  <a:cubicBezTo>
                    <a:pt x="19983" y="39525"/>
                    <a:pt x="19648" y="39776"/>
                    <a:pt x="19208" y="39922"/>
                  </a:cubicBezTo>
                  <a:cubicBezTo>
                    <a:pt x="18413" y="40174"/>
                    <a:pt x="17639" y="40341"/>
                    <a:pt x="16781" y="40383"/>
                  </a:cubicBezTo>
                  <a:cubicBezTo>
                    <a:pt x="15107" y="40446"/>
                    <a:pt x="13475" y="40048"/>
                    <a:pt x="11864" y="39671"/>
                  </a:cubicBezTo>
                  <a:cubicBezTo>
                    <a:pt x="11718" y="39650"/>
                    <a:pt x="11613" y="39609"/>
                    <a:pt x="11488" y="39588"/>
                  </a:cubicBezTo>
                  <a:cubicBezTo>
                    <a:pt x="9876" y="39211"/>
                    <a:pt x="8328" y="38604"/>
                    <a:pt x="6863" y="37851"/>
                  </a:cubicBezTo>
                  <a:cubicBezTo>
                    <a:pt x="5692" y="37223"/>
                    <a:pt x="4436" y="36700"/>
                    <a:pt x="3223" y="36156"/>
                  </a:cubicBezTo>
                  <a:cubicBezTo>
                    <a:pt x="2281" y="35738"/>
                    <a:pt x="1465" y="35110"/>
                    <a:pt x="628" y="34524"/>
                  </a:cubicBezTo>
                  <a:cubicBezTo>
                    <a:pt x="189" y="34210"/>
                    <a:pt x="1" y="33834"/>
                    <a:pt x="42" y="33311"/>
                  </a:cubicBezTo>
                  <a:cubicBezTo>
                    <a:pt x="42" y="33122"/>
                    <a:pt x="42" y="32913"/>
                    <a:pt x="63" y="32725"/>
                  </a:cubicBezTo>
                  <a:cubicBezTo>
                    <a:pt x="84" y="32495"/>
                    <a:pt x="168" y="32285"/>
                    <a:pt x="398" y="32181"/>
                  </a:cubicBezTo>
                  <a:cubicBezTo>
                    <a:pt x="900" y="31971"/>
                    <a:pt x="1193" y="31532"/>
                    <a:pt x="1549" y="31176"/>
                  </a:cubicBezTo>
                  <a:cubicBezTo>
                    <a:pt x="2051" y="30716"/>
                    <a:pt x="2511" y="30172"/>
                    <a:pt x="3118" y="29795"/>
                  </a:cubicBezTo>
                  <a:cubicBezTo>
                    <a:pt x="3286" y="29691"/>
                    <a:pt x="3411" y="29544"/>
                    <a:pt x="3516" y="29398"/>
                  </a:cubicBezTo>
                  <a:lnTo>
                    <a:pt x="5545" y="26510"/>
                  </a:lnTo>
                  <a:cubicBezTo>
                    <a:pt x="5734" y="26238"/>
                    <a:pt x="5838" y="25925"/>
                    <a:pt x="5943" y="25632"/>
                  </a:cubicBezTo>
                  <a:cubicBezTo>
                    <a:pt x="6215" y="24732"/>
                    <a:pt x="6445" y="23790"/>
                    <a:pt x="6654" y="22870"/>
                  </a:cubicBezTo>
                  <a:cubicBezTo>
                    <a:pt x="6843" y="22075"/>
                    <a:pt x="6989" y="21300"/>
                    <a:pt x="6947" y="20505"/>
                  </a:cubicBezTo>
                  <a:cubicBezTo>
                    <a:pt x="6947" y="20233"/>
                    <a:pt x="6968" y="19940"/>
                    <a:pt x="7010" y="19647"/>
                  </a:cubicBezTo>
                  <a:cubicBezTo>
                    <a:pt x="7303" y="18183"/>
                    <a:pt x="7596" y="16718"/>
                    <a:pt x="7910" y="15253"/>
                  </a:cubicBezTo>
                  <a:cubicBezTo>
                    <a:pt x="8203" y="13914"/>
                    <a:pt x="8768" y="12722"/>
                    <a:pt x="9416" y="11550"/>
                  </a:cubicBezTo>
                  <a:cubicBezTo>
                    <a:pt x="9667" y="11090"/>
                    <a:pt x="9939" y="10650"/>
                    <a:pt x="10190" y="10211"/>
                  </a:cubicBezTo>
                  <a:cubicBezTo>
                    <a:pt x="11132" y="8474"/>
                    <a:pt x="12555" y="7219"/>
                    <a:pt x="14229" y="6235"/>
                  </a:cubicBezTo>
                  <a:cubicBezTo>
                    <a:pt x="14333" y="6173"/>
                    <a:pt x="14480" y="6110"/>
                    <a:pt x="14584" y="6068"/>
                  </a:cubicBezTo>
                  <a:cubicBezTo>
                    <a:pt x="15630" y="5817"/>
                    <a:pt x="16635" y="5419"/>
                    <a:pt x="17765" y="5503"/>
                  </a:cubicBezTo>
                  <a:cubicBezTo>
                    <a:pt x="18246" y="5524"/>
                    <a:pt x="18727" y="5524"/>
                    <a:pt x="19208" y="5524"/>
                  </a:cubicBezTo>
                  <a:cubicBezTo>
                    <a:pt x="20255" y="5503"/>
                    <a:pt x="21217" y="5712"/>
                    <a:pt x="22159" y="6173"/>
                  </a:cubicBezTo>
                  <a:cubicBezTo>
                    <a:pt x="22493" y="6361"/>
                    <a:pt x="22661" y="6319"/>
                    <a:pt x="22912" y="6026"/>
                  </a:cubicBezTo>
                  <a:cubicBezTo>
                    <a:pt x="23079" y="5859"/>
                    <a:pt x="23205" y="5691"/>
                    <a:pt x="23288" y="5482"/>
                  </a:cubicBezTo>
                  <a:cubicBezTo>
                    <a:pt x="23644" y="4750"/>
                    <a:pt x="24209" y="4164"/>
                    <a:pt x="24774" y="3620"/>
                  </a:cubicBezTo>
                  <a:cubicBezTo>
                    <a:pt x="24858" y="3536"/>
                    <a:pt x="24983" y="3411"/>
                    <a:pt x="25088" y="3411"/>
                  </a:cubicBezTo>
                  <a:cubicBezTo>
                    <a:pt x="25569" y="3494"/>
                    <a:pt x="25737" y="3097"/>
                    <a:pt x="26050" y="2888"/>
                  </a:cubicBezTo>
                  <a:cubicBezTo>
                    <a:pt x="26720" y="2469"/>
                    <a:pt x="27369" y="1967"/>
                    <a:pt x="28122" y="1674"/>
                  </a:cubicBezTo>
                  <a:cubicBezTo>
                    <a:pt x="28394" y="1569"/>
                    <a:pt x="28666" y="1465"/>
                    <a:pt x="28875" y="1318"/>
                  </a:cubicBezTo>
                  <a:cubicBezTo>
                    <a:pt x="29335" y="1005"/>
                    <a:pt x="29817" y="795"/>
                    <a:pt x="30382" y="670"/>
                  </a:cubicBezTo>
                  <a:cubicBezTo>
                    <a:pt x="31030" y="481"/>
                    <a:pt x="31658" y="314"/>
                    <a:pt x="32307" y="168"/>
                  </a:cubicBezTo>
                  <a:cubicBezTo>
                    <a:pt x="32683" y="84"/>
                    <a:pt x="33060" y="42"/>
                    <a:pt x="33436" y="42"/>
                  </a:cubicBezTo>
                  <a:cubicBezTo>
                    <a:pt x="35194" y="0"/>
                    <a:pt x="36931" y="0"/>
                    <a:pt x="38688" y="42"/>
                  </a:cubicBezTo>
                  <a:cubicBezTo>
                    <a:pt x="39086" y="42"/>
                    <a:pt x="39442" y="63"/>
                    <a:pt x="39818" y="168"/>
                  </a:cubicBezTo>
                  <a:cubicBezTo>
                    <a:pt x="40739" y="398"/>
                    <a:pt x="41639" y="691"/>
                    <a:pt x="42580" y="900"/>
                  </a:cubicBezTo>
                  <a:cubicBezTo>
                    <a:pt x="43417" y="1109"/>
                    <a:pt x="44107" y="1528"/>
                    <a:pt x="44756" y="2051"/>
                  </a:cubicBezTo>
                  <a:cubicBezTo>
                    <a:pt x="45886" y="2929"/>
                    <a:pt x="47037" y="3808"/>
                    <a:pt x="48167" y="4666"/>
                  </a:cubicBezTo>
                  <a:cubicBezTo>
                    <a:pt x="48815" y="5189"/>
                    <a:pt x="49338" y="5838"/>
                    <a:pt x="49652" y="6633"/>
                  </a:cubicBezTo>
                  <a:cubicBezTo>
                    <a:pt x="49778" y="6947"/>
                    <a:pt x="49882" y="7219"/>
                    <a:pt x="50113" y="7428"/>
                  </a:cubicBezTo>
                  <a:cubicBezTo>
                    <a:pt x="50196" y="7491"/>
                    <a:pt x="50280" y="7575"/>
                    <a:pt x="50301" y="7637"/>
                  </a:cubicBezTo>
                  <a:cubicBezTo>
                    <a:pt x="50531" y="8453"/>
                    <a:pt x="51222" y="8997"/>
                    <a:pt x="51577" y="9772"/>
                  </a:cubicBezTo>
                  <a:cubicBezTo>
                    <a:pt x="51724" y="10023"/>
                    <a:pt x="51870" y="10295"/>
                    <a:pt x="52058" y="10462"/>
                  </a:cubicBezTo>
                  <a:cubicBezTo>
                    <a:pt x="52456" y="10839"/>
                    <a:pt x="52623" y="11341"/>
                    <a:pt x="52707" y="11822"/>
                  </a:cubicBezTo>
                  <a:cubicBezTo>
                    <a:pt x="52874" y="12764"/>
                    <a:pt x="53042" y="13705"/>
                    <a:pt x="53293" y="14626"/>
                  </a:cubicBezTo>
                  <a:cubicBezTo>
                    <a:pt x="53335" y="14856"/>
                    <a:pt x="53335" y="15128"/>
                    <a:pt x="53335" y="15379"/>
                  </a:cubicBezTo>
                  <a:cubicBezTo>
                    <a:pt x="53335" y="15944"/>
                    <a:pt x="53314" y="16488"/>
                    <a:pt x="53565" y="16990"/>
                  </a:cubicBezTo>
                  <a:cubicBezTo>
                    <a:pt x="53628" y="17053"/>
                    <a:pt x="53628" y="17158"/>
                    <a:pt x="53628" y="17262"/>
                  </a:cubicBezTo>
                  <a:cubicBezTo>
                    <a:pt x="53586" y="18036"/>
                    <a:pt x="53753" y="18790"/>
                    <a:pt x="53879" y="19543"/>
                  </a:cubicBezTo>
                  <a:cubicBezTo>
                    <a:pt x="53963" y="20024"/>
                    <a:pt x="54088" y="20484"/>
                    <a:pt x="54276" y="20903"/>
                  </a:cubicBezTo>
                  <a:cubicBezTo>
                    <a:pt x="54507" y="21426"/>
                    <a:pt x="54716" y="21949"/>
                    <a:pt x="54799" y="22556"/>
                  </a:cubicBezTo>
                  <a:cubicBezTo>
                    <a:pt x="54820" y="22702"/>
                    <a:pt x="54841" y="22870"/>
                    <a:pt x="54904" y="23016"/>
                  </a:cubicBezTo>
                  <a:cubicBezTo>
                    <a:pt x="55532" y="24167"/>
                    <a:pt x="55992" y="25381"/>
                    <a:pt x="56787" y="26448"/>
                  </a:cubicBezTo>
                  <a:cubicBezTo>
                    <a:pt x="57352" y="27201"/>
                    <a:pt x="57980" y="27933"/>
                    <a:pt x="58649" y="28624"/>
                  </a:cubicBezTo>
                  <a:cubicBezTo>
                    <a:pt x="58775" y="28749"/>
                    <a:pt x="58900" y="28917"/>
                    <a:pt x="59005" y="29063"/>
                  </a:cubicBezTo>
                  <a:cubicBezTo>
                    <a:pt x="59214" y="29482"/>
                    <a:pt x="59110" y="29816"/>
                    <a:pt x="58649" y="29963"/>
                  </a:cubicBezTo>
                  <a:cubicBezTo>
                    <a:pt x="58419" y="30026"/>
                    <a:pt x="58252" y="30088"/>
                    <a:pt x="58189" y="30339"/>
                  </a:cubicBezTo>
                  <a:cubicBezTo>
                    <a:pt x="58189" y="30402"/>
                    <a:pt x="58126" y="30423"/>
                    <a:pt x="58043" y="30444"/>
                  </a:cubicBezTo>
                  <a:cubicBezTo>
                    <a:pt x="56996" y="30925"/>
                    <a:pt x="55971" y="31427"/>
                    <a:pt x="54799" y="31490"/>
                  </a:cubicBezTo>
                  <a:cubicBezTo>
                    <a:pt x="54172" y="31553"/>
                    <a:pt x="53544" y="31699"/>
                    <a:pt x="52916" y="31867"/>
                  </a:cubicBezTo>
                  <a:cubicBezTo>
                    <a:pt x="51828" y="32160"/>
                    <a:pt x="50719" y="32264"/>
                    <a:pt x="49652" y="31741"/>
                  </a:cubicBezTo>
                  <a:cubicBezTo>
                    <a:pt x="49338" y="31574"/>
                    <a:pt x="49004" y="31490"/>
                    <a:pt x="48627" y="31574"/>
                  </a:cubicBezTo>
                  <a:cubicBezTo>
                    <a:pt x="48250" y="31658"/>
                    <a:pt x="47957" y="31553"/>
                    <a:pt x="47665" y="31281"/>
                  </a:cubicBezTo>
                  <a:cubicBezTo>
                    <a:pt x="47455" y="31114"/>
                    <a:pt x="47183" y="31009"/>
                    <a:pt x="46911" y="30821"/>
                  </a:cubicBezTo>
                  <a:cubicBezTo>
                    <a:pt x="46723" y="31009"/>
                    <a:pt x="46556" y="31155"/>
                    <a:pt x="46430" y="31344"/>
                  </a:cubicBezTo>
                  <a:cubicBezTo>
                    <a:pt x="45760" y="32202"/>
                    <a:pt x="45091" y="33039"/>
                    <a:pt x="44442" y="33896"/>
                  </a:cubicBezTo>
                  <a:cubicBezTo>
                    <a:pt x="44149" y="34294"/>
                    <a:pt x="43815" y="34608"/>
                    <a:pt x="43417" y="34901"/>
                  </a:cubicBezTo>
                  <a:cubicBezTo>
                    <a:pt x="42685" y="35424"/>
                    <a:pt x="41952" y="35947"/>
                    <a:pt x="41241" y="36470"/>
                  </a:cubicBezTo>
                  <a:cubicBezTo>
                    <a:pt x="41094" y="36575"/>
                    <a:pt x="40990" y="36700"/>
                    <a:pt x="40864" y="36826"/>
                  </a:cubicBezTo>
                  <a:cubicBezTo>
                    <a:pt x="41032" y="37119"/>
                    <a:pt x="41283" y="37223"/>
                    <a:pt x="41513" y="37223"/>
                  </a:cubicBezTo>
                  <a:cubicBezTo>
                    <a:pt x="42475" y="37202"/>
                    <a:pt x="43396" y="37579"/>
                    <a:pt x="44338" y="37705"/>
                  </a:cubicBezTo>
                  <a:cubicBezTo>
                    <a:pt x="45781" y="37851"/>
                    <a:pt x="47183" y="37956"/>
                    <a:pt x="48564" y="37453"/>
                  </a:cubicBezTo>
                  <a:cubicBezTo>
                    <a:pt x="49087" y="37244"/>
                    <a:pt x="49694" y="37202"/>
                    <a:pt x="50238" y="37077"/>
                  </a:cubicBezTo>
                  <a:cubicBezTo>
                    <a:pt x="50552" y="36993"/>
                    <a:pt x="50866" y="36972"/>
                    <a:pt x="51159" y="36805"/>
                  </a:cubicBezTo>
                  <a:cubicBezTo>
                    <a:pt x="53105" y="35842"/>
                    <a:pt x="55030" y="34880"/>
                    <a:pt x="56934" y="33834"/>
                  </a:cubicBezTo>
                  <a:cubicBezTo>
                    <a:pt x="57959" y="33248"/>
                    <a:pt x="58942" y="32536"/>
                    <a:pt x="59947" y="31888"/>
                  </a:cubicBezTo>
                  <a:cubicBezTo>
                    <a:pt x="60051" y="31532"/>
                    <a:pt x="60156" y="31072"/>
                    <a:pt x="60261" y="30653"/>
                  </a:cubicBezTo>
                  <a:cubicBezTo>
                    <a:pt x="60344" y="30339"/>
                    <a:pt x="60449" y="30067"/>
                    <a:pt x="60553" y="29774"/>
                  </a:cubicBezTo>
                  <a:cubicBezTo>
                    <a:pt x="60679" y="29377"/>
                    <a:pt x="60784" y="28979"/>
                    <a:pt x="60909" y="28603"/>
                  </a:cubicBezTo>
                  <a:cubicBezTo>
                    <a:pt x="61056" y="28122"/>
                    <a:pt x="61286" y="27703"/>
                    <a:pt x="61788" y="27515"/>
                  </a:cubicBezTo>
                  <a:cubicBezTo>
                    <a:pt x="61893" y="27494"/>
                    <a:pt x="62018" y="27557"/>
                    <a:pt x="62123" y="27598"/>
                  </a:cubicBezTo>
                  <a:cubicBezTo>
                    <a:pt x="62165" y="27619"/>
                    <a:pt x="62227" y="27787"/>
                    <a:pt x="62206" y="27829"/>
                  </a:cubicBezTo>
                  <a:cubicBezTo>
                    <a:pt x="61809" y="28707"/>
                    <a:pt x="61830" y="29712"/>
                    <a:pt x="61369" y="30549"/>
                  </a:cubicBezTo>
                  <a:cubicBezTo>
                    <a:pt x="61328" y="30632"/>
                    <a:pt x="61369" y="30737"/>
                    <a:pt x="61369" y="30821"/>
                  </a:cubicBezTo>
                  <a:cubicBezTo>
                    <a:pt x="61621" y="30946"/>
                    <a:pt x="61767" y="30800"/>
                    <a:pt x="61830" y="30632"/>
                  </a:cubicBezTo>
                  <a:cubicBezTo>
                    <a:pt x="61934" y="30444"/>
                    <a:pt x="61997" y="30214"/>
                    <a:pt x="62018" y="30005"/>
                  </a:cubicBezTo>
                  <a:cubicBezTo>
                    <a:pt x="62248" y="28917"/>
                    <a:pt x="62458" y="27808"/>
                    <a:pt x="62730" y="26741"/>
                  </a:cubicBezTo>
                  <a:cubicBezTo>
                    <a:pt x="62855" y="26134"/>
                    <a:pt x="63022" y="25569"/>
                    <a:pt x="63190" y="24983"/>
                  </a:cubicBezTo>
                  <a:cubicBezTo>
                    <a:pt x="63378" y="24376"/>
                    <a:pt x="63587" y="23790"/>
                    <a:pt x="63797" y="23184"/>
                  </a:cubicBezTo>
                  <a:cubicBezTo>
                    <a:pt x="63985" y="22660"/>
                    <a:pt x="64110" y="22158"/>
                    <a:pt x="63608" y="21698"/>
                  </a:cubicBezTo>
                  <a:cubicBezTo>
                    <a:pt x="63462" y="21531"/>
                    <a:pt x="63462" y="21217"/>
                    <a:pt x="63441" y="20987"/>
                  </a:cubicBezTo>
                  <a:cubicBezTo>
                    <a:pt x="63441" y="20066"/>
                    <a:pt x="63441" y="19145"/>
                    <a:pt x="63462" y="18246"/>
                  </a:cubicBezTo>
                  <a:lnTo>
                    <a:pt x="63399" y="18204"/>
                  </a:lnTo>
                  <a:cubicBezTo>
                    <a:pt x="62604" y="18664"/>
                    <a:pt x="61725" y="18559"/>
                    <a:pt x="60888" y="18518"/>
                  </a:cubicBezTo>
                  <a:cubicBezTo>
                    <a:pt x="60721" y="18518"/>
                    <a:pt x="60533" y="18455"/>
                    <a:pt x="60344" y="18371"/>
                  </a:cubicBezTo>
                  <a:cubicBezTo>
                    <a:pt x="59403" y="17869"/>
                    <a:pt x="59172" y="17262"/>
                    <a:pt x="59424" y="16153"/>
                  </a:cubicBezTo>
                  <a:cubicBezTo>
                    <a:pt x="59507" y="15798"/>
                    <a:pt x="59612" y="15463"/>
                    <a:pt x="59717" y="15128"/>
                  </a:cubicBezTo>
                  <a:cubicBezTo>
                    <a:pt x="59779" y="14940"/>
                    <a:pt x="59884" y="14751"/>
                    <a:pt x="60009" y="14626"/>
                  </a:cubicBezTo>
                  <a:cubicBezTo>
                    <a:pt x="60344" y="14312"/>
                    <a:pt x="60742" y="13998"/>
                    <a:pt x="61097" y="13705"/>
                  </a:cubicBezTo>
                  <a:cubicBezTo>
                    <a:pt x="61286" y="13580"/>
                    <a:pt x="61495" y="13475"/>
                    <a:pt x="61662" y="13329"/>
                  </a:cubicBezTo>
                  <a:cubicBezTo>
                    <a:pt x="61934" y="13015"/>
                    <a:pt x="62290" y="12931"/>
                    <a:pt x="62709" y="12952"/>
                  </a:cubicBezTo>
                  <a:cubicBezTo>
                    <a:pt x="63043" y="12973"/>
                    <a:pt x="63378" y="12952"/>
                    <a:pt x="63797" y="12952"/>
                  </a:cubicBezTo>
                  <a:cubicBezTo>
                    <a:pt x="63880" y="12638"/>
                    <a:pt x="63901" y="12324"/>
                    <a:pt x="63755" y="12031"/>
                  </a:cubicBezTo>
                  <a:cubicBezTo>
                    <a:pt x="63441" y="11508"/>
                    <a:pt x="63546" y="10922"/>
                    <a:pt x="63566" y="10357"/>
                  </a:cubicBezTo>
                  <a:cubicBezTo>
                    <a:pt x="63566" y="10148"/>
                    <a:pt x="63713" y="9939"/>
                    <a:pt x="63859" y="9792"/>
                  </a:cubicBezTo>
                  <a:cubicBezTo>
                    <a:pt x="64550" y="8893"/>
                    <a:pt x="65533" y="8830"/>
                    <a:pt x="66538" y="9039"/>
                  </a:cubicBezTo>
                  <a:cubicBezTo>
                    <a:pt x="67584" y="9248"/>
                    <a:pt x="68253" y="9981"/>
                    <a:pt x="68693" y="10922"/>
                  </a:cubicBezTo>
                  <a:cubicBezTo>
                    <a:pt x="68776" y="11132"/>
                    <a:pt x="68818" y="11341"/>
                    <a:pt x="68902" y="11592"/>
                  </a:cubicBezTo>
                  <a:cubicBezTo>
                    <a:pt x="69320" y="11445"/>
                    <a:pt x="69739" y="11278"/>
                    <a:pt x="70136" y="11132"/>
                  </a:cubicBezTo>
                  <a:cubicBezTo>
                    <a:pt x="70513" y="10943"/>
                    <a:pt x="70932" y="10922"/>
                    <a:pt x="71350" y="10922"/>
                  </a:cubicBezTo>
                  <a:cubicBezTo>
                    <a:pt x="71706" y="10922"/>
                    <a:pt x="71978" y="10985"/>
                    <a:pt x="72250" y="11194"/>
                  </a:cubicBezTo>
                  <a:cubicBezTo>
                    <a:pt x="72605" y="11487"/>
                    <a:pt x="73024" y="11780"/>
                    <a:pt x="73401" y="12073"/>
                  </a:cubicBezTo>
                  <a:cubicBezTo>
                    <a:pt x="73819" y="12408"/>
                    <a:pt x="74049" y="12826"/>
                    <a:pt x="74007" y="13391"/>
                  </a:cubicBezTo>
                  <a:cubicBezTo>
                    <a:pt x="73945" y="13977"/>
                    <a:pt x="74112" y="14542"/>
                    <a:pt x="73756" y="15107"/>
                  </a:cubicBezTo>
                  <a:cubicBezTo>
                    <a:pt x="73819" y="15170"/>
                    <a:pt x="73861" y="15253"/>
                    <a:pt x="73924" y="15316"/>
                  </a:cubicBezTo>
                  <a:cubicBezTo>
                    <a:pt x="74761" y="15902"/>
                    <a:pt x="74865" y="16781"/>
                    <a:pt x="74782" y="17681"/>
                  </a:cubicBezTo>
                  <a:cubicBezTo>
                    <a:pt x="74761" y="17869"/>
                    <a:pt x="74656" y="18057"/>
                    <a:pt x="74530" y="18183"/>
                  </a:cubicBezTo>
                  <a:cubicBezTo>
                    <a:pt x="74342" y="18371"/>
                    <a:pt x="74133" y="18559"/>
                    <a:pt x="73903" y="18601"/>
                  </a:cubicBezTo>
                  <a:cubicBezTo>
                    <a:pt x="73170" y="18790"/>
                    <a:pt x="72459" y="19124"/>
                    <a:pt x="71664" y="19103"/>
                  </a:cubicBezTo>
                  <a:cubicBezTo>
                    <a:pt x="71036" y="19083"/>
                    <a:pt x="70388" y="19083"/>
                    <a:pt x="69760" y="19041"/>
                  </a:cubicBezTo>
                  <a:cubicBezTo>
                    <a:pt x="69530" y="19627"/>
                    <a:pt x="69341" y="20254"/>
                    <a:pt x="69048" y="20819"/>
                  </a:cubicBezTo>
                  <a:cubicBezTo>
                    <a:pt x="68693" y="21593"/>
                    <a:pt x="68065" y="22137"/>
                    <a:pt x="67333" y="22535"/>
                  </a:cubicBezTo>
                  <a:cubicBezTo>
                    <a:pt x="67040" y="22681"/>
                    <a:pt x="66747" y="22765"/>
                    <a:pt x="66412" y="22765"/>
                  </a:cubicBezTo>
                  <a:lnTo>
                    <a:pt x="65031" y="22765"/>
                  </a:lnTo>
                  <a:cubicBezTo>
                    <a:pt x="64947" y="22953"/>
                    <a:pt x="64864" y="23100"/>
                    <a:pt x="64822" y="23288"/>
                  </a:cubicBezTo>
                  <a:cubicBezTo>
                    <a:pt x="64759" y="23414"/>
                    <a:pt x="64759" y="23539"/>
                    <a:pt x="64717" y="23644"/>
                  </a:cubicBezTo>
                  <a:cubicBezTo>
                    <a:pt x="63880" y="25715"/>
                    <a:pt x="63671" y="27912"/>
                    <a:pt x="63127" y="30109"/>
                  </a:cubicBezTo>
                  <a:cubicBezTo>
                    <a:pt x="63357" y="30193"/>
                    <a:pt x="63587" y="30235"/>
                    <a:pt x="63797" y="30339"/>
                  </a:cubicBezTo>
                  <a:cubicBezTo>
                    <a:pt x="63985" y="30423"/>
                    <a:pt x="64006" y="30716"/>
                    <a:pt x="63880" y="30842"/>
                  </a:cubicBezTo>
                  <a:cubicBezTo>
                    <a:pt x="63650" y="31030"/>
                    <a:pt x="63441" y="31218"/>
                    <a:pt x="63169" y="31323"/>
                  </a:cubicBezTo>
                  <a:cubicBezTo>
                    <a:pt x="62834" y="31427"/>
                    <a:pt x="62730" y="31658"/>
                    <a:pt x="62730" y="32013"/>
                  </a:cubicBezTo>
                  <a:cubicBezTo>
                    <a:pt x="62876" y="32097"/>
                    <a:pt x="63085" y="32181"/>
                    <a:pt x="63274" y="32306"/>
                  </a:cubicBezTo>
                  <a:cubicBezTo>
                    <a:pt x="63378" y="32390"/>
                    <a:pt x="63504" y="32536"/>
                    <a:pt x="63504" y="32683"/>
                  </a:cubicBezTo>
                  <a:cubicBezTo>
                    <a:pt x="63546" y="32892"/>
                    <a:pt x="63357" y="33018"/>
                    <a:pt x="63148" y="33039"/>
                  </a:cubicBezTo>
                  <a:cubicBezTo>
                    <a:pt x="62939" y="33059"/>
                    <a:pt x="62709" y="33039"/>
                    <a:pt x="62437" y="33039"/>
                  </a:cubicBezTo>
                  <a:cubicBezTo>
                    <a:pt x="62227" y="33332"/>
                    <a:pt x="62185" y="33666"/>
                    <a:pt x="62144" y="34001"/>
                  </a:cubicBezTo>
                  <a:cubicBezTo>
                    <a:pt x="62081" y="34796"/>
                    <a:pt x="62018" y="35612"/>
                    <a:pt x="61934" y="36386"/>
                  </a:cubicBezTo>
                  <a:cubicBezTo>
                    <a:pt x="61913" y="36721"/>
                    <a:pt x="61830" y="37077"/>
                    <a:pt x="61788" y="37433"/>
                  </a:cubicBezTo>
                  <a:cubicBezTo>
                    <a:pt x="61704" y="37851"/>
                    <a:pt x="61621" y="38249"/>
                    <a:pt x="61516" y="38646"/>
                  </a:cubicBezTo>
                  <a:cubicBezTo>
                    <a:pt x="61474" y="38855"/>
                    <a:pt x="61390" y="39065"/>
                    <a:pt x="61307" y="39274"/>
                  </a:cubicBezTo>
                  <a:cubicBezTo>
                    <a:pt x="61286" y="39316"/>
                    <a:pt x="61202" y="39337"/>
                    <a:pt x="61160" y="39337"/>
                  </a:cubicBezTo>
                  <a:cubicBezTo>
                    <a:pt x="61077" y="39316"/>
                    <a:pt x="60951" y="39295"/>
                    <a:pt x="60930" y="39232"/>
                  </a:cubicBezTo>
                  <a:cubicBezTo>
                    <a:pt x="60721" y="38793"/>
                    <a:pt x="60616" y="38332"/>
                    <a:pt x="60742" y="37851"/>
                  </a:cubicBezTo>
                  <a:cubicBezTo>
                    <a:pt x="61035" y="36554"/>
                    <a:pt x="61035" y="35194"/>
                    <a:pt x="61181" y="33855"/>
                  </a:cubicBezTo>
                  <a:cubicBezTo>
                    <a:pt x="61244" y="33457"/>
                    <a:pt x="61286" y="33039"/>
                    <a:pt x="61369" y="32599"/>
                  </a:cubicBezTo>
                  <a:cubicBezTo>
                    <a:pt x="61056" y="32515"/>
                    <a:pt x="60784" y="32474"/>
                    <a:pt x="60470" y="32390"/>
                  </a:cubicBezTo>
                  <a:cubicBezTo>
                    <a:pt x="60261" y="32578"/>
                    <a:pt x="60051" y="32746"/>
                    <a:pt x="59842" y="32955"/>
                  </a:cubicBezTo>
                  <a:cubicBezTo>
                    <a:pt x="58754" y="34064"/>
                    <a:pt x="57499" y="34922"/>
                    <a:pt x="56139" y="35612"/>
                  </a:cubicBezTo>
                  <a:cubicBezTo>
                    <a:pt x="54799" y="36282"/>
                    <a:pt x="53439" y="36930"/>
                    <a:pt x="52142" y="37621"/>
                  </a:cubicBezTo>
                  <a:cubicBezTo>
                    <a:pt x="51577" y="37914"/>
                    <a:pt x="51012" y="38060"/>
                    <a:pt x="50406" y="38186"/>
                  </a:cubicBezTo>
                  <a:cubicBezTo>
                    <a:pt x="49778" y="38332"/>
                    <a:pt x="49150" y="38458"/>
                    <a:pt x="48543" y="38667"/>
                  </a:cubicBezTo>
                  <a:cubicBezTo>
                    <a:pt x="47999" y="38855"/>
                    <a:pt x="47455" y="38918"/>
                    <a:pt x="46848" y="38918"/>
                  </a:cubicBezTo>
                  <a:cubicBezTo>
                    <a:pt x="45405" y="38981"/>
                    <a:pt x="43982" y="38876"/>
                    <a:pt x="42580" y="38458"/>
                  </a:cubicBezTo>
                  <a:cubicBezTo>
                    <a:pt x="42517" y="38437"/>
                    <a:pt x="42413" y="38395"/>
                    <a:pt x="42308" y="38395"/>
                  </a:cubicBezTo>
                  <a:cubicBezTo>
                    <a:pt x="41994" y="38374"/>
                    <a:pt x="41680" y="38353"/>
                    <a:pt x="41366" y="38290"/>
                  </a:cubicBezTo>
                  <a:cubicBezTo>
                    <a:pt x="41053" y="38249"/>
                    <a:pt x="40760" y="38144"/>
                    <a:pt x="40341" y="38018"/>
                  </a:cubicBezTo>
                  <a:cubicBezTo>
                    <a:pt x="40467" y="38249"/>
                    <a:pt x="40530" y="38374"/>
                    <a:pt x="40592" y="38479"/>
                  </a:cubicBezTo>
                  <a:cubicBezTo>
                    <a:pt x="40969" y="38897"/>
                    <a:pt x="41199" y="39378"/>
                    <a:pt x="41262" y="39943"/>
                  </a:cubicBezTo>
                  <a:cubicBezTo>
                    <a:pt x="41283" y="40174"/>
                    <a:pt x="41408" y="40425"/>
                    <a:pt x="41513" y="40655"/>
                  </a:cubicBezTo>
                  <a:cubicBezTo>
                    <a:pt x="41639" y="40948"/>
                    <a:pt x="41806" y="41220"/>
                    <a:pt x="41911" y="41513"/>
                  </a:cubicBezTo>
                  <a:cubicBezTo>
                    <a:pt x="42203" y="42350"/>
                    <a:pt x="42475" y="43207"/>
                    <a:pt x="42747" y="44044"/>
                  </a:cubicBezTo>
                  <a:cubicBezTo>
                    <a:pt x="42873" y="44505"/>
                    <a:pt x="43061" y="44965"/>
                    <a:pt x="43103" y="45446"/>
                  </a:cubicBezTo>
                  <a:cubicBezTo>
                    <a:pt x="43250" y="46283"/>
                    <a:pt x="43501" y="47057"/>
                    <a:pt x="43731" y="47852"/>
                  </a:cubicBezTo>
                  <a:cubicBezTo>
                    <a:pt x="43982" y="48606"/>
                    <a:pt x="44107" y="49380"/>
                    <a:pt x="44296" y="50175"/>
                  </a:cubicBezTo>
                  <a:cubicBezTo>
                    <a:pt x="44610" y="51577"/>
                    <a:pt x="44924" y="52979"/>
                    <a:pt x="45196" y="54381"/>
                  </a:cubicBezTo>
                  <a:cubicBezTo>
                    <a:pt x="45384" y="55322"/>
                    <a:pt x="45468" y="56264"/>
                    <a:pt x="45154" y="57205"/>
                  </a:cubicBezTo>
                  <a:cubicBezTo>
                    <a:pt x="45091" y="57373"/>
                    <a:pt x="45133" y="57582"/>
                    <a:pt x="45154" y="57749"/>
                  </a:cubicBezTo>
                  <a:cubicBezTo>
                    <a:pt x="45279" y="58356"/>
                    <a:pt x="45488" y="58900"/>
                    <a:pt x="45802" y="59465"/>
                  </a:cubicBezTo>
                  <a:cubicBezTo>
                    <a:pt x="46095" y="59925"/>
                    <a:pt x="46179" y="60449"/>
                    <a:pt x="46200" y="60993"/>
                  </a:cubicBezTo>
                  <a:cubicBezTo>
                    <a:pt x="46221" y="61725"/>
                    <a:pt x="45970" y="62248"/>
                    <a:pt x="45342" y="62562"/>
                  </a:cubicBezTo>
                  <a:cubicBezTo>
                    <a:pt x="44547" y="62959"/>
                    <a:pt x="43835" y="63545"/>
                    <a:pt x="42894" y="63587"/>
                  </a:cubicBezTo>
                  <a:cubicBezTo>
                    <a:pt x="42559" y="63608"/>
                    <a:pt x="42245" y="63817"/>
                    <a:pt x="41890" y="63985"/>
                  </a:cubicBezTo>
                  <a:cubicBezTo>
                    <a:pt x="42224" y="65052"/>
                    <a:pt x="42099" y="66182"/>
                    <a:pt x="42308" y="67249"/>
                  </a:cubicBezTo>
                  <a:cubicBezTo>
                    <a:pt x="42517" y="68316"/>
                    <a:pt x="42455" y="69425"/>
                    <a:pt x="42434" y="70492"/>
                  </a:cubicBezTo>
                  <a:cubicBezTo>
                    <a:pt x="42413" y="71392"/>
                    <a:pt x="42266" y="72270"/>
                    <a:pt x="42015" y="73128"/>
                  </a:cubicBezTo>
                  <a:cubicBezTo>
                    <a:pt x="41952" y="73296"/>
                    <a:pt x="41931" y="73484"/>
                    <a:pt x="41890" y="73756"/>
                  </a:cubicBezTo>
                  <a:cubicBezTo>
                    <a:pt x="42308" y="73651"/>
                    <a:pt x="42643" y="73589"/>
                    <a:pt x="42957" y="73505"/>
                  </a:cubicBezTo>
                  <a:lnTo>
                    <a:pt x="43898" y="73337"/>
                  </a:lnTo>
                  <a:cubicBezTo>
                    <a:pt x="44547" y="73212"/>
                    <a:pt x="45237" y="73107"/>
                    <a:pt x="45886" y="73191"/>
                  </a:cubicBezTo>
                  <a:cubicBezTo>
                    <a:pt x="46953" y="73317"/>
                    <a:pt x="47790" y="73840"/>
                    <a:pt x="48271" y="74865"/>
                  </a:cubicBezTo>
                  <a:cubicBezTo>
                    <a:pt x="48418" y="75221"/>
                    <a:pt x="48418" y="75534"/>
                    <a:pt x="48167" y="75827"/>
                  </a:cubicBezTo>
                  <a:cubicBezTo>
                    <a:pt x="47853" y="76204"/>
                    <a:pt x="47497" y="76539"/>
                    <a:pt x="47141" y="76853"/>
                  </a:cubicBezTo>
                  <a:cubicBezTo>
                    <a:pt x="46974" y="76978"/>
                    <a:pt x="46744" y="77041"/>
                    <a:pt x="46535" y="77146"/>
                  </a:cubicBezTo>
                  <a:cubicBezTo>
                    <a:pt x="46514" y="77146"/>
                    <a:pt x="46493" y="77146"/>
                    <a:pt x="46430" y="77166"/>
                  </a:cubicBezTo>
                  <a:cubicBezTo>
                    <a:pt x="45677" y="77250"/>
                    <a:pt x="45028" y="77731"/>
                    <a:pt x="44233" y="77731"/>
                  </a:cubicBezTo>
                  <a:cubicBezTo>
                    <a:pt x="43501" y="77731"/>
                    <a:pt x="42768" y="77836"/>
                    <a:pt x="42036" y="77941"/>
                  </a:cubicBezTo>
                  <a:cubicBezTo>
                    <a:pt x="41639" y="78003"/>
                    <a:pt x="41366" y="77899"/>
                    <a:pt x="41074" y="77669"/>
                  </a:cubicBezTo>
                  <a:cubicBezTo>
                    <a:pt x="40843" y="77459"/>
                    <a:pt x="40571" y="77271"/>
                    <a:pt x="40320" y="77083"/>
                  </a:cubicBezTo>
                  <a:cubicBezTo>
                    <a:pt x="39797" y="76685"/>
                    <a:pt x="39525" y="76037"/>
                    <a:pt x="39693" y="75388"/>
                  </a:cubicBezTo>
                  <a:cubicBezTo>
                    <a:pt x="39734" y="75200"/>
                    <a:pt x="39839" y="75011"/>
                    <a:pt x="40006" y="74907"/>
                  </a:cubicBezTo>
                  <a:cubicBezTo>
                    <a:pt x="40530" y="74551"/>
                    <a:pt x="40697" y="74049"/>
                    <a:pt x="40781" y="73442"/>
                  </a:cubicBezTo>
                  <a:cubicBezTo>
                    <a:pt x="40885" y="72773"/>
                    <a:pt x="41074" y="72082"/>
                    <a:pt x="41199" y="71392"/>
                  </a:cubicBezTo>
                  <a:cubicBezTo>
                    <a:pt x="41492" y="69760"/>
                    <a:pt x="41408" y="68148"/>
                    <a:pt x="41178" y="66516"/>
                  </a:cubicBezTo>
                  <a:cubicBezTo>
                    <a:pt x="41157" y="66307"/>
                    <a:pt x="41074" y="66077"/>
                    <a:pt x="41094" y="65868"/>
                  </a:cubicBezTo>
                  <a:cubicBezTo>
                    <a:pt x="41220" y="65156"/>
                    <a:pt x="41094" y="64529"/>
                    <a:pt x="40802" y="63859"/>
                  </a:cubicBezTo>
                  <a:close/>
                  <a:moveTo>
                    <a:pt x="53000" y="20756"/>
                  </a:moveTo>
                  <a:cubicBezTo>
                    <a:pt x="53000" y="21217"/>
                    <a:pt x="53021" y="21719"/>
                    <a:pt x="53021" y="22179"/>
                  </a:cubicBezTo>
                  <a:cubicBezTo>
                    <a:pt x="53042" y="22807"/>
                    <a:pt x="52874" y="23393"/>
                    <a:pt x="52519" y="23895"/>
                  </a:cubicBezTo>
                  <a:cubicBezTo>
                    <a:pt x="52163" y="24439"/>
                    <a:pt x="51766" y="24983"/>
                    <a:pt x="51368" y="25527"/>
                  </a:cubicBezTo>
                  <a:cubicBezTo>
                    <a:pt x="51012" y="26050"/>
                    <a:pt x="50510" y="26448"/>
                    <a:pt x="49882" y="26678"/>
                  </a:cubicBezTo>
                  <a:cubicBezTo>
                    <a:pt x="49359" y="26887"/>
                    <a:pt x="48857" y="27159"/>
                    <a:pt x="48292" y="27452"/>
                  </a:cubicBezTo>
                  <a:cubicBezTo>
                    <a:pt x="48125" y="28331"/>
                    <a:pt x="47581" y="29084"/>
                    <a:pt x="47497" y="30172"/>
                  </a:cubicBezTo>
                  <a:cubicBezTo>
                    <a:pt x="48209" y="29858"/>
                    <a:pt x="48753" y="30130"/>
                    <a:pt x="49338" y="30319"/>
                  </a:cubicBezTo>
                  <a:cubicBezTo>
                    <a:pt x="49589" y="30402"/>
                    <a:pt x="49882" y="30486"/>
                    <a:pt x="50154" y="30611"/>
                  </a:cubicBezTo>
                  <a:cubicBezTo>
                    <a:pt x="50929" y="31009"/>
                    <a:pt x="51745" y="30946"/>
                    <a:pt x="52582" y="30737"/>
                  </a:cubicBezTo>
                  <a:cubicBezTo>
                    <a:pt x="53209" y="30591"/>
                    <a:pt x="53816" y="30381"/>
                    <a:pt x="54444" y="30339"/>
                  </a:cubicBezTo>
                  <a:cubicBezTo>
                    <a:pt x="55051" y="30319"/>
                    <a:pt x="55636" y="30172"/>
                    <a:pt x="56222" y="29984"/>
                  </a:cubicBezTo>
                  <a:cubicBezTo>
                    <a:pt x="56704" y="29816"/>
                    <a:pt x="57227" y="29649"/>
                    <a:pt x="57729" y="29335"/>
                  </a:cubicBezTo>
                  <a:cubicBezTo>
                    <a:pt x="57415" y="28917"/>
                    <a:pt x="57164" y="28519"/>
                    <a:pt x="56871" y="28184"/>
                  </a:cubicBezTo>
                  <a:cubicBezTo>
                    <a:pt x="56222" y="27368"/>
                    <a:pt x="55553" y="26531"/>
                    <a:pt x="55092" y="25590"/>
                  </a:cubicBezTo>
                  <a:cubicBezTo>
                    <a:pt x="54716" y="24899"/>
                    <a:pt x="54402" y="24230"/>
                    <a:pt x="54067" y="23539"/>
                  </a:cubicBezTo>
                  <a:cubicBezTo>
                    <a:pt x="53921" y="23225"/>
                    <a:pt x="53816" y="22912"/>
                    <a:pt x="53753" y="22556"/>
                  </a:cubicBezTo>
                  <a:cubicBezTo>
                    <a:pt x="53649" y="21907"/>
                    <a:pt x="53460" y="21279"/>
                    <a:pt x="53000" y="20756"/>
                  </a:cubicBezTo>
                  <a:cubicBezTo>
                    <a:pt x="52895" y="20191"/>
                    <a:pt x="52833" y="19627"/>
                    <a:pt x="52770" y="19083"/>
                  </a:cubicBezTo>
                  <a:cubicBezTo>
                    <a:pt x="52582" y="18078"/>
                    <a:pt x="52582" y="17053"/>
                    <a:pt x="52351" y="16070"/>
                  </a:cubicBezTo>
                  <a:cubicBezTo>
                    <a:pt x="52477" y="15128"/>
                    <a:pt x="52100" y="14228"/>
                    <a:pt x="52038" y="13329"/>
                  </a:cubicBezTo>
                  <a:cubicBezTo>
                    <a:pt x="51996" y="12868"/>
                    <a:pt x="51870" y="12450"/>
                    <a:pt x="51786" y="12010"/>
                  </a:cubicBezTo>
                  <a:cubicBezTo>
                    <a:pt x="51724" y="11676"/>
                    <a:pt x="51619" y="11362"/>
                    <a:pt x="51347" y="11069"/>
                  </a:cubicBezTo>
                  <a:cubicBezTo>
                    <a:pt x="51138" y="10839"/>
                    <a:pt x="50929" y="10567"/>
                    <a:pt x="50803" y="10295"/>
                  </a:cubicBezTo>
                  <a:cubicBezTo>
                    <a:pt x="50426" y="9500"/>
                    <a:pt x="49736" y="8955"/>
                    <a:pt x="49485" y="8098"/>
                  </a:cubicBezTo>
                  <a:cubicBezTo>
                    <a:pt x="49464" y="8035"/>
                    <a:pt x="49422" y="7972"/>
                    <a:pt x="49359" y="7951"/>
                  </a:cubicBezTo>
                  <a:cubicBezTo>
                    <a:pt x="49066" y="7700"/>
                    <a:pt x="48920" y="7323"/>
                    <a:pt x="48794" y="6989"/>
                  </a:cubicBezTo>
                  <a:cubicBezTo>
                    <a:pt x="48522" y="6277"/>
                    <a:pt x="48062" y="5733"/>
                    <a:pt x="47455" y="5273"/>
                  </a:cubicBezTo>
                  <a:cubicBezTo>
                    <a:pt x="46514" y="4562"/>
                    <a:pt x="45572" y="3850"/>
                    <a:pt x="44652" y="3097"/>
                  </a:cubicBezTo>
                  <a:cubicBezTo>
                    <a:pt x="43794" y="2365"/>
                    <a:pt x="42831" y="1841"/>
                    <a:pt x="41722" y="1549"/>
                  </a:cubicBezTo>
                  <a:cubicBezTo>
                    <a:pt x="40362" y="1151"/>
                    <a:pt x="39023" y="837"/>
                    <a:pt x="37600" y="921"/>
                  </a:cubicBezTo>
                  <a:cubicBezTo>
                    <a:pt x="36282" y="963"/>
                    <a:pt x="34985" y="900"/>
                    <a:pt x="33667" y="942"/>
                  </a:cubicBezTo>
                  <a:cubicBezTo>
                    <a:pt x="32097" y="1005"/>
                    <a:pt x="30591" y="1339"/>
                    <a:pt x="29189" y="2155"/>
                  </a:cubicBezTo>
                  <a:cubicBezTo>
                    <a:pt x="28959" y="2302"/>
                    <a:pt x="28666" y="2385"/>
                    <a:pt x="28415" y="2511"/>
                  </a:cubicBezTo>
                  <a:cubicBezTo>
                    <a:pt x="27599" y="2909"/>
                    <a:pt x="26825" y="3306"/>
                    <a:pt x="26197" y="3976"/>
                  </a:cubicBezTo>
                  <a:cubicBezTo>
                    <a:pt x="25778" y="4415"/>
                    <a:pt x="25318" y="4813"/>
                    <a:pt x="24962" y="5315"/>
                  </a:cubicBezTo>
                  <a:cubicBezTo>
                    <a:pt x="24628" y="5775"/>
                    <a:pt x="24063" y="6131"/>
                    <a:pt x="23623" y="6507"/>
                  </a:cubicBezTo>
                  <a:cubicBezTo>
                    <a:pt x="23581" y="6549"/>
                    <a:pt x="23581" y="6612"/>
                    <a:pt x="23519" y="6675"/>
                  </a:cubicBezTo>
                  <a:cubicBezTo>
                    <a:pt x="23540" y="6863"/>
                    <a:pt x="23623" y="7031"/>
                    <a:pt x="23623" y="7219"/>
                  </a:cubicBezTo>
                  <a:cubicBezTo>
                    <a:pt x="23623" y="7512"/>
                    <a:pt x="23330" y="7700"/>
                    <a:pt x="23079" y="7554"/>
                  </a:cubicBezTo>
                  <a:cubicBezTo>
                    <a:pt x="22493" y="7303"/>
                    <a:pt x="21908" y="7093"/>
                    <a:pt x="21343" y="6759"/>
                  </a:cubicBezTo>
                  <a:cubicBezTo>
                    <a:pt x="20966" y="6507"/>
                    <a:pt x="20548" y="6382"/>
                    <a:pt x="20087" y="6382"/>
                  </a:cubicBezTo>
                  <a:cubicBezTo>
                    <a:pt x="19125" y="6382"/>
                    <a:pt x="18162" y="6298"/>
                    <a:pt x="17221" y="6403"/>
                  </a:cubicBezTo>
                  <a:cubicBezTo>
                    <a:pt x="16384" y="6507"/>
                    <a:pt x="15547" y="6800"/>
                    <a:pt x="14731" y="7010"/>
                  </a:cubicBezTo>
                  <a:cubicBezTo>
                    <a:pt x="13433" y="7826"/>
                    <a:pt x="12220" y="8767"/>
                    <a:pt x="11404" y="10127"/>
                  </a:cubicBezTo>
                  <a:cubicBezTo>
                    <a:pt x="10944" y="10901"/>
                    <a:pt x="10504" y="11717"/>
                    <a:pt x="10044" y="12554"/>
                  </a:cubicBezTo>
                  <a:cubicBezTo>
                    <a:pt x="9458" y="13684"/>
                    <a:pt x="8998" y="14898"/>
                    <a:pt x="8768" y="16132"/>
                  </a:cubicBezTo>
                  <a:cubicBezTo>
                    <a:pt x="8558" y="17241"/>
                    <a:pt x="8328" y="18350"/>
                    <a:pt x="8140" y="19438"/>
                  </a:cubicBezTo>
                  <a:cubicBezTo>
                    <a:pt x="8056" y="19919"/>
                    <a:pt x="8056" y="20380"/>
                    <a:pt x="8014" y="20840"/>
                  </a:cubicBezTo>
                  <a:cubicBezTo>
                    <a:pt x="7951" y="21342"/>
                    <a:pt x="7931" y="21865"/>
                    <a:pt x="7826" y="22368"/>
                  </a:cubicBezTo>
                  <a:cubicBezTo>
                    <a:pt x="7575" y="23518"/>
                    <a:pt x="7282" y="24669"/>
                    <a:pt x="7010" y="25820"/>
                  </a:cubicBezTo>
                  <a:cubicBezTo>
                    <a:pt x="6905" y="26301"/>
                    <a:pt x="6738" y="26741"/>
                    <a:pt x="6445" y="27117"/>
                  </a:cubicBezTo>
                  <a:cubicBezTo>
                    <a:pt x="5734" y="28122"/>
                    <a:pt x="5064" y="29105"/>
                    <a:pt x="4353" y="30109"/>
                  </a:cubicBezTo>
                  <a:cubicBezTo>
                    <a:pt x="4185" y="30319"/>
                    <a:pt x="4018" y="30507"/>
                    <a:pt x="3830" y="30632"/>
                  </a:cubicBezTo>
                  <a:cubicBezTo>
                    <a:pt x="2825" y="31281"/>
                    <a:pt x="2093" y="32223"/>
                    <a:pt x="1235" y="33039"/>
                  </a:cubicBezTo>
                  <a:cubicBezTo>
                    <a:pt x="1193" y="33101"/>
                    <a:pt x="1151" y="33227"/>
                    <a:pt x="1130" y="33332"/>
                  </a:cubicBezTo>
                  <a:cubicBezTo>
                    <a:pt x="1214" y="33436"/>
                    <a:pt x="1256" y="33541"/>
                    <a:pt x="1361" y="33624"/>
                  </a:cubicBezTo>
                  <a:cubicBezTo>
                    <a:pt x="2030" y="34064"/>
                    <a:pt x="2658" y="34566"/>
                    <a:pt x="3348" y="34922"/>
                  </a:cubicBezTo>
                  <a:cubicBezTo>
                    <a:pt x="4604" y="35549"/>
                    <a:pt x="5922" y="36052"/>
                    <a:pt x="7156" y="36700"/>
                  </a:cubicBezTo>
                  <a:cubicBezTo>
                    <a:pt x="8642" y="37495"/>
                    <a:pt x="10148" y="38102"/>
                    <a:pt x="11781" y="38458"/>
                  </a:cubicBezTo>
                  <a:cubicBezTo>
                    <a:pt x="11822" y="38458"/>
                    <a:pt x="11906" y="38500"/>
                    <a:pt x="11969" y="38500"/>
                  </a:cubicBezTo>
                  <a:cubicBezTo>
                    <a:pt x="13580" y="38876"/>
                    <a:pt x="15170" y="39295"/>
                    <a:pt x="16886" y="39190"/>
                  </a:cubicBezTo>
                  <a:cubicBezTo>
                    <a:pt x="18162" y="39106"/>
                    <a:pt x="19334" y="38813"/>
                    <a:pt x="20338" y="38039"/>
                  </a:cubicBezTo>
                  <a:cubicBezTo>
                    <a:pt x="20401" y="37642"/>
                    <a:pt x="20485" y="37286"/>
                    <a:pt x="20548" y="36889"/>
                  </a:cubicBezTo>
                  <a:cubicBezTo>
                    <a:pt x="19773" y="36470"/>
                    <a:pt x="19355" y="35780"/>
                    <a:pt x="18832" y="35194"/>
                  </a:cubicBezTo>
                  <a:cubicBezTo>
                    <a:pt x="18309" y="34587"/>
                    <a:pt x="17827" y="33959"/>
                    <a:pt x="17304" y="33352"/>
                  </a:cubicBezTo>
                  <a:cubicBezTo>
                    <a:pt x="16739" y="33352"/>
                    <a:pt x="16258" y="33332"/>
                    <a:pt x="15735" y="33352"/>
                  </a:cubicBezTo>
                  <a:cubicBezTo>
                    <a:pt x="15045" y="33373"/>
                    <a:pt x="14480" y="33143"/>
                    <a:pt x="13998" y="32683"/>
                  </a:cubicBezTo>
                  <a:cubicBezTo>
                    <a:pt x="13601" y="32264"/>
                    <a:pt x="13182" y="31867"/>
                    <a:pt x="12764" y="31448"/>
                  </a:cubicBezTo>
                  <a:cubicBezTo>
                    <a:pt x="12304" y="30967"/>
                    <a:pt x="12115" y="30402"/>
                    <a:pt x="12094" y="29712"/>
                  </a:cubicBezTo>
                  <a:cubicBezTo>
                    <a:pt x="12032" y="28414"/>
                    <a:pt x="12827" y="27682"/>
                    <a:pt x="13998" y="27808"/>
                  </a:cubicBezTo>
                  <a:cubicBezTo>
                    <a:pt x="14208" y="27829"/>
                    <a:pt x="14522" y="27870"/>
                    <a:pt x="14626" y="27724"/>
                  </a:cubicBezTo>
                  <a:cubicBezTo>
                    <a:pt x="14856" y="27473"/>
                    <a:pt x="15149" y="27557"/>
                    <a:pt x="15421" y="27515"/>
                  </a:cubicBezTo>
                  <a:cubicBezTo>
                    <a:pt x="15630" y="27494"/>
                    <a:pt x="15861" y="27515"/>
                    <a:pt x="16070" y="27494"/>
                  </a:cubicBezTo>
                  <a:cubicBezTo>
                    <a:pt x="16488" y="27452"/>
                    <a:pt x="18455" y="26197"/>
                    <a:pt x="18706" y="25820"/>
                  </a:cubicBezTo>
                  <a:cubicBezTo>
                    <a:pt x="19125" y="25255"/>
                    <a:pt x="19439" y="24648"/>
                    <a:pt x="19648" y="23958"/>
                  </a:cubicBezTo>
                  <a:cubicBezTo>
                    <a:pt x="19983" y="22891"/>
                    <a:pt x="20234" y="21824"/>
                    <a:pt x="20150" y="20673"/>
                  </a:cubicBezTo>
                  <a:cubicBezTo>
                    <a:pt x="20129" y="20401"/>
                    <a:pt x="20150" y="20150"/>
                    <a:pt x="20150" y="19919"/>
                  </a:cubicBezTo>
                  <a:cubicBezTo>
                    <a:pt x="20171" y="19417"/>
                    <a:pt x="20255" y="18894"/>
                    <a:pt x="19920" y="18455"/>
                  </a:cubicBezTo>
                  <a:cubicBezTo>
                    <a:pt x="19857" y="18392"/>
                    <a:pt x="19920" y="18266"/>
                    <a:pt x="19941" y="18162"/>
                  </a:cubicBezTo>
                  <a:cubicBezTo>
                    <a:pt x="20087" y="18099"/>
                    <a:pt x="20234" y="18057"/>
                    <a:pt x="20380" y="17994"/>
                  </a:cubicBezTo>
                  <a:cubicBezTo>
                    <a:pt x="20820" y="17869"/>
                    <a:pt x="20820" y="17869"/>
                    <a:pt x="21112" y="18287"/>
                  </a:cubicBezTo>
                  <a:cubicBezTo>
                    <a:pt x="21217" y="18455"/>
                    <a:pt x="21384" y="18580"/>
                    <a:pt x="21510" y="18685"/>
                  </a:cubicBezTo>
                  <a:cubicBezTo>
                    <a:pt x="21908" y="18978"/>
                    <a:pt x="22284" y="19229"/>
                    <a:pt x="22682" y="19501"/>
                  </a:cubicBezTo>
                  <a:cubicBezTo>
                    <a:pt x="22849" y="19606"/>
                    <a:pt x="22996" y="19731"/>
                    <a:pt x="23184" y="19773"/>
                  </a:cubicBezTo>
                  <a:cubicBezTo>
                    <a:pt x="24377" y="20129"/>
                    <a:pt x="25590" y="20443"/>
                    <a:pt x="26846" y="20275"/>
                  </a:cubicBezTo>
                  <a:cubicBezTo>
                    <a:pt x="28666" y="20045"/>
                    <a:pt x="30507" y="19752"/>
                    <a:pt x="32202" y="18936"/>
                  </a:cubicBezTo>
                  <a:cubicBezTo>
                    <a:pt x="32913" y="18601"/>
                    <a:pt x="33562" y="18246"/>
                    <a:pt x="34211" y="17869"/>
                  </a:cubicBezTo>
                  <a:cubicBezTo>
                    <a:pt x="34420" y="17743"/>
                    <a:pt x="34629" y="17576"/>
                    <a:pt x="34713" y="17325"/>
                  </a:cubicBezTo>
                  <a:cubicBezTo>
                    <a:pt x="35006" y="16467"/>
                    <a:pt x="35633" y="15798"/>
                    <a:pt x="35968" y="14961"/>
                  </a:cubicBezTo>
                  <a:cubicBezTo>
                    <a:pt x="36136" y="14626"/>
                    <a:pt x="36387" y="14584"/>
                    <a:pt x="36680" y="14793"/>
                  </a:cubicBezTo>
                  <a:cubicBezTo>
                    <a:pt x="37224" y="15212"/>
                    <a:pt x="37914" y="15463"/>
                    <a:pt x="38249" y="16153"/>
                  </a:cubicBezTo>
                  <a:cubicBezTo>
                    <a:pt x="38291" y="16258"/>
                    <a:pt x="38437" y="16321"/>
                    <a:pt x="38542" y="16404"/>
                  </a:cubicBezTo>
                  <a:cubicBezTo>
                    <a:pt x="39630" y="17304"/>
                    <a:pt x="40760" y="18141"/>
                    <a:pt x="42036" y="18706"/>
                  </a:cubicBezTo>
                  <a:cubicBezTo>
                    <a:pt x="43291" y="19250"/>
                    <a:pt x="44547" y="19773"/>
                    <a:pt x="45823" y="20275"/>
                  </a:cubicBezTo>
                  <a:cubicBezTo>
                    <a:pt x="46221" y="20443"/>
                    <a:pt x="46639" y="20484"/>
                    <a:pt x="47037" y="20254"/>
                  </a:cubicBezTo>
                  <a:cubicBezTo>
                    <a:pt x="47162" y="20171"/>
                    <a:pt x="47330" y="20171"/>
                    <a:pt x="47476" y="20150"/>
                  </a:cubicBezTo>
                  <a:cubicBezTo>
                    <a:pt x="47665" y="20401"/>
                    <a:pt x="47790" y="20610"/>
                    <a:pt x="47978" y="20882"/>
                  </a:cubicBezTo>
                  <a:cubicBezTo>
                    <a:pt x="48857" y="20045"/>
                    <a:pt x="49882" y="19647"/>
                    <a:pt x="51054" y="19773"/>
                  </a:cubicBezTo>
                  <a:lnTo>
                    <a:pt x="51347" y="19773"/>
                  </a:lnTo>
                  <a:cubicBezTo>
                    <a:pt x="51933" y="19710"/>
                    <a:pt x="52310" y="19961"/>
                    <a:pt x="52623" y="20443"/>
                  </a:cubicBezTo>
                  <a:cubicBezTo>
                    <a:pt x="52833" y="20568"/>
                    <a:pt x="52916" y="20673"/>
                    <a:pt x="53000" y="20756"/>
                  </a:cubicBezTo>
                  <a:close/>
                  <a:moveTo>
                    <a:pt x="16363" y="28289"/>
                  </a:moveTo>
                  <a:cubicBezTo>
                    <a:pt x="16488" y="28770"/>
                    <a:pt x="16614" y="29189"/>
                    <a:pt x="16718" y="29607"/>
                  </a:cubicBezTo>
                  <a:cubicBezTo>
                    <a:pt x="16886" y="30277"/>
                    <a:pt x="17158" y="30863"/>
                    <a:pt x="17555" y="31427"/>
                  </a:cubicBezTo>
                  <a:cubicBezTo>
                    <a:pt x="18497" y="32808"/>
                    <a:pt x="19627" y="34001"/>
                    <a:pt x="20673" y="35298"/>
                  </a:cubicBezTo>
                  <a:cubicBezTo>
                    <a:pt x="20861" y="35508"/>
                    <a:pt x="21112" y="35654"/>
                    <a:pt x="21343" y="35821"/>
                  </a:cubicBezTo>
                  <a:cubicBezTo>
                    <a:pt x="22242" y="36345"/>
                    <a:pt x="23121" y="36805"/>
                    <a:pt x="24021" y="37328"/>
                  </a:cubicBezTo>
                  <a:cubicBezTo>
                    <a:pt x="25067" y="37935"/>
                    <a:pt x="26218" y="38165"/>
                    <a:pt x="27390" y="38249"/>
                  </a:cubicBezTo>
                  <a:cubicBezTo>
                    <a:pt x="29084" y="38353"/>
                    <a:pt x="30758" y="38123"/>
                    <a:pt x="32432" y="37935"/>
                  </a:cubicBezTo>
                  <a:cubicBezTo>
                    <a:pt x="33457" y="37830"/>
                    <a:pt x="34483" y="37725"/>
                    <a:pt x="35445" y="37433"/>
                  </a:cubicBezTo>
                  <a:cubicBezTo>
                    <a:pt x="36554" y="37098"/>
                    <a:pt x="37642" y="36805"/>
                    <a:pt x="38772" y="36512"/>
                  </a:cubicBezTo>
                  <a:cubicBezTo>
                    <a:pt x="39190" y="36407"/>
                    <a:pt x="39546" y="36261"/>
                    <a:pt x="39902" y="35989"/>
                  </a:cubicBezTo>
                  <a:cubicBezTo>
                    <a:pt x="40885" y="35298"/>
                    <a:pt x="41890" y="34608"/>
                    <a:pt x="42852" y="33896"/>
                  </a:cubicBezTo>
                  <a:cubicBezTo>
                    <a:pt x="43082" y="33750"/>
                    <a:pt x="43291" y="33541"/>
                    <a:pt x="43480" y="33332"/>
                  </a:cubicBezTo>
                  <a:cubicBezTo>
                    <a:pt x="43982" y="32746"/>
                    <a:pt x="44442" y="32160"/>
                    <a:pt x="44924" y="31532"/>
                  </a:cubicBezTo>
                  <a:cubicBezTo>
                    <a:pt x="45384" y="30904"/>
                    <a:pt x="46032" y="30381"/>
                    <a:pt x="46221" y="29565"/>
                  </a:cubicBezTo>
                  <a:cubicBezTo>
                    <a:pt x="46639" y="29251"/>
                    <a:pt x="46702" y="28749"/>
                    <a:pt x="46911" y="28331"/>
                  </a:cubicBezTo>
                  <a:cubicBezTo>
                    <a:pt x="47330" y="27494"/>
                    <a:pt x="47267" y="26531"/>
                    <a:pt x="47748" y="25715"/>
                  </a:cubicBezTo>
                  <a:cubicBezTo>
                    <a:pt x="47811" y="25569"/>
                    <a:pt x="47790" y="25360"/>
                    <a:pt x="47790" y="25150"/>
                  </a:cubicBezTo>
                  <a:cubicBezTo>
                    <a:pt x="47895" y="23958"/>
                    <a:pt x="47685" y="22870"/>
                    <a:pt x="47288" y="21761"/>
                  </a:cubicBezTo>
                  <a:cubicBezTo>
                    <a:pt x="47204" y="21552"/>
                    <a:pt x="47120" y="21384"/>
                    <a:pt x="47016" y="21175"/>
                  </a:cubicBezTo>
                  <a:lnTo>
                    <a:pt x="46409" y="21175"/>
                  </a:lnTo>
                  <a:cubicBezTo>
                    <a:pt x="45991" y="21175"/>
                    <a:pt x="45593" y="21028"/>
                    <a:pt x="45196" y="20903"/>
                  </a:cubicBezTo>
                  <a:cubicBezTo>
                    <a:pt x="44819" y="20756"/>
                    <a:pt x="44317" y="20798"/>
                    <a:pt x="43919" y="20673"/>
                  </a:cubicBezTo>
                  <a:cubicBezTo>
                    <a:pt x="42266" y="20087"/>
                    <a:pt x="40739" y="19334"/>
                    <a:pt x="39358" y="18287"/>
                  </a:cubicBezTo>
                  <a:cubicBezTo>
                    <a:pt x="38626" y="17743"/>
                    <a:pt x="37830" y="17262"/>
                    <a:pt x="37328" y="16467"/>
                  </a:cubicBezTo>
                  <a:cubicBezTo>
                    <a:pt x="37203" y="16258"/>
                    <a:pt x="36952" y="16090"/>
                    <a:pt x="36680" y="16174"/>
                  </a:cubicBezTo>
                  <a:cubicBezTo>
                    <a:pt x="36303" y="16593"/>
                    <a:pt x="36052" y="17116"/>
                    <a:pt x="35780" y="17618"/>
                  </a:cubicBezTo>
                  <a:cubicBezTo>
                    <a:pt x="35382" y="18371"/>
                    <a:pt x="35068" y="19292"/>
                    <a:pt x="33980" y="19355"/>
                  </a:cubicBezTo>
                  <a:cubicBezTo>
                    <a:pt x="33960" y="19355"/>
                    <a:pt x="33918" y="19396"/>
                    <a:pt x="33897" y="19417"/>
                  </a:cubicBezTo>
                  <a:cubicBezTo>
                    <a:pt x="33144" y="19752"/>
                    <a:pt x="32390" y="20066"/>
                    <a:pt x="31616" y="20401"/>
                  </a:cubicBezTo>
                  <a:cubicBezTo>
                    <a:pt x="30947" y="20715"/>
                    <a:pt x="30235" y="20882"/>
                    <a:pt x="29503" y="20987"/>
                  </a:cubicBezTo>
                  <a:cubicBezTo>
                    <a:pt x="28896" y="21091"/>
                    <a:pt x="28310" y="21196"/>
                    <a:pt x="27703" y="21279"/>
                  </a:cubicBezTo>
                  <a:cubicBezTo>
                    <a:pt x="27327" y="21321"/>
                    <a:pt x="26950" y="21342"/>
                    <a:pt x="26553" y="21384"/>
                  </a:cubicBezTo>
                  <a:cubicBezTo>
                    <a:pt x="25548" y="21447"/>
                    <a:pt x="24586" y="21133"/>
                    <a:pt x="23623" y="20966"/>
                  </a:cubicBezTo>
                  <a:cubicBezTo>
                    <a:pt x="23079" y="20861"/>
                    <a:pt x="22598" y="20610"/>
                    <a:pt x="22180" y="20254"/>
                  </a:cubicBezTo>
                  <a:cubicBezTo>
                    <a:pt x="21928" y="20045"/>
                    <a:pt x="21656" y="19773"/>
                    <a:pt x="21259" y="19647"/>
                  </a:cubicBezTo>
                  <a:cubicBezTo>
                    <a:pt x="21238" y="19857"/>
                    <a:pt x="21217" y="20024"/>
                    <a:pt x="21217" y="20150"/>
                  </a:cubicBezTo>
                  <a:cubicBezTo>
                    <a:pt x="21217" y="20589"/>
                    <a:pt x="21238" y="21028"/>
                    <a:pt x="21238" y="21489"/>
                  </a:cubicBezTo>
                  <a:cubicBezTo>
                    <a:pt x="21238" y="22807"/>
                    <a:pt x="20924" y="24062"/>
                    <a:pt x="20401" y="25276"/>
                  </a:cubicBezTo>
                  <a:cubicBezTo>
                    <a:pt x="20192" y="25736"/>
                    <a:pt x="19941" y="26197"/>
                    <a:pt x="19669" y="26615"/>
                  </a:cubicBezTo>
                  <a:cubicBezTo>
                    <a:pt x="19543" y="26824"/>
                    <a:pt x="19355" y="27033"/>
                    <a:pt x="19146" y="27138"/>
                  </a:cubicBezTo>
                  <a:cubicBezTo>
                    <a:pt x="18246" y="27619"/>
                    <a:pt x="17472" y="28310"/>
                    <a:pt x="16363" y="28289"/>
                  </a:cubicBezTo>
                  <a:close/>
                  <a:moveTo>
                    <a:pt x="36177" y="49547"/>
                  </a:moveTo>
                  <a:cubicBezTo>
                    <a:pt x="36366" y="49233"/>
                    <a:pt x="36491" y="48961"/>
                    <a:pt x="36659" y="48752"/>
                  </a:cubicBezTo>
                  <a:cubicBezTo>
                    <a:pt x="37077" y="48187"/>
                    <a:pt x="37705" y="47957"/>
                    <a:pt x="38374" y="47873"/>
                  </a:cubicBezTo>
                  <a:cubicBezTo>
                    <a:pt x="38458" y="47873"/>
                    <a:pt x="38563" y="47957"/>
                    <a:pt x="38605" y="47999"/>
                  </a:cubicBezTo>
                  <a:cubicBezTo>
                    <a:pt x="38646" y="48083"/>
                    <a:pt x="38667" y="48208"/>
                    <a:pt x="38605" y="48271"/>
                  </a:cubicBezTo>
                  <a:cubicBezTo>
                    <a:pt x="38333" y="48606"/>
                    <a:pt x="38040" y="48941"/>
                    <a:pt x="37621" y="49129"/>
                  </a:cubicBezTo>
                  <a:cubicBezTo>
                    <a:pt x="37454" y="49213"/>
                    <a:pt x="37391" y="49338"/>
                    <a:pt x="37496" y="49547"/>
                  </a:cubicBezTo>
                  <a:cubicBezTo>
                    <a:pt x="37977" y="49631"/>
                    <a:pt x="38458" y="49652"/>
                    <a:pt x="38918" y="49359"/>
                  </a:cubicBezTo>
                  <a:cubicBezTo>
                    <a:pt x="39107" y="49254"/>
                    <a:pt x="39337" y="49254"/>
                    <a:pt x="39546" y="49233"/>
                  </a:cubicBezTo>
                  <a:cubicBezTo>
                    <a:pt x="39693" y="49213"/>
                    <a:pt x="39860" y="49464"/>
                    <a:pt x="39797" y="49568"/>
                  </a:cubicBezTo>
                  <a:cubicBezTo>
                    <a:pt x="39442" y="50070"/>
                    <a:pt x="39107" y="50593"/>
                    <a:pt x="38374" y="50531"/>
                  </a:cubicBezTo>
                  <a:cubicBezTo>
                    <a:pt x="38165" y="50510"/>
                    <a:pt x="37935" y="50531"/>
                    <a:pt x="37705" y="50531"/>
                  </a:cubicBezTo>
                  <a:cubicBezTo>
                    <a:pt x="37537" y="50531"/>
                    <a:pt x="37349" y="50510"/>
                    <a:pt x="37307" y="50740"/>
                  </a:cubicBezTo>
                  <a:cubicBezTo>
                    <a:pt x="37558" y="51117"/>
                    <a:pt x="37935" y="51430"/>
                    <a:pt x="38291" y="51723"/>
                  </a:cubicBezTo>
                  <a:cubicBezTo>
                    <a:pt x="38458" y="51849"/>
                    <a:pt x="38563" y="51995"/>
                    <a:pt x="38437" y="52205"/>
                  </a:cubicBezTo>
                  <a:cubicBezTo>
                    <a:pt x="38333" y="52393"/>
                    <a:pt x="38144" y="52518"/>
                    <a:pt x="37956" y="52477"/>
                  </a:cubicBezTo>
                  <a:cubicBezTo>
                    <a:pt x="37747" y="52414"/>
                    <a:pt x="37537" y="52309"/>
                    <a:pt x="37391" y="52184"/>
                  </a:cubicBezTo>
                  <a:cubicBezTo>
                    <a:pt x="36973" y="51786"/>
                    <a:pt x="36554" y="51410"/>
                    <a:pt x="36177" y="50949"/>
                  </a:cubicBezTo>
                  <a:cubicBezTo>
                    <a:pt x="35864" y="50614"/>
                    <a:pt x="35529" y="50426"/>
                    <a:pt x="35048" y="50321"/>
                  </a:cubicBezTo>
                  <a:cubicBezTo>
                    <a:pt x="33897" y="50112"/>
                    <a:pt x="32809" y="49736"/>
                    <a:pt x="31783" y="49045"/>
                  </a:cubicBezTo>
                  <a:cubicBezTo>
                    <a:pt x="30967" y="48501"/>
                    <a:pt x="30319" y="47811"/>
                    <a:pt x="29649" y="47162"/>
                  </a:cubicBezTo>
                  <a:cubicBezTo>
                    <a:pt x="28980" y="46513"/>
                    <a:pt x="28415" y="45781"/>
                    <a:pt x="27996" y="44944"/>
                  </a:cubicBezTo>
                  <a:cubicBezTo>
                    <a:pt x="27934" y="44819"/>
                    <a:pt x="27829" y="44714"/>
                    <a:pt x="27682" y="44505"/>
                  </a:cubicBezTo>
                  <a:cubicBezTo>
                    <a:pt x="27557" y="44923"/>
                    <a:pt x="27452" y="45195"/>
                    <a:pt x="27348" y="45488"/>
                  </a:cubicBezTo>
                  <a:cubicBezTo>
                    <a:pt x="26887" y="46932"/>
                    <a:pt x="26322" y="48313"/>
                    <a:pt x="26092" y="49798"/>
                  </a:cubicBezTo>
                  <a:cubicBezTo>
                    <a:pt x="26050" y="50049"/>
                    <a:pt x="25925" y="50301"/>
                    <a:pt x="25820" y="50510"/>
                  </a:cubicBezTo>
                  <a:cubicBezTo>
                    <a:pt x="25088" y="52100"/>
                    <a:pt x="24669" y="53816"/>
                    <a:pt x="24146" y="55490"/>
                  </a:cubicBezTo>
                  <a:cubicBezTo>
                    <a:pt x="23958" y="56055"/>
                    <a:pt x="23770" y="56640"/>
                    <a:pt x="23853" y="57226"/>
                  </a:cubicBezTo>
                  <a:cubicBezTo>
                    <a:pt x="23958" y="57289"/>
                    <a:pt x="24105" y="57289"/>
                    <a:pt x="24146" y="57331"/>
                  </a:cubicBezTo>
                  <a:cubicBezTo>
                    <a:pt x="24753" y="57917"/>
                    <a:pt x="25444" y="58042"/>
                    <a:pt x="26239" y="58042"/>
                  </a:cubicBezTo>
                  <a:cubicBezTo>
                    <a:pt x="26532" y="58042"/>
                    <a:pt x="26804" y="58063"/>
                    <a:pt x="27097" y="58126"/>
                  </a:cubicBezTo>
                  <a:cubicBezTo>
                    <a:pt x="28038" y="58252"/>
                    <a:pt x="29022" y="58335"/>
                    <a:pt x="29963" y="58335"/>
                  </a:cubicBezTo>
                  <a:lnTo>
                    <a:pt x="35403" y="58335"/>
                  </a:lnTo>
                  <a:cubicBezTo>
                    <a:pt x="36282" y="58335"/>
                    <a:pt x="37182" y="58335"/>
                    <a:pt x="38061" y="58105"/>
                  </a:cubicBezTo>
                  <a:cubicBezTo>
                    <a:pt x="38270" y="58042"/>
                    <a:pt x="38500" y="58021"/>
                    <a:pt x="38709" y="58042"/>
                  </a:cubicBezTo>
                  <a:cubicBezTo>
                    <a:pt x="39504" y="58105"/>
                    <a:pt x="40237" y="57959"/>
                    <a:pt x="40969" y="57728"/>
                  </a:cubicBezTo>
                  <a:cubicBezTo>
                    <a:pt x="41890" y="57436"/>
                    <a:pt x="42789" y="57184"/>
                    <a:pt x="43710" y="56891"/>
                  </a:cubicBezTo>
                  <a:cubicBezTo>
                    <a:pt x="43898" y="56850"/>
                    <a:pt x="44045" y="56745"/>
                    <a:pt x="44212" y="56661"/>
                  </a:cubicBezTo>
                  <a:cubicBezTo>
                    <a:pt x="44128" y="56159"/>
                    <a:pt x="43982" y="55720"/>
                    <a:pt x="44024" y="55301"/>
                  </a:cubicBezTo>
                  <a:cubicBezTo>
                    <a:pt x="44107" y="54778"/>
                    <a:pt x="43982" y="54276"/>
                    <a:pt x="43877" y="53816"/>
                  </a:cubicBezTo>
                  <a:cubicBezTo>
                    <a:pt x="43731" y="53209"/>
                    <a:pt x="43605" y="52623"/>
                    <a:pt x="43480" y="52037"/>
                  </a:cubicBezTo>
                  <a:cubicBezTo>
                    <a:pt x="43082" y="50301"/>
                    <a:pt x="42873" y="48501"/>
                    <a:pt x="42245" y="46827"/>
                  </a:cubicBezTo>
                  <a:cubicBezTo>
                    <a:pt x="42162" y="46597"/>
                    <a:pt x="42120" y="46325"/>
                    <a:pt x="42099" y="46074"/>
                  </a:cubicBezTo>
                  <a:cubicBezTo>
                    <a:pt x="42015" y="45174"/>
                    <a:pt x="41722" y="44316"/>
                    <a:pt x="41429" y="43479"/>
                  </a:cubicBezTo>
                  <a:cubicBezTo>
                    <a:pt x="41262" y="42894"/>
                    <a:pt x="41094" y="42329"/>
                    <a:pt x="40948" y="41722"/>
                  </a:cubicBezTo>
                  <a:cubicBezTo>
                    <a:pt x="40885" y="41513"/>
                    <a:pt x="40843" y="41282"/>
                    <a:pt x="40697" y="41094"/>
                  </a:cubicBezTo>
                  <a:cubicBezTo>
                    <a:pt x="40383" y="40634"/>
                    <a:pt x="40174" y="40153"/>
                    <a:pt x="40237" y="39588"/>
                  </a:cubicBezTo>
                  <a:cubicBezTo>
                    <a:pt x="40237" y="39483"/>
                    <a:pt x="40216" y="39316"/>
                    <a:pt x="40132" y="39211"/>
                  </a:cubicBezTo>
                  <a:cubicBezTo>
                    <a:pt x="39797" y="38772"/>
                    <a:pt x="39693" y="38249"/>
                    <a:pt x="39525" y="37725"/>
                  </a:cubicBezTo>
                  <a:cubicBezTo>
                    <a:pt x="39504" y="37642"/>
                    <a:pt x="39400" y="37600"/>
                    <a:pt x="39295" y="37453"/>
                  </a:cubicBezTo>
                  <a:cubicBezTo>
                    <a:pt x="38500" y="37663"/>
                    <a:pt x="37726" y="37914"/>
                    <a:pt x="36910" y="38144"/>
                  </a:cubicBezTo>
                  <a:cubicBezTo>
                    <a:pt x="36889" y="38332"/>
                    <a:pt x="36868" y="38479"/>
                    <a:pt x="36826" y="38646"/>
                  </a:cubicBezTo>
                  <a:cubicBezTo>
                    <a:pt x="36721" y="39127"/>
                    <a:pt x="36512" y="39609"/>
                    <a:pt x="36157" y="39964"/>
                  </a:cubicBezTo>
                  <a:cubicBezTo>
                    <a:pt x="35885" y="40236"/>
                    <a:pt x="35613" y="40383"/>
                    <a:pt x="35236" y="40383"/>
                  </a:cubicBezTo>
                  <a:cubicBezTo>
                    <a:pt x="34692" y="40362"/>
                    <a:pt x="34169" y="40362"/>
                    <a:pt x="33625" y="40383"/>
                  </a:cubicBezTo>
                  <a:cubicBezTo>
                    <a:pt x="33269" y="40383"/>
                    <a:pt x="33018" y="40278"/>
                    <a:pt x="32746" y="40048"/>
                  </a:cubicBezTo>
                  <a:cubicBezTo>
                    <a:pt x="32474" y="39755"/>
                    <a:pt x="32160" y="39483"/>
                    <a:pt x="31804" y="39169"/>
                  </a:cubicBezTo>
                  <a:cubicBezTo>
                    <a:pt x="31323" y="39211"/>
                    <a:pt x="30821" y="39211"/>
                    <a:pt x="30319" y="39316"/>
                  </a:cubicBezTo>
                  <a:cubicBezTo>
                    <a:pt x="29817" y="39399"/>
                    <a:pt x="29294" y="39337"/>
                    <a:pt x="28875" y="39525"/>
                  </a:cubicBezTo>
                  <a:cubicBezTo>
                    <a:pt x="28645" y="40550"/>
                    <a:pt x="28436" y="41513"/>
                    <a:pt x="28247" y="42475"/>
                  </a:cubicBezTo>
                  <a:cubicBezTo>
                    <a:pt x="28206" y="42684"/>
                    <a:pt x="28247" y="42935"/>
                    <a:pt x="28331" y="43103"/>
                  </a:cubicBezTo>
                  <a:cubicBezTo>
                    <a:pt x="28770" y="44295"/>
                    <a:pt x="29398" y="45363"/>
                    <a:pt x="30298" y="46241"/>
                  </a:cubicBezTo>
                  <a:lnTo>
                    <a:pt x="31114" y="47057"/>
                  </a:lnTo>
                  <a:cubicBezTo>
                    <a:pt x="32579" y="48543"/>
                    <a:pt x="34252" y="49233"/>
                    <a:pt x="36177" y="49547"/>
                  </a:cubicBezTo>
                  <a:close/>
                  <a:moveTo>
                    <a:pt x="22661" y="61871"/>
                  </a:moveTo>
                  <a:cubicBezTo>
                    <a:pt x="23519" y="62499"/>
                    <a:pt x="24167" y="62771"/>
                    <a:pt x="25046" y="62917"/>
                  </a:cubicBezTo>
                  <a:cubicBezTo>
                    <a:pt x="25444" y="62980"/>
                    <a:pt x="25841" y="63043"/>
                    <a:pt x="26260" y="63148"/>
                  </a:cubicBezTo>
                  <a:cubicBezTo>
                    <a:pt x="27724" y="63503"/>
                    <a:pt x="29231" y="63671"/>
                    <a:pt x="30716" y="63629"/>
                  </a:cubicBezTo>
                  <a:cubicBezTo>
                    <a:pt x="31763" y="63629"/>
                    <a:pt x="32809" y="63608"/>
                    <a:pt x="33876" y="63629"/>
                  </a:cubicBezTo>
                  <a:cubicBezTo>
                    <a:pt x="34545" y="63629"/>
                    <a:pt x="35215" y="63608"/>
                    <a:pt x="35864" y="63420"/>
                  </a:cubicBezTo>
                  <a:cubicBezTo>
                    <a:pt x="36115" y="63357"/>
                    <a:pt x="36429" y="63315"/>
                    <a:pt x="36701" y="63315"/>
                  </a:cubicBezTo>
                  <a:cubicBezTo>
                    <a:pt x="37537" y="63294"/>
                    <a:pt x="38353" y="63148"/>
                    <a:pt x="39128" y="62897"/>
                  </a:cubicBezTo>
                  <a:cubicBezTo>
                    <a:pt x="39504" y="62792"/>
                    <a:pt x="39881" y="62771"/>
                    <a:pt x="40258" y="62750"/>
                  </a:cubicBezTo>
                  <a:cubicBezTo>
                    <a:pt x="40655" y="62729"/>
                    <a:pt x="41011" y="62729"/>
                    <a:pt x="41408" y="62750"/>
                  </a:cubicBezTo>
                  <a:cubicBezTo>
                    <a:pt x="42057" y="62771"/>
                    <a:pt x="42664" y="62562"/>
                    <a:pt x="43250" y="62353"/>
                  </a:cubicBezTo>
                  <a:cubicBezTo>
                    <a:pt x="43940" y="62122"/>
                    <a:pt x="44652" y="61788"/>
                    <a:pt x="45154" y="61181"/>
                  </a:cubicBezTo>
                  <a:cubicBezTo>
                    <a:pt x="45175" y="60428"/>
                    <a:pt x="45175" y="60428"/>
                    <a:pt x="44924" y="59863"/>
                  </a:cubicBezTo>
                  <a:cubicBezTo>
                    <a:pt x="44610" y="59277"/>
                    <a:pt x="44421" y="58649"/>
                    <a:pt x="44317" y="57959"/>
                  </a:cubicBezTo>
                  <a:cubicBezTo>
                    <a:pt x="44212" y="57980"/>
                    <a:pt x="44107" y="57980"/>
                    <a:pt x="44024" y="58021"/>
                  </a:cubicBezTo>
                  <a:cubicBezTo>
                    <a:pt x="42873" y="58586"/>
                    <a:pt x="41618" y="58816"/>
                    <a:pt x="40383" y="59130"/>
                  </a:cubicBezTo>
                  <a:cubicBezTo>
                    <a:pt x="40216" y="59193"/>
                    <a:pt x="40027" y="59214"/>
                    <a:pt x="39818" y="59214"/>
                  </a:cubicBezTo>
                  <a:cubicBezTo>
                    <a:pt x="39002" y="59193"/>
                    <a:pt x="38228" y="59298"/>
                    <a:pt x="37433" y="59423"/>
                  </a:cubicBezTo>
                  <a:cubicBezTo>
                    <a:pt x="37077" y="59507"/>
                    <a:pt x="36680" y="59507"/>
                    <a:pt x="36282" y="59507"/>
                  </a:cubicBezTo>
                  <a:cubicBezTo>
                    <a:pt x="34252" y="59507"/>
                    <a:pt x="32202" y="59528"/>
                    <a:pt x="30172" y="59507"/>
                  </a:cubicBezTo>
                  <a:cubicBezTo>
                    <a:pt x="29335" y="59507"/>
                    <a:pt x="28519" y="59423"/>
                    <a:pt x="27682" y="59381"/>
                  </a:cubicBezTo>
                  <a:cubicBezTo>
                    <a:pt x="27013" y="59319"/>
                    <a:pt x="26343" y="59277"/>
                    <a:pt x="25695" y="59193"/>
                  </a:cubicBezTo>
                  <a:cubicBezTo>
                    <a:pt x="25423" y="59172"/>
                    <a:pt x="25193" y="59088"/>
                    <a:pt x="24962" y="59026"/>
                  </a:cubicBezTo>
                  <a:cubicBezTo>
                    <a:pt x="24669" y="58984"/>
                    <a:pt x="24397" y="58879"/>
                    <a:pt x="24063" y="59068"/>
                  </a:cubicBezTo>
                  <a:cubicBezTo>
                    <a:pt x="23937" y="59507"/>
                    <a:pt x="23833" y="60009"/>
                    <a:pt x="23602" y="60449"/>
                  </a:cubicBezTo>
                  <a:cubicBezTo>
                    <a:pt x="23351" y="60972"/>
                    <a:pt x="22996" y="61390"/>
                    <a:pt x="22661" y="61871"/>
                  </a:cubicBezTo>
                  <a:close/>
                  <a:moveTo>
                    <a:pt x="68818" y="17722"/>
                  </a:moveTo>
                  <a:cubicBezTo>
                    <a:pt x="69028" y="17743"/>
                    <a:pt x="69216" y="17743"/>
                    <a:pt x="69404" y="17764"/>
                  </a:cubicBezTo>
                  <a:cubicBezTo>
                    <a:pt x="69948" y="17890"/>
                    <a:pt x="70513" y="17974"/>
                    <a:pt x="71099" y="18036"/>
                  </a:cubicBezTo>
                  <a:cubicBezTo>
                    <a:pt x="71957" y="18099"/>
                    <a:pt x="72710" y="17764"/>
                    <a:pt x="73526" y="17660"/>
                  </a:cubicBezTo>
                  <a:cubicBezTo>
                    <a:pt x="73652" y="17639"/>
                    <a:pt x="73819" y="17513"/>
                    <a:pt x="73861" y="17367"/>
                  </a:cubicBezTo>
                  <a:cubicBezTo>
                    <a:pt x="74070" y="16927"/>
                    <a:pt x="73903" y="16279"/>
                    <a:pt x="73505" y="16007"/>
                  </a:cubicBezTo>
                  <a:cubicBezTo>
                    <a:pt x="73233" y="15839"/>
                    <a:pt x="72961" y="15693"/>
                    <a:pt x="72689" y="15567"/>
                  </a:cubicBezTo>
                  <a:cubicBezTo>
                    <a:pt x="72459" y="15651"/>
                    <a:pt x="72250" y="15756"/>
                    <a:pt x="72041" y="15798"/>
                  </a:cubicBezTo>
                  <a:cubicBezTo>
                    <a:pt x="71622" y="15902"/>
                    <a:pt x="71204" y="15881"/>
                    <a:pt x="70827" y="15693"/>
                  </a:cubicBezTo>
                  <a:cubicBezTo>
                    <a:pt x="70722" y="15651"/>
                    <a:pt x="70618" y="15463"/>
                    <a:pt x="70597" y="15337"/>
                  </a:cubicBezTo>
                  <a:cubicBezTo>
                    <a:pt x="70576" y="15253"/>
                    <a:pt x="70722" y="15107"/>
                    <a:pt x="70806" y="15044"/>
                  </a:cubicBezTo>
                  <a:cubicBezTo>
                    <a:pt x="71015" y="14961"/>
                    <a:pt x="71225" y="14919"/>
                    <a:pt x="71434" y="14856"/>
                  </a:cubicBezTo>
                  <a:cubicBezTo>
                    <a:pt x="71978" y="14730"/>
                    <a:pt x="72501" y="14521"/>
                    <a:pt x="72982" y="14270"/>
                  </a:cubicBezTo>
                  <a:cubicBezTo>
                    <a:pt x="73191" y="12847"/>
                    <a:pt x="73003" y="12826"/>
                    <a:pt x="72145" y="12220"/>
                  </a:cubicBezTo>
                  <a:cubicBezTo>
                    <a:pt x="72082" y="12199"/>
                    <a:pt x="72041" y="12136"/>
                    <a:pt x="71978" y="12115"/>
                  </a:cubicBezTo>
                  <a:cubicBezTo>
                    <a:pt x="71559" y="11717"/>
                    <a:pt x="71057" y="11696"/>
                    <a:pt x="70576" y="11906"/>
                  </a:cubicBezTo>
                  <a:cubicBezTo>
                    <a:pt x="70178" y="12073"/>
                    <a:pt x="69781" y="12199"/>
                    <a:pt x="69425" y="12408"/>
                  </a:cubicBezTo>
                  <a:cubicBezTo>
                    <a:pt x="69048" y="12617"/>
                    <a:pt x="68693" y="12554"/>
                    <a:pt x="68295" y="12533"/>
                  </a:cubicBezTo>
                  <a:cubicBezTo>
                    <a:pt x="68086" y="12513"/>
                    <a:pt x="67960" y="12345"/>
                    <a:pt x="67939" y="12136"/>
                  </a:cubicBezTo>
                  <a:cubicBezTo>
                    <a:pt x="67898" y="11989"/>
                    <a:pt x="67877" y="11822"/>
                    <a:pt x="67898" y="11676"/>
                  </a:cubicBezTo>
                  <a:cubicBezTo>
                    <a:pt x="67960" y="11152"/>
                    <a:pt x="67730" y="10776"/>
                    <a:pt x="67375" y="10378"/>
                  </a:cubicBezTo>
                  <a:cubicBezTo>
                    <a:pt x="66789" y="9730"/>
                    <a:pt x="66035" y="9709"/>
                    <a:pt x="65261" y="9834"/>
                  </a:cubicBezTo>
                  <a:cubicBezTo>
                    <a:pt x="64947" y="9897"/>
                    <a:pt x="64634" y="10106"/>
                    <a:pt x="64550" y="10441"/>
                  </a:cubicBezTo>
                  <a:cubicBezTo>
                    <a:pt x="64424" y="11069"/>
                    <a:pt x="64445" y="11717"/>
                    <a:pt x="64989" y="12199"/>
                  </a:cubicBezTo>
                  <a:cubicBezTo>
                    <a:pt x="65282" y="12450"/>
                    <a:pt x="65491" y="12743"/>
                    <a:pt x="65554" y="13077"/>
                  </a:cubicBezTo>
                  <a:cubicBezTo>
                    <a:pt x="65345" y="13370"/>
                    <a:pt x="64926" y="13224"/>
                    <a:pt x="64822" y="13559"/>
                  </a:cubicBezTo>
                  <a:cubicBezTo>
                    <a:pt x="64780" y="13642"/>
                    <a:pt x="64613" y="13663"/>
                    <a:pt x="64508" y="13684"/>
                  </a:cubicBezTo>
                  <a:cubicBezTo>
                    <a:pt x="64382" y="13705"/>
                    <a:pt x="64236" y="13663"/>
                    <a:pt x="64110" y="13684"/>
                  </a:cubicBezTo>
                  <a:cubicBezTo>
                    <a:pt x="63608" y="13747"/>
                    <a:pt x="63085" y="13747"/>
                    <a:pt x="62604" y="13893"/>
                  </a:cubicBezTo>
                  <a:cubicBezTo>
                    <a:pt x="62248" y="13998"/>
                    <a:pt x="61997" y="14333"/>
                    <a:pt x="61641" y="14542"/>
                  </a:cubicBezTo>
                  <a:cubicBezTo>
                    <a:pt x="60805" y="15065"/>
                    <a:pt x="60700" y="15902"/>
                    <a:pt x="60595" y="16781"/>
                  </a:cubicBezTo>
                  <a:cubicBezTo>
                    <a:pt x="60574" y="17053"/>
                    <a:pt x="60742" y="17241"/>
                    <a:pt x="61035" y="17346"/>
                  </a:cubicBezTo>
                  <a:cubicBezTo>
                    <a:pt x="61160" y="17409"/>
                    <a:pt x="61265" y="17409"/>
                    <a:pt x="61390" y="17430"/>
                  </a:cubicBezTo>
                  <a:cubicBezTo>
                    <a:pt x="62123" y="17513"/>
                    <a:pt x="62771" y="17367"/>
                    <a:pt x="63399" y="16990"/>
                  </a:cubicBezTo>
                  <a:cubicBezTo>
                    <a:pt x="63734" y="16781"/>
                    <a:pt x="64110" y="16593"/>
                    <a:pt x="64508" y="16404"/>
                  </a:cubicBezTo>
                  <a:cubicBezTo>
                    <a:pt x="64738" y="16300"/>
                    <a:pt x="65073" y="16488"/>
                    <a:pt x="65073" y="16739"/>
                  </a:cubicBezTo>
                  <a:cubicBezTo>
                    <a:pt x="65073" y="17032"/>
                    <a:pt x="65031" y="17325"/>
                    <a:pt x="64947" y="17576"/>
                  </a:cubicBezTo>
                  <a:cubicBezTo>
                    <a:pt x="64822" y="18057"/>
                    <a:pt x="64613" y="18476"/>
                    <a:pt x="64550" y="18936"/>
                  </a:cubicBezTo>
                  <a:cubicBezTo>
                    <a:pt x="64466" y="19522"/>
                    <a:pt x="64529" y="20087"/>
                    <a:pt x="64550" y="20673"/>
                  </a:cubicBezTo>
                  <a:cubicBezTo>
                    <a:pt x="64571" y="21196"/>
                    <a:pt x="64947" y="21635"/>
                    <a:pt x="65575" y="21761"/>
                  </a:cubicBezTo>
                  <a:cubicBezTo>
                    <a:pt x="66203" y="21907"/>
                    <a:pt x="66747" y="21614"/>
                    <a:pt x="67333" y="21426"/>
                  </a:cubicBezTo>
                  <a:cubicBezTo>
                    <a:pt x="67437" y="21405"/>
                    <a:pt x="67500" y="21279"/>
                    <a:pt x="67563" y="21133"/>
                  </a:cubicBezTo>
                  <a:cubicBezTo>
                    <a:pt x="67772" y="20777"/>
                    <a:pt x="67877" y="20359"/>
                    <a:pt x="68170" y="20066"/>
                  </a:cubicBezTo>
                  <a:cubicBezTo>
                    <a:pt x="68484" y="19752"/>
                    <a:pt x="68504" y="19417"/>
                    <a:pt x="68504" y="19020"/>
                  </a:cubicBezTo>
                  <a:cubicBezTo>
                    <a:pt x="68484" y="18580"/>
                    <a:pt x="68651" y="18162"/>
                    <a:pt x="68818" y="17722"/>
                  </a:cubicBezTo>
                  <a:close/>
                  <a:moveTo>
                    <a:pt x="42036" y="76874"/>
                  </a:moveTo>
                  <a:cubicBezTo>
                    <a:pt x="42308" y="76853"/>
                    <a:pt x="42517" y="76790"/>
                    <a:pt x="42727" y="76790"/>
                  </a:cubicBezTo>
                  <a:cubicBezTo>
                    <a:pt x="43187" y="76790"/>
                    <a:pt x="43668" y="76832"/>
                    <a:pt x="44149" y="76853"/>
                  </a:cubicBezTo>
                  <a:cubicBezTo>
                    <a:pt x="45237" y="76894"/>
                    <a:pt x="46032" y="76371"/>
                    <a:pt x="46828" y="75786"/>
                  </a:cubicBezTo>
                  <a:cubicBezTo>
                    <a:pt x="47204" y="75472"/>
                    <a:pt x="47351" y="75095"/>
                    <a:pt x="47162" y="74635"/>
                  </a:cubicBezTo>
                  <a:cubicBezTo>
                    <a:pt x="46618" y="74112"/>
                    <a:pt x="45970" y="73923"/>
                    <a:pt x="45237" y="74007"/>
                  </a:cubicBezTo>
                  <a:cubicBezTo>
                    <a:pt x="45049" y="74028"/>
                    <a:pt x="44861" y="74070"/>
                    <a:pt x="44672" y="74112"/>
                  </a:cubicBezTo>
                  <a:cubicBezTo>
                    <a:pt x="44233" y="74174"/>
                    <a:pt x="43815" y="74342"/>
                    <a:pt x="43375" y="74342"/>
                  </a:cubicBezTo>
                  <a:cubicBezTo>
                    <a:pt x="42434" y="74363"/>
                    <a:pt x="41701" y="74823"/>
                    <a:pt x="40906" y="75283"/>
                  </a:cubicBezTo>
                  <a:cubicBezTo>
                    <a:pt x="40802" y="75325"/>
                    <a:pt x="40739" y="75576"/>
                    <a:pt x="40781" y="75702"/>
                  </a:cubicBezTo>
                  <a:cubicBezTo>
                    <a:pt x="40822" y="75848"/>
                    <a:pt x="40969" y="76037"/>
                    <a:pt x="41094" y="76141"/>
                  </a:cubicBezTo>
                  <a:cubicBezTo>
                    <a:pt x="41387" y="76413"/>
                    <a:pt x="41701" y="76622"/>
                    <a:pt x="42036" y="76874"/>
                  </a:cubicBezTo>
                  <a:close/>
                  <a:moveTo>
                    <a:pt x="48794" y="25925"/>
                  </a:moveTo>
                  <a:cubicBezTo>
                    <a:pt x="49694" y="25799"/>
                    <a:pt x="50280" y="25401"/>
                    <a:pt x="50698" y="24753"/>
                  </a:cubicBezTo>
                  <a:cubicBezTo>
                    <a:pt x="50991" y="24334"/>
                    <a:pt x="51263" y="23916"/>
                    <a:pt x="51619" y="23518"/>
                  </a:cubicBezTo>
                  <a:cubicBezTo>
                    <a:pt x="52184" y="22807"/>
                    <a:pt x="52184" y="22012"/>
                    <a:pt x="52079" y="21175"/>
                  </a:cubicBezTo>
                  <a:cubicBezTo>
                    <a:pt x="52058" y="20882"/>
                    <a:pt x="51849" y="20756"/>
                    <a:pt x="51535" y="20715"/>
                  </a:cubicBezTo>
                  <a:cubicBezTo>
                    <a:pt x="51222" y="20694"/>
                    <a:pt x="50908" y="20715"/>
                    <a:pt x="50573" y="20694"/>
                  </a:cubicBezTo>
                  <a:cubicBezTo>
                    <a:pt x="49882" y="20694"/>
                    <a:pt x="49338" y="21007"/>
                    <a:pt x="48857" y="21426"/>
                  </a:cubicBezTo>
                  <a:cubicBezTo>
                    <a:pt x="48522" y="21719"/>
                    <a:pt x="48376" y="22054"/>
                    <a:pt x="48543" y="22535"/>
                  </a:cubicBezTo>
                  <a:cubicBezTo>
                    <a:pt x="48794" y="23121"/>
                    <a:pt x="48815" y="23748"/>
                    <a:pt x="48794" y="24418"/>
                  </a:cubicBezTo>
                  <a:cubicBezTo>
                    <a:pt x="48753" y="24899"/>
                    <a:pt x="48794" y="25381"/>
                    <a:pt x="48794" y="25925"/>
                  </a:cubicBezTo>
                  <a:close/>
                  <a:moveTo>
                    <a:pt x="25485" y="74865"/>
                  </a:moveTo>
                  <a:cubicBezTo>
                    <a:pt x="25381" y="75806"/>
                    <a:pt x="25527" y="76581"/>
                    <a:pt x="25737" y="77355"/>
                  </a:cubicBezTo>
                  <a:cubicBezTo>
                    <a:pt x="25925" y="78024"/>
                    <a:pt x="26155" y="78631"/>
                    <a:pt x="26783" y="79071"/>
                  </a:cubicBezTo>
                  <a:cubicBezTo>
                    <a:pt x="27201" y="79363"/>
                    <a:pt x="27620" y="79573"/>
                    <a:pt x="28080" y="79698"/>
                  </a:cubicBezTo>
                  <a:cubicBezTo>
                    <a:pt x="28143" y="79615"/>
                    <a:pt x="28185" y="79615"/>
                    <a:pt x="28185" y="79594"/>
                  </a:cubicBezTo>
                  <a:cubicBezTo>
                    <a:pt x="28206" y="79510"/>
                    <a:pt x="28226" y="79405"/>
                    <a:pt x="28289" y="79343"/>
                  </a:cubicBezTo>
                  <a:cubicBezTo>
                    <a:pt x="28624" y="78506"/>
                    <a:pt x="28624" y="77690"/>
                    <a:pt x="28101" y="76894"/>
                  </a:cubicBezTo>
                  <a:cubicBezTo>
                    <a:pt x="27871" y="76560"/>
                    <a:pt x="27662" y="76225"/>
                    <a:pt x="27285" y="76016"/>
                  </a:cubicBezTo>
                  <a:cubicBezTo>
                    <a:pt x="26825" y="75744"/>
                    <a:pt x="26406" y="75409"/>
                    <a:pt x="25946" y="75095"/>
                  </a:cubicBezTo>
                  <a:cubicBezTo>
                    <a:pt x="25841" y="75011"/>
                    <a:pt x="25695" y="74969"/>
                    <a:pt x="25485" y="74865"/>
                  </a:cubicBezTo>
                  <a:close/>
                  <a:moveTo>
                    <a:pt x="16530" y="32285"/>
                  </a:moveTo>
                  <a:cubicBezTo>
                    <a:pt x="16384" y="32013"/>
                    <a:pt x="16300" y="31867"/>
                    <a:pt x="16195" y="31699"/>
                  </a:cubicBezTo>
                  <a:cubicBezTo>
                    <a:pt x="15902" y="31323"/>
                    <a:pt x="15735" y="30904"/>
                    <a:pt x="15630" y="30423"/>
                  </a:cubicBezTo>
                  <a:cubicBezTo>
                    <a:pt x="15568" y="30130"/>
                    <a:pt x="15463" y="29879"/>
                    <a:pt x="15379" y="29586"/>
                  </a:cubicBezTo>
                  <a:cubicBezTo>
                    <a:pt x="15149" y="28645"/>
                    <a:pt x="14982" y="28561"/>
                    <a:pt x="13936" y="28707"/>
                  </a:cubicBezTo>
                  <a:cubicBezTo>
                    <a:pt x="13831" y="28707"/>
                    <a:pt x="13768" y="28728"/>
                    <a:pt x="13664" y="28749"/>
                  </a:cubicBezTo>
                  <a:cubicBezTo>
                    <a:pt x="13392" y="28833"/>
                    <a:pt x="13224" y="29021"/>
                    <a:pt x="13182" y="29293"/>
                  </a:cubicBezTo>
                  <a:cubicBezTo>
                    <a:pt x="13120" y="29900"/>
                    <a:pt x="13182" y="30423"/>
                    <a:pt x="13664" y="30863"/>
                  </a:cubicBezTo>
                  <a:cubicBezTo>
                    <a:pt x="13977" y="31135"/>
                    <a:pt x="14270" y="31427"/>
                    <a:pt x="14542" y="31741"/>
                  </a:cubicBezTo>
                  <a:cubicBezTo>
                    <a:pt x="15045" y="32369"/>
                    <a:pt x="15672" y="32515"/>
                    <a:pt x="16530" y="32285"/>
                  </a:cubicBezTo>
                  <a:close/>
                  <a:moveTo>
                    <a:pt x="33416" y="39127"/>
                  </a:moveTo>
                  <a:cubicBezTo>
                    <a:pt x="33374" y="39190"/>
                    <a:pt x="33374" y="39274"/>
                    <a:pt x="33353" y="39316"/>
                  </a:cubicBezTo>
                  <a:cubicBezTo>
                    <a:pt x="33625" y="39399"/>
                    <a:pt x="33876" y="39525"/>
                    <a:pt x="34148" y="39546"/>
                  </a:cubicBezTo>
                  <a:cubicBezTo>
                    <a:pt x="34462" y="39588"/>
                    <a:pt x="34776" y="39588"/>
                    <a:pt x="35089" y="39546"/>
                  </a:cubicBezTo>
                  <a:cubicBezTo>
                    <a:pt x="35654" y="39525"/>
                    <a:pt x="35822" y="39295"/>
                    <a:pt x="35780" y="38667"/>
                  </a:cubicBezTo>
                  <a:cubicBezTo>
                    <a:pt x="35006" y="38813"/>
                    <a:pt x="34190" y="38981"/>
                    <a:pt x="33416" y="39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8"/>
            <p:cNvSpPr/>
            <p:nvPr/>
          </p:nvSpPr>
          <p:spPr>
            <a:xfrm>
              <a:off x="1320925" y="3317025"/>
              <a:ext cx="355725" cy="184675"/>
            </a:xfrm>
            <a:custGeom>
              <a:avLst/>
              <a:gdLst/>
              <a:ahLst/>
              <a:cxnLst/>
              <a:rect l="l" t="t" r="r" b="b"/>
              <a:pathLst>
                <a:path w="14229" h="7387" extrusionOk="0">
                  <a:moveTo>
                    <a:pt x="5922" y="7198"/>
                  </a:moveTo>
                  <a:cubicBezTo>
                    <a:pt x="5001" y="7323"/>
                    <a:pt x="4122" y="7009"/>
                    <a:pt x="3243" y="6570"/>
                  </a:cubicBezTo>
                  <a:cubicBezTo>
                    <a:pt x="2804" y="6340"/>
                    <a:pt x="2344" y="6131"/>
                    <a:pt x="1883" y="5859"/>
                  </a:cubicBezTo>
                  <a:cubicBezTo>
                    <a:pt x="1674" y="5733"/>
                    <a:pt x="1444" y="5587"/>
                    <a:pt x="1318" y="5398"/>
                  </a:cubicBezTo>
                  <a:cubicBezTo>
                    <a:pt x="1004" y="4917"/>
                    <a:pt x="732" y="4394"/>
                    <a:pt x="419" y="3913"/>
                  </a:cubicBezTo>
                  <a:cubicBezTo>
                    <a:pt x="0" y="3180"/>
                    <a:pt x="147" y="2406"/>
                    <a:pt x="293" y="1674"/>
                  </a:cubicBezTo>
                  <a:cubicBezTo>
                    <a:pt x="314" y="1569"/>
                    <a:pt x="502" y="1423"/>
                    <a:pt x="628" y="1423"/>
                  </a:cubicBezTo>
                  <a:cubicBezTo>
                    <a:pt x="774" y="1423"/>
                    <a:pt x="942" y="1548"/>
                    <a:pt x="984" y="1674"/>
                  </a:cubicBezTo>
                  <a:cubicBezTo>
                    <a:pt x="1046" y="1925"/>
                    <a:pt x="1088" y="2176"/>
                    <a:pt x="1088" y="2448"/>
                  </a:cubicBezTo>
                  <a:cubicBezTo>
                    <a:pt x="1046" y="2971"/>
                    <a:pt x="1256" y="3411"/>
                    <a:pt x="1528" y="3871"/>
                  </a:cubicBezTo>
                  <a:cubicBezTo>
                    <a:pt x="1946" y="4645"/>
                    <a:pt x="2490" y="5189"/>
                    <a:pt x="3327" y="5482"/>
                  </a:cubicBezTo>
                  <a:cubicBezTo>
                    <a:pt x="3411" y="5503"/>
                    <a:pt x="3515" y="5545"/>
                    <a:pt x="3599" y="5587"/>
                  </a:cubicBezTo>
                  <a:cubicBezTo>
                    <a:pt x="4917" y="6340"/>
                    <a:pt x="6319" y="6256"/>
                    <a:pt x="7742" y="5880"/>
                  </a:cubicBezTo>
                  <a:cubicBezTo>
                    <a:pt x="9081" y="5524"/>
                    <a:pt x="10148" y="4771"/>
                    <a:pt x="11299" y="4059"/>
                  </a:cubicBezTo>
                  <a:cubicBezTo>
                    <a:pt x="11362" y="4038"/>
                    <a:pt x="11403" y="4017"/>
                    <a:pt x="11466" y="3955"/>
                  </a:cubicBezTo>
                  <a:cubicBezTo>
                    <a:pt x="12073" y="3118"/>
                    <a:pt x="12910" y="2406"/>
                    <a:pt x="13140" y="1318"/>
                  </a:cubicBezTo>
                  <a:cubicBezTo>
                    <a:pt x="13224" y="921"/>
                    <a:pt x="13433" y="523"/>
                    <a:pt x="13600" y="167"/>
                  </a:cubicBezTo>
                  <a:cubicBezTo>
                    <a:pt x="13663" y="84"/>
                    <a:pt x="13810" y="0"/>
                    <a:pt x="13914" y="21"/>
                  </a:cubicBezTo>
                  <a:cubicBezTo>
                    <a:pt x="14019" y="63"/>
                    <a:pt x="14103" y="188"/>
                    <a:pt x="14186" y="272"/>
                  </a:cubicBezTo>
                  <a:cubicBezTo>
                    <a:pt x="14207" y="314"/>
                    <a:pt x="14228" y="398"/>
                    <a:pt x="14228" y="439"/>
                  </a:cubicBezTo>
                  <a:cubicBezTo>
                    <a:pt x="14186" y="1590"/>
                    <a:pt x="14019" y="2720"/>
                    <a:pt x="13161" y="3641"/>
                  </a:cubicBezTo>
                  <a:cubicBezTo>
                    <a:pt x="13077" y="3724"/>
                    <a:pt x="13015" y="3766"/>
                    <a:pt x="12973" y="3850"/>
                  </a:cubicBezTo>
                  <a:cubicBezTo>
                    <a:pt x="12303" y="5105"/>
                    <a:pt x="10943" y="5524"/>
                    <a:pt x="9897" y="6340"/>
                  </a:cubicBezTo>
                  <a:cubicBezTo>
                    <a:pt x="8955" y="6549"/>
                    <a:pt x="7114" y="7386"/>
                    <a:pt x="5922" y="7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8"/>
            <p:cNvSpPr/>
            <p:nvPr/>
          </p:nvSpPr>
          <p:spPr>
            <a:xfrm>
              <a:off x="1297375" y="3221800"/>
              <a:ext cx="37700" cy="36650"/>
            </a:xfrm>
            <a:custGeom>
              <a:avLst/>
              <a:gdLst/>
              <a:ahLst/>
              <a:cxnLst/>
              <a:rect l="l" t="t" r="r" b="b"/>
              <a:pathLst>
                <a:path w="1508" h="1466" extrusionOk="0">
                  <a:moveTo>
                    <a:pt x="147" y="126"/>
                  </a:moveTo>
                  <a:cubicBezTo>
                    <a:pt x="377" y="85"/>
                    <a:pt x="586" y="1"/>
                    <a:pt x="817" y="1"/>
                  </a:cubicBezTo>
                  <a:cubicBezTo>
                    <a:pt x="1256" y="1"/>
                    <a:pt x="1444" y="210"/>
                    <a:pt x="1465" y="650"/>
                  </a:cubicBezTo>
                  <a:cubicBezTo>
                    <a:pt x="1507" y="1256"/>
                    <a:pt x="1298" y="1466"/>
                    <a:pt x="691" y="1445"/>
                  </a:cubicBezTo>
                  <a:cubicBezTo>
                    <a:pt x="252" y="1403"/>
                    <a:pt x="42" y="1235"/>
                    <a:pt x="63" y="775"/>
                  </a:cubicBezTo>
                  <a:cubicBezTo>
                    <a:pt x="1" y="566"/>
                    <a:pt x="84" y="357"/>
                    <a:pt x="147" y="1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8"/>
            <p:cNvSpPr/>
            <p:nvPr/>
          </p:nvSpPr>
          <p:spPr>
            <a:xfrm>
              <a:off x="1619075" y="3185725"/>
              <a:ext cx="31925" cy="42375"/>
            </a:xfrm>
            <a:custGeom>
              <a:avLst/>
              <a:gdLst/>
              <a:ahLst/>
              <a:cxnLst/>
              <a:rect l="l" t="t" r="r" b="b"/>
              <a:pathLst>
                <a:path w="1277" h="1695" extrusionOk="0">
                  <a:moveTo>
                    <a:pt x="1" y="963"/>
                  </a:moveTo>
                  <a:cubicBezTo>
                    <a:pt x="1" y="816"/>
                    <a:pt x="42" y="712"/>
                    <a:pt x="42" y="628"/>
                  </a:cubicBezTo>
                  <a:cubicBezTo>
                    <a:pt x="84" y="126"/>
                    <a:pt x="398" y="0"/>
                    <a:pt x="838" y="230"/>
                  </a:cubicBezTo>
                  <a:cubicBezTo>
                    <a:pt x="1151" y="419"/>
                    <a:pt x="1277" y="712"/>
                    <a:pt x="1235" y="1025"/>
                  </a:cubicBezTo>
                  <a:cubicBezTo>
                    <a:pt x="1151" y="1339"/>
                    <a:pt x="796" y="1674"/>
                    <a:pt x="503" y="1695"/>
                  </a:cubicBezTo>
                  <a:cubicBezTo>
                    <a:pt x="294" y="1695"/>
                    <a:pt x="126" y="1590"/>
                    <a:pt x="84" y="1381"/>
                  </a:cubicBezTo>
                  <a:cubicBezTo>
                    <a:pt x="1" y="1235"/>
                    <a:pt x="1" y="1067"/>
                    <a:pt x="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8"/>
            <p:cNvSpPr/>
            <p:nvPr/>
          </p:nvSpPr>
          <p:spPr>
            <a:xfrm>
              <a:off x="2293350" y="2916850"/>
              <a:ext cx="95750" cy="98375"/>
            </a:xfrm>
            <a:custGeom>
              <a:avLst/>
              <a:gdLst/>
              <a:ahLst/>
              <a:cxnLst/>
              <a:rect l="l" t="t" r="r" b="b"/>
              <a:pathLst>
                <a:path w="3830" h="3935" extrusionOk="0">
                  <a:moveTo>
                    <a:pt x="502" y="272"/>
                  </a:moveTo>
                  <a:cubicBezTo>
                    <a:pt x="1214" y="0"/>
                    <a:pt x="1904" y="42"/>
                    <a:pt x="2616" y="42"/>
                  </a:cubicBezTo>
                  <a:cubicBezTo>
                    <a:pt x="3055" y="42"/>
                    <a:pt x="3578" y="524"/>
                    <a:pt x="3683" y="963"/>
                  </a:cubicBezTo>
                  <a:cubicBezTo>
                    <a:pt x="3725" y="1130"/>
                    <a:pt x="3725" y="1277"/>
                    <a:pt x="3745" y="1444"/>
                  </a:cubicBezTo>
                  <a:cubicBezTo>
                    <a:pt x="3829" y="2825"/>
                    <a:pt x="3725" y="3034"/>
                    <a:pt x="2574" y="3746"/>
                  </a:cubicBezTo>
                  <a:cubicBezTo>
                    <a:pt x="2427" y="3829"/>
                    <a:pt x="2281" y="3871"/>
                    <a:pt x="2113" y="3871"/>
                  </a:cubicBezTo>
                  <a:cubicBezTo>
                    <a:pt x="1946" y="3913"/>
                    <a:pt x="1737" y="3913"/>
                    <a:pt x="1548" y="3913"/>
                  </a:cubicBezTo>
                  <a:cubicBezTo>
                    <a:pt x="272" y="3934"/>
                    <a:pt x="481" y="3850"/>
                    <a:pt x="126" y="2804"/>
                  </a:cubicBezTo>
                  <a:cubicBezTo>
                    <a:pt x="0" y="2386"/>
                    <a:pt x="63" y="1863"/>
                    <a:pt x="126" y="1402"/>
                  </a:cubicBezTo>
                  <a:cubicBezTo>
                    <a:pt x="168" y="1026"/>
                    <a:pt x="335" y="691"/>
                    <a:pt x="502" y="272"/>
                  </a:cubicBezTo>
                  <a:close/>
                  <a:moveTo>
                    <a:pt x="1360" y="586"/>
                  </a:moveTo>
                  <a:cubicBezTo>
                    <a:pt x="1235" y="1088"/>
                    <a:pt x="1130" y="1528"/>
                    <a:pt x="1025" y="1967"/>
                  </a:cubicBezTo>
                  <a:cubicBezTo>
                    <a:pt x="984" y="2156"/>
                    <a:pt x="1025" y="2365"/>
                    <a:pt x="1046" y="2511"/>
                  </a:cubicBezTo>
                  <a:cubicBezTo>
                    <a:pt x="1109" y="2762"/>
                    <a:pt x="1256" y="2909"/>
                    <a:pt x="1528" y="2909"/>
                  </a:cubicBezTo>
                  <a:cubicBezTo>
                    <a:pt x="1779" y="2909"/>
                    <a:pt x="2009" y="2930"/>
                    <a:pt x="2260" y="2762"/>
                  </a:cubicBezTo>
                  <a:lnTo>
                    <a:pt x="2950" y="2281"/>
                  </a:lnTo>
                  <a:cubicBezTo>
                    <a:pt x="2992" y="1863"/>
                    <a:pt x="3013" y="1507"/>
                    <a:pt x="3013" y="1130"/>
                  </a:cubicBezTo>
                  <a:cubicBezTo>
                    <a:pt x="3013" y="879"/>
                    <a:pt x="2804" y="628"/>
                    <a:pt x="2574" y="607"/>
                  </a:cubicBezTo>
                  <a:cubicBezTo>
                    <a:pt x="2155" y="586"/>
                    <a:pt x="1737" y="482"/>
                    <a:pt x="1360" y="5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5" name="Google Shape;855;p28"/>
          <p:cNvGrpSpPr/>
          <p:nvPr/>
        </p:nvGrpSpPr>
        <p:grpSpPr>
          <a:xfrm>
            <a:off x="6224150" y="4502713"/>
            <a:ext cx="956750" cy="553975"/>
            <a:chOff x="-1199475" y="2658325"/>
            <a:chExt cx="956750" cy="553975"/>
          </a:xfrm>
        </p:grpSpPr>
        <p:sp>
          <p:nvSpPr>
            <p:cNvPr id="856" name="Google Shape;856;p28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8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8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8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8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8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8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8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8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8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8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8" name="Google Shape;868;p28"/>
          <p:cNvGrpSpPr/>
          <p:nvPr/>
        </p:nvGrpSpPr>
        <p:grpSpPr>
          <a:xfrm>
            <a:off x="296567" y="4032225"/>
            <a:ext cx="766954" cy="835523"/>
            <a:chOff x="296567" y="4032225"/>
            <a:chExt cx="766954" cy="835523"/>
          </a:xfrm>
        </p:grpSpPr>
        <p:sp>
          <p:nvSpPr>
            <p:cNvPr id="869" name="Google Shape;869;p28"/>
            <p:cNvSpPr/>
            <p:nvPr/>
          </p:nvSpPr>
          <p:spPr>
            <a:xfrm>
              <a:off x="541554" y="4620021"/>
              <a:ext cx="242990" cy="224922"/>
            </a:xfrm>
            <a:custGeom>
              <a:avLst/>
              <a:gdLst/>
              <a:ahLst/>
              <a:cxnLst/>
              <a:rect l="l" t="t" r="r" b="b"/>
              <a:pathLst>
                <a:path w="12722" h="11776" extrusionOk="0">
                  <a:moveTo>
                    <a:pt x="9347" y="1"/>
                  </a:moveTo>
                  <a:cubicBezTo>
                    <a:pt x="9174" y="1"/>
                    <a:pt x="9001" y="13"/>
                    <a:pt x="8830" y="39"/>
                  </a:cubicBezTo>
                  <a:cubicBezTo>
                    <a:pt x="6068" y="395"/>
                    <a:pt x="3306" y="750"/>
                    <a:pt x="544" y="1085"/>
                  </a:cubicBezTo>
                  <a:cubicBezTo>
                    <a:pt x="440" y="1085"/>
                    <a:pt x="356" y="1127"/>
                    <a:pt x="272" y="1190"/>
                  </a:cubicBezTo>
                  <a:cubicBezTo>
                    <a:pt x="0" y="1545"/>
                    <a:pt x="63" y="1922"/>
                    <a:pt x="126" y="2320"/>
                  </a:cubicBezTo>
                  <a:cubicBezTo>
                    <a:pt x="482" y="5186"/>
                    <a:pt x="858" y="8094"/>
                    <a:pt x="1214" y="10961"/>
                  </a:cubicBezTo>
                  <a:cubicBezTo>
                    <a:pt x="1256" y="11170"/>
                    <a:pt x="1298" y="11379"/>
                    <a:pt x="1360" y="11631"/>
                  </a:cubicBezTo>
                  <a:cubicBezTo>
                    <a:pt x="1932" y="11707"/>
                    <a:pt x="2480" y="11775"/>
                    <a:pt x="3024" y="11775"/>
                  </a:cubicBezTo>
                  <a:cubicBezTo>
                    <a:pt x="3376" y="11775"/>
                    <a:pt x="3727" y="11746"/>
                    <a:pt x="4080" y="11672"/>
                  </a:cubicBezTo>
                  <a:cubicBezTo>
                    <a:pt x="4645" y="11568"/>
                    <a:pt x="5231" y="11526"/>
                    <a:pt x="5796" y="11442"/>
                  </a:cubicBezTo>
                  <a:cubicBezTo>
                    <a:pt x="6030" y="11424"/>
                    <a:pt x="6249" y="11375"/>
                    <a:pt x="6478" y="11375"/>
                  </a:cubicBezTo>
                  <a:cubicBezTo>
                    <a:pt x="6516" y="11375"/>
                    <a:pt x="6553" y="11377"/>
                    <a:pt x="6591" y="11379"/>
                  </a:cubicBezTo>
                  <a:cubicBezTo>
                    <a:pt x="6854" y="11416"/>
                    <a:pt x="7118" y="11428"/>
                    <a:pt x="7382" y="11428"/>
                  </a:cubicBezTo>
                  <a:cubicBezTo>
                    <a:pt x="8002" y="11428"/>
                    <a:pt x="8626" y="11358"/>
                    <a:pt x="9247" y="11358"/>
                  </a:cubicBezTo>
                  <a:cubicBezTo>
                    <a:pt x="9583" y="11358"/>
                    <a:pt x="9919" y="11379"/>
                    <a:pt x="10253" y="11442"/>
                  </a:cubicBezTo>
                  <a:cubicBezTo>
                    <a:pt x="10295" y="11442"/>
                    <a:pt x="10378" y="11442"/>
                    <a:pt x="10420" y="11421"/>
                  </a:cubicBezTo>
                  <a:cubicBezTo>
                    <a:pt x="10569" y="11397"/>
                    <a:pt x="10711" y="11385"/>
                    <a:pt x="10849" y="11385"/>
                  </a:cubicBezTo>
                  <a:cubicBezTo>
                    <a:pt x="11061" y="11385"/>
                    <a:pt x="11264" y="11412"/>
                    <a:pt x="11466" y="11463"/>
                  </a:cubicBezTo>
                  <a:cubicBezTo>
                    <a:pt x="11622" y="11502"/>
                    <a:pt x="11774" y="11524"/>
                    <a:pt x="11925" y="11524"/>
                  </a:cubicBezTo>
                  <a:cubicBezTo>
                    <a:pt x="12183" y="11524"/>
                    <a:pt x="12438" y="11462"/>
                    <a:pt x="12701" y="11317"/>
                  </a:cubicBezTo>
                  <a:cubicBezTo>
                    <a:pt x="12722" y="10752"/>
                    <a:pt x="12722" y="10208"/>
                    <a:pt x="12513" y="9768"/>
                  </a:cubicBezTo>
                  <a:cubicBezTo>
                    <a:pt x="12282" y="9057"/>
                    <a:pt x="12136" y="8325"/>
                    <a:pt x="12052" y="7530"/>
                  </a:cubicBezTo>
                  <a:cubicBezTo>
                    <a:pt x="12031" y="7404"/>
                    <a:pt x="11990" y="7278"/>
                    <a:pt x="11948" y="7174"/>
                  </a:cubicBezTo>
                  <a:cubicBezTo>
                    <a:pt x="11634" y="6483"/>
                    <a:pt x="11571" y="5730"/>
                    <a:pt x="11508" y="4998"/>
                  </a:cubicBezTo>
                  <a:lnTo>
                    <a:pt x="11027" y="1232"/>
                  </a:lnTo>
                  <a:cubicBezTo>
                    <a:pt x="11006" y="1064"/>
                    <a:pt x="10985" y="855"/>
                    <a:pt x="10943" y="667"/>
                  </a:cubicBezTo>
                  <a:cubicBezTo>
                    <a:pt x="10922" y="374"/>
                    <a:pt x="10734" y="185"/>
                    <a:pt x="10462" y="144"/>
                  </a:cubicBezTo>
                  <a:cubicBezTo>
                    <a:pt x="10103" y="57"/>
                    <a:pt x="9725" y="1"/>
                    <a:pt x="9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766152" y="4553209"/>
              <a:ext cx="134292" cy="276186"/>
            </a:xfrm>
            <a:custGeom>
              <a:avLst/>
              <a:gdLst/>
              <a:ahLst/>
              <a:cxnLst/>
              <a:rect l="l" t="t" r="r" b="b"/>
              <a:pathLst>
                <a:path w="7031" h="14460" extrusionOk="0">
                  <a:moveTo>
                    <a:pt x="4938" y="1"/>
                  </a:moveTo>
                  <a:cubicBezTo>
                    <a:pt x="4624" y="84"/>
                    <a:pt x="4394" y="126"/>
                    <a:pt x="4143" y="210"/>
                  </a:cubicBezTo>
                  <a:cubicBezTo>
                    <a:pt x="3997" y="273"/>
                    <a:pt x="3892" y="315"/>
                    <a:pt x="3788" y="398"/>
                  </a:cubicBezTo>
                  <a:cubicBezTo>
                    <a:pt x="3516" y="649"/>
                    <a:pt x="3202" y="859"/>
                    <a:pt x="2804" y="1005"/>
                  </a:cubicBezTo>
                  <a:cubicBezTo>
                    <a:pt x="2679" y="1047"/>
                    <a:pt x="2532" y="1173"/>
                    <a:pt x="2427" y="1277"/>
                  </a:cubicBezTo>
                  <a:cubicBezTo>
                    <a:pt x="2260" y="1445"/>
                    <a:pt x="2072" y="1633"/>
                    <a:pt x="1863" y="1779"/>
                  </a:cubicBezTo>
                  <a:cubicBezTo>
                    <a:pt x="1235" y="2261"/>
                    <a:pt x="628" y="2721"/>
                    <a:pt x="0" y="3160"/>
                  </a:cubicBezTo>
                  <a:cubicBezTo>
                    <a:pt x="63" y="3683"/>
                    <a:pt x="126" y="4165"/>
                    <a:pt x="189" y="4625"/>
                  </a:cubicBezTo>
                  <a:cubicBezTo>
                    <a:pt x="377" y="6069"/>
                    <a:pt x="586" y="7512"/>
                    <a:pt x="795" y="8977"/>
                  </a:cubicBezTo>
                  <a:cubicBezTo>
                    <a:pt x="837" y="9291"/>
                    <a:pt x="858" y="9626"/>
                    <a:pt x="1005" y="9919"/>
                  </a:cubicBezTo>
                  <a:cubicBezTo>
                    <a:pt x="1235" y="10463"/>
                    <a:pt x="1360" y="11007"/>
                    <a:pt x="1444" y="11592"/>
                  </a:cubicBezTo>
                  <a:cubicBezTo>
                    <a:pt x="1465" y="11781"/>
                    <a:pt x="1486" y="11990"/>
                    <a:pt x="1570" y="12157"/>
                  </a:cubicBezTo>
                  <a:cubicBezTo>
                    <a:pt x="1904" y="12827"/>
                    <a:pt x="1988" y="13517"/>
                    <a:pt x="2093" y="14229"/>
                  </a:cubicBezTo>
                  <a:cubicBezTo>
                    <a:pt x="2093" y="14313"/>
                    <a:pt x="2176" y="14396"/>
                    <a:pt x="2197" y="14459"/>
                  </a:cubicBezTo>
                  <a:lnTo>
                    <a:pt x="2323" y="14459"/>
                  </a:lnTo>
                  <a:cubicBezTo>
                    <a:pt x="2992" y="13601"/>
                    <a:pt x="3934" y="12953"/>
                    <a:pt x="4415" y="11948"/>
                  </a:cubicBezTo>
                  <a:cubicBezTo>
                    <a:pt x="4478" y="11864"/>
                    <a:pt x="4520" y="11802"/>
                    <a:pt x="4604" y="11718"/>
                  </a:cubicBezTo>
                  <a:cubicBezTo>
                    <a:pt x="5294" y="11111"/>
                    <a:pt x="5943" y="10504"/>
                    <a:pt x="6612" y="9940"/>
                  </a:cubicBezTo>
                  <a:cubicBezTo>
                    <a:pt x="6905" y="9647"/>
                    <a:pt x="7031" y="9395"/>
                    <a:pt x="6821" y="8998"/>
                  </a:cubicBezTo>
                  <a:cubicBezTo>
                    <a:pt x="6508" y="8454"/>
                    <a:pt x="6487" y="7826"/>
                    <a:pt x="6382" y="7219"/>
                  </a:cubicBezTo>
                  <a:cubicBezTo>
                    <a:pt x="6319" y="6885"/>
                    <a:pt x="6236" y="6508"/>
                    <a:pt x="6068" y="6194"/>
                  </a:cubicBezTo>
                  <a:cubicBezTo>
                    <a:pt x="5650" y="5336"/>
                    <a:pt x="5420" y="4458"/>
                    <a:pt x="5336" y="3516"/>
                  </a:cubicBezTo>
                  <a:cubicBezTo>
                    <a:pt x="5273" y="2784"/>
                    <a:pt x="5189" y="2009"/>
                    <a:pt x="5106" y="1277"/>
                  </a:cubicBezTo>
                  <a:cubicBezTo>
                    <a:pt x="5043" y="859"/>
                    <a:pt x="5001" y="440"/>
                    <a:pt x="49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8"/>
            <p:cNvSpPr/>
            <p:nvPr/>
          </p:nvSpPr>
          <p:spPr>
            <a:xfrm>
              <a:off x="561533" y="4522019"/>
              <a:ext cx="278975" cy="100351"/>
            </a:xfrm>
            <a:custGeom>
              <a:avLst/>
              <a:gdLst/>
              <a:ahLst/>
              <a:cxnLst/>
              <a:rect l="l" t="t" r="r" b="b"/>
              <a:pathLst>
                <a:path w="14606" h="5254" extrusionOk="0">
                  <a:moveTo>
                    <a:pt x="6885" y="1"/>
                  </a:moveTo>
                  <a:cubicBezTo>
                    <a:pt x="6649" y="1"/>
                    <a:pt x="6449" y="74"/>
                    <a:pt x="6278" y="274"/>
                  </a:cubicBezTo>
                  <a:cubicBezTo>
                    <a:pt x="5650" y="922"/>
                    <a:pt x="4750" y="1236"/>
                    <a:pt x="4185" y="1969"/>
                  </a:cubicBezTo>
                  <a:cubicBezTo>
                    <a:pt x="4101" y="2073"/>
                    <a:pt x="3976" y="2115"/>
                    <a:pt x="3829" y="2178"/>
                  </a:cubicBezTo>
                  <a:cubicBezTo>
                    <a:pt x="3411" y="2471"/>
                    <a:pt x="2972" y="2743"/>
                    <a:pt x="2553" y="3057"/>
                  </a:cubicBezTo>
                  <a:cubicBezTo>
                    <a:pt x="1695" y="3705"/>
                    <a:pt x="858" y="4417"/>
                    <a:pt x="0" y="5086"/>
                  </a:cubicBezTo>
                  <a:lnTo>
                    <a:pt x="63" y="5254"/>
                  </a:lnTo>
                  <a:cubicBezTo>
                    <a:pt x="272" y="5212"/>
                    <a:pt x="524" y="5191"/>
                    <a:pt x="733" y="5170"/>
                  </a:cubicBezTo>
                  <a:lnTo>
                    <a:pt x="6696" y="4375"/>
                  </a:lnTo>
                  <a:cubicBezTo>
                    <a:pt x="7236" y="4309"/>
                    <a:pt x="7775" y="4227"/>
                    <a:pt x="8315" y="4227"/>
                  </a:cubicBezTo>
                  <a:cubicBezTo>
                    <a:pt x="8633" y="4227"/>
                    <a:pt x="8951" y="4255"/>
                    <a:pt x="9270" y="4333"/>
                  </a:cubicBezTo>
                  <a:cubicBezTo>
                    <a:pt x="9376" y="4357"/>
                    <a:pt x="9479" y="4369"/>
                    <a:pt x="9577" y="4369"/>
                  </a:cubicBezTo>
                  <a:cubicBezTo>
                    <a:pt x="9901" y="4369"/>
                    <a:pt x="10179" y="4239"/>
                    <a:pt x="10420" y="3998"/>
                  </a:cubicBezTo>
                  <a:cubicBezTo>
                    <a:pt x="10734" y="3705"/>
                    <a:pt x="11048" y="3433"/>
                    <a:pt x="11404" y="3203"/>
                  </a:cubicBezTo>
                  <a:cubicBezTo>
                    <a:pt x="11969" y="2910"/>
                    <a:pt x="12450" y="2659"/>
                    <a:pt x="12785" y="2178"/>
                  </a:cubicBezTo>
                  <a:cubicBezTo>
                    <a:pt x="12848" y="2052"/>
                    <a:pt x="13036" y="1969"/>
                    <a:pt x="13182" y="1948"/>
                  </a:cubicBezTo>
                  <a:cubicBezTo>
                    <a:pt x="13747" y="1843"/>
                    <a:pt x="14061" y="1383"/>
                    <a:pt x="14605" y="1006"/>
                  </a:cubicBezTo>
                  <a:cubicBezTo>
                    <a:pt x="13991" y="795"/>
                    <a:pt x="13466" y="690"/>
                    <a:pt x="12931" y="690"/>
                  </a:cubicBezTo>
                  <a:cubicBezTo>
                    <a:pt x="12882" y="690"/>
                    <a:pt x="12834" y="690"/>
                    <a:pt x="12785" y="692"/>
                  </a:cubicBezTo>
                  <a:cubicBezTo>
                    <a:pt x="12675" y="702"/>
                    <a:pt x="12566" y="706"/>
                    <a:pt x="12456" y="706"/>
                  </a:cubicBezTo>
                  <a:cubicBezTo>
                    <a:pt x="11833" y="706"/>
                    <a:pt x="11211" y="569"/>
                    <a:pt x="10588" y="462"/>
                  </a:cubicBezTo>
                  <a:cubicBezTo>
                    <a:pt x="10169" y="378"/>
                    <a:pt x="9751" y="337"/>
                    <a:pt x="9332" y="274"/>
                  </a:cubicBezTo>
                  <a:cubicBezTo>
                    <a:pt x="8621" y="190"/>
                    <a:pt x="7910" y="169"/>
                    <a:pt x="7240" y="44"/>
                  </a:cubicBezTo>
                  <a:cubicBezTo>
                    <a:pt x="7113" y="17"/>
                    <a:pt x="6995" y="1"/>
                    <a:pt x="6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8"/>
            <p:cNvSpPr/>
            <p:nvPr/>
          </p:nvSpPr>
          <p:spPr>
            <a:xfrm>
              <a:off x="519971" y="4505650"/>
              <a:ext cx="400050" cy="362098"/>
            </a:xfrm>
            <a:custGeom>
              <a:avLst/>
              <a:gdLst/>
              <a:ahLst/>
              <a:cxnLst/>
              <a:rect l="l" t="t" r="r" b="b"/>
              <a:pathLst>
                <a:path w="20945" h="18958" extrusionOk="0">
                  <a:moveTo>
                    <a:pt x="18392" y="1361"/>
                  </a:moveTo>
                  <a:cubicBezTo>
                    <a:pt x="18434" y="1633"/>
                    <a:pt x="18497" y="1926"/>
                    <a:pt x="18539" y="2198"/>
                  </a:cubicBezTo>
                  <a:cubicBezTo>
                    <a:pt x="18727" y="3453"/>
                    <a:pt x="18915" y="4709"/>
                    <a:pt x="19041" y="5964"/>
                  </a:cubicBezTo>
                  <a:cubicBezTo>
                    <a:pt x="19125" y="6759"/>
                    <a:pt x="19334" y="7492"/>
                    <a:pt x="19690" y="8203"/>
                  </a:cubicBezTo>
                  <a:cubicBezTo>
                    <a:pt x="19920" y="8663"/>
                    <a:pt x="20087" y="9165"/>
                    <a:pt x="20108" y="9689"/>
                  </a:cubicBezTo>
                  <a:cubicBezTo>
                    <a:pt x="20129" y="10170"/>
                    <a:pt x="20275" y="10630"/>
                    <a:pt x="20506" y="11069"/>
                  </a:cubicBezTo>
                  <a:cubicBezTo>
                    <a:pt x="20945" y="11948"/>
                    <a:pt x="20736" y="12597"/>
                    <a:pt x="20003" y="13225"/>
                  </a:cubicBezTo>
                  <a:cubicBezTo>
                    <a:pt x="19397" y="13706"/>
                    <a:pt x="18853" y="14229"/>
                    <a:pt x="18246" y="14752"/>
                  </a:cubicBezTo>
                  <a:cubicBezTo>
                    <a:pt x="18204" y="14815"/>
                    <a:pt x="18120" y="14836"/>
                    <a:pt x="18099" y="14878"/>
                  </a:cubicBezTo>
                  <a:cubicBezTo>
                    <a:pt x="17723" y="15840"/>
                    <a:pt x="16781" y="16321"/>
                    <a:pt x="16258" y="17137"/>
                  </a:cubicBezTo>
                  <a:cubicBezTo>
                    <a:pt x="15986" y="17577"/>
                    <a:pt x="15693" y="17974"/>
                    <a:pt x="15379" y="18456"/>
                  </a:cubicBezTo>
                  <a:cubicBezTo>
                    <a:pt x="14626" y="18518"/>
                    <a:pt x="13789" y="18665"/>
                    <a:pt x="12952" y="18686"/>
                  </a:cubicBezTo>
                  <a:cubicBezTo>
                    <a:pt x="12241" y="18707"/>
                    <a:pt x="11529" y="18581"/>
                    <a:pt x="10818" y="18518"/>
                  </a:cubicBezTo>
                  <a:cubicBezTo>
                    <a:pt x="10692" y="18518"/>
                    <a:pt x="10567" y="18476"/>
                    <a:pt x="10441" y="18497"/>
                  </a:cubicBezTo>
                  <a:cubicBezTo>
                    <a:pt x="9123" y="18686"/>
                    <a:pt x="7763" y="18414"/>
                    <a:pt x="6466" y="18644"/>
                  </a:cubicBezTo>
                  <a:cubicBezTo>
                    <a:pt x="5943" y="18728"/>
                    <a:pt x="5441" y="18790"/>
                    <a:pt x="4917" y="18853"/>
                  </a:cubicBezTo>
                  <a:cubicBezTo>
                    <a:pt x="4394" y="18937"/>
                    <a:pt x="3892" y="18958"/>
                    <a:pt x="3369" y="18895"/>
                  </a:cubicBezTo>
                  <a:cubicBezTo>
                    <a:pt x="3013" y="18832"/>
                    <a:pt x="2595" y="18916"/>
                    <a:pt x="2218" y="18916"/>
                  </a:cubicBezTo>
                  <a:cubicBezTo>
                    <a:pt x="1674" y="18937"/>
                    <a:pt x="1465" y="18748"/>
                    <a:pt x="1360" y="18225"/>
                  </a:cubicBezTo>
                  <a:lnTo>
                    <a:pt x="1277" y="17765"/>
                  </a:lnTo>
                  <a:cubicBezTo>
                    <a:pt x="879" y="14668"/>
                    <a:pt x="523" y="11593"/>
                    <a:pt x="105" y="8517"/>
                  </a:cubicBezTo>
                  <a:cubicBezTo>
                    <a:pt x="0" y="7805"/>
                    <a:pt x="189" y="7178"/>
                    <a:pt x="356" y="6508"/>
                  </a:cubicBezTo>
                  <a:cubicBezTo>
                    <a:pt x="461" y="6090"/>
                    <a:pt x="837" y="5818"/>
                    <a:pt x="1172" y="5608"/>
                  </a:cubicBezTo>
                  <a:cubicBezTo>
                    <a:pt x="2386" y="4834"/>
                    <a:pt x="3390" y="3851"/>
                    <a:pt x="4541" y="3014"/>
                  </a:cubicBezTo>
                  <a:cubicBezTo>
                    <a:pt x="4813" y="2826"/>
                    <a:pt x="5064" y="2637"/>
                    <a:pt x="5357" y="2470"/>
                  </a:cubicBezTo>
                  <a:cubicBezTo>
                    <a:pt x="5482" y="2386"/>
                    <a:pt x="5692" y="2323"/>
                    <a:pt x="5775" y="2219"/>
                  </a:cubicBezTo>
                  <a:cubicBezTo>
                    <a:pt x="6382" y="1466"/>
                    <a:pt x="7324" y="1152"/>
                    <a:pt x="7972" y="482"/>
                  </a:cubicBezTo>
                  <a:cubicBezTo>
                    <a:pt x="8349" y="85"/>
                    <a:pt x="8830" y="1"/>
                    <a:pt x="9311" y="43"/>
                  </a:cubicBezTo>
                  <a:cubicBezTo>
                    <a:pt x="9939" y="64"/>
                    <a:pt x="10588" y="189"/>
                    <a:pt x="11215" y="273"/>
                  </a:cubicBezTo>
                  <a:cubicBezTo>
                    <a:pt x="12324" y="419"/>
                    <a:pt x="13392" y="629"/>
                    <a:pt x="14480" y="712"/>
                  </a:cubicBezTo>
                  <a:cubicBezTo>
                    <a:pt x="15086" y="754"/>
                    <a:pt x="15714" y="754"/>
                    <a:pt x="16321" y="796"/>
                  </a:cubicBezTo>
                  <a:cubicBezTo>
                    <a:pt x="17074" y="796"/>
                    <a:pt x="17723" y="1005"/>
                    <a:pt x="18392" y="1361"/>
                  </a:cubicBezTo>
                  <a:close/>
                  <a:moveTo>
                    <a:pt x="2511" y="17577"/>
                  </a:moveTo>
                  <a:cubicBezTo>
                    <a:pt x="3453" y="17702"/>
                    <a:pt x="4332" y="17807"/>
                    <a:pt x="5231" y="17639"/>
                  </a:cubicBezTo>
                  <a:cubicBezTo>
                    <a:pt x="5796" y="17535"/>
                    <a:pt x="6382" y="17472"/>
                    <a:pt x="6947" y="17409"/>
                  </a:cubicBezTo>
                  <a:cubicBezTo>
                    <a:pt x="7219" y="17367"/>
                    <a:pt x="7470" y="17326"/>
                    <a:pt x="7742" y="17347"/>
                  </a:cubicBezTo>
                  <a:cubicBezTo>
                    <a:pt x="8977" y="17514"/>
                    <a:pt x="10190" y="17158"/>
                    <a:pt x="11404" y="17409"/>
                  </a:cubicBezTo>
                  <a:cubicBezTo>
                    <a:pt x="11446" y="17409"/>
                    <a:pt x="11529" y="17409"/>
                    <a:pt x="11592" y="17367"/>
                  </a:cubicBezTo>
                  <a:cubicBezTo>
                    <a:pt x="11948" y="17326"/>
                    <a:pt x="12283" y="17347"/>
                    <a:pt x="12638" y="17430"/>
                  </a:cubicBezTo>
                  <a:cubicBezTo>
                    <a:pt x="13057" y="17535"/>
                    <a:pt x="13433" y="17493"/>
                    <a:pt x="13852" y="17263"/>
                  </a:cubicBezTo>
                  <a:cubicBezTo>
                    <a:pt x="13894" y="16719"/>
                    <a:pt x="13894" y="16175"/>
                    <a:pt x="13684" y="15715"/>
                  </a:cubicBezTo>
                  <a:cubicBezTo>
                    <a:pt x="13371" y="14982"/>
                    <a:pt x="13224" y="14229"/>
                    <a:pt x="13120" y="13476"/>
                  </a:cubicBezTo>
                  <a:cubicBezTo>
                    <a:pt x="13099" y="13350"/>
                    <a:pt x="13078" y="13204"/>
                    <a:pt x="13015" y="13099"/>
                  </a:cubicBezTo>
                  <a:cubicBezTo>
                    <a:pt x="12701" y="12430"/>
                    <a:pt x="12659" y="11676"/>
                    <a:pt x="12575" y="10944"/>
                  </a:cubicBezTo>
                  <a:lnTo>
                    <a:pt x="12115" y="7178"/>
                  </a:lnTo>
                  <a:cubicBezTo>
                    <a:pt x="12073" y="6989"/>
                    <a:pt x="12052" y="6780"/>
                    <a:pt x="12031" y="6592"/>
                  </a:cubicBezTo>
                  <a:cubicBezTo>
                    <a:pt x="12011" y="6299"/>
                    <a:pt x="11822" y="6132"/>
                    <a:pt x="11529" y="6069"/>
                  </a:cubicBezTo>
                  <a:cubicBezTo>
                    <a:pt x="11006" y="5943"/>
                    <a:pt x="10462" y="5901"/>
                    <a:pt x="9918" y="5964"/>
                  </a:cubicBezTo>
                  <a:cubicBezTo>
                    <a:pt x="7135" y="6341"/>
                    <a:pt x="4394" y="6676"/>
                    <a:pt x="1612" y="7010"/>
                  </a:cubicBezTo>
                  <a:cubicBezTo>
                    <a:pt x="1507" y="7010"/>
                    <a:pt x="1444" y="7073"/>
                    <a:pt x="1360" y="7115"/>
                  </a:cubicBezTo>
                  <a:cubicBezTo>
                    <a:pt x="1068" y="7492"/>
                    <a:pt x="1151" y="7847"/>
                    <a:pt x="1193" y="8245"/>
                  </a:cubicBezTo>
                  <a:cubicBezTo>
                    <a:pt x="1570" y="11132"/>
                    <a:pt x="1925" y="14020"/>
                    <a:pt x="2302" y="16907"/>
                  </a:cubicBezTo>
                  <a:cubicBezTo>
                    <a:pt x="2407" y="17158"/>
                    <a:pt x="2448" y="17367"/>
                    <a:pt x="2511" y="17577"/>
                  </a:cubicBezTo>
                  <a:close/>
                  <a:moveTo>
                    <a:pt x="12868" y="5692"/>
                  </a:moveTo>
                  <a:cubicBezTo>
                    <a:pt x="12910" y="6194"/>
                    <a:pt x="12994" y="6676"/>
                    <a:pt x="13057" y="7157"/>
                  </a:cubicBezTo>
                  <a:cubicBezTo>
                    <a:pt x="13224" y="8580"/>
                    <a:pt x="13433" y="10023"/>
                    <a:pt x="13643" y="11488"/>
                  </a:cubicBezTo>
                  <a:cubicBezTo>
                    <a:pt x="13705" y="11802"/>
                    <a:pt x="13726" y="12137"/>
                    <a:pt x="13852" y="12430"/>
                  </a:cubicBezTo>
                  <a:cubicBezTo>
                    <a:pt x="14082" y="12974"/>
                    <a:pt x="14228" y="13538"/>
                    <a:pt x="14312" y="14103"/>
                  </a:cubicBezTo>
                  <a:cubicBezTo>
                    <a:pt x="14333" y="14292"/>
                    <a:pt x="14354" y="14501"/>
                    <a:pt x="14438" y="14689"/>
                  </a:cubicBezTo>
                  <a:cubicBezTo>
                    <a:pt x="14772" y="15338"/>
                    <a:pt x="14856" y="16049"/>
                    <a:pt x="14961" y="16740"/>
                  </a:cubicBezTo>
                  <a:cubicBezTo>
                    <a:pt x="14961" y="16823"/>
                    <a:pt x="15024" y="16907"/>
                    <a:pt x="15065" y="16970"/>
                  </a:cubicBezTo>
                  <a:lnTo>
                    <a:pt x="15191" y="16970"/>
                  </a:lnTo>
                  <a:cubicBezTo>
                    <a:pt x="15840" y="16112"/>
                    <a:pt x="16781" y="15463"/>
                    <a:pt x="17283" y="14459"/>
                  </a:cubicBezTo>
                  <a:cubicBezTo>
                    <a:pt x="17346" y="14396"/>
                    <a:pt x="17388" y="14313"/>
                    <a:pt x="17472" y="14229"/>
                  </a:cubicBezTo>
                  <a:cubicBezTo>
                    <a:pt x="18141" y="13622"/>
                    <a:pt x="18811" y="13036"/>
                    <a:pt x="19480" y="12450"/>
                  </a:cubicBezTo>
                  <a:cubicBezTo>
                    <a:pt x="19815" y="12158"/>
                    <a:pt x="19962" y="11906"/>
                    <a:pt x="19710" y="11509"/>
                  </a:cubicBezTo>
                  <a:cubicBezTo>
                    <a:pt x="19397" y="10965"/>
                    <a:pt x="19376" y="10337"/>
                    <a:pt x="19271" y="9730"/>
                  </a:cubicBezTo>
                  <a:cubicBezTo>
                    <a:pt x="19208" y="9396"/>
                    <a:pt x="19125" y="9019"/>
                    <a:pt x="18957" y="8705"/>
                  </a:cubicBezTo>
                  <a:cubicBezTo>
                    <a:pt x="18539" y="7847"/>
                    <a:pt x="18309" y="6968"/>
                    <a:pt x="18225" y="6027"/>
                  </a:cubicBezTo>
                  <a:cubicBezTo>
                    <a:pt x="18162" y="5295"/>
                    <a:pt x="18078" y="4520"/>
                    <a:pt x="17995" y="3788"/>
                  </a:cubicBezTo>
                  <a:cubicBezTo>
                    <a:pt x="17932" y="3370"/>
                    <a:pt x="17890" y="2951"/>
                    <a:pt x="17827" y="2512"/>
                  </a:cubicBezTo>
                  <a:cubicBezTo>
                    <a:pt x="17513" y="2595"/>
                    <a:pt x="17283" y="2637"/>
                    <a:pt x="17032" y="2721"/>
                  </a:cubicBezTo>
                  <a:cubicBezTo>
                    <a:pt x="16886" y="2784"/>
                    <a:pt x="16781" y="2826"/>
                    <a:pt x="16677" y="2909"/>
                  </a:cubicBezTo>
                  <a:cubicBezTo>
                    <a:pt x="16405" y="3160"/>
                    <a:pt x="16091" y="3370"/>
                    <a:pt x="15693" y="3516"/>
                  </a:cubicBezTo>
                  <a:cubicBezTo>
                    <a:pt x="15568" y="3558"/>
                    <a:pt x="15421" y="3683"/>
                    <a:pt x="15316" y="3788"/>
                  </a:cubicBezTo>
                  <a:cubicBezTo>
                    <a:pt x="15149" y="3955"/>
                    <a:pt x="14961" y="4144"/>
                    <a:pt x="14752" y="4290"/>
                  </a:cubicBezTo>
                  <a:cubicBezTo>
                    <a:pt x="14103" y="4771"/>
                    <a:pt x="13475" y="5232"/>
                    <a:pt x="12868" y="5692"/>
                  </a:cubicBezTo>
                  <a:close/>
                  <a:moveTo>
                    <a:pt x="2218" y="5964"/>
                  </a:moveTo>
                  <a:lnTo>
                    <a:pt x="2302" y="6132"/>
                  </a:lnTo>
                  <a:cubicBezTo>
                    <a:pt x="2511" y="6111"/>
                    <a:pt x="2741" y="6069"/>
                    <a:pt x="2951" y="6048"/>
                  </a:cubicBezTo>
                  <a:lnTo>
                    <a:pt x="8914" y="5274"/>
                  </a:lnTo>
                  <a:cubicBezTo>
                    <a:pt x="9772" y="5169"/>
                    <a:pt x="10651" y="5002"/>
                    <a:pt x="11508" y="5211"/>
                  </a:cubicBezTo>
                  <a:cubicBezTo>
                    <a:pt x="11948" y="5315"/>
                    <a:pt x="12345" y="5190"/>
                    <a:pt x="12659" y="4876"/>
                  </a:cubicBezTo>
                  <a:cubicBezTo>
                    <a:pt x="12973" y="4583"/>
                    <a:pt x="13287" y="4332"/>
                    <a:pt x="13622" y="4081"/>
                  </a:cubicBezTo>
                  <a:cubicBezTo>
                    <a:pt x="14061" y="3767"/>
                    <a:pt x="14542" y="3495"/>
                    <a:pt x="14877" y="3035"/>
                  </a:cubicBezTo>
                  <a:cubicBezTo>
                    <a:pt x="14961" y="2909"/>
                    <a:pt x="15128" y="2826"/>
                    <a:pt x="15275" y="2805"/>
                  </a:cubicBezTo>
                  <a:cubicBezTo>
                    <a:pt x="15840" y="2700"/>
                    <a:pt x="16153" y="2240"/>
                    <a:pt x="16697" y="1863"/>
                  </a:cubicBezTo>
                  <a:cubicBezTo>
                    <a:pt x="16028" y="1633"/>
                    <a:pt x="15484" y="1528"/>
                    <a:pt x="14877" y="1549"/>
                  </a:cubicBezTo>
                  <a:cubicBezTo>
                    <a:pt x="14145" y="1612"/>
                    <a:pt x="13412" y="1445"/>
                    <a:pt x="12680" y="1319"/>
                  </a:cubicBezTo>
                  <a:cubicBezTo>
                    <a:pt x="12262" y="1235"/>
                    <a:pt x="11843" y="1194"/>
                    <a:pt x="11425" y="1131"/>
                  </a:cubicBezTo>
                  <a:cubicBezTo>
                    <a:pt x="10713" y="1047"/>
                    <a:pt x="10023" y="1026"/>
                    <a:pt x="9332" y="901"/>
                  </a:cubicBezTo>
                  <a:cubicBezTo>
                    <a:pt x="8935" y="817"/>
                    <a:pt x="8621" y="838"/>
                    <a:pt x="8370" y="1131"/>
                  </a:cubicBezTo>
                  <a:cubicBezTo>
                    <a:pt x="7742" y="1779"/>
                    <a:pt x="6842" y="2093"/>
                    <a:pt x="6277" y="2826"/>
                  </a:cubicBezTo>
                  <a:cubicBezTo>
                    <a:pt x="6194" y="2930"/>
                    <a:pt x="6068" y="2972"/>
                    <a:pt x="5943" y="3035"/>
                  </a:cubicBezTo>
                  <a:cubicBezTo>
                    <a:pt x="5524" y="3328"/>
                    <a:pt x="5064" y="3600"/>
                    <a:pt x="4645" y="3914"/>
                  </a:cubicBezTo>
                  <a:cubicBezTo>
                    <a:pt x="3913" y="4583"/>
                    <a:pt x="3076" y="5295"/>
                    <a:pt x="2218" y="59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608290" y="4680703"/>
              <a:ext cx="101536" cy="115918"/>
            </a:xfrm>
            <a:custGeom>
              <a:avLst/>
              <a:gdLst/>
              <a:ahLst/>
              <a:cxnLst/>
              <a:rect l="l" t="t" r="r" b="b"/>
              <a:pathLst>
                <a:path w="5316" h="6069" extrusionOk="0">
                  <a:moveTo>
                    <a:pt x="1549" y="126"/>
                  </a:moveTo>
                  <a:cubicBezTo>
                    <a:pt x="1863" y="84"/>
                    <a:pt x="2072" y="0"/>
                    <a:pt x="2281" y="0"/>
                  </a:cubicBezTo>
                  <a:cubicBezTo>
                    <a:pt x="2742" y="0"/>
                    <a:pt x="3034" y="252"/>
                    <a:pt x="3202" y="691"/>
                  </a:cubicBezTo>
                  <a:cubicBezTo>
                    <a:pt x="3453" y="1528"/>
                    <a:pt x="3746" y="2344"/>
                    <a:pt x="4248" y="3076"/>
                  </a:cubicBezTo>
                  <a:cubicBezTo>
                    <a:pt x="4290" y="3160"/>
                    <a:pt x="4374" y="3244"/>
                    <a:pt x="4394" y="3306"/>
                  </a:cubicBezTo>
                  <a:cubicBezTo>
                    <a:pt x="4562" y="3934"/>
                    <a:pt x="4834" y="4520"/>
                    <a:pt x="5210" y="5064"/>
                  </a:cubicBezTo>
                  <a:cubicBezTo>
                    <a:pt x="5294" y="5189"/>
                    <a:pt x="5315" y="5378"/>
                    <a:pt x="5315" y="5545"/>
                  </a:cubicBezTo>
                  <a:cubicBezTo>
                    <a:pt x="5315" y="5754"/>
                    <a:pt x="5210" y="5901"/>
                    <a:pt x="5001" y="5985"/>
                  </a:cubicBezTo>
                  <a:cubicBezTo>
                    <a:pt x="4792" y="6068"/>
                    <a:pt x="4604" y="6026"/>
                    <a:pt x="4478" y="5880"/>
                  </a:cubicBezTo>
                  <a:cubicBezTo>
                    <a:pt x="4081" y="5399"/>
                    <a:pt x="3830" y="4855"/>
                    <a:pt x="3578" y="4290"/>
                  </a:cubicBezTo>
                  <a:cubicBezTo>
                    <a:pt x="3537" y="4185"/>
                    <a:pt x="3474" y="4060"/>
                    <a:pt x="3432" y="3913"/>
                  </a:cubicBezTo>
                  <a:cubicBezTo>
                    <a:pt x="2825" y="3997"/>
                    <a:pt x="2260" y="4081"/>
                    <a:pt x="1674" y="4122"/>
                  </a:cubicBezTo>
                  <a:cubicBezTo>
                    <a:pt x="1319" y="4164"/>
                    <a:pt x="1068" y="4353"/>
                    <a:pt x="963" y="4708"/>
                  </a:cubicBezTo>
                  <a:cubicBezTo>
                    <a:pt x="858" y="5106"/>
                    <a:pt x="754" y="5524"/>
                    <a:pt x="649" y="5901"/>
                  </a:cubicBezTo>
                  <a:cubicBezTo>
                    <a:pt x="628" y="5964"/>
                    <a:pt x="545" y="6006"/>
                    <a:pt x="524" y="6006"/>
                  </a:cubicBezTo>
                  <a:cubicBezTo>
                    <a:pt x="440" y="6006"/>
                    <a:pt x="314" y="5985"/>
                    <a:pt x="252" y="5922"/>
                  </a:cubicBezTo>
                  <a:cubicBezTo>
                    <a:pt x="42" y="5692"/>
                    <a:pt x="1" y="5399"/>
                    <a:pt x="84" y="5127"/>
                  </a:cubicBezTo>
                  <a:cubicBezTo>
                    <a:pt x="231" y="4604"/>
                    <a:pt x="398" y="4081"/>
                    <a:pt x="565" y="3557"/>
                  </a:cubicBezTo>
                  <a:cubicBezTo>
                    <a:pt x="817" y="2867"/>
                    <a:pt x="1089" y="2239"/>
                    <a:pt x="1172" y="1507"/>
                  </a:cubicBezTo>
                  <a:cubicBezTo>
                    <a:pt x="1235" y="1068"/>
                    <a:pt x="1423" y="628"/>
                    <a:pt x="1549" y="126"/>
                  </a:cubicBezTo>
                  <a:close/>
                  <a:moveTo>
                    <a:pt x="1591" y="3118"/>
                  </a:moveTo>
                  <a:cubicBezTo>
                    <a:pt x="2051" y="3139"/>
                    <a:pt x="2428" y="3118"/>
                    <a:pt x="2783" y="2909"/>
                  </a:cubicBezTo>
                  <a:cubicBezTo>
                    <a:pt x="2804" y="2197"/>
                    <a:pt x="2386" y="1653"/>
                    <a:pt x="2093" y="921"/>
                  </a:cubicBezTo>
                  <a:cubicBezTo>
                    <a:pt x="1800" y="1716"/>
                    <a:pt x="1800" y="2407"/>
                    <a:pt x="1591" y="3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8"/>
            <p:cNvSpPr/>
            <p:nvPr/>
          </p:nvSpPr>
          <p:spPr>
            <a:xfrm>
              <a:off x="423563" y="4218193"/>
              <a:ext cx="205860" cy="140722"/>
            </a:xfrm>
            <a:custGeom>
              <a:avLst/>
              <a:gdLst/>
              <a:ahLst/>
              <a:cxnLst/>
              <a:rect l="l" t="t" r="r" b="b"/>
              <a:pathLst>
                <a:path w="9124" h="6237" extrusionOk="0">
                  <a:moveTo>
                    <a:pt x="7490" y="0"/>
                  </a:moveTo>
                  <a:cubicBezTo>
                    <a:pt x="6544" y="0"/>
                    <a:pt x="5616" y="317"/>
                    <a:pt x="4664" y="317"/>
                  </a:cubicBezTo>
                  <a:cubicBezTo>
                    <a:pt x="4616" y="317"/>
                    <a:pt x="4568" y="316"/>
                    <a:pt x="4520" y="315"/>
                  </a:cubicBezTo>
                  <a:cubicBezTo>
                    <a:pt x="4394" y="315"/>
                    <a:pt x="4248" y="419"/>
                    <a:pt x="4101" y="482"/>
                  </a:cubicBezTo>
                  <a:cubicBezTo>
                    <a:pt x="3519" y="696"/>
                    <a:pt x="2937" y="819"/>
                    <a:pt x="2321" y="819"/>
                  </a:cubicBezTo>
                  <a:cubicBezTo>
                    <a:pt x="2273" y="819"/>
                    <a:pt x="2225" y="818"/>
                    <a:pt x="2176" y="817"/>
                  </a:cubicBezTo>
                  <a:cubicBezTo>
                    <a:pt x="2029" y="817"/>
                    <a:pt x="1876" y="798"/>
                    <a:pt x="1719" y="798"/>
                  </a:cubicBezTo>
                  <a:cubicBezTo>
                    <a:pt x="1543" y="798"/>
                    <a:pt x="1360" y="822"/>
                    <a:pt x="1172" y="922"/>
                  </a:cubicBezTo>
                  <a:cubicBezTo>
                    <a:pt x="1109" y="1110"/>
                    <a:pt x="1005" y="1298"/>
                    <a:pt x="942" y="1466"/>
                  </a:cubicBezTo>
                  <a:cubicBezTo>
                    <a:pt x="796" y="2093"/>
                    <a:pt x="628" y="2763"/>
                    <a:pt x="482" y="3391"/>
                  </a:cubicBezTo>
                  <a:cubicBezTo>
                    <a:pt x="440" y="3495"/>
                    <a:pt x="482" y="3621"/>
                    <a:pt x="440" y="3746"/>
                  </a:cubicBezTo>
                  <a:cubicBezTo>
                    <a:pt x="398" y="4144"/>
                    <a:pt x="314" y="4499"/>
                    <a:pt x="231" y="4876"/>
                  </a:cubicBezTo>
                  <a:cubicBezTo>
                    <a:pt x="189" y="5127"/>
                    <a:pt x="84" y="5399"/>
                    <a:pt x="21" y="5650"/>
                  </a:cubicBezTo>
                  <a:cubicBezTo>
                    <a:pt x="0" y="5818"/>
                    <a:pt x="63" y="5964"/>
                    <a:pt x="84" y="6236"/>
                  </a:cubicBezTo>
                  <a:cubicBezTo>
                    <a:pt x="398" y="6152"/>
                    <a:pt x="649" y="6069"/>
                    <a:pt x="921" y="6027"/>
                  </a:cubicBezTo>
                  <a:cubicBezTo>
                    <a:pt x="1151" y="5964"/>
                    <a:pt x="1381" y="5901"/>
                    <a:pt x="1591" y="5860"/>
                  </a:cubicBezTo>
                  <a:cubicBezTo>
                    <a:pt x="1904" y="5839"/>
                    <a:pt x="2176" y="5797"/>
                    <a:pt x="2469" y="5692"/>
                  </a:cubicBezTo>
                  <a:cubicBezTo>
                    <a:pt x="2679" y="5608"/>
                    <a:pt x="2930" y="5588"/>
                    <a:pt x="3160" y="5546"/>
                  </a:cubicBezTo>
                  <a:cubicBezTo>
                    <a:pt x="3788" y="5525"/>
                    <a:pt x="4415" y="5546"/>
                    <a:pt x="5022" y="5316"/>
                  </a:cubicBezTo>
                  <a:cubicBezTo>
                    <a:pt x="5096" y="5291"/>
                    <a:pt x="5184" y="5281"/>
                    <a:pt x="5273" y="5281"/>
                  </a:cubicBezTo>
                  <a:cubicBezTo>
                    <a:pt x="5337" y="5281"/>
                    <a:pt x="5401" y="5286"/>
                    <a:pt x="5461" y="5295"/>
                  </a:cubicBezTo>
                  <a:cubicBezTo>
                    <a:pt x="5563" y="5307"/>
                    <a:pt x="5661" y="5313"/>
                    <a:pt x="5758" y="5313"/>
                  </a:cubicBezTo>
                  <a:cubicBezTo>
                    <a:pt x="6305" y="5313"/>
                    <a:pt x="6800" y="5125"/>
                    <a:pt x="7386" y="4876"/>
                  </a:cubicBezTo>
                  <a:cubicBezTo>
                    <a:pt x="7554" y="4541"/>
                    <a:pt x="7826" y="4227"/>
                    <a:pt x="7910" y="3851"/>
                  </a:cubicBezTo>
                  <a:cubicBezTo>
                    <a:pt x="7972" y="3453"/>
                    <a:pt x="8077" y="3098"/>
                    <a:pt x="8265" y="2763"/>
                  </a:cubicBezTo>
                  <a:cubicBezTo>
                    <a:pt x="8433" y="2407"/>
                    <a:pt x="8495" y="2093"/>
                    <a:pt x="8537" y="1738"/>
                  </a:cubicBezTo>
                  <a:cubicBezTo>
                    <a:pt x="8558" y="1445"/>
                    <a:pt x="8684" y="1152"/>
                    <a:pt x="8788" y="901"/>
                  </a:cubicBezTo>
                  <a:cubicBezTo>
                    <a:pt x="8872" y="712"/>
                    <a:pt x="8998" y="524"/>
                    <a:pt x="9123" y="294"/>
                  </a:cubicBezTo>
                  <a:cubicBezTo>
                    <a:pt x="8767" y="210"/>
                    <a:pt x="8433" y="85"/>
                    <a:pt x="8056" y="43"/>
                  </a:cubicBezTo>
                  <a:cubicBezTo>
                    <a:pt x="7866" y="13"/>
                    <a:pt x="7678" y="0"/>
                    <a:pt x="74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8"/>
            <p:cNvSpPr/>
            <p:nvPr/>
          </p:nvSpPr>
          <p:spPr>
            <a:xfrm>
              <a:off x="367386" y="4055598"/>
              <a:ext cx="253061" cy="160825"/>
            </a:xfrm>
            <a:custGeom>
              <a:avLst/>
              <a:gdLst/>
              <a:ahLst/>
              <a:cxnLst/>
              <a:rect l="l" t="t" r="r" b="b"/>
              <a:pathLst>
                <a:path w="11216" h="7128" extrusionOk="0">
                  <a:moveTo>
                    <a:pt x="7293" y="0"/>
                  </a:moveTo>
                  <a:cubicBezTo>
                    <a:pt x="7221" y="0"/>
                    <a:pt x="7147" y="10"/>
                    <a:pt x="7073" y="31"/>
                  </a:cubicBezTo>
                  <a:cubicBezTo>
                    <a:pt x="6863" y="73"/>
                    <a:pt x="6654" y="94"/>
                    <a:pt x="6466" y="157"/>
                  </a:cubicBezTo>
                  <a:cubicBezTo>
                    <a:pt x="5127" y="408"/>
                    <a:pt x="3746" y="575"/>
                    <a:pt x="2469" y="1077"/>
                  </a:cubicBezTo>
                  <a:cubicBezTo>
                    <a:pt x="1967" y="1245"/>
                    <a:pt x="1444" y="1391"/>
                    <a:pt x="900" y="1391"/>
                  </a:cubicBezTo>
                  <a:cubicBezTo>
                    <a:pt x="607" y="1391"/>
                    <a:pt x="293" y="1391"/>
                    <a:pt x="1" y="1642"/>
                  </a:cubicBezTo>
                  <a:cubicBezTo>
                    <a:pt x="565" y="2730"/>
                    <a:pt x="1047" y="3902"/>
                    <a:pt x="1863" y="4864"/>
                  </a:cubicBezTo>
                  <a:cubicBezTo>
                    <a:pt x="2051" y="5116"/>
                    <a:pt x="2281" y="5408"/>
                    <a:pt x="2407" y="5722"/>
                  </a:cubicBezTo>
                  <a:cubicBezTo>
                    <a:pt x="2679" y="6266"/>
                    <a:pt x="3014" y="6748"/>
                    <a:pt x="3599" y="7103"/>
                  </a:cubicBezTo>
                  <a:cubicBezTo>
                    <a:pt x="3928" y="7103"/>
                    <a:pt x="4266" y="7127"/>
                    <a:pt x="4610" y="7127"/>
                  </a:cubicBezTo>
                  <a:cubicBezTo>
                    <a:pt x="4987" y="7127"/>
                    <a:pt x="5371" y="7098"/>
                    <a:pt x="5755" y="6978"/>
                  </a:cubicBezTo>
                  <a:cubicBezTo>
                    <a:pt x="6358" y="6783"/>
                    <a:pt x="6962" y="6557"/>
                    <a:pt x="7591" y="6557"/>
                  </a:cubicBezTo>
                  <a:cubicBezTo>
                    <a:pt x="7703" y="6557"/>
                    <a:pt x="7816" y="6564"/>
                    <a:pt x="7931" y="6580"/>
                  </a:cubicBezTo>
                  <a:cubicBezTo>
                    <a:pt x="7972" y="6580"/>
                    <a:pt x="8056" y="6580"/>
                    <a:pt x="8119" y="6559"/>
                  </a:cubicBezTo>
                  <a:cubicBezTo>
                    <a:pt x="8565" y="6336"/>
                    <a:pt x="9030" y="6308"/>
                    <a:pt x="9508" y="6308"/>
                  </a:cubicBezTo>
                  <a:cubicBezTo>
                    <a:pt x="9667" y="6308"/>
                    <a:pt x="9827" y="6311"/>
                    <a:pt x="9989" y="6311"/>
                  </a:cubicBezTo>
                  <a:cubicBezTo>
                    <a:pt x="10070" y="6311"/>
                    <a:pt x="10151" y="6311"/>
                    <a:pt x="10232" y="6308"/>
                  </a:cubicBezTo>
                  <a:cubicBezTo>
                    <a:pt x="10350" y="6308"/>
                    <a:pt x="10470" y="6317"/>
                    <a:pt x="10593" y="6317"/>
                  </a:cubicBezTo>
                  <a:cubicBezTo>
                    <a:pt x="10797" y="6317"/>
                    <a:pt x="11006" y="6293"/>
                    <a:pt x="11216" y="6162"/>
                  </a:cubicBezTo>
                  <a:cubicBezTo>
                    <a:pt x="11195" y="6036"/>
                    <a:pt x="11195" y="5848"/>
                    <a:pt x="11111" y="5785"/>
                  </a:cubicBezTo>
                  <a:cubicBezTo>
                    <a:pt x="10274" y="4844"/>
                    <a:pt x="9960" y="3546"/>
                    <a:pt x="9165" y="2605"/>
                  </a:cubicBezTo>
                  <a:cubicBezTo>
                    <a:pt x="9123" y="2584"/>
                    <a:pt x="9123" y="2563"/>
                    <a:pt x="9102" y="2542"/>
                  </a:cubicBezTo>
                  <a:cubicBezTo>
                    <a:pt x="8893" y="1747"/>
                    <a:pt x="8265" y="1182"/>
                    <a:pt x="7951" y="450"/>
                  </a:cubicBezTo>
                  <a:cubicBezTo>
                    <a:pt x="7834" y="164"/>
                    <a:pt x="7582" y="0"/>
                    <a:pt x="7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326799" y="4118136"/>
              <a:ext cx="108593" cy="236997"/>
            </a:xfrm>
            <a:custGeom>
              <a:avLst/>
              <a:gdLst/>
              <a:ahLst/>
              <a:cxnLst/>
              <a:rect l="l" t="t" r="r" b="b"/>
              <a:pathLst>
                <a:path w="4813" h="10504" extrusionOk="0">
                  <a:moveTo>
                    <a:pt x="1255" y="0"/>
                  </a:moveTo>
                  <a:cubicBezTo>
                    <a:pt x="858" y="356"/>
                    <a:pt x="816" y="753"/>
                    <a:pt x="732" y="1130"/>
                  </a:cubicBezTo>
                  <a:cubicBezTo>
                    <a:pt x="502" y="2616"/>
                    <a:pt x="272" y="4122"/>
                    <a:pt x="63" y="5629"/>
                  </a:cubicBezTo>
                  <a:cubicBezTo>
                    <a:pt x="0" y="6047"/>
                    <a:pt x="63" y="6466"/>
                    <a:pt x="63" y="6905"/>
                  </a:cubicBezTo>
                  <a:cubicBezTo>
                    <a:pt x="398" y="7156"/>
                    <a:pt x="711" y="7407"/>
                    <a:pt x="1025" y="7679"/>
                  </a:cubicBezTo>
                  <a:cubicBezTo>
                    <a:pt x="1235" y="7867"/>
                    <a:pt x="1444" y="8035"/>
                    <a:pt x="1569" y="8265"/>
                  </a:cubicBezTo>
                  <a:cubicBezTo>
                    <a:pt x="2051" y="8914"/>
                    <a:pt x="2469" y="9604"/>
                    <a:pt x="2908" y="10253"/>
                  </a:cubicBezTo>
                  <a:cubicBezTo>
                    <a:pt x="2978" y="10357"/>
                    <a:pt x="3076" y="10504"/>
                    <a:pt x="3214" y="10504"/>
                  </a:cubicBezTo>
                  <a:cubicBezTo>
                    <a:pt x="3243" y="10504"/>
                    <a:pt x="3274" y="10497"/>
                    <a:pt x="3306" y="10483"/>
                  </a:cubicBezTo>
                  <a:cubicBezTo>
                    <a:pt x="3452" y="10023"/>
                    <a:pt x="3620" y="9541"/>
                    <a:pt x="3745" y="9102"/>
                  </a:cubicBezTo>
                  <a:cubicBezTo>
                    <a:pt x="3829" y="8830"/>
                    <a:pt x="3955" y="8579"/>
                    <a:pt x="3955" y="8307"/>
                  </a:cubicBezTo>
                  <a:cubicBezTo>
                    <a:pt x="3955" y="7826"/>
                    <a:pt x="4080" y="7365"/>
                    <a:pt x="4268" y="6926"/>
                  </a:cubicBezTo>
                  <a:cubicBezTo>
                    <a:pt x="4457" y="6403"/>
                    <a:pt x="4624" y="5880"/>
                    <a:pt x="4813" y="5315"/>
                  </a:cubicBezTo>
                  <a:cubicBezTo>
                    <a:pt x="4101" y="4792"/>
                    <a:pt x="3724" y="4059"/>
                    <a:pt x="3348" y="3285"/>
                  </a:cubicBezTo>
                  <a:cubicBezTo>
                    <a:pt x="3264" y="3118"/>
                    <a:pt x="3139" y="2950"/>
                    <a:pt x="3013" y="2762"/>
                  </a:cubicBezTo>
                  <a:cubicBezTo>
                    <a:pt x="2741" y="2385"/>
                    <a:pt x="2427" y="2009"/>
                    <a:pt x="2176" y="1611"/>
                  </a:cubicBezTo>
                  <a:cubicBezTo>
                    <a:pt x="1862" y="1130"/>
                    <a:pt x="1590" y="607"/>
                    <a:pt x="1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296567" y="4032225"/>
              <a:ext cx="357413" cy="362106"/>
            </a:xfrm>
            <a:custGeom>
              <a:avLst/>
              <a:gdLst/>
              <a:ahLst/>
              <a:cxnLst/>
              <a:rect l="l" t="t" r="r" b="b"/>
              <a:pathLst>
                <a:path w="15841" h="16049" extrusionOk="0">
                  <a:moveTo>
                    <a:pt x="1" y="10169"/>
                  </a:moveTo>
                  <a:cubicBezTo>
                    <a:pt x="357" y="9792"/>
                    <a:pt x="461" y="9353"/>
                    <a:pt x="524" y="8872"/>
                  </a:cubicBezTo>
                  <a:cubicBezTo>
                    <a:pt x="712" y="7553"/>
                    <a:pt x="943" y="6235"/>
                    <a:pt x="1194" y="4896"/>
                  </a:cubicBezTo>
                  <a:cubicBezTo>
                    <a:pt x="1361" y="3850"/>
                    <a:pt x="1821" y="2950"/>
                    <a:pt x="2365" y="2051"/>
                  </a:cubicBezTo>
                  <a:cubicBezTo>
                    <a:pt x="2470" y="1862"/>
                    <a:pt x="2616" y="1737"/>
                    <a:pt x="2826" y="1674"/>
                  </a:cubicBezTo>
                  <a:cubicBezTo>
                    <a:pt x="3286" y="1611"/>
                    <a:pt x="3684" y="1507"/>
                    <a:pt x="4144" y="1423"/>
                  </a:cubicBezTo>
                  <a:cubicBezTo>
                    <a:pt x="4395" y="1381"/>
                    <a:pt x="4688" y="1402"/>
                    <a:pt x="4918" y="1297"/>
                  </a:cubicBezTo>
                  <a:cubicBezTo>
                    <a:pt x="6362" y="753"/>
                    <a:pt x="7847" y="502"/>
                    <a:pt x="9375" y="251"/>
                  </a:cubicBezTo>
                  <a:cubicBezTo>
                    <a:pt x="9605" y="230"/>
                    <a:pt x="9835" y="146"/>
                    <a:pt x="10086" y="105"/>
                  </a:cubicBezTo>
                  <a:cubicBezTo>
                    <a:pt x="10651" y="0"/>
                    <a:pt x="11153" y="167"/>
                    <a:pt x="11593" y="481"/>
                  </a:cubicBezTo>
                  <a:cubicBezTo>
                    <a:pt x="11802" y="628"/>
                    <a:pt x="12011" y="816"/>
                    <a:pt x="12053" y="1109"/>
                  </a:cubicBezTo>
                  <a:cubicBezTo>
                    <a:pt x="12137" y="1527"/>
                    <a:pt x="12409" y="1862"/>
                    <a:pt x="12618" y="2239"/>
                  </a:cubicBezTo>
                  <a:lnTo>
                    <a:pt x="13015" y="2950"/>
                  </a:lnTo>
                  <a:cubicBezTo>
                    <a:pt x="13057" y="3013"/>
                    <a:pt x="13057" y="3118"/>
                    <a:pt x="13099" y="3180"/>
                  </a:cubicBezTo>
                  <a:cubicBezTo>
                    <a:pt x="13811" y="3913"/>
                    <a:pt x="13999" y="4896"/>
                    <a:pt x="14606" y="5691"/>
                  </a:cubicBezTo>
                  <a:cubicBezTo>
                    <a:pt x="14710" y="5817"/>
                    <a:pt x="14815" y="6005"/>
                    <a:pt x="14920" y="6110"/>
                  </a:cubicBezTo>
                  <a:cubicBezTo>
                    <a:pt x="15129" y="6319"/>
                    <a:pt x="15254" y="6570"/>
                    <a:pt x="15359" y="6863"/>
                  </a:cubicBezTo>
                  <a:cubicBezTo>
                    <a:pt x="15443" y="7177"/>
                    <a:pt x="15673" y="7428"/>
                    <a:pt x="15756" y="7721"/>
                  </a:cubicBezTo>
                  <a:cubicBezTo>
                    <a:pt x="15840" y="8014"/>
                    <a:pt x="15422" y="8202"/>
                    <a:pt x="15484" y="8537"/>
                  </a:cubicBezTo>
                  <a:cubicBezTo>
                    <a:pt x="15526" y="8641"/>
                    <a:pt x="15526" y="8809"/>
                    <a:pt x="15443" y="8872"/>
                  </a:cubicBezTo>
                  <a:cubicBezTo>
                    <a:pt x="14857" y="9688"/>
                    <a:pt x="15108" y="10734"/>
                    <a:pt x="14627" y="11592"/>
                  </a:cubicBezTo>
                  <a:cubicBezTo>
                    <a:pt x="14585" y="11696"/>
                    <a:pt x="14522" y="11843"/>
                    <a:pt x="14522" y="11947"/>
                  </a:cubicBezTo>
                  <a:cubicBezTo>
                    <a:pt x="14543" y="12429"/>
                    <a:pt x="14334" y="12889"/>
                    <a:pt x="14103" y="13266"/>
                  </a:cubicBezTo>
                  <a:cubicBezTo>
                    <a:pt x="14062" y="13349"/>
                    <a:pt x="14020" y="13433"/>
                    <a:pt x="13999" y="13538"/>
                  </a:cubicBezTo>
                  <a:cubicBezTo>
                    <a:pt x="13957" y="13998"/>
                    <a:pt x="13685" y="14165"/>
                    <a:pt x="13225" y="14186"/>
                  </a:cubicBezTo>
                  <a:cubicBezTo>
                    <a:pt x="12723" y="14207"/>
                    <a:pt x="12220" y="14375"/>
                    <a:pt x="11718" y="14416"/>
                  </a:cubicBezTo>
                  <a:cubicBezTo>
                    <a:pt x="11258" y="14458"/>
                    <a:pt x="10756" y="14416"/>
                    <a:pt x="10316" y="14605"/>
                  </a:cubicBezTo>
                  <a:cubicBezTo>
                    <a:pt x="10233" y="14626"/>
                    <a:pt x="10128" y="14667"/>
                    <a:pt x="10044" y="14667"/>
                  </a:cubicBezTo>
                  <a:cubicBezTo>
                    <a:pt x="9103" y="14605"/>
                    <a:pt x="8224" y="14835"/>
                    <a:pt x="7303" y="14939"/>
                  </a:cubicBezTo>
                  <a:cubicBezTo>
                    <a:pt x="6843" y="15002"/>
                    <a:pt x="6362" y="15086"/>
                    <a:pt x="5901" y="15149"/>
                  </a:cubicBezTo>
                  <a:cubicBezTo>
                    <a:pt x="5608" y="15211"/>
                    <a:pt x="5483" y="15442"/>
                    <a:pt x="5316" y="15672"/>
                  </a:cubicBezTo>
                  <a:cubicBezTo>
                    <a:pt x="5064" y="16048"/>
                    <a:pt x="4772" y="16028"/>
                    <a:pt x="4541" y="15672"/>
                  </a:cubicBezTo>
                  <a:cubicBezTo>
                    <a:pt x="4374" y="15463"/>
                    <a:pt x="4207" y="15232"/>
                    <a:pt x="4144" y="14981"/>
                  </a:cubicBezTo>
                  <a:cubicBezTo>
                    <a:pt x="3809" y="14040"/>
                    <a:pt x="3119" y="13370"/>
                    <a:pt x="2344" y="12805"/>
                  </a:cubicBezTo>
                  <a:cubicBezTo>
                    <a:pt x="2093" y="12617"/>
                    <a:pt x="1884" y="12429"/>
                    <a:pt x="1717" y="12178"/>
                  </a:cubicBezTo>
                  <a:cubicBezTo>
                    <a:pt x="1403" y="11780"/>
                    <a:pt x="1026" y="11424"/>
                    <a:pt x="691" y="11048"/>
                  </a:cubicBezTo>
                  <a:cubicBezTo>
                    <a:pt x="482" y="10838"/>
                    <a:pt x="168" y="10650"/>
                    <a:pt x="1" y="10169"/>
                  </a:cubicBezTo>
                  <a:close/>
                  <a:moveTo>
                    <a:pt x="13036" y="13140"/>
                  </a:moveTo>
                  <a:cubicBezTo>
                    <a:pt x="13225" y="12805"/>
                    <a:pt x="13476" y="12491"/>
                    <a:pt x="13559" y="12115"/>
                  </a:cubicBezTo>
                  <a:cubicBezTo>
                    <a:pt x="13622" y="11738"/>
                    <a:pt x="13748" y="11362"/>
                    <a:pt x="13915" y="11027"/>
                  </a:cubicBezTo>
                  <a:cubicBezTo>
                    <a:pt x="14083" y="10692"/>
                    <a:pt x="14145" y="10378"/>
                    <a:pt x="14187" y="10002"/>
                  </a:cubicBezTo>
                  <a:cubicBezTo>
                    <a:pt x="14208" y="9709"/>
                    <a:pt x="14334" y="9437"/>
                    <a:pt x="14438" y="9165"/>
                  </a:cubicBezTo>
                  <a:cubicBezTo>
                    <a:pt x="14522" y="8976"/>
                    <a:pt x="14648" y="8809"/>
                    <a:pt x="14773" y="8558"/>
                  </a:cubicBezTo>
                  <a:cubicBezTo>
                    <a:pt x="14396" y="8453"/>
                    <a:pt x="14062" y="8349"/>
                    <a:pt x="13706" y="8307"/>
                  </a:cubicBezTo>
                  <a:cubicBezTo>
                    <a:pt x="12513" y="8118"/>
                    <a:pt x="11362" y="8621"/>
                    <a:pt x="10170" y="8600"/>
                  </a:cubicBezTo>
                  <a:cubicBezTo>
                    <a:pt x="10044" y="8600"/>
                    <a:pt x="9898" y="8704"/>
                    <a:pt x="9751" y="8746"/>
                  </a:cubicBezTo>
                  <a:cubicBezTo>
                    <a:pt x="9124" y="8976"/>
                    <a:pt x="8496" y="9123"/>
                    <a:pt x="7826" y="9081"/>
                  </a:cubicBezTo>
                  <a:cubicBezTo>
                    <a:pt x="7513" y="9081"/>
                    <a:pt x="7178" y="8997"/>
                    <a:pt x="6822" y="9185"/>
                  </a:cubicBezTo>
                  <a:cubicBezTo>
                    <a:pt x="6759" y="9374"/>
                    <a:pt x="6655" y="9562"/>
                    <a:pt x="6592" y="9750"/>
                  </a:cubicBezTo>
                  <a:cubicBezTo>
                    <a:pt x="6445" y="10378"/>
                    <a:pt x="6278" y="11027"/>
                    <a:pt x="6132" y="11654"/>
                  </a:cubicBezTo>
                  <a:cubicBezTo>
                    <a:pt x="6111" y="11759"/>
                    <a:pt x="6132" y="11885"/>
                    <a:pt x="6111" y="12010"/>
                  </a:cubicBezTo>
                  <a:cubicBezTo>
                    <a:pt x="6048" y="12408"/>
                    <a:pt x="5964" y="12784"/>
                    <a:pt x="5901" y="13140"/>
                  </a:cubicBezTo>
                  <a:cubicBezTo>
                    <a:pt x="5839" y="13412"/>
                    <a:pt x="5734" y="13663"/>
                    <a:pt x="5692" y="13935"/>
                  </a:cubicBezTo>
                  <a:cubicBezTo>
                    <a:pt x="5650" y="14082"/>
                    <a:pt x="5713" y="14249"/>
                    <a:pt x="5734" y="14500"/>
                  </a:cubicBezTo>
                  <a:cubicBezTo>
                    <a:pt x="6048" y="14416"/>
                    <a:pt x="6320" y="14354"/>
                    <a:pt x="6571" y="14291"/>
                  </a:cubicBezTo>
                  <a:cubicBezTo>
                    <a:pt x="6801" y="14249"/>
                    <a:pt x="7052" y="14165"/>
                    <a:pt x="7261" y="14144"/>
                  </a:cubicBezTo>
                  <a:cubicBezTo>
                    <a:pt x="7575" y="14103"/>
                    <a:pt x="7826" y="14061"/>
                    <a:pt x="8119" y="13956"/>
                  </a:cubicBezTo>
                  <a:cubicBezTo>
                    <a:pt x="8329" y="13872"/>
                    <a:pt x="8580" y="13851"/>
                    <a:pt x="8831" y="13831"/>
                  </a:cubicBezTo>
                  <a:cubicBezTo>
                    <a:pt x="9458" y="13789"/>
                    <a:pt x="10086" y="13831"/>
                    <a:pt x="10672" y="13579"/>
                  </a:cubicBezTo>
                  <a:cubicBezTo>
                    <a:pt x="10818" y="13538"/>
                    <a:pt x="10965" y="13538"/>
                    <a:pt x="11132" y="13559"/>
                  </a:cubicBezTo>
                  <a:cubicBezTo>
                    <a:pt x="11781" y="13621"/>
                    <a:pt x="12346" y="13412"/>
                    <a:pt x="13036" y="13140"/>
                  </a:cubicBezTo>
                  <a:close/>
                  <a:moveTo>
                    <a:pt x="6738" y="8139"/>
                  </a:moveTo>
                  <a:cubicBezTo>
                    <a:pt x="7429" y="8139"/>
                    <a:pt x="8161" y="8244"/>
                    <a:pt x="8894" y="8014"/>
                  </a:cubicBezTo>
                  <a:cubicBezTo>
                    <a:pt x="9605" y="7784"/>
                    <a:pt x="10316" y="7512"/>
                    <a:pt x="11070" y="7616"/>
                  </a:cubicBezTo>
                  <a:cubicBezTo>
                    <a:pt x="11111" y="7616"/>
                    <a:pt x="11195" y="7616"/>
                    <a:pt x="11258" y="7595"/>
                  </a:cubicBezTo>
                  <a:cubicBezTo>
                    <a:pt x="11927" y="7261"/>
                    <a:pt x="12639" y="7365"/>
                    <a:pt x="13371" y="7344"/>
                  </a:cubicBezTo>
                  <a:cubicBezTo>
                    <a:pt x="13685" y="7344"/>
                    <a:pt x="14020" y="7407"/>
                    <a:pt x="14355" y="7198"/>
                  </a:cubicBezTo>
                  <a:cubicBezTo>
                    <a:pt x="14334" y="7072"/>
                    <a:pt x="14334" y="6884"/>
                    <a:pt x="14250" y="6821"/>
                  </a:cubicBezTo>
                  <a:cubicBezTo>
                    <a:pt x="13413" y="5880"/>
                    <a:pt x="13099" y="4582"/>
                    <a:pt x="12304" y="3641"/>
                  </a:cubicBezTo>
                  <a:cubicBezTo>
                    <a:pt x="12262" y="3620"/>
                    <a:pt x="12262" y="3599"/>
                    <a:pt x="12241" y="3578"/>
                  </a:cubicBezTo>
                  <a:cubicBezTo>
                    <a:pt x="12032" y="2783"/>
                    <a:pt x="11404" y="2218"/>
                    <a:pt x="11090" y="1486"/>
                  </a:cubicBezTo>
                  <a:cubicBezTo>
                    <a:pt x="10944" y="1130"/>
                    <a:pt x="10588" y="963"/>
                    <a:pt x="10212" y="1067"/>
                  </a:cubicBezTo>
                  <a:cubicBezTo>
                    <a:pt x="10002" y="1109"/>
                    <a:pt x="9793" y="1130"/>
                    <a:pt x="9605" y="1193"/>
                  </a:cubicBezTo>
                  <a:cubicBezTo>
                    <a:pt x="8266" y="1444"/>
                    <a:pt x="6885" y="1611"/>
                    <a:pt x="5608" y="2113"/>
                  </a:cubicBezTo>
                  <a:cubicBezTo>
                    <a:pt x="5106" y="2281"/>
                    <a:pt x="4583" y="2427"/>
                    <a:pt x="4039" y="2427"/>
                  </a:cubicBezTo>
                  <a:cubicBezTo>
                    <a:pt x="3746" y="2427"/>
                    <a:pt x="3432" y="2427"/>
                    <a:pt x="3140" y="2678"/>
                  </a:cubicBezTo>
                  <a:cubicBezTo>
                    <a:pt x="3704" y="3766"/>
                    <a:pt x="4186" y="4938"/>
                    <a:pt x="5002" y="5900"/>
                  </a:cubicBezTo>
                  <a:cubicBezTo>
                    <a:pt x="5232" y="6193"/>
                    <a:pt x="5441" y="6465"/>
                    <a:pt x="5608" y="6779"/>
                  </a:cubicBezTo>
                  <a:cubicBezTo>
                    <a:pt x="5818" y="7302"/>
                    <a:pt x="6153" y="7784"/>
                    <a:pt x="6738" y="8139"/>
                  </a:cubicBezTo>
                  <a:close/>
                  <a:moveTo>
                    <a:pt x="2616" y="3808"/>
                  </a:moveTo>
                  <a:cubicBezTo>
                    <a:pt x="2240" y="4164"/>
                    <a:pt x="2177" y="4561"/>
                    <a:pt x="2093" y="4938"/>
                  </a:cubicBezTo>
                  <a:cubicBezTo>
                    <a:pt x="1863" y="6424"/>
                    <a:pt x="1633" y="7930"/>
                    <a:pt x="1424" y="9437"/>
                  </a:cubicBezTo>
                  <a:cubicBezTo>
                    <a:pt x="1361" y="9855"/>
                    <a:pt x="1424" y="10274"/>
                    <a:pt x="1424" y="10713"/>
                  </a:cubicBezTo>
                  <a:cubicBezTo>
                    <a:pt x="1759" y="10964"/>
                    <a:pt x="2072" y="11215"/>
                    <a:pt x="2386" y="11487"/>
                  </a:cubicBezTo>
                  <a:cubicBezTo>
                    <a:pt x="2595" y="11675"/>
                    <a:pt x="2805" y="11843"/>
                    <a:pt x="2930" y="12073"/>
                  </a:cubicBezTo>
                  <a:cubicBezTo>
                    <a:pt x="3412" y="12722"/>
                    <a:pt x="3830" y="13412"/>
                    <a:pt x="4269" y="14061"/>
                  </a:cubicBezTo>
                  <a:cubicBezTo>
                    <a:pt x="4353" y="14186"/>
                    <a:pt x="4479" y="14375"/>
                    <a:pt x="4667" y="14291"/>
                  </a:cubicBezTo>
                  <a:cubicBezTo>
                    <a:pt x="4813" y="13831"/>
                    <a:pt x="4981" y="13349"/>
                    <a:pt x="5106" y="12910"/>
                  </a:cubicBezTo>
                  <a:cubicBezTo>
                    <a:pt x="5190" y="12638"/>
                    <a:pt x="5316" y="12387"/>
                    <a:pt x="5316" y="12115"/>
                  </a:cubicBezTo>
                  <a:cubicBezTo>
                    <a:pt x="5316" y="11634"/>
                    <a:pt x="5441" y="11173"/>
                    <a:pt x="5629" y="10734"/>
                  </a:cubicBezTo>
                  <a:cubicBezTo>
                    <a:pt x="5818" y="10211"/>
                    <a:pt x="6006" y="9688"/>
                    <a:pt x="6173" y="9123"/>
                  </a:cubicBezTo>
                  <a:cubicBezTo>
                    <a:pt x="5483" y="8621"/>
                    <a:pt x="5064" y="7909"/>
                    <a:pt x="4709" y="7135"/>
                  </a:cubicBezTo>
                  <a:cubicBezTo>
                    <a:pt x="4646" y="6947"/>
                    <a:pt x="4500" y="6779"/>
                    <a:pt x="4374" y="6612"/>
                  </a:cubicBezTo>
                  <a:cubicBezTo>
                    <a:pt x="4123" y="6214"/>
                    <a:pt x="3809" y="5838"/>
                    <a:pt x="3537" y="5461"/>
                  </a:cubicBezTo>
                  <a:cubicBezTo>
                    <a:pt x="3223" y="4938"/>
                    <a:pt x="2972" y="4415"/>
                    <a:pt x="2616" y="38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442446" y="4076579"/>
              <a:ext cx="118521" cy="129847"/>
            </a:xfrm>
            <a:custGeom>
              <a:avLst/>
              <a:gdLst/>
              <a:ahLst/>
              <a:cxnLst/>
              <a:rect l="l" t="t" r="r" b="b"/>
              <a:pathLst>
                <a:path w="5253" h="5755" extrusionOk="0">
                  <a:moveTo>
                    <a:pt x="3348" y="524"/>
                  </a:moveTo>
                  <a:lnTo>
                    <a:pt x="3348" y="2177"/>
                  </a:lnTo>
                  <a:cubicBezTo>
                    <a:pt x="3474" y="2198"/>
                    <a:pt x="3620" y="2240"/>
                    <a:pt x="3725" y="2240"/>
                  </a:cubicBezTo>
                  <a:cubicBezTo>
                    <a:pt x="4708" y="2177"/>
                    <a:pt x="5252" y="3181"/>
                    <a:pt x="4938" y="4060"/>
                  </a:cubicBezTo>
                  <a:cubicBezTo>
                    <a:pt x="4771" y="4562"/>
                    <a:pt x="4352" y="4960"/>
                    <a:pt x="3829" y="5169"/>
                  </a:cubicBezTo>
                  <a:cubicBezTo>
                    <a:pt x="3474" y="5295"/>
                    <a:pt x="3139" y="5399"/>
                    <a:pt x="2825" y="5546"/>
                  </a:cubicBezTo>
                  <a:cubicBezTo>
                    <a:pt x="2469" y="5755"/>
                    <a:pt x="2072" y="5713"/>
                    <a:pt x="1695" y="5650"/>
                  </a:cubicBezTo>
                  <a:cubicBezTo>
                    <a:pt x="1465" y="5629"/>
                    <a:pt x="1319" y="5420"/>
                    <a:pt x="1381" y="5211"/>
                  </a:cubicBezTo>
                  <a:cubicBezTo>
                    <a:pt x="1632" y="4499"/>
                    <a:pt x="1235" y="3955"/>
                    <a:pt x="1026" y="3349"/>
                  </a:cubicBezTo>
                  <a:cubicBezTo>
                    <a:pt x="837" y="2888"/>
                    <a:pt x="523" y="2470"/>
                    <a:pt x="440" y="1947"/>
                  </a:cubicBezTo>
                  <a:cubicBezTo>
                    <a:pt x="419" y="1821"/>
                    <a:pt x="314" y="1675"/>
                    <a:pt x="210" y="1570"/>
                  </a:cubicBezTo>
                  <a:cubicBezTo>
                    <a:pt x="63" y="1361"/>
                    <a:pt x="0" y="1152"/>
                    <a:pt x="0" y="901"/>
                  </a:cubicBezTo>
                  <a:cubicBezTo>
                    <a:pt x="0" y="712"/>
                    <a:pt x="84" y="566"/>
                    <a:pt x="272" y="461"/>
                  </a:cubicBezTo>
                  <a:cubicBezTo>
                    <a:pt x="942" y="85"/>
                    <a:pt x="1695" y="1"/>
                    <a:pt x="2428" y="105"/>
                  </a:cubicBezTo>
                  <a:cubicBezTo>
                    <a:pt x="2720" y="168"/>
                    <a:pt x="3013" y="377"/>
                    <a:pt x="3348" y="524"/>
                  </a:cubicBezTo>
                  <a:close/>
                  <a:moveTo>
                    <a:pt x="2093" y="3411"/>
                  </a:moveTo>
                  <a:cubicBezTo>
                    <a:pt x="2030" y="3809"/>
                    <a:pt x="2176" y="4144"/>
                    <a:pt x="2448" y="4437"/>
                  </a:cubicBezTo>
                  <a:cubicBezTo>
                    <a:pt x="2532" y="4541"/>
                    <a:pt x="2720" y="4604"/>
                    <a:pt x="2846" y="4583"/>
                  </a:cubicBezTo>
                  <a:cubicBezTo>
                    <a:pt x="3348" y="4478"/>
                    <a:pt x="3829" y="4332"/>
                    <a:pt x="4122" y="3872"/>
                  </a:cubicBezTo>
                  <a:cubicBezTo>
                    <a:pt x="4373" y="3558"/>
                    <a:pt x="4206" y="3098"/>
                    <a:pt x="3850" y="3035"/>
                  </a:cubicBezTo>
                  <a:cubicBezTo>
                    <a:pt x="3641" y="2993"/>
                    <a:pt x="3432" y="3014"/>
                    <a:pt x="3244" y="3077"/>
                  </a:cubicBezTo>
                  <a:cubicBezTo>
                    <a:pt x="2846" y="3139"/>
                    <a:pt x="2511" y="3286"/>
                    <a:pt x="2093" y="3411"/>
                  </a:cubicBezTo>
                  <a:close/>
                  <a:moveTo>
                    <a:pt x="1695" y="2470"/>
                  </a:moveTo>
                  <a:cubicBezTo>
                    <a:pt x="2030" y="2261"/>
                    <a:pt x="2281" y="1989"/>
                    <a:pt x="2511" y="1737"/>
                  </a:cubicBezTo>
                  <a:cubicBezTo>
                    <a:pt x="2804" y="1382"/>
                    <a:pt x="2616" y="921"/>
                    <a:pt x="2176" y="838"/>
                  </a:cubicBezTo>
                  <a:cubicBezTo>
                    <a:pt x="1653" y="754"/>
                    <a:pt x="1130" y="817"/>
                    <a:pt x="733" y="1214"/>
                  </a:cubicBezTo>
                  <a:cubicBezTo>
                    <a:pt x="921" y="1382"/>
                    <a:pt x="1109" y="1549"/>
                    <a:pt x="1235" y="1737"/>
                  </a:cubicBezTo>
                  <a:cubicBezTo>
                    <a:pt x="1360" y="1968"/>
                    <a:pt x="1360" y="2282"/>
                    <a:pt x="1695" y="24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805268" y="4102292"/>
              <a:ext cx="193889" cy="134723"/>
            </a:xfrm>
            <a:custGeom>
              <a:avLst/>
              <a:gdLst/>
              <a:ahLst/>
              <a:cxnLst/>
              <a:rect l="l" t="t" r="r" b="b"/>
              <a:pathLst>
                <a:path w="10965" h="7619" extrusionOk="0">
                  <a:moveTo>
                    <a:pt x="8579" y="1"/>
                  </a:moveTo>
                  <a:cubicBezTo>
                    <a:pt x="8391" y="1"/>
                    <a:pt x="8181" y="1"/>
                    <a:pt x="8035" y="84"/>
                  </a:cubicBezTo>
                  <a:cubicBezTo>
                    <a:pt x="7491" y="294"/>
                    <a:pt x="6905" y="294"/>
                    <a:pt x="6340" y="294"/>
                  </a:cubicBezTo>
                  <a:cubicBezTo>
                    <a:pt x="5545" y="294"/>
                    <a:pt x="4729" y="273"/>
                    <a:pt x="3955" y="273"/>
                  </a:cubicBezTo>
                  <a:cubicBezTo>
                    <a:pt x="3662" y="273"/>
                    <a:pt x="3369" y="294"/>
                    <a:pt x="3118" y="356"/>
                  </a:cubicBezTo>
                  <a:cubicBezTo>
                    <a:pt x="2658" y="419"/>
                    <a:pt x="2260" y="503"/>
                    <a:pt x="1779" y="587"/>
                  </a:cubicBezTo>
                  <a:cubicBezTo>
                    <a:pt x="1402" y="880"/>
                    <a:pt x="1151" y="1298"/>
                    <a:pt x="984" y="1821"/>
                  </a:cubicBezTo>
                  <a:cubicBezTo>
                    <a:pt x="837" y="2365"/>
                    <a:pt x="670" y="2909"/>
                    <a:pt x="712" y="3495"/>
                  </a:cubicBezTo>
                  <a:cubicBezTo>
                    <a:pt x="712" y="3704"/>
                    <a:pt x="670" y="3934"/>
                    <a:pt x="607" y="4144"/>
                  </a:cubicBezTo>
                  <a:cubicBezTo>
                    <a:pt x="398" y="4688"/>
                    <a:pt x="356" y="5274"/>
                    <a:pt x="398" y="5838"/>
                  </a:cubicBezTo>
                  <a:cubicBezTo>
                    <a:pt x="419" y="6341"/>
                    <a:pt x="398" y="6780"/>
                    <a:pt x="63" y="7198"/>
                  </a:cubicBezTo>
                  <a:cubicBezTo>
                    <a:pt x="0" y="7261"/>
                    <a:pt x="21" y="7387"/>
                    <a:pt x="21" y="7596"/>
                  </a:cubicBezTo>
                  <a:cubicBezTo>
                    <a:pt x="272" y="7596"/>
                    <a:pt x="398" y="7617"/>
                    <a:pt x="544" y="7617"/>
                  </a:cubicBezTo>
                  <a:cubicBezTo>
                    <a:pt x="581" y="7618"/>
                    <a:pt x="617" y="7618"/>
                    <a:pt x="654" y="7618"/>
                  </a:cubicBezTo>
                  <a:cubicBezTo>
                    <a:pt x="1475" y="7618"/>
                    <a:pt x="2294" y="7398"/>
                    <a:pt x="3055" y="7178"/>
                  </a:cubicBezTo>
                  <a:cubicBezTo>
                    <a:pt x="4080" y="6885"/>
                    <a:pt x="5085" y="6654"/>
                    <a:pt x="6131" y="6466"/>
                  </a:cubicBezTo>
                  <a:cubicBezTo>
                    <a:pt x="6696" y="6362"/>
                    <a:pt x="7240" y="6236"/>
                    <a:pt x="7826" y="6215"/>
                  </a:cubicBezTo>
                  <a:cubicBezTo>
                    <a:pt x="8642" y="6215"/>
                    <a:pt x="9332" y="5818"/>
                    <a:pt x="10148" y="5818"/>
                  </a:cubicBezTo>
                  <a:cubicBezTo>
                    <a:pt x="10253" y="5818"/>
                    <a:pt x="10357" y="5692"/>
                    <a:pt x="10483" y="5608"/>
                  </a:cubicBezTo>
                  <a:cubicBezTo>
                    <a:pt x="10525" y="5001"/>
                    <a:pt x="10525" y="4395"/>
                    <a:pt x="10546" y="3830"/>
                  </a:cubicBezTo>
                  <a:cubicBezTo>
                    <a:pt x="10546" y="3537"/>
                    <a:pt x="10546" y="3223"/>
                    <a:pt x="10671" y="2993"/>
                  </a:cubicBezTo>
                  <a:cubicBezTo>
                    <a:pt x="10881" y="2574"/>
                    <a:pt x="10860" y="2135"/>
                    <a:pt x="10860" y="1675"/>
                  </a:cubicBezTo>
                  <a:cubicBezTo>
                    <a:pt x="10881" y="1152"/>
                    <a:pt x="10943" y="608"/>
                    <a:pt x="10964" y="64"/>
                  </a:cubicBezTo>
                  <a:cubicBezTo>
                    <a:pt x="10902" y="64"/>
                    <a:pt x="10776" y="1"/>
                    <a:pt x="106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806753" y="4223983"/>
              <a:ext cx="204604" cy="144908"/>
            </a:xfrm>
            <a:custGeom>
              <a:avLst/>
              <a:gdLst/>
              <a:ahLst/>
              <a:cxnLst/>
              <a:rect l="l" t="t" r="r" b="b"/>
              <a:pathLst>
                <a:path w="11571" h="8195" extrusionOk="0">
                  <a:moveTo>
                    <a:pt x="9753" y="0"/>
                  </a:moveTo>
                  <a:cubicBezTo>
                    <a:pt x="9523" y="0"/>
                    <a:pt x="9381" y="43"/>
                    <a:pt x="9039" y="128"/>
                  </a:cubicBezTo>
                  <a:cubicBezTo>
                    <a:pt x="8788" y="212"/>
                    <a:pt x="8495" y="275"/>
                    <a:pt x="8202" y="296"/>
                  </a:cubicBezTo>
                  <a:cubicBezTo>
                    <a:pt x="6612" y="421"/>
                    <a:pt x="5064" y="672"/>
                    <a:pt x="3557" y="1153"/>
                  </a:cubicBezTo>
                  <a:cubicBezTo>
                    <a:pt x="2532" y="1467"/>
                    <a:pt x="1486" y="1718"/>
                    <a:pt x="377" y="1718"/>
                  </a:cubicBezTo>
                  <a:cubicBezTo>
                    <a:pt x="340" y="1718"/>
                    <a:pt x="302" y="1716"/>
                    <a:pt x="265" y="1716"/>
                  </a:cubicBezTo>
                  <a:cubicBezTo>
                    <a:pt x="153" y="1716"/>
                    <a:pt x="47" y="1739"/>
                    <a:pt x="0" y="1928"/>
                  </a:cubicBezTo>
                  <a:cubicBezTo>
                    <a:pt x="628" y="2974"/>
                    <a:pt x="1109" y="4104"/>
                    <a:pt x="1527" y="5275"/>
                  </a:cubicBezTo>
                  <a:cubicBezTo>
                    <a:pt x="1883" y="6259"/>
                    <a:pt x="2364" y="7200"/>
                    <a:pt x="2825" y="8163"/>
                  </a:cubicBezTo>
                  <a:cubicBezTo>
                    <a:pt x="2966" y="8163"/>
                    <a:pt x="3140" y="8195"/>
                    <a:pt x="3296" y="8195"/>
                  </a:cubicBezTo>
                  <a:cubicBezTo>
                    <a:pt x="3394" y="8195"/>
                    <a:pt x="3485" y="8182"/>
                    <a:pt x="3557" y="8142"/>
                  </a:cubicBezTo>
                  <a:cubicBezTo>
                    <a:pt x="3886" y="7956"/>
                    <a:pt x="4225" y="7926"/>
                    <a:pt x="4568" y="7926"/>
                  </a:cubicBezTo>
                  <a:cubicBezTo>
                    <a:pt x="4725" y="7926"/>
                    <a:pt x="4884" y="7933"/>
                    <a:pt x="5043" y="7933"/>
                  </a:cubicBezTo>
                  <a:cubicBezTo>
                    <a:pt x="5282" y="7933"/>
                    <a:pt x="5523" y="7937"/>
                    <a:pt x="5765" y="7937"/>
                  </a:cubicBezTo>
                  <a:cubicBezTo>
                    <a:pt x="6409" y="7937"/>
                    <a:pt x="7055" y="7904"/>
                    <a:pt x="7679" y="7661"/>
                  </a:cubicBezTo>
                  <a:cubicBezTo>
                    <a:pt x="7763" y="7640"/>
                    <a:pt x="7867" y="7640"/>
                    <a:pt x="7972" y="7640"/>
                  </a:cubicBezTo>
                  <a:cubicBezTo>
                    <a:pt x="9102" y="7640"/>
                    <a:pt x="10148" y="7263"/>
                    <a:pt x="11236" y="7033"/>
                  </a:cubicBezTo>
                  <a:cubicBezTo>
                    <a:pt x="11445" y="6991"/>
                    <a:pt x="11571" y="6824"/>
                    <a:pt x="11508" y="6614"/>
                  </a:cubicBezTo>
                  <a:cubicBezTo>
                    <a:pt x="11341" y="6091"/>
                    <a:pt x="11320" y="5568"/>
                    <a:pt x="11341" y="5087"/>
                  </a:cubicBezTo>
                  <a:cubicBezTo>
                    <a:pt x="11382" y="4669"/>
                    <a:pt x="11278" y="4271"/>
                    <a:pt x="11173" y="3873"/>
                  </a:cubicBezTo>
                  <a:cubicBezTo>
                    <a:pt x="11006" y="3329"/>
                    <a:pt x="10818" y="2785"/>
                    <a:pt x="10797" y="2200"/>
                  </a:cubicBezTo>
                  <a:cubicBezTo>
                    <a:pt x="10776" y="1467"/>
                    <a:pt x="10546" y="756"/>
                    <a:pt x="10483" y="65"/>
                  </a:cubicBezTo>
                  <a:cubicBezTo>
                    <a:pt x="10125" y="22"/>
                    <a:pt x="9917" y="0"/>
                    <a:pt x="97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1003206" y="4132494"/>
              <a:ext cx="44047" cy="171096"/>
            </a:xfrm>
            <a:custGeom>
              <a:avLst/>
              <a:gdLst/>
              <a:ahLst/>
              <a:cxnLst/>
              <a:rect l="l" t="t" r="r" b="b"/>
              <a:pathLst>
                <a:path w="2491" h="9676" extrusionOk="0">
                  <a:moveTo>
                    <a:pt x="730" y="1"/>
                  </a:moveTo>
                  <a:cubicBezTo>
                    <a:pt x="696" y="1"/>
                    <a:pt x="655" y="9"/>
                    <a:pt x="607" y="29"/>
                  </a:cubicBezTo>
                  <a:cubicBezTo>
                    <a:pt x="628" y="573"/>
                    <a:pt x="607" y="1159"/>
                    <a:pt x="335" y="1682"/>
                  </a:cubicBezTo>
                  <a:cubicBezTo>
                    <a:pt x="293" y="1787"/>
                    <a:pt x="293" y="1933"/>
                    <a:pt x="293" y="2038"/>
                  </a:cubicBezTo>
                  <a:cubicBezTo>
                    <a:pt x="398" y="3586"/>
                    <a:pt x="0" y="5156"/>
                    <a:pt x="524" y="6662"/>
                  </a:cubicBezTo>
                  <a:cubicBezTo>
                    <a:pt x="544" y="6725"/>
                    <a:pt x="544" y="6809"/>
                    <a:pt x="544" y="6851"/>
                  </a:cubicBezTo>
                  <a:cubicBezTo>
                    <a:pt x="524" y="7687"/>
                    <a:pt x="816" y="8483"/>
                    <a:pt x="1068" y="9257"/>
                  </a:cubicBezTo>
                  <a:cubicBezTo>
                    <a:pt x="1130" y="9382"/>
                    <a:pt x="1214" y="9529"/>
                    <a:pt x="1277" y="9675"/>
                  </a:cubicBezTo>
                  <a:cubicBezTo>
                    <a:pt x="1528" y="9424"/>
                    <a:pt x="1632" y="9152"/>
                    <a:pt x="1632" y="8838"/>
                  </a:cubicBezTo>
                  <a:cubicBezTo>
                    <a:pt x="1570" y="8273"/>
                    <a:pt x="1716" y="7708"/>
                    <a:pt x="1904" y="7164"/>
                  </a:cubicBezTo>
                  <a:cubicBezTo>
                    <a:pt x="2051" y="6767"/>
                    <a:pt x="2093" y="6348"/>
                    <a:pt x="2176" y="5972"/>
                  </a:cubicBezTo>
                  <a:cubicBezTo>
                    <a:pt x="2281" y="5407"/>
                    <a:pt x="2386" y="4842"/>
                    <a:pt x="2490" y="4214"/>
                  </a:cubicBezTo>
                  <a:cubicBezTo>
                    <a:pt x="2428" y="4089"/>
                    <a:pt x="2365" y="3817"/>
                    <a:pt x="2281" y="3586"/>
                  </a:cubicBezTo>
                  <a:cubicBezTo>
                    <a:pt x="1884" y="2457"/>
                    <a:pt x="1591" y="1285"/>
                    <a:pt x="963" y="239"/>
                  </a:cubicBezTo>
                  <a:cubicBezTo>
                    <a:pt x="912" y="154"/>
                    <a:pt x="875" y="1"/>
                    <a:pt x="7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784544" y="4086395"/>
              <a:ext cx="278977" cy="300443"/>
            </a:xfrm>
            <a:custGeom>
              <a:avLst/>
              <a:gdLst/>
              <a:ahLst/>
              <a:cxnLst/>
              <a:rect l="l" t="t" r="r" b="b"/>
              <a:pathLst>
                <a:path w="15777" h="16991" extrusionOk="0">
                  <a:moveTo>
                    <a:pt x="13580" y="15609"/>
                  </a:moveTo>
                  <a:cubicBezTo>
                    <a:pt x="12450" y="15839"/>
                    <a:pt x="11341" y="16153"/>
                    <a:pt x="10232" y="16258"/>
                  </a:cubicBezTo>
                  <a:cubicBezTo>
                    <a:pt x="9040" y="16383"/>
                    <a:pt x="7868" y="16760"/>
                    <a:pt x="6633" y="16655"/>
                  </a:cubicBezTo>
                  <a:cubicBezTo>
                    <a:pt x="6152" y="16592"/>
                    <a:pt x="5650" y="16676"/>
                    <a:pt x="5148" y="16823"/>
                  </a:cubicBezTo>
                  <a:cubicBezTo>
                    <a:pt x="4687" y="16990"/>
                    <a:pt x="4164" y="16906"/>
                    <a:pt x="3641" y="16885"/>
                  </a:cubicBezTo>
                  <a:cubicBezTo>
                    <a:pt x="3495" y="16885"/>
                    <a:pt x="3369" y="16718"/>
                    <a:pt x="3244" y="16655"/>
                  </a:cubicBezTo>
                  <a:cubicBezTo>
                    <a:pt x="3181" y="16613"/>
                    <a:pt x="3160" y="16551"/>
                    <a:pt x="3160" y="16488"/>
                  </a:cubicBezTo>
                  <a:cubicBezTo>
                    <a:pt x="2804" y="15107"/>
                    <a:pt x="2009" y="13872"/>
                    <a:pt x="1591" y="12512"/>
                  </a:cubicBezTo>
                  <a:cubicBezTo>
                    <a:pt x="1382" y="11780"/>
                    <a:pt x="984" y="11131"/>
                    <a:pt x="649" y="10441"/>
                  </a:cubicBezTo>
                  <a:cubicBezTo>
                    <a:pt x="545" y="10211"/>
                    <a:pt x="440" y="9981"/>
                    <a:pt x="294" y="9792"/>
                  </a:cubicBezTo>
                  <a:cubicBezTo>
                    <a:pt x="1" y="9437"/>
                    <a:pt x="1" y="9060"/>
                    <a:pt x="189" y="8641"/>
                  </a:cubicBezTo>
                  <a:cubicBezTo>
                    <a:pt x="294" y="8453"/>
                    <a:pt x="294" y="8223"/>
                    <a:pt x="314" y="7993"/>
                  </a:cubicBezTo>
                  <a:cubicBezTo>
                    <a:pt x="398" y="7261"/>
                    <a:pt x="419" y="6528"/>
                    <a:pt x="503" y="5817"/>
                  </a:cubicBezTo>
                  <a:cubicBezTo>
                    <a:pt x="524" y="5566"/>
                    <a:pt x="607" y="5315"/>
                    <a:pt x="628" y="5064"/>
                  </a:cubicBezTo>
                  <a:cubicBezTo>
                    <a:pt x="670" y="4833"/>
                    <a:pt x="775" y="4561"/>
                    <a:pt x="754" y="4331"/>
                  </a:cubicBezTo>
                  <a:cubicBezTo>
                    <a:pt x="712" y="3473"/>
                    <a:pt x="1047" y="2699"/>
                    <a:pt x="1361" y="1946"/>
                  </a:cubicBezTo>
                  <a:cubicBezTo>
                    <a:pt x="1444" y="1716"/>
                    <a:pt x="1612" y="1527"/>
                    <a:pt x="1800" y="1339"/>
                  </a:cubicBezTo>
                  <a:cubicBezTo>
                    <a:pt x="2030" y="1088"/>
                    <a:pt x="2323" y="879"/>
                    <a:pt x="2616" y="607"/>
                  </a:cubicBezTo>
                  <a:cubicBezTo>
                    <a:pt x="3118" y="732"/>
                    <a:pt x="3579" y="649"/>
                    <a:pt x="4081" y="481"/>
                  </a:cubicBezTo>
                  <a:cubicBezTo>
                    <a:pt x="4374" y="377"/>
                    <a:pt x="4708" y="377"/>
                    <a:pt x="5022" y="356"/>
                  </a:cubicBezTo>
                  <a:cubicBezTo>
                    <a:pt x="5901" y="335"/>
                    <a:pt x="6801" y="356"/>
                    <a:pt x="7680" y="335"/>
                  </a:cubicBezTo>
                  <a:cubicBezTo>
                    <a:pt x="8056" y="335"/>
                    <a:pt x="8454" y="230"/>
                    <a:pt x="8809" y="167"/>
                  </a:cubicBezTo>
                  <a:cubicBezTo>
                    <a:pt x="9123" y="126"/>
                    <a:pt x="9437" y="21"/>
                    <a:pt x="9751" y="21"/>
                  </a:cubicBezTo>
                  <a:cubicBezTo>
                    <a:pt x="10609" y="0"/>
                    <a:pt x="11488" y="0"/>
                    <a:pt x="12325" y="21"/>
                  </a:cubicBezTo>
                  <a:cubicBezTo>
                    <a:pt x="12994" y="21"/>
                    <a:pt x="12994" y="63"/>
                    <a:pt x="13224" y="732"/>
                  </a:cubicBezTo>
                  <a:cubicBezTo>
                    <a:pt x="13287" y="900"/>
                    <a:pt x="13392" y="1067"/>
                    <a:pt x="13475" y="1255"/>
                  </a:cubicBezTo>
                  <a:cubicBezTo>
                    <a:pt x="13852" y="2030"/>
                    <a:pt x="14270" y="2825"/>
                    <a:pt x="14668" y="3620"/>
                  </a:cubicBezTo>
                  <a:cubicBezTo>
                    <a:pt x="14794" y="3913"/>
                    <a:pt x="14898" y="4206"/>
                    <a:pt x="15003" y="4520"/>
                  </a:cubicBezTo>
                  <a:cubicBezTo>
                    <a:pt x="15212" y="5189"/>
                    <a:pt x="15421" y="5900"/>
                    <a:pt x="15631" y="6612"/>
                  </a:cubicBezTo>
                  <a:cubicBezTo>
                    <a:pt x="15693" y="6821"/>
                    <a:pt x="15777" y="7051"/>
                    <a:pt x="15714" y="7261"/>
                  </a:cubicBezTo>
                  <a:cubicBezTo>
                    <a:pt x="15568" y="7846"/>
                    <a:pt x="15568" y="8474"/>
                    <a:pt x="15463" y="9039"/>
                  </a:cubicBezTo>
                  <a:cubicBezTo>
                    <a:pt x="15379" y="9520"/>
                    <a:pt x="15254" y="9960"/>
                    <a:pt x="15149" y="10420"/>
                  </a:cubicBezTo>
                  <a:cubicBezTo>
                    <a:pt x="15087" y="10608"/>
                    <a:pt x="14982" y="10797"/>
                    <a:pt x="15003" y="10985"/>
                  </a:cubicBezTo>
                  <a:cubicBezTo>
                    <a:pt x="15087" y="11759"/>
                    <a:pt x="14794" y="12471"/>
                    <a:pt x="14542" y="13161"/>
                  </a:cubicBezTo>
                  <a:cubicBezTo>
                    <a:pt x="14480" y="13287"/>
                    <a:pt x="14438" y="13433"/>
                    <a:pt x="14459" y="13538"/>
                  </a:cubicBezTo>
                  <a:cubicBezTo>
                    <a:pt x="14480" y="14354"/>
                    <a:pt x="14061" y="15002"/>
                    <a:pt x="13580" y="15609"/>
                  </a:cubicBezTo>
                  <a:close/>
                  <a:moveTo>
                    <a:pt x="1193" y="8474"/>
                  </a:moveTo>
                  <a:cubicBezTo>
                    <a:pt x="1402" y="8495"/>
                    <a:pt x="1570" y="8516"/>
                    <a:pt x="1716" y="8516"/>
                  </a:cubicBezTo>
                  <a:cubicBezTo>
                    <a:pt x="2574" y="8537"/>
                    <a:pt x="3432" y="8307"/>
                    <a:pt x="4227" y="8077"/>
                  </a:cubicBezTo>
                  <a:cubicBezTo>
                    <a:pt x="5252" y="7784"/>
                    <a:pt x="6257" y="7553"/>
                    <a:pt x="7303" y="7365"/>
                  </a:cubicBezTo>
                  <a:cubicBezTo>
                    <a:pt x="7868" y="7261"/>
                    <a:pt x="8412" y="7135"/>
                    <a:pt x="8998" y="7114"/>
                  </a:cubicBezTo>
                  <a:cubicBezTo>
                    <a:pt x="9814" y="7114"/>
                    <a:pt x="10504" y="6717"/>
                    <a:pt x="11320" y="6717"/>
                  </a:cubicBezTo>
                  <a:cubicBezTo>
                    <a:pt x="11425" y="6717"/>
                    <a:pt x="11529" y="6591"/>
                    <a:pt x="11655" y="6507"/>
                  </a:cubicBezTo>
                  <a:cubicBezTo>
                    <a:pt x="11697" y="5900"/>
                    <a:pt x="11697" y="5294"/>
                    <a:pt x="11718" y="4729"/>
                  </a:cubicBezTo>
                  <a:cubicBezTo>
                    <a:pt x="11718" y="4436"/>
                    <a:pt x="11718" y="4122"/>
                    <a:pt x="11843" y="3892"/>
                  </a:cubicBezTo>
                  <a:cubicBezTo>
                    <a:pt x="12053" y="3473"/>
                    <a:pt x="12032" y="3034"/>
                    <a:pt x="12032" y="2574"/>
                  </a:cubicBezTo>
                  <a:cubicBezTo>
                    <a:pt x="12053" y="2051"/>
                    <a:pt x="12115" y="1507"/>
                    <a:pt x="12136" y="963"/>
                  </a:cubicBezTo>
                  <a:cubicBezTo>
                    <a:pt x="12074" y="963"/>
                    <a:pt x="11948" y="900"/>
                    <a:pt x="11843" y="900"/>
                  </a:cubicBezTo>
                  <a:lnTo>
                    <a:pt x="9751" y="900"/>
                  </a:lnTo>
                  <a:cubicBezTo>
                    <a:pt x="9563" y="900"/>
                    <a:pt x="9353" y="900"/>
                    <a:pt x="9207" y="983"/>
                  </a:cubicBezTo>
                  <a:cubicBezTo>
                    <a:pt x="8663" y="1193"/>
                    <a:pt x="8077" y="1193"/>
                    <a:pt x="7512" y="1193"/>
                  </a:cubicBezTo>
                  <a:cubicBezTo>
                    <a:pt x="6717" y="1193"/>
                    <a:pt x="5901" y="1172"/>
                    <a:pt x="5127" y="1172"/>
                  </a:cubicBezTo>
                  <a:cubicBezTo>
                    <a:pt x="4834" y="1172"/>
                    <a:pt x="4541" y="1193"/>
                    <a:pt x="4290" y="1255"/>
                  </a:cubicBezTo>
                  <a:cubicBezTo>
                    <a:pt x="3830" y="1318"/>
                    <a:pt x="3432" y="1402"/>
                    <a:pt x="2951" y="1486"/>
                  </a:cubicBezTo>
                  <a:cubicBezTo>
                    <a:pt x="2574" y="1779"/>
                    <a:pt x="2323" y="2197"/>
                    <a:pt x="2156" y="2720"/>
                  </a:cubicBezTo>
                  <a:cubicBezTo>
                    <a:pt x="2009" y="3264"/>
                    <a:pt x="1842" y="3808"/>
                    <a:pt x="1884" y="4394"/>
                  </a:cubicBezTo>
                  <a:cubicBezTo>
                    <a:pt x="1884" y="4603"/>
                    <a:pt x="1842" y="4833"/>
                    <a:pt x="1779" y="5043"/>
                  </a:cubicBezTo>
                  <a:cubicBezTo>
                    <a:pt x="1570" y="5587"/>
                    <a:pt x="1528" y="6173"/>
                    <a:pt x="1570" y="6737"/>
                  </a:cubicBezTo>
                  <a:cubicBezTo>
                    <a:pt x="1591" y="7240"/>
                    <a:pt x="1570" y="7679"/>
                    <a:pt x="1235" y="8097"/>
                  </a:cubicBezTo>
                  <a:cubicBezTo>
                    <a:pt x="1172" y="8160"/>
                    <a:pt x="1235" y="8265"/>
                    <a:pt x="1193" y="8474"/>
                  </a:cubicBezTo>
                  <a:close/>
                  <a:moveTo>
                    <a:pt x="11739" y="7846"/>
                  </a:moveTo>
                  <a:cubicBezTo>
                    <a:pt x="10881" y="7742"/>
                    <a:pt x="10881" y="7763"/>
                    <a:pt x="10295" y="7909"/>
                  </a:cubicBezTo>
                  <a:cubicBezTo>
                    <a:pt x="10044" y="7993"/>
                    <a:pt x="9751" y="8056"/>
                    <a:pt x="9458" y="8077"/>
                  </a:cubicBezTo>
                  <a:cubicBezTo>
                    <a:pt x="7868" y="8202"/>
                    <a:pt x="6320" y="8453"/>
                    <a:pt x="4813" y="8934"/>
                  </a:cubicBezTo>
                  <a:cubicBezTo>
                    <a:pt x="3788" y="9248"/>
                    <a:pt x="2742" y="9499"/>
                    <a:pt x="1654" y="9499"/>
                  </a:cubicBezTo>
                  <a:cubicBezTo>
                    <a:pt x="1486" y="9499"/>
                    <a:pt x="1340" y="9458"/>
                    <a:pt x="1256" y="9709"/>
                  </a:cubicBezTo>
                  <a:cubicBezTo>
                    <a:pt x="1884" y="10755"/>
                    <a:pt x="2386" y="11885"/>
                    <a:pt x="2804" y="13056"/>
                  </a:cubicBezTo>
                  <a:cubicBezTo>
                    <a:pt x="3139" y="14040"/>
                    <a:pt x="3641" y="14981"/>
                    <a:pt x="4081" y="15944"/>
                  </a:cubicBezTo>
                  <a:cubicBezTo>
                    <a:pt x="4311" y="15944"/>
                    <a:pt x="4625" y="16028"/>
                    <a:pt x="4813" y="15923"/>
                  </a:cubicBezTo>
                  <a:cubicBezTo>
                    <a:pt x="5294" y="15651"/>
                    <a:pt x="5796" y="15714"/>
                    <a:pt x="6299" y="15714"/>
                  </a:cubicBezTo>
                  <a:cubicBezTo>
                    <a:pt x="7198" y="15714"/>
                    <a:pt x="8077" y="15776"/>
                    <a:pt x="8935" y="15442"/>
                  </a:cubicBezTo>
                  <a:cubicBezTo>
                    <a:pt x="9019" y="15421"/>
                    <a:pt x="9123" y="15421"/>
                    <a:pt x="9228" y="15421"/>
                  </a:cubicBezTo>
                  <a:cubicBezTo>
                    <a:pt x="10358" y="15421"/>
                    <a:pt x="11404" y="15044"/>
                    <a:pt x="12492" y="14814"/>
                  </a:cubicBezTo>
                  <a:cubicBezTo>
                    <a:pt x="12701" y="14772"/>
                    <a:pt x="12848" y="14605"/>
                    <a:pt x="12764" y="14395"/>
                  </a:cubicBezTo>
                  <a:cubicBezTo>
                    <a:pt x="12638" y="13893"/>
                    <a:pt x="12576" y="13412"/>
                    <a:pt x="12597" y="12889"/>
                  </a:cubicBezTo>
                  <a:cubicBezTo>
                    <a:pt x="12638" y="12471"/>
                    <a:pt x="12534" y="12073"/>
                    <a:pt x="12429" y="11675"/>
                  </a:cubicBezTo>
                  <a:cubicBezTo>
                    <a:pt x="12262" y="11131"/>
                    <a:pt x="12074" y="10587"/>
                    <a:pt x="12053" y="10002"/>
                  </a:cubicBezTo>
                  <a:cubicBezTo>
                    <a:pt x="12053" y="9227"/>
                    <a:pt x="11822" y="8537"/>
                    <a:pt x="11739" y="7846"/>
                  </a:cubicBezTo>
                  <a:close/>
                  <a:moveTo>
                    <a:pt x="14856" y="6821"/>
                  </a:moveTo>
                  <a:lnTo>
                    <a:pt x="14647" y="6193"/>
                  </a:lnTo>
                  <a:cubicBezTo>
                    <a:pt x="14250" y="5064"/>
                    <a:pt x="13957" y="3892"/>
                    <a:pt x="13329" y="2846"/>
                  </a:cubicBezTo>
                  <a:cubicBezTo>
                    <a:pt x="13266" y="2741"/>
                    <a:pt x="13224" y="2532"/>
                    <a:pt x="12973" y="2636"/>
                  </a:cubicBezTo>
                  <a:cubicBezTo>
                    <a:pt x="12994" y="3180"/>
                    <a:pt x="12973" y="3766"/>
                    <a:pt x="12701" y="4289"/>
                  </a:cubicBezTo>
                  <a:cubicBezTo>
                    <a:pt x="12659" y="4394"/>
                    <a:pt x="12659" y="4540"/>
                    <a:pt x="12659" y="4645"/>
                  </a:cubicBezTo>
                  <a:cubicBezTo>
                    <a:pt x="12764" y="6193"/>
                    <a:pt x="12366" y="7763"/>
                    <a:pt x="12890" y="9269"/>
                  </a:cubicBezTo>
                  <a:cubicBezTo>
                    <a:pt x="12910" y="9332"/>
                    <a:pt x="12910" y="9416"/>
                    <a:pt x="12910" y="9458"/>
                  </a:cubicBezTo>
                  <a:cubicBezTo>
                    <a:pt x="12890" y="10294"/>
                    <a:pt x="13182" y="11090"/>
                    <a:pt x="13434" y="11864"/>
                  </a:cubicBezTo>
                  <a:cubicBezTo>
                    <a:pt x="13496" y="11989"/>
                    <a:pt x="13580" y="12136"/>
                    <a:pt x="13643" y="12282"/>
                  </a:cubicBezTo>
                  <a:cubicBezTo>
                    <a:pt x="13894" y="12031"/>
                    <a:pt x="13998" y="11759"/>
                    <a:pt x="13998" y="11445"/>
                  </a:cubicBezTo>
                  <a:cubicBezTo>
                    <a:pt x="13936" y="10880"/>
                    <a:pt x="14082" y="10315"/>
                    <a:pt x="14270" y="9771"/>
                  </a:cubicBezTo>
                  <a:cubicBezTo>
                    <a:pt x="14417" y="9374"/>
                    <a:pt x="14459" y="8955"/>
                    <a:pt x="14542" y="8579"/>
                  </a:cubicBezTo>
                  <a:cubicBezTo>
                    <a:pt x="14647" y="8014"/>
                    <a:pt x="14731" y="7470"/>
                    <a:pt x="14856" y="68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856689" y="4262867"/>
              <a:ext cx="85495" cy="83267"/>
            </a:xfrm>
            <a:custGeom>
              <a:avLst/>
              <a:gdLst/>
              <a:ahLst/>
              <a:cxnLst/>
              <a:rect l="l" t="t" r="r" b="b"/>
              <a:pathLst>
                <a:path w="4835" h="4709" extrusionOk="0">
                  <a:moveTo>
                    <a:pt x="4834" y="3620"/>
                  </a:moveTo>
                  <a:cubicBezTo>
                    <a:pt x="4499" y="4290"/>
                    <a:pt x="3955" y="4708"/>
                    <a:pt x="3139" y="4687"/>
                  </a:cubicBezTo>
                  <a:cubicBezTo>
                    <a:pt x="2867" y="4687"/>
                    <a:pt x="2616" y="4708"/>
                    <a:pt x="2386" y="4687"/>
                  </a:cubicBezTo>
                  <a:cubicBezTo>
                    <a:pt x="1696" y="4604"/>
                    <a:pt x="1089" y="4374"/>
                    <a:pt x="754" y="3725"/>
                  </a:cubicBezTo>
                  <a:cubicBezTo>
                    <a:pt x="670" y="3579"/>
                    <a:pt x="587" y="3432"/>
                    <a:pt x="503" y="3327"/>
                  </a:cubicBezTo>
                  <a:cubicBezTo>
                    <a:pt x="231" y="3055"/>
                    <a:pt x="126" y="2742"/>
                    <a:pt x="147" y="2386"/>
                  </a:cubicBezTo>
                  <a:cubicBezTo>
                    <a:pt x="147" y="2281"/>
                    <a:pt x="189" y="2198"/>
                    <a:pt x="147" y="2093"/>
                  </a:cubicBezTo>
                  <a:cubicBezTo>
                    <a:pt x="1" y="1214"/>
                    <a:pt x="566" y="691"/>
                    <a:pt x="1151" y="189"/>
                  </a:cubicBezTo>
                  <a:cubicBezTo>
                    <a:pt x="1256" y="84"/>
                    <a:pt x="1444" y="22"/>
                    <a:pt x="1591" y="1"/>
                  </a:cubicBezTo>
                  <a:cubicBezTo>
                    <a:pt x="2240" y="1"/>
                    <a:pt x="2930" y="1"/>
                    <a:pt x="3579" y="22"/>
                  </a:cubicBezTo>
                  <a:cubicBezTo>
                    <a:pt x="3662" y="22"/>
                    <a:pt x="3767" y="84"/>
                    <a:pt x="3851" y="126"/>
                  </a:cubicBezTo>
                  <a:cubicBezTo>
                    <a:pt x="4081" y="231"/>
                    <a:pt x="4102" y="649"/>
                    <a:pt x="3872" y="754"/>
                  </a:cubicBezTo>
                  <a:cubicBezTo>
                    <a:pt x="3683" y="858"/>
                    <a:pt x="3453" y="921"/>
                    <a:pt x="3244" y="942"/>
                  </a:cubicBezTo>
                  <a:cubicBezTo>
                    <a:pt x="2867" y="963"/>
                    <a:pt x="2491" y="942"/>
                    <a:pt x="2093" y="963"/>
                  </a:cubicBezTo>
                  <a:cubicBezTo>
                    <a:pt x="1549" y="1005"/>
                    <a:pt x="1256" y="1340"/>
                    <a:pt x="1193" y="1884"/>
                  </a:cubicBezTo>
                  <a:cubicBezTo>
                    <a:pt x="1131" y="3118"/>
                    <a:pt x="2281" y="3955"/>
                    <a:pt x="3537" y="3620"/>
                  </a:cubicBezTo>
                  <a:cubicBezTo>
                    <a:pt x="3767" y="3537"/>
                    <a:pt x="3997" y="3411"/>
                    <a:pt x="4227" y="3348"/>
                  </a:cubicBezTo>
                  <a:cubicBezTo>
                    <a:pt x="4499" y="3265"/>
                    <a:pt x="4709" y="3327"/>
                    <a:pt x="4834" y="3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4" name="Google Shape;884;p28"/>
          <p:cNvGrpSpPr/>
          <p:nvPr/>
        </p:nvGrpSpPr>
        <p:grpSpPr>
          <a:xfrm>
            <a:off x="7827689" y="796836"/>
            <a:ext cx="741250" cy="792000"/>
            <a:chOff x="-3118700" y="2365900"/>
            <a:chExt cx="741250" cy="792000"/>
          </a:xfrm>
        </p:grpSpPr>
        <p:sp>
          <p:nvSpPr>
            <p:cNvPr id="885" name="Google Shape;885;p2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5" name="Google Shape;895;p28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896" name="Google Shape;896;p2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8" name="Google Shape;898;p28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899" name="Google Shape;899;p2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1" name="Google Shape;901;p28"/>
          <p:cNvGrpSpPr/>
          <p:nvPr/>
        </p:nvGrpSpPr>
        <p:grpSpPr>
          <a:xfrm>
            <a:off x="1474325" y="858525"/>
            <a:ext cx="808300" cy="1469525"/>
            <a:chOff x="1474325" y="858525"/>
            <a:chExt cx="808300" cy="1469525"/>
          </a:xfrm>
        </p:grpSpPr>
        <p:sp>
          <p:nvSpPr>
            <p:cNvPr id="902" name="Google Shape;902;p28"/>
            <p:cNvSpPr/>
            <p:nvPr/>
          </p:nvSpPr>
          <p:spPr>
            <a:xfrm flipH="1">
              <a:off x="1835475" y="881650"/>
              <a:ext cx="292975" cy="224175"/>
            </a:xfrm>
            <a:custGeom>
              <a:avLst/>
              <a:gdLst/>
              <a:ahLst/>
              <a:cxnLst/>
              <a:rect l="l" t="t" r="r" b="b"/>
              <a:pathLst>
                <a:path w="11719" h="8967" extrusionOk="0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8"/>
            <p:cNvSpPr/>
            <p:nvPr/>
          </p:nvSpPr>
          <p:spPr>
            <a:xfrm flipH="1">
              <a:off x="1975425" y="1054800"/>
              <a:ext cx="218850" cy="182675"/>
            </a:xfrm>
            <a:custGeom>
              <a:avLst/>
              <a:gdLst/>
              <a:ahLst/>
              <a:cxnLst/>
              <a:rect l="l" t="t" r="r" b="b"/>
              <a:pathLst>
                <a:path w="8754" h="7307" extrusionOk="0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8"/>
            <p:cNvSpPr/>
            <p:nvPr/>
          </p:nvSpPr>
          <p:spPr>
            <a:xfrm flipH="1">
              <a:off x="1952300" y="1043550"/>
              <a:ext cx="119225" cy="86600"/>
            </a:xfrm>
            <a:custGeom>
              <a:avLst/>
              <a:gdLst/>
              <a:ahLst/>
              <a:cxnLst/>
              <a:rect l="l" t="t" r="r" b="b"/>
              <a:pathLst>
                <a:path w="4769" h="3464" extrusionOk="0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5" name="Google Shape;905;p28"/>
            <p:cNvGrpSpPr/>
            <p:nvPr/>
          </p:nvGrpSpPr>
          <p:grpSpPr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906" name="Google Shape;906;p28"/>
              <p:cNvSpPr/>
              <p:nvPr/>
            </p:nvSpPr>
            <p:spPr>
              <a:xfrm flipH="1">
                <a:off x="1809975" y="858525"/>
                <a:ext cx="472650" cy="402675"/>
              </a:xfrm>
              <a:custGeom>
                <a:avLst/>
                <a:gdLst/>
                <a:ahLst/>
                <a:cxnLst/>
                <a:rect l="l" t="t" r="r" b="b"/>
                <a:pathLst>
                  <a:path w="18906" h="16107" extrusionOk="0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7" name="Google Shape;907;p28"/>
              <p:cNvGrpSpPr/>
              <p:nvPr/>
            </p:nvGrpSpPr>
            <p:grpSpPr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908" name="Google Shape;908;p28"/>
                <p:cNvSpPr/>
                <p:nvPr/>
              </p:nvSpPr>
              <p:spPr>
                <a:xfrm flipH="1">
                  <a:off x="1751250" y="1216700"/>
                  <a:ext cx="55175" cy="5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2089" extrusionOk="0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9" name="Google Shape;909;p28"/>
                <p:cNvSpPr/>
                <p:nvPr/>
              </p:nvSpPr>
              <p:spPr>
                <a:xfrm flipH="1">
                  <a:off x="1594700" y="1504900"/>
                  <a:ext cx="51025" cy="5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041" extrusionOk="0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28"/>
                <p:cNvSpPr/>
                <p:nvPr/>
              </p:nvSpPr>
              <p:spPr>
                <a:xfrm flipH="1">
                  <a:off x="1592925" y="1618775"/>
                  <a:ext cx="74150" cy="6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2729" extrusionOk="0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28"/>
                <p:cNvSpPr/>
                <p:nvPr/>
              </p:nvSpPr>
              <p:spPr>
                <a:xfrm flipH="1">
                  <a:off x="1800475" y="1719000"/>
                  <a:ext cx="58725" cy="6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" h="2444" extrusionOk="0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2" name="Google Shape;912;p28"/>
                <p:cNvSpPr/>
                <p:nvPr/>
              </p:nvSpPr>
              <p:spPr>
                <a:xfrm flipH="1">
                  <a:off x="1585800" y="2272875"/>
                  <a:ext cx="51025" cy="5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207" extrusionOk="0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28"/>
                <p:cNvSpPr/>
                <p:nvPr/>
              </p:nvSpPr>
              <p:spPr>
                <a:xfrm flipH="1">
                  <a:off x="1474325" y="2036250"/>
                  <a:ext cx="43900" cy="4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970" extrusionOk="0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28"/>
                <p:cNvSpPr/>
                <p:nvPr/>
              </p:nvSpPr>
              <p:spPr>
                <a:xfrm flipH="1">
                  <a:off x="1735250" y="1797875"/>
                  <a:ext cx="58125" cy="5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2230" extrusionOk="0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28"/>
                <p:cNvSpPr/>
                <p:nvPr/>
              </p:nvSpPr>
              <p:spPr>
                <a:xfrm flipH="1">
                  <a:off x="1723975" y="1648425"/>
                  <a:ext cx="46275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448" extrusionOk="0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p28"/>
                <p:cNvSpPr/>
                <p:nvPr/>
              </p:nvSpPr>
              <p:spPr>
                <a:xfrm flipH="1">
                  <a:off x="1504550" y="2170275"/>
                  <a:ext cx="41550" cy="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" h="1685" extrusionOk="0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28"/>
                <p:cNvSpPr/>
                <p:nvPr/>
              </p:nvSpPr>
              <p:spPr>
                <a:xfrm flipH="1">
                  <a:off x="1657550" y="1759325"/>
                  <a:ext cx="51025" cy="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922" extrusionOk="0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8"/>
                <p:cNvSpPr/>
                <p:nvPr/>
              </p:nvSpPr>
              <p:spPr>
                <a:xfrm flipH="1">
                  <a:off x="1554375" y="1686975"/>
                  <a:ext cx="54575" cy="5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" h="2349" extrusionOk="0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8"/>
                <p:cNvSpPr/>
                <p:nvPr/>
              </p:nvSpPr>
              <p:spPr>
                <a:xfrm flipH="1">
                  <a:off x="1511075" y="1793725"/>
                  <a:ext cx="37975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" h="1590" extrusionOk="0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8"/>
                <p:cNvSpPr/>
                <p:nvPr/>
              </p:nvSpPr>
              <p:spPr>
                <a:xfrm flipH="1">
                  <a:off x="1620200" y="1401125"/>
                  <a:ext cx="40350" cy="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828" extrusionOk="0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28"/>
                <p:cNvSpPr/>
                <p:nvPr/>
              </p:nvSpPr>
              <p:spPr>
                <a:xfrm flipH="1">
                  <a:off x="1663500" y="1304475"/>
                  <a:ext cx="40350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590" extrusionOk="0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28"/>
                <p:cNvSpPr/>
                <p:nvPr/>
              </p:nvSpPr>
              <p:spPr>
                <a:xfrm flipH="1">
                  <a:off x="1842575" y="1168675"/>
                  <a:ext cx="39175" cy="3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1566" extrusionOk="0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8"/>
                <p:cNvSpPr/>
                <p:nvPr/>
              </p:nvSpPr>
              <p:spPr>
                <a:xfrm flipH="1">
                  <a:off x="1483200" y="1905200"/>
                  <a:ext cx="33850" cy="4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614" extrusionOk="0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924" name="Google Shape;924;p28"/>
          <p:cNvGrpSpPr/>
          <p:nvPr/>
        </p:nvGrpSpPr>
        <p:grpSpPr>
          <a:xfrm>
            <a:off x="6852180" y="1463261"/>
            <a:ext cx="1561489" cy="1065910"/>
            <a:chOff x="6876425" y="1268933"/>
            <a:chExt cx="1561489" cy="1065910"/>
          </a:xfrm>
        </p:grpSpPr>
        <p:grpSp>
          <p:nvGrpSpPr>
            <p:cNvPr id="925" name="Google Shape;925;p28"/>
            <p:cNvGrpSpPr/>
            <p:nvPr/>
          </p:nvGrpSpPr>
          <p:grpSpPr>
            <a:xfrm rot="1400853">
              <a:off x="7594471" y="1724483"/>
              <a:ext cx="781310" cy="474987"/>
              <a:chOff x="10471811" y="1727339"/>
              <a:chExt cx="781325" cy="474996"/>
            </a:xfrm>
          </p:grpSpPr>
          <p:sp>
            <p:nvSpPr>
              <p:cNvPr id="926" name="Google Shape;926;p28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28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2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2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2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2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32" name="Google Shape;932;p2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933" name="Google Shape;933;p2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2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2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2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2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2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2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0" name="Google Shape;940;p28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1" name="Google Shape;941;p28"/>
          <p:cNvSpPr/>
          <p:nvPr/>
        </p:nvSpPr>
        <p:spPr>
          <a:xfrm>
            <a:off x="3810939" y="3186767"/>
            <a:ext cx="303577" cy="303527"/>
          </a:xfrm>
          <a:custGeom>
            <a:avLst/>
            <a:gdLst/>
            <a:ahLst/>
            <a:cxnLst/>
            <a:rect l="l" t="t" r="r" b="b"/>
            <a:pathLst>
              <a:path w="19982" h="19982" extrusionOk="0">
                <a:moveTo>
                  <a:pt x="14602" y="3500"/>
                </a:moveTo>
                <a:cubicBezTo>
                  <a:pt x="15137" y="3500"/>
                  <a:pt x="15682" y="3563"/>
                  <a:pt x="16247" y="3689"/>
                </a:cubicBezTo>
                <a:cubicBezTo>
                  <a:pt x="16179" y="4154"/>
                  <a:pt x="16095" y="4705"/>
                  <a:pt x="16033" y="5120"/>
                </a:cubicBezTo>
                <a:cubicBezTo>
                  <a:pt x="15810" y="5075"/>
                  <a:pt x="15484" y="5035"/>
                  <a:pt x="15150" y="5035"/>
                </a:cubicBezTo>
                <a:cubicBezTo>
                  <a:pt x="14968" y="5035"/>
                  <a:pt x="14783" y="5047"/>
                  <a:pt x="14611" y="5076"/>
                </a:cubicBezTo>
                <a:cubicBezTo>
                  <a:pt x="13536" y="5258"/>
                  <a:pt x="12918" y="5925"/>
                  <a:pt x="12918" y="6907"/>
                </a:cubicBezTo>
                <a:lnTo>
                  <a:pt x="12918" y="8819"/>
                </a:lnTo>
                <a:cubicBezTo>
                  <a:pt x="12918" y="9143"/>
                  <a:pt x="13180" y="9405"/>
                  <a:pt x="13504" y="9405"/>
                </a:cubicBezTo>
                <a:lnTo>
                  <a:pt x="15681" y="9405"/>
                </a:lnTo>
                <a:lnTo>
                  <a:pt x="15388" y="10576"/>
                </a:lnTo>
                <a:lnTo>
                  <a:pt x="13504" y="10576"/>
                </a:lnTo>
                <a:cubicBezTo>
                  <a:pt x="13180" y="10576"/>
                  <a:pt x="12918" y="10838"/>
                  <a:pt x="12918" y="11161"/>
                </a:cubicBezTo>
                <a:lnTo>
                  <a:pt x="12918" y="18811"/>
                </a:lnTo>
                <a:lnTo>
                  <a:pt x="11162" y="18811"/>
                </a:lnTo>
                <a:lnTo>
                  <a:pt x="11162" y="11161"/>
                </a:lnTo>
                <a:cubicBezTo>
                  <a:pt x="11162" y="10838"/>
                  <a:pt x="10900" y="10576"/>
                  <a:pt x="10576" y="10576"/>
                </a:cubicBezTo>
                <a:lnTo>
                  <a:pt x="9407" y="10576"/>
                </a:lnTo>
                <a:lnTo>
                  <a:pt x="9407" y="9405"/>
                </a:lnTo>
                <a:lnTo>
                  <a:pt x="10576" y="9405"/>
                </a:lnTo>
                <a:cubicBezTo>
                  <a:pt x="10900" y="9405"/>
                  <a:pt x="11162" y="9143"/>
                  <a:pt x="11162" y="8821"/>
                </a:cubicBezTo>
                <a:cubicBezTo>
                  <a:pt x="11162" y="7215"/>
                  <a:pt x="11162" y="6481"/>
                  <a:pt x="11162" y="6143"/>
                </a:cubicBezTo>
                <a:cubicBezTo>
                  <a:pt x="11162" y="5520"/>
                  <a:pt x="11163" y="4843"/>
                  <a:pt x="11770" y="4324"/>
                </a:cubicBezTo>
                <a:cubicBezTo>
                  <a:pt x="12234" y="3928"/>
                  <a:pt x="12823" y="3687"/>
                  <a:pt x="13628" y="3571"/>
                </a:cubicBezTo>
                <a:cubicBezTo>
                  <a:pt x="13950" y="3524"/>
                  <a:pt x="14274" y="3500"/>
                  <a:pt x="14602" y="3500"/>
                </a:cubicBezTo>
                <a:close/>
                <a:moveTo>
                  <a:pt x="17017" y="1170"/>
                </a:moveTo>
                <a:cubicBezTo>
                  <a:pt x="17990" y="1170"/>
                  <a:pt x="18811" y="1975"/>
                  <a:pt x="18811" y="2927"/>
                </a:cubicBezTo>
                <a:lnTo>
                  <a:pt x="18811" y="17056"/>
                </a:lnTo>
                <a:cubicBezTo>
                  <a:pt x="18811" y="18023"/>
                  <a:pt x="18024" y="18811"/>
                  <a:pt x="17056" y="18811"/>
                </a:cubicBezTo>
                <a:lnTo>
                  <a:pt x="14089" y="18811"/>
                </a:lnTo>
                <a:lnTo>
                  <a:pt x="14089" y="11747"/>
                </a:lnTo>
                <a:lnTo>
                  <a:pt x="15846" y="11747"/>
                </a:lnTo>
                <a:cubicBezTo>
                  <a:pt x="16115" y="11747"/>
                  <a:pt x="16348" y="11565"/>
                  <a:pt x="16414" y="11305"/>
                </a:cubicBezTo>
                <a:lnTo>
                  <a:pt x="16999" y="8963"/>
                </a:lnTo>
                <a:cubicBezTo>
                  <a:pt x="17042" y="8787"/>
                  <a:pt x="17003" y="8602"/>
                  <a:pt x="16893" y="8460"/>
                </a:cubicBezTo>
                <a:cubicBezTo>
                  <a:pt x="16782" y="8317"/>
                  <a:pt x="16612" y="8235"/>
                  <a:pt x="16431" y="8235"/>
                </a:cubicBezTo>
                <a:lnTo>
                  <a:pt x="14089" y="8235"/>
                </a:lnTo>
                <a:lnTo>
                  <a:pt x="14089" y="6909"/>
                </a:lnTo>
                <a:cubicBezTo>
                  <a:pt x="14089" y="6638"/>
                  <a:pt x="14144" y="6343"/>
                  <a:pt x="14808" y="6229"/>
                </a:cubicBezTo>
                <a:cubicBezTo>
                  <a:pt x="14936" y="6208"/>
                  <a:pt x="15061" y="6199"/>
                  <a:pt x="15182" y="6199"/>
                </a:cubicBezTo>
                <a:cubicBezTo>
                  <a:pt x="15552" y="6199"/>
                  <a:pt x="15890" y="6283"/>
                  <a:pt x="16198" y="6360"/>
                </a:cubicBezTo>
                <a:cubicBezTo>
                  <a:pt x="16304" y="6387"/>
                  <a:pt x="16415" y="6421"/>
                  <a:pt x="16532" y="6421"/>
                </a:cubicBezTo>
                <a:cubicBezTo>
                  <a:pt x="16632" y="6421"/>
                  <a:pt x="16736" y="6396"/>
                  <a:pt x="16847" y="6321"/>
                </a:cubicBezTo>
                <a:cubicBezTo>
                  <a:pt x="16983" y="6229"/>
                  <a:pt x="17074" y="6084"/>
                  <a:pt x="17098" y="5923"/>
                </a:cubicBezTo>
                <a:cubicBezTo>
                  <a:pt x="17098" y="5923"/>
                  <a:pt x="17362" y="4156"/>
                  <a:pt x="17482" y="3339"/>
                </a:cubicBezTo>
                <a:cubicBezTo>
                  <a:pt x="17525" y="3049"/>
                  <a:pt x="17346" y="2769"/>
                  <a:pt x="17063" y="2690"/>
                </a:cubicBezTo>
                <a:cubicBezTo>
                  <a:pt x="16267" y="2463"/>
                  <a:pt x="15346" y="2343"/>
                  <a:pt x="14504" y="2343"/>
                </a:cubicBezTo>
                <a:cubicBezTo>
                  <a:pt x="14137" y="2343"/>
                  <a:pt x="13786" y="2365"/>
                  <a:pt x="13467" y="2412"/>
                </a:cubicBezTo>
                <a:cubicBezTo>
                  <a:pt x="12434" y="2562"/>
                  <a:pt x="11646" y="2888"/>
                  <a:pt x="11009" y="3434"/>
                </a:cubicBezTo>
                <a:cubicBezTo>
                  <a:pt x="10121" y="4193"/>
                  <a:pt x="10010" y="5168"/>
                  <a:pt x="9999" y="5833"/>
                </a:cubicBezTo>
                <a:cubicBezTo>
                  <a:pt x="9999" y="5847"/>
                  <a:pt x="9999" y="7029"/>
                  <a:pt x="9999" y="8235"/>
                </a:cubicBezTo>
                <a:lnTo>
                  <a:pt x="8821" y="8235"/>
                </a:lnTo>
                <a:cubicBezTo>
                  <a:pt x="8497" y="8235"/>
                  <a:pt x="8236" y="8497"/>
                  <a:pt x="8236" y="8819"/>
                </a:cubicBezTo>
                <a:lnTo>
                  <a:pt x="8236" y="11161"/>
                </a:lnTo>
                <a:cubicBezTo>
                  <a:pt x="8236" y="11485"/>
                  <a:pt x="8497" y="11747"/>
                  <a:pt x="8821" y="11747"/>
                </a:cubicBezTo>
                <a:lnTo>
                  <a:pt x="9991" y="11747"/>
                </a:lnTo>
                <a:lnTo>
                  <a:pt x="9991" y="18811"/>
                </a:lnTo>
                <a:lnTo>
                  <a:pt x="2927" y="18811"/>
                </a:lnTo>
                <a:cubicBezTo>
                  <a:pt x="1959" y="18811"/>
                  <a:pt x="1172" y="18023"/>
                  <a:pt x="1172" y="17054"/>
                </a:cubicBezTo>
                <a:lnTo>
                  <a:pt x="1172" y="2927"/>
                </a:lnTo>
                <a:cubicBezTo>
                  <a:pt x="1172" y="1959"/>
                  <a:pt x="1959" y="1170"/>
                  <a:pt x="2927" y="1170"/>
                </a:cubicBezTo>
                <a:close/>
                <a:moveTo>
                  <a:pt x="2927" y="1"/>
                </a:moveTo>
                <a:cubicBezTo>
                  <a:pt x="1314" y="1"/>
                  <a:pt x="1" y="1313"/>
                  <a:pt x="1" y="2927"/>
                </a:cubicBezTo>
                <a:lnTo>
                  <a:pt x="1" y="17056"/>
                </a:lnTo>
                <a:cubicBezTo>
                  <a:pt x="1" y="18669"/>
                  <a:pt x="1314" y="19982"/>
                  <a:pt x="2927" y="19982"/>
                </a:cubicBezTo>
                <a:lnTo>
                  <a:pt x="17054" y="19982"/>
                </a:lnTo>
                <a:cubicBezTo>
                  <a:pt x="18669" y="19982"/>
                  <a:pt x="19982" y="18669"/>
                  <a:pt x="19982" y="17056"/>
                </a:cubicBezTo>
                <a:lnTo>
                  <a:pt x="19982" y="2927"/>
                </a:lnTo>
                <a:cubicBezTo>
                  <a:pt x="19982" y="2145"/>
                  <a:pt x="19669" y="1409"/>
                  <a:pt x="19101" y="853"/>
                </a:cubicBezTo>
                <a:cubicBezTo>
                  <a:pt x="18538" y="303"/>
                  <a:pt x="17797" y="1"/>
                  <a:pt x="1701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2" name="Google Shape;942;p28"/>
          <p:cNvGrpSpPr/>
          <p:nvPr/>
        </p:nvGrpSpPr>
        <p:grpSpPr>
          <a:xfrm>
            <a:off x="4428183" y="3186796"/>
            <a:ext cx="303552" cy="303469"/>
            <a:chOff x="1323129" y="2571761"/>
            <a:chExt cx="417024" cy="417024"/>
          </a:xfrm>
        </p:grpSpPr>
        <p:sp>
          <p:nvSpPr>
            <p:cNvPr id="943" name="Google Shape;943;p28"/>
            <p:cNvSpPr/>
            <p:nvPr/>
          </p:nvSpPr>
          <p:spPr>
            <a:xfrm>
              <a:off x="1385007" y="2719183"/>
              <a:ext cx="73337" cy="219907"/>
            </a:xfrm>
            <a:custGeom>
              <a:avLst/>
              <a:gdLst/>
              <a:ahLst/>
              <a:cxnLst/>
              <a:rect l="l" t="t" r="r" b="b"/>
              <a:pathLst>
                <a:path w="3514" h="10537" extrusionOk="0">
                  <a:moveTo>
                    <a:pt x="2342" y="1171"/>
                  </a:moveTo>
                  <a:lnTo>
                    <a:pt x="2342" y="9367"/>
                  </a:lnTo>
                  <a:lnTo>
                    <a:pt x="1171" y="9367"/>
                  </a:lnTo>
                  <a:lnTo>
                    <a:pt x="1171" y="1171"/>
                  </a:lnTo>
                  <a:close/>
                  <a:moveTo>
                    <a:pt x="586" y="0"/>
                  </a:moveTo>
                  <a:cubicBezTo>
                    <a:pt x="264" y="0"/>
                    <a:pt x="0" y="262"/>
                    <a:pt x="0" y="586"/>
                  </a:cubicBezTo>
                  <a:lnTo>
                    <a:pt x="0" y="9951"/>
                  </a:lnTo>
                  <a:cubicBezTo>
                    <a:pt x="0" y="10275"/>
                    <a:pt x="264" y="10537"/>
                    <a:pt x="586" y="10537"/>
                  </a:cubicBezTo>
                  <a:lnTo>
                    <a:pt x="2928" y="10537"/>
                  </a:lnTo>
                  <a:cubicBezTo>
                    <a:pt x="3252" y="10537"/>
                    <a:pt x="3514" y="10275"/>
                    <a:pt x="3514" y="9951"/>
                  </a:cubicBezTo>
                  <a:lnTo>
                    <a:pt x="3514" y="586"/>
                  </a:lnTo>
                  <a:cubicBezTo>
                    <a:pt x="3514" y="262"/>
                    <a:pt x="3252" y="0"/>
                    <a:pt x="29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8"/>
            <p:cNvSpPr/>
            <p:nvPr/>
          </p:nvSpPr>
          <p:spPr>
            <a:xfrm>
              <a:off x="1385007" y="2621430"/>
              <a:ext cx="73337" cy="73337"/>
            </a:xfrm>
            <a:custGeom>
              <a:avLst/>
              <a:gdLst/>
              <a:ahLst/>
              <a:cxnLst/>
              <a:rect l="l" t="t" r="r" b="b"/>
              <a:pathLst>
                <a:path w="3514" h="3514" extrusionOk="0">
                  <a:moveTo>
                    <a:pt x="1757" y="1171"/>
                  </a:moveTo>
                  <a:cubicBezTo>
                    <a:pt x="2081" y="1171"/>
                    <a:pt x="2342" y="1435"/>
                    <a:pt x="2342" y="1757"/>
                  </a:cubicBezTo>
                  <a:cubicBezTo>
                    <a:pt x="2342" y="2080"/>
                    <a:pt x="2081" y="2342"/>
                    <a:pt x="1757" y="2342"/>
                  </a:cubicBezTo>
                  <a:cubicBezTo>
                    <a:pt x="1435" y="2342"/>
                    <a:pt x="1171" y="2080"/>
                    <a:pt x="1171" y="1757"/>
                  </a:cubicBezTo>
                  <a:cubicBezTo>
                    <a:pt x="1171" y="1435"/>
                    <a:pt x="1435" y="1171"/>
                    <a:pt x="1757" y="1171"/>
                  </a:cubicBezTo>
                  <a:close/>
                  <a:moveTo>
                    <a:pt x="1757" y="0"/>
                  </a:moveTo>
                  <a:cubicBezTo>
                    <a:pt x="789" y="0"/>
                    <a:pt x="0" y="789"/>
                    <a:pt x="0" y="1757"/>
                  </a:cubicBezTo>
                  <a:cubicBezTo>
                    <a:pt x="0" y="2726"/>
                    <a:pt x="789" y="3513"/>
                    <a:pt x="1757" y="3513"/>
                  </a:cubicBezTo>
                  <a:cubicBezTo>
                    <a:pt x="2726" y="3513"/>
                    <a:pt x="3514" y="2726"/>
                    <a:pt x="3514" y="1757"/>
                  </a:cubicBezTo>
                  <a:cubicBezTo>
                    <a:pt x="3514" y="789"/>
                    <a:pt x="2726" y="0"/>
                    <a:pt x="17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8"/>
            <p:cNvSpPr/>
            <p:nvPr/>
          </p:nvSpPr>
          <p:spPr>
            <a:xfrm>
              <a:off x="1482759" y="2718786"/>
              <a:ext cx="195510" cy="220304"/>
            </a:xfrm>
            <a:custGeom>
              <a:avLst/>
              <a:gdLst/>
              <a:ahLst/>
              <a:cxnLst/>
              <a:rect l="l" t="t" r="r" b="b"/>
              <a:pathLst>
                <a:path w="9368" h="10556" extrusionOk="0">
                  <a:moveTo>
                    <a:pt x="5559" y="1173"/>
                  </a:moveTo>
                  <a:cubicBezTo>
                    <a:pt x="5720" y="1173"/>
                    <a:pt x="5883" y="1186"/>
                    <a:pt x="6044" y="1212"/>
                  </a:cubicBezTo>
                  <a:cubicBezTo>
                    <a:pt x="7422" y="1435"/>
                    <a:pt x="8196" y="2535"/>
                    <a:pt x="8196" y="3669"/>
                  </a:cubicBezTo>
                  <a:lnTo>
                    <a:pt x="8196" y="9386"/>
                  </a:lnTo>
                  <a:lnTo>
                    <a:pt x="7025" y="9386"/>
                  </a:lnTo>
                  <a:lnTo>
                    <a:pt x="7025" y="4702"/>
                  </a:lnTo>
                  <a:cubicBezTo>
                    <a:pt x="7025" y="3411"/>
                    <a:pt x="5975" y="2360"/>
                    <a:pt x="4683" y="2360"/>
                  </a:cubicBezTo>
                  <a:cubicBezTo>
                    <a:pt x="3392" y="2360"/>
                    <a:pt x="2341" y="3411"/>
                    <a:pt x="2341" y="4702"/>
                  </a:cubicBezTo>
                  <a:lnTo>
                    <a:pt x="2341" y="9386"/>
                  </a:lnTo>
                  <a:lnTo>
                    <a:pt x="1170" y="9386"/>
                  </a:lnTo>
                  <a:lnTo>
                    <a:pt x="1170" y="1190"/>
                  </a:lnTo>
                  <a:lnTo>
                    <a:pt x="2341" y="1190"/>
                  </a:lnTo>
                  <a:lnTo>
                    <a:pt x="2341" y="1776"/>
                  </a:lnTo>
                  <a:cubicBezTo>
                    <a:pt x="2341" y="2011"/>
                    <a:pt x="2484" y="2225"/>
                    <a:pt x="2704" y="2316"/>
                  </a:cubicBezTo>
                  <a:cubicBezTo>
                    <a:pt x="2776" y="2346"/>
                    <a:pt x="2852" y="2361"/>
                    <a:pt x="2928" y="2361"/>
                  </a:cubicBezTo>
                  <a:cubicBezTo>
                    <a:pt x="3080" y="2361"/>
                    <a:pt x="3229" y="2301"/>
                    <a:pt x="3341" y="2190"/>
                  </a:cubicBezTo>
                  <a:lnTo>
                    <a:pt x="3615" y="1916"/>
                  </a:lnTo>
                  <a:cubicBezTo>
                    <a:pt x="4086" y="1443"/>
                    <a:pt x="4813" y="1173"/>
                    <a:pt x="5559" y="1173"/>
                  </a:cubicBezTo>
                  <a:close/>
                  <a:moveTo>
                    <a:pt x="5553" y="0"/>
                  </a:moveTo>
                  <a:cubicBezTo>
                    <a:pt x="4823" y="0"/>
                    <a:pt x="4110" y="189"/>
                    <a:pt x="3509" y="536"/>
                  </a:cubicBezTo>
                  <a:cubicBezTo>
                    <a:pt x="3475" y="246"/>
                    <a:pt x="3227" y="19"/>
                    <a:pt x="2927" y="19"/>
                  </a:cubicBezTo>
                  <a:lnTo>
                    <a:pt x="586" y="19"/>
                  </a:lnTo>
                  <a:cubicBezTo>
                    <a:pt x="262" y="19"/>
                    <a:pt x="1" y="281"/>
                    <a:pt x="1" y="605"/>
                  </a:cubicBezTo>
                  <a:lnTo>
                    <a:pt x="1" y="9970"/>
                  </a:lnTo>
                  <a:cubicBezTo>
                    <a:pt x="1" y="10294"/>
                    <a:pt x="262" y="10556"/>
                    <a:pt x="586" y="10556"/>
                  </a:cubicBezTo>
                  <a:lnTo>
                    <a:pt x="2927" y="10556"/>
                  </a:lnTo>
                  <a:cubicBezTo>
                    <a:pt x="3250" y="10556"/>
                    <a:pt x="3512" y="10294"/>
                    <a:pt x="3512" y="9970"/>
                  </a:cubicBezTo>
                  <a:lnTo>
                    <a:pt x="3512" y="4702"/>
                  </a:lnTo>
                  <a:cubicBezTo>
                    <a:pt x="3512" y="4056"/>
                    <a:pt x="4038" y="3531"/>
                    <a:pt x="4683" y="3531"/>
                  </a:cubicBezTo>
                  <a:cubicBezTo>
                    <a:pt x="5329" y="3531"/>
                    <a:pt x="5854" y="4056"/>
                    <a:pt x="5854" y="4702"/>
                  </a:cubicBezTo>
                  <a:lnTo>
                    <a:pt x="5854" y="9970"/>
                  </a:lnTo>
                  <a:cubicBezTo>
                    <a:pt x="5854" y="10294"/>
                    <a:pt x="6116" y="10556"/>
                    <a:pt x="6440" y="10556"/>
                  </a:cubicBezTo>
                  <a:lnTo>
                    <a:pt x="8782" y="10556"/>
                  </a:lnTo>
                  <a:cubicBezTo>
                    <a:pt x="9104" y="10556"/>
                    <a:pt x="9368" y="10294"/>
                    <a:pt x="9368" y="9970"/>
                  </a:cubicBezTo>
                  <a:lnTo>
                    <a:pt x="9368" y="3669"/>
                  </a:lnTo>
                  <a:cubicBezTo>
                    <a:pt x="9368" y="1921"/>
                    <a:pt x="8131" y="364"/>
                    <a:pt x="6231" y="55"/>
                  </a:cubicBezTo>
                  <a:cubicBezTo>
                    <a:pt x="6005" y="18"/>
                    <a:pt x="5779" y="0"/>
                    <a:pt x="55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8"/>
            <p:cNvSpPr/>
            <p:nvPr/>
          </p:nvSpPr>
          <p:spPr>
            <a:xfrm>
              <a:off x="1323129" y="2571761"/>
              <a:ext cx="417024" cy="417024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17015" y="1170"/>
                  </a:moveTo>
                  <a:cubicBezTo>
                    <a:pt x="17989" y="1170"/>
                    <a:pt x="18810" y="1993"/>
                    <a:pt x="18810" y="2966"/>
                  </a:cubicBezTo>
                  <a:lnTo>
                    <a:pt x="18810" y="17015"/>
                  </a:lnTo>
                  <a:cubicBezTo>
                    <a:pt x="18810" y="17990"/>
                    <a:pt x="17989" y="18811"/>
                    <a:pt x="17015" y="18811"/>
                  </a:cubicBezTo>
                  <a:lnTo>
                    <a:pt x="2965" y="18811"/>
                  </a:lnTo>
                  <a:cubicBezTo>
                    <a:pt x="1992" y="18811"/>
                    <a:pt x="1170" y="17990"/>
                    <a:pt x="1170" y="17015"/>
                  </a:cubicBezTo>
                  <a:lnTo>
                    <a:pt x="1170" y="2966"/>
                  </a:lnTo>
                  <a:cubicBezTo>
                    <a:pt x="1170" y="1993"/>
                    <a:pt x="1992" y="1170"/>
                    <a:pt x="2965" y="1170"/>
                  </a:cubicBezTo>
                  <a:close/>
                  <a:moveTo>
                    <a:pt x="2965" y="1"/>
                  </a:moveTo>
                  <a:cubicBezTo>
                    <a:pt x="1347" y="1"/>
                    <a:pt x="0" y="1349"/>
                    <a:pt x="0" y="2966"/>
                  </a:cubicBezTo>
                  <a:lnTo>
                    <a:pt x="0" y="17015"/>
                  </a:lnTo>
                  <a:cubicBezTo>
                    <a:pt x="0" y="18635"/>
                    <a:pt x="1348" y="19982"/>
                    <a:pt x="2965" y="19982"/>
                  </a:cubicBezTo>
                  <a:lnTo>
                    <a:pt x="17017" y="19982"/>
                  </a:lnTo>
                  <a:cubicBezTo>
                    <a:pt x="18635" y="19982"/>
                    <a:pt x="19981" y="18634"/>
                    <a:pt x="19981" y="17015"/>
                  </a:cubicBezTo>
                  <a:lnTo>
                    <a:pt x="19981" y="2966"/>
                  </a:lnTo>
                  <a:cubicBezTo>
                    <a:pt x="19981" y="1347"/>
                    <a:pt x="18633" y="1"/>
                    <a:pt x="170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7" name="Google Shape;947;p28"/>
          <p:cNvSpPr/>
          <p:nvPr/>
        </p:nvSpPr>
        <p:spPr>
          <a:xfrm>
            <a:off x="5041517" y="3214147"/>
            <a:ext cx="305081" cy="248767"/>
          </a:xfrm>
          <a:custGeom>
            <a:avLst/>
            <a:gdLst/>
            <a:ahLst/>
            <a:cxnLst/>
            <a:rect l="l" t="t" r="r" b="b"/>
            <a:pathLst>
              <a:path w="20081" h="16377" extrusionOk="0">
                <a:moveTo>
                  <a:pt x="13632" y="1165"/>
                </a:moveTo>
                <a:cubicBezTo>
                  <a:pt x="14903" y="1165"/>
                  <a:pt x="15458" y="1658"/>
                  <a:pt x="15826" y="1984"/>
                </a:cubicBezTo>
                <a:cubicBezTo>
                  <a:pt x="16040" y="2173"/>
                  <a:pt x="16244" y="2353"/>
                  <a:pt x="16548" y="2353"/>
                </a:cubicBezTo>
                <a:cubicBezTo>
                  <a:pt x="16762" y="2353"/>
                  <a:pt x="17038" y="2293"/>
                  <a:pt x="17344" y="2196"/>
                </a:cubicBezTo>
                <a:lnTo>
                  <a:pt x="17344" y="2196"/>
                </a:lnTo>
                <a:cubicBezTo>
                  <a:pt x="17236" y="2288"/>
                  <a:pt x="17119" y="2376"/>
                  <a:pt x="16995" y="2461"/>
                </a:cubicBezTo>
                <a:cubicBezTo>
                  <a:pt x="16780" y="2612"/>
                  <a:pt x="16689" y="2889"/>
                  <a:pt x="16778" y="3137"/>
                </a:cubicBezTo>
                <a:cubicBezTo>
                  <a:pt x="16861" y="3373"/>
                  <a:pt x="17082" y="3528"/>
                  <a:pt x="17329" y="3528"/>
                </a:cubicBezTo>
                <a:cubicBezTo>
                  <a:pt x="17343" y="3528"/>
                  <a:pt x="17358" y="3527"/>
                  <a:pt x="17372" y="3526"/>
                </a:cubicBezTo>
                <a:cubicBezTo>
                  <a:pt x="17475" y="3519"/>
                  <a:pt x="17576" y="3508"/>
                  <a:pt x="17680" y="3494"/>
                </a:cubicBezTo>
                <a:lnTo>
                  <a:pt x="17680" y="3494"/>
                </a:lnTo>
                <a:cubicBezTo>
                  <a:pt x="17275" y="3802"/>
                  <a:pt x="16921" y="3990"/>
                  <a:pt x="16937" y="4786"/>
                </a:cubicBezTo>
                <a:cubicBezTo>
                  <a:pt x="16937" y="4826"/>
                  <a:pt x="16939" y="4881"/>
                  <a:pt x="16939" y="4971"/>
                </a:cubicBezTo>
                <a:cubicBezTo>
                  <a:pt x="16939" y="6510"/>
                  <a:pt x="16350" y="9097"/>
                  <a:pt x="14694" y="11320"/>
                </a:cubicBezTo>
                <a:cubicBezTo>
                  <a:pt x="13372" y="13093"/>
                  <a:pt x="10896" y="15207"/>
                  <a:pt x="6611" y="15207"/>
                </a:cubicBezTo>
                <a:cubicBezTo>
                  <a:pt x="5368" y="15207"/>
                  <a:pt x="4159" y="14996"/>
                  <a:pt x="3001" y="14582"/>
                </a:cubicBezTo>
                <a:cubicBezTo>
                  <a:pt x="4359" y="14345"/>
                  <a:pt x="5612" y="13799"/>
                  <a:pt x="6698" y="12960"/>
                </a:cubicBezTo>
                <a:cubicBezTo>
                  <a:pt x="6893" y="12812"/>
                  <a:pt x="6972" y="12557"/>
                  <a:pt x="6900" y="12323"/>
                </a:cubicBezTo>
                <a:cubicBezTo>
                  <a:pt x="6827" y="12090"/>
                  <a:pt x="6617" y="11925"/>
                  <a:pt x="6372" y="11913"/>
                </a:cubicBezTo>
                <a:cubicBezTo>
                  <a:pt x="5203" y="11849"/>
                  <a:pt x="4280" y="11209"/>
                  <a:pt x="3767" y="10448"/>
                </a:cubicBezTo>
                <a:cubicBezTo>
                  <a:pt x="3968" y="10434"/>
                  <a:pt x="4207" y="10404"/>
                  <a:pt x="4564" y="10340"/>
                </a:cubicBezTo>
                <a:cubicBezTo>
                  <a:pt x="4832" y="10294"/>
                  <a:pt x="5030" y="10071"/>
                  <a:pt x="5047" y="9801"/>
                </a:cubicBezTo>
                <a:cubicBezTo>
                  <a:pt x="5065" y="9532"/>
                  <a:pt x="4895" y="9286"/>
                  <a:pt x="4637" y="9205"/>
                </a:cubicBezTo>
                <a:cubicBezTo>
                  <a:pt x="3296" y="8787"/>
                  <a:pt x="2498" y="8025"/>
                  <a:pt x="2180" y="6838"/>
                </a:cubicBezTo>
                <a:lnTo>
                  <a:pt x="2180" y="6838"/>
                </a:lnTo>
                <a:cubicBezTo>
                  <a:pt x="2390" y="6891"/>
                  <a:pt x="2642" y="6933"/>
                  <a:pt x="3057" y="6986"/>
                </a:cubicBezTo>
                <a:cubicBezTo>
                  <a:pt x="3081" y="6989"/>
                  <a:pt x="3105" y="6991"/>
                  <a:pt x="3129" y="6991"/>
                </a:cubicBezTo>
                <a:cubicBezTo>
                  <a:pt x="3359" y="6991"/>
                  <a:pt x="3571" y="6854"/>
                  <a:pt x="3666" y="6640"/>
                </a:cubicBezTo>
                <a:cubicBezTo>
                  <a:pt x="3770" y="6403"/>
                  <a:pt x="3707" y="6125"/>
                  <a:pt x="3508" y="5957"/>
                </a:cubicBezTo>
                <a:cubicBezTo>
                  <a:pt x="2014" y="4697"/>
                  <a:pt x="1936" y="3409"/>
                  <a:pt x="2210" y="2373"/>
                </a:cubicBezTo>
                <a:lnTo>
                  <a:pt x="2210" y="2373"/>
                </a:lnTo>
                <a:cubicBezTo>
                  <a:pt x="4267" y="4464"/>
                  <a:pt x="6801" y="5670"/>
                  <a:pt x="9880" y="5882"/>
                </a:cubicBezTo>
                <a:cubicBezTo>
                  <a:pt x="9894" y="5883"/>
                  <a:pt x="9908" y="5884"/>
                  <a:pt x="9921" y="5884"/>
                </a:cubicBezTo>
                <a:cubicBezTo>
                  <a:pt x="10265" y="5884"/>
                  <a:pt x="10539" y="5586"/>
                  <a:pt x="10503" y="5239"/>
                </a:cubicBezTo>
                <a:cubicBezTo>
                  <a:pt x="10372" y="3940"/>
                  <a:pt x="10634" y="2919"/>
                  <a:pt x="11281" y="2203"/>
                </a:cubicBezTo>
                <a:cubicBezTo>
                  <a:pt x="11975" y="1437"/>
                  <a:pt x="12981" y="1165"/>
                  <a:pt x="13632" y="1165"/>
                </a:cubicBezTo>
                <a:close/>
                <a:moveTo>
                  <a:pt x="13631" y="1"/>
                </a:moveTo>
                <a:cubicBezTo>
                  <a:pt x="12698" y="1"/>
                  <a:pt x="11363" y="368"/>
                  <a:pt x="10413" y="1418"/>
                </a:cubicBezTo>
                <a:cubicBezTo>
                  <a:pt x="9665" y="2245"/>
                  <a:pt x="9291" y="3332"/>
                  <a:pt x="9300" y="4649"/>
                </a:cubicBezTo>
                <a:cubicBezTo>
                  <a:pt x="6556" y="4315"/>
                  <a:pt x="4306" y="3079"/>
                  <a:pt x="2438" y="887"/>
                </a:cubicBezTo>
                <a:cubicBezTo>
                  <a:pt x="2327" y="756"/>
                  <a:pt x="2163" y="681"/>
                  <a:pt x="1993" y="681"/>
                </a:cubicBezTo>
                <a:cubicBezTo>
                  <a:pt x="1966" y="681"/>
                  <a:pt x="1938" y="683"/>
                  <a:pt x="1911" y="687"/>
                </a:cubicBezTo>
                <a:cubicBezTo>
                  <a:pt x="1713" y="715"/>
                  <a:pt x="1541" y="843"/>
                  <a:pt x="1460" y="1025"/>
                </a:cubicBezTo>
                <a:cubicBezTo>
                  <a:pt x="1207" y="1582"/>
                  <a:pt x="876" y="2444"/>
                  <a:pt x="922" y="3466"/>
                </a:cubicBezTo>
                <a:cubicBezTo>
                  <a:pt x="952" y="4138"/>
                  <a:pt x="1138" y="4773"/>
                  <a:pt x="1479" y="5368"/>
                </a:cubicBezTo>
                <a:cubicBezTo>
                  <a:pt x="1469" y="5367"/>
                  <a:pt x="1459" y="5367"/>
                  <a:pt x="1449" y="5367"/>
                </a:cubicBezTo>
                <a:cubicBezTo>
                  <a:pt x="1114" y="5367"/>
                  <a:pt x="843" y="5650"/>
                  <a:pt x="865" y="5990"/>
                </a:cubicBezTo>
                <a:cubicBezTo>
                  <a:pt x="963" y="7455"/>
                  <a:pt x="1501" y="8589"/>
                  <a:pt x="2470" y="9380"/>
                </a:cubicBezTo>
                <a:cubicBezTo>
                  <a:pt x="2284" y="9528"/>
                  <a:pt x="2208" y="9773"/>
                  <a:pt x="2274" y="9999"/>
                </a:cubicBezTo>
                <a:cubicBezTo>
                  <a:pt x="2578" y="11057"/>
                  <a:pt x="3469" y="12207"/>
                  <a:pt x="4833" y="12757"/>
                </a:cubicBezTo>
                <a:cubicBezTo>
                  <a:pt x="3802" y="13279"/>
                  <a:pt x="2644" y="13546"/>
                  <a:pt x="1412" y="13546"/>
                </a:cubicBezTo>
                <a:cubicBezTo>
                  <a:pt x="1173" y="13546"/>
                  <a:pt x="932" y="13536"/>
                  <a:pt x="689" y="13516"/>
                </a:cubicBezTo>
                <a:cubicBezTo>
                  <a:pt x="673" y="13515"/>
                  <a:pt x="658" y="13514"/>
                  <a:pt x="642" y="13514"/>
                </a:cubicBezTo>
                <a:cubicBezTo>
                  <a:pt x="390" y="13514"/>
                  <a:pt x="164" y="13676"/>
                  <a:pt x="84" y="13919"/>
                </a:cubicBezTo>
                <a:cubicBezTo>
                  <a:pt x="0" y="14177"/>
                  <a:pt x="105" y="14460"/>
                  <a:pt x="338" y="14600"/>
                </a:cubicBezTo>
                <a:cubicBezTo>
                  <a:pt x="2284" y="15778"/>
                  <a:pt x="4395" y="16376"/>
                  <a:pt x="6611" y="16376"/>
                </a:cubicBezTo>
                <a:cubicBezTo>
                  <a:pt x="11382" y="16376"/>
                  <a:pt x="14151" y="14008"/>
                  <a:pt x="15631" y="12019"/>
                </a:cubicBezTo>
                <a:cubicBezTo>
                  <a:pt x="17461" y="9567"/>
                  <a:pt x="18108" y="6689"/>
                  <a:pt x="18108" y="4971"/>
                </a:cubicBezTo>
                <a:cubicBezTo>
                  <a:pt x="18108" y="4747"/>
                  <a:pt x="18103" y="4701"/>
                  <a:pt x="18110" y="4637"/>
                </a:cubicBezTo>
                <a:cubicBezTo>
                  <a:pt x="18336" y="4435"/>
                  <a:pt x="18964" y="4133"/>
                  <a:pt x="19935" y="2718"/>
                </a:cubicBezTo>
                <a:cubicBezTo>
                  <a:pt x="20080" y="2505"/>
                  <a:pt x="20070" y="2221"/>
                  <a:pt x="19909" y="2019"/>
                </a:cubicBezTo>
                <a:cubicBezTo>
                  <a:pt x="19795" y="1879"/>
                  <a:pt x="19625" y="1801"/>
                  <a:pt x="19451" y="1801"/>
                </a:cubicBezTo>
                <a:cubicBezTo>
                  <a:pt x="19377" y="1801"/>
                  <a:pt x="19303" y="1815"/>
                  <a:pt x="19231" y="1844"/>
                </a:cubicBezTo>
                <a:cubicBezTo>
                  <a:pt x="19194" y="1860"/>
                  <a:pt x="19155" y="1874"/>
                  <a:pt x="19118" y="1890"/>
                </a:cubicBezTo>
                <a:cubicBezTo>
                  <a:pt x="19269" y="1630"/>
                  <a:pt x="19392" y="1356"/>
                  <a:pt x="19490" y="1062"/>
                </a:cubicBezTo>
                <a:cubicBezTo>
                  <a:pt x="19564" y="841"/>
                  <a:pt x="19498" y="598"/>
                  <a:pt x="19327" y="443"/>
                </a:cubicBezTo>
                <a:cubicBezTo>
                  <a:pt x="19217" y="344"/>
                  <a:pt x="19076" y="292"/>
                  <a:pt x="18934" y="292"/>
                </a:cubicBezTo>
                <a:cubicBezTo>
                  <a:pt x="18853" y="292"/>
                  <a:pt x="18771" y="309"/>
                  <a:pt x="18694" y="344"/>
                </a:cubicBezTo>
                <a:cubicBezTo>
                  <a:pt x="18690" y="345"/>
                  <a:pt x="18676" y="351"/>
                  <a:pt x="18651" y="363"/>
                </a:cubicBezTo>
                <a:cubicBezTo>
                  <a:pt x="17724" y="830"/>
                  <a:pt x="16999" y="1103"/>
                  <a:pt x="16670" y="1166"/>
                </a:cubicBezTo>
                <a:cubicBezTo>
                  <a:pt x="16647" y="1147"/>
                  <a:pt x="16624" y="1126"/>
                  <a:pt x="16603" y="1106"/>
                </a:cubicBezTo>
                <a:cubicBezTo>
                  <a:pt x="16194" y="745"/>
                  <a:pt x="15347" y="1"/>
                  <a:pt x="136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5829C934-8DEF-B3A4-5C61-60BCE49D7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847" y="207905"/>
            <a:ext cx="1863928" cy="50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29"/>
          <p:cNvSpPr txBox="1">
            <a:spLocks noGrp="1"/>
          </p:cNvSpPr>
          <p:nvPr>
            <p:ph type="title"/>
          </p:nvPr>
        </p:nvSpPr>
        <p:spPr>
          <a:xfrm>
            <a:off x="-571846" y="416414"/>
            <a:ext cx="714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KELOMPOK (MODUL CHOICE)</a:t>
            </a:r>
            <a:endParaRPr/>
          </a:p>
        </p:txBody>
      </p:sp>
      <p:grpSp>
        <p:nvGrpSpPr>
          <p:cNvPr id="955" name="Google Shape;955;p29"/>
          <p:cNvGrpSpPr/>
          <p:nvPr/>
        </p:nvGrpSpPr>
        <p:grpSpPr>
          <a:xfrm>
            <a:off x="715666" y="1974470"/>
            <a:ext cx="1775552" cy="1841189"/>
            <a:chOff x="5904700" y="2250375"/>
            <a:chExt cx="2009225" cy="2083500"/>
          </a:xfrm>
        </p:grpSpPr>
        <p:sp>
          <p:nvSpPr>
            <p:cNvPr id="956" name="Google Shape;956;p29"/>
            <p:cNvSpPr/>
            <p:nvPr/>
          </p:nvSpPr>
          <p:spPr>
            <a:xfrm>
              <a:off x="7357850" y="3637100"/>
              <a:ext cx="221300" cy="203500"/>
            </a:xfrm>
            <a:custGeom>
              <a:avLst/>
              <a:gdLst/>
              <a:ahLst/>
              <a:cxnLst/>
              <a:rect l="l" t="t" r="r" b="b"/>
              <a:pathLst>
                <a:path w="8852" h="8140" extrusionOk="0">
                  <a:moveTo>
                    <a:pt x="8851" y="2762"/>
                  </a:moveTo>
                  <a:cubicBezTo>
                    <a:pt x="8516" y="3850"/>
                    <a:pt x="8202" y="4875"/>
                    <a:pt x="7889" y="5859"/>
                  </a:cubicBezTo>
                  <a:cubicBezTo>
                    <a:pt x="7805" y="6110"/>
                    <a:pt x="7763" y="6361"/>
                    <a:pt x="7679" y="6591"/>
                  </a:cubicBezTo>
                  <a:cubicBezTo>
                    <a:pt x="7533" y="7072"/>
                    <a:pt x="7177" y="7302"/>
                    <a:pt x="6696" y="7386"/>
                  </a:cubicBezTo>
                  <a:cubicBezTo>
                    <a:pt x="6298" y="7428"/>
                    <a:pt x="5922" y="7574"/>
                    <a:pt x="5566" y="7637"/>
                  </a:cubicBezTo>
                  <a:cubicBezTo>
                    <a:pt x="5252" y="7721"/>
                    <a:pt x="4917" y="7805"/>
                    <a:pt x="4604" y="7846"/>
                  </a:cubicBezTo>
                  <a:cubicBezTo>
                    <a:pt x="4081" y="7951"/>
                    <a:pt x="3557" y="8035"/>
                    <a:pt x="2951" y="8139"/>
                  </a:cubicBezTo>
                  <a:cubicBezTo>
                    <a:pt x="1151" y="7491"/>
                    <a:pt x="524" y="7114"/>
                    <a:pt x="0" y="6382"/>
                  </a:cubicBezTo>
                  <a:cubicBezTo>
                    <a:pt x="147" y="5650"/>
                    <a:pt x="356" y="4917"/>
                    <a:pt x="754" y="4248"/>
                  </a:cubicBezTo>
                  <a:cubicBezTo>
                    <a:pt x="1235" y="3411"/>
                    <a:pt x="1758" y="2574"/>
                    <a:pt x="2323" y="1758"/>
                  </a:cubicBezTo>
                  <a:cubicBezTo>
                    <a:pt x="2741" y="1130"/>
                    <a:pt x="3327" y="649"/>
                    <a:pt x="3934" y="188"/>
                  </a:cubicBezTo>
                  <a:cubicBezTo>
                    <a:pt x="4122" y="21"/>
                    <a:pt x="4332" y="0"/>
                    <a:pt x="4562" y="21"/>
                  </a:cubicBezTo>
                  <a:cubicBezTo>
                    <a:pt x="4959" y="105"/>
                    <a:pt x="5315" y="188"/>
                    <a:pt x="5713" y="272"/>
                  </a:cubicBezTo>
                  <a:cubicBezTo>
                    <a:pt x="6298" y="398"/>
                    <a:pt x="6863" y="502"/>
                    <a:pt x="7470" y="628"/>
                  </a:cubicBezTo>
                  <a:cubicBezTo>
                    <a:pt x="7679" y="963"/>
                    <a:pt x="7889" y="1360"/>
                    <a:pt x="8119" y="1737"/>
                  </a:cubicBezTo>
                  <a:cubicBezTo>
                    <a:pt x="8370" y="2134"/>
                    <a:pt x="8642" y="2469"/>
                    <a:pt x="8851" y="27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9"/>
            <p:cNvSpPr/>
            <p:nvPr/>
          </p:nvSpPr>
          <p:spPr>
            <a:xfrm>
              <a:off x="7379825" y="3841625"/>
              <a:ext cx="238550" cy="202450"/>
            </a:xfrm>
            <a:custGeom>
              <a:avLst/>
              <a:gdLst/>
              <a:ahLst/>
              <a:cxnLst/>
              <a:rect l="l" t="t" r="r" b="b"/>
              <a:pathLst>
                <a:path w="9542" h="8098" extrusionOk="0">
                  <a:moveTo>
                    <a:pt x="9541" y="2051"/>
                  </a:moveTo>
                  <a:cubicBezTo>
                    <a:pt x="9207" y="2658"/>
                    <a:pt x="9018" y="3222"/>
                    <a:pt x="8893" y="3829"/>
                  </a:cubicBezTo>
                  <a:cubicBezTo>
                    <a:pt x="8788" y="4415"/>
                    <a:pt x="8558" y="4959"/>
                    <a:pt x="8349" y="5503"/>
                  </a:cubicBezTo>
                  <a:cubicBezTo>
                    <a:pt x="8286" y="5629"/>
                    <a:pt x="8160" y="5817"/>
                    <a:pt x="8014" y="5838"/>
                  </a:cubicBezTo>
                  <a:cubicBezTo>
                    <a:pt x="7595" y="5984"/>
                    <a:pt x="7240" y="6215"/>
                    <a:pt x="6968" y="6528"/>
                  </a:cubicBezTo>
                  <a:cubicBezTo>
                    <a:pt x="6445" y="7052"/>
                    <a:pt x="5880" y="7491"/>
                    <a:pt x="5168" y="7763"/>
                  </a:cubicBezTo>
                  <a:cubicBezTo>
                    <a:pt x="4938" y="7826"/>
                    <a:pt x="4729" y="7993"/>
                    <a:pt x="4562" y="8098"/>
                  </a:cubicBezTo>
                  <a:cubicBezTo>
                    <a:pt x="3076" y="7407"/>
                    <a:pt x="795" y="5294"/>
                    <a:pt x="0" y="3892"/>
                  </a:cubicBezTo>
                  <a:cubicBezTo>
                    <a:pt x="209" y="3641"/>
                    <a:pt x="398" y="3369"/>
                    <a:pt x="628" y="3160"/>
                  </a:cubicBezTo>
                  <a:cubicBezTo>
                    <a:pt x="1277" y="2553"/>
                    <a:pt x="1800" y="1862"/>
                    <a:pt x="2260" y="1130"/>
                  </a:cubicBezTo>
                  <a:cubicBezTo>
                    <a:pt x="2511" y="754"/>
                    <a:pt x="2846" y="586"/>
                    <a:pt x="3306" y="565"/>
                  </a:cubicBezTo>
                  <a:cubicBezTo>
                    <a:pt x="3976" y="502"/>
                    <a:pt x="4624" y="398"/>
                    <a:pt x="5252" y="168"/>
                  </a:cubicBezTo>
                  <a:cubicBezTo>
                    <a:pt x="5650" y="42"/>
                    <a:pt x="6089" y="42"/>
                    <a:pt x="6487" y="0"/>
                  </a:cubicBezTo>
                  <a:cubicBezTo>
                    <a:pt x="6675" y="0"/>
                    <a:pt x="6884" y="84"/>
                    <a:pt x="7010" y="209"/>
                  </a:cubicBezTo>
                  <a:cubicBezTo>
                    <a:pt x="7512" y="628"/>
                    <a:pt x="8035" y="1005"/>
                    <a:pt x="8663" y="1193"/>
                  </a:cubicBezTo>
                  <a:cubicBezTo>
                    <a:pt x="8767" y="1214"/>
                    <a:pt x="8872" y="1298"/>
                    <a:pt x="8956" y="1360"/>
                  </a:cubicBezTo>
                  <a:cubicBezTo>
                    <a:pt x="9186" y="1549"/>
                    <a:pt x="9332" y="1800"/>
                    <a:pt x="9541" y="2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9"/>
            <p:cNvSpPr/>
            <p:nvPr/>
          </p:nvSpPr>
          <p:spPr>
            <a:xfrm>
              <a:off x="7562375" y="3581650"/>
              <a:ext cx="254775" cy="162700"/>
            </a:xfrm>
            <a:custGeom>
              <a:avLst/>
              <a:gdLst/>
              <a:ahLst/>
              <a:cxnLst/>
              <a:rect l="l" t="t" r="r" b="b"/>
              <a:pathLst>
                <a:path w="10191" h="6508" extrusionOk="0">
                  <a:moveTo>
                    <a:pt x="10190" y="3118"/>
                  </a:moveTo>
                  <a:cubicBezTo>
                    <a:pt x="10086" y="3620"/>
                    <a:pt x="9960" y="4059"/>
                    <a:pt x="9918" y="4520"/>
                  </a:cubicBezTo>
                  <a:cubicBezTo>
                    <a:pt x="9856" y="4834"/>
                    <a:pt x="9709" y="5022"/>
                    <a:pt x="9437" y="5189"/>
                  </a:cubicBezTo>
                  <a:cubicBezTo>
                    <a:pt x="8726" y="5629"/>
                    <a:pt x="8035" y="6047"/>
                    <a:pt x="7303" y="6507"/>
                  </a:cubicBezTo>
                  <a:cubicBezTo>
                    <a:pt x="7094" y="6403"/>
                    <a:pt x="6864" y="6361"/>
                    <a:pt x="6696" y="6235"/>
                  </a:cubicBezTo>
                  <a:cubicBezTo>
                    <a:pt x="6319" y="5943"/>
                    <a:pt x="5901" y="5775"/>
                    <a:pt x="5483" y="5650"/>
                  </a:cubicBezTo>
                  <a:cubicBezTo>
                    <a:pt x="4625" y="5357"/>
                    <a:pt x="3725" y="5064"/>
                    <a:pt x="2867" y="4813"/>
                  </a:cubicBezTo>
                  <a:cubicBezTo>
                    <a:pt x="2637" y="4729"/>
                    <a:pt x="2386" y="4729"/>
                    <a:pt x="2135" y="4729"/>
                  </a:cubicBezTo>
                  <a:cubicBezTo>
                    <a:pt x="1926" y="4729"/>
                    <a:pt x="1695" y="4750"/>
                    <a:pt x="1486" y="4750"/>
                  </a:cubicBezTo>
                  <a:cubicBezTo>
                    <a:pt x="1151" y="4290"/>
                    <a:pt x="796" y="3871"/>
                    <a:pt x="461" y="3432"/>
                  </a:cubicBezTo>
                  <a:cubicBezTo>
                    <a:pt x="356" y="3264"/>
                    <a:pt x="252" y="3118"/>
                    <a:pt x="147" y="2930"/>
                  </a:cubicBezTo>
                  <a:cubicBezTo>
                    <a:pt x="1" y="2637"/>
                    <a:pt x="21" y="2323"/>
                    <a:pt x="210" y="2072"/>
                  </a:cubicBezTo>
                  <a:cubicBezTo>
                    <a:pt x="565" y="1549"/>
                    <a:pt x="963" y="1046"/>
                    <a:pt x="1340" y="502"/>
                  </a:cubicBezTo>
                  <a:cubicBezTo>
                    <a:pt x="1486" y="272"/>
                    <a:pt x="1674" y="168"/>
                    <a:pt x="1946" y="126"/>
                  </a:cubicBezTo>
                  <a:cubicBezTo>
                    <a:pt x="2742" y="63"/>
                    <a:pt x="3495" y="0"/>
                    <a:pt x="4248" y="272"/>
                  </a:cubicBezTo>
                  <a:cubicBezTo>
                    <a:pt x="5085" y="544"/>
                    <a:pt x="5964" y="795"/>
                    <a:pt x="6822" y="1025"/>
                  </a:cubicBezTo>
                  <a:cubicBezTo>
                    <a:pt x="7763" y="1277"/>
                    <a:pt x="8663" y="1695"/>
                    <a:pt x="9353" y="2406"/>
                  </a:cubicBezTo>
                  <a:cubicBezTo>
                    <a:pt x="9625" y="2616"/>
                    <a:pt x="9877" y="2825"/>
                    <a:pt x="10190" y="3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9"/>
            <p:cNvSpPr/>
            <p:nvPr/>
          </p:nvSpPr>
          <p:spPr>
            <a:xfrm>
              <a:off x="7611550" y="3869350"/>
              <a:ext cx="170025" cy="198275"/>
            </a:xfrm>
            <a:custGeom>
              <a:avLst/>
              <a:gdLst/>
              <a:ahLst/>
              <a:cxnLst/>
              <a:rect l="l" t="t" r="r" b="b"/>
              <a:pathLst>
                <a:path w="6801" h="7931" extrusionOk="0">
                  <a:moveTo>
                    <a:pt x="6633" y="1988"/>
                  </a:moveTo>
                  <a:cubicBezTo>
                    <a:pt x="6466" y="3306"/>
                    <a:pt x="6759" y="4562"/>
                    <a:pt x="6801" y="5775"/>
                  </a:cubicBezTo>
                  <a:cubicBezTo>
                    <a:pt x="6026" y="6570"/>
                    <a:pt x="3976" y="7595"/>
                    <a:pt x="2407" y="7930"/>
                  </a:cubicBezTo>
                  <a:cubicBezTo>
                    <a:pt x="2093" y="7826"/>
                    <a:pt x="1904" y="7595"/>
                    <a:pt x="1779" y="7303"/>
                  </a:cubicBezTo>
                  <a:cubicBezTo>
                    <a:pt x="1674" y="7093"/>
                    <a:pt x="1570" y="6905"/>
                    <a:pt x="1465" y="6717"/>
                  </a:cubicBezTo>
                  <a:cubicBezTo>
                    <a:pt x="1193" y="6256"/>
                    <a:pt x="900" y="5838"/>
                    <a:pt x="544" y="5440"/>
                  </a:cubicBezTo>
                  <a:cubicBezTo>
                    <a:pt x="314" y="5210"/>
                    <a:pt x="168" y="4896"/>
                    <a:pt x="0" y="4582"/>
                  </a:cubicBezTo>
                  <a:cubicBezTo>
                    <a:pt x="63" y="4310"/>
                    <a:pt x="147" y="4080"/>
                    <a:pt x="210" y="3850"/>
                  </a:cubicBezTo>
                  <a:cubicBezTo>
                    <a:pt x="335" y="3411"/>
                    <a:pt x="440" y="2930"/>
                    <a:pt x="565" y="2490"/>
                  </a:cubicBezTo>
                  <a:cubicBezTo>
                    <a:pt x="733" y="2051"/>
                    <a:pt x="900" y="1590"/>
                    <a:pt x="1067" y="1151"/>
                  </a:cubicBezTo>
                  <a:cubicBezTo>
                    <a:pt x="1632" y="900"/>
                    <a:pt x="2218" y="691"/>
                    <a:pt x="2720" y="314"/>
                  </a:cubicBezTo>
                  <a:cubicBezTo>
                    <a:pt x="2867" y="189"/>
                    <a:pt x="3139" y="189"/>
                    <a:pt x="3327" y="168"/>
                  </a:cubicBezTo>
                  <a:cubicBezTo>
                    <a:pt x="3725" y="105"/>
                    <a:pt x="4101" y="63"/>
                    <a:pt x="4541" y="0"/>
                  </a:cubicBezTo>
                  <a:cubicBezTo>
                    <a:pt x="5378" y="419"/>
                    <a:pt x="5985" y="1214"/>
                    <a:pt x="6633" y="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9"/>
            <p:cNvSpPr/>
            <p:nvPr/>
          </p:nvSpPr>
          <p:spPr>
            <a:xfrm>
              <a:off x="7728725" y="3726550"/>
              <a:ext cx="166875" cy="197225"/>
            </a:xfrm>
            <a:custGeom>
              <a:avLst/>
              <a:gdLst/>
              <a:ahLst/>
              <a:cxnLst/>
              <a:rect l="l" t="t" r="r" b="b"/>
              <a:pathLst>
                <a:path w="6675" h="7889" extrusionOk="0">
                  <a:moveTo>
                    <a:pt x="5796" y="649"/>
                  </a:moveTo>
                  <a:cubicBezTo>
                    <a:pt x="6675" y="2908"/>
                    <a:pt x="6256" y="5105"/>
                    <a:pt x="5273" y="7302"/>
                  </a:cubicBezTo>
                  <a:cubicBezTo>
                    <a:pt x="4583" y="7386"/>
                    <a:pt x="3997" y="7888"/>
                    <a:pt x="3223" y="7784"/>
                  </a:cubicBezTo>
                  <a:cubicBezTo>
                    <a:pt x="2804" y="7344"/>
                    <a:pt x="2427" y="6926"/>
                    <a:pt x="2030" y="6507"/>
                  </a:cubicBezTo>
                  <a:cubicBezTo>
                    <a:pt x="1590" y="6005"/>
                    <a:pt x="1172" y="5482"/>
                    <a:pt x="565" y="5168"/>
                  </a:cubicBezTo>
                  <a:cubicBezTo>
                    <a:pt x="398" y="5085"/>
                    <a:pt x="293" y="4980"/>
                    <a:pt x="168" y="4875"/>
                  </a:cubicBezTo>
                  <a:cubicBezTo>
                    <a:pt x="0" y="4143"/>
                    <a:pt x="251" y="3494"/>
                    <a:pt x="461" y="2846"/>
                  </a:cubicBezTo>
                  <a:cubicBezTo>
                    <a:pt x="586" y="2448"/>
                    <a:pt x="754" y="2051"/>
                    <a:pt x="900" y="1653"/>
                  </a:cubicBezTo>
                  <a:cubicBezTo>
                    <a:pt x="984" y="1486"/>
                    <a:pt x="1109" y="1339"/>
                    <a:pt x="1298" y="1235"/>
                  </a:cubicBezTo>
                  <a:cubicBezTo>
                    <a:pt x="1904" y="900"/>
                    <a:pt x="2532" y="586"/>
                    <a:pt x="3097" y="188"/>
                  </a:cubicBezTo>
                  <a:cubicBezTo>
                    <a:pt x="3348" y="0"/>
                    <a:pt x="3599" y="0"/>
                    <a:pt x="3871" y="126"/>
                  </a:cubicBezTo>
                  <a:cubicBezTo>
                    <a:pt x="4478" y="293"/>
                    <a:pt x="5147" y="460"/>
                    <a:pt x="5796" y="6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9"/>
            <p:cNvSpPr/>
            <p:nvPr/>
          </p:nvSpPr>
          <p:spPr>
            <a:xfrm>
              <a:off x="7565525" y="3719225"/>
              <a:ext cx="162700" cy="154325"/>
            </a:xfrm>
            <a:custGeom>
              <a:avLst/>
              <a:gdLst/>
              <a:ahLst/>
              <a:cxnLst/>
              <a:rect l="l" t="t" r="r" b="b"/>
              <a:pathLst>
                <a:path w="6508" h="6173" extrusionOk="0">
                  <a:moveTo>
                    <a:pt x="5629" y="5147"/>
                  </a:moveTo>
                  <a:cubicBezTo>
                    <a:pt x="5440" y="5168"/>
                    <a:pt x="5231" y="5210"/>
                    <a:pt x="5022" y="5252"/>
                  </a:cubicBezTo>
                  <a:cubicBezTo>
                    <a:pt x="4603" y="5273"/>
                    <a:pt x="4185" y="5398"/>
                    <a:pt x="3850" y="5670"/>
                  </a:cubicBezTo>
                  <a:cubicBezTo>
                    <a:pt x="3536" y="5901"/>
                    <a:pt x="3160" y="6026"/>
                    <a:pt x="2783" y="6173"/>
                  </a:cubicBezTo>
                  <a:cubicBezTo>
                    <a:pt x="2490" y="5901"/>
                    <a:pt x="2218" y="5587"/>
                    <a:pt x="1904" y="5378"/>
                  </a:cubicBezTo>
                  <a:cubicBezTo>
                    <a:pt x="1590" y="5168"/>
                    <a:pt x="1172" y="5085"/>
                    <a:pt x="837" y="4875"/>
                  </a:cubicBezTo>
                  <a:cubicBezTo>
                    <a:pt x="523" y="4687"/>
                    <a:pt x="251" y="4436"/>
                    <a:pt x="0" y="4206"/>
                  </a:cubicBezTo>
                  <a:cubicBezTo>
                    <a:pt x="356" y="2950"/>
                    <a:pt x="712" y="1737"/>
                    <a:pt x="1046" y="544"/>
                  </a:cubicBezTo>
                  <a:cubicBezTo>
                    <a:pt x="1360" y="481"/>
                    <a:pt x="1653" y="502"/>
                    <a:pt x="1800" y="209"/>
                  </a:cubicBezTo>
                  <a:cubicBezTo>
                    <a:pt x="1904" y="0"/>
                    <a:pt x="2134" y="0"/>
                    <a:pt x="2323" y="63"/>
                  </a:cubicBezTo>
                  <a:cubicBezTo>
                    <a:pt x="3369" y="356"/>
                    <a:pt x="4415" y="649"/>
                    <a:pt x="5419" y="1088"/>
                  </a:cubicBezTo>
                  <a:cubicBezTo>
                    <a:pt x="5775" y="1256"/>
                    <a:pt x="6110" y="1507"/>
                    <a:pt x="6507" y="1779"/>
                  </a:cubicBezTo>
                  <a:cubicBezTo>
                    <a:pt x="6298" y="2344"/>
                    <a:pt x="6089" y="2867"/>
                    <a:pt x="5942" y="3432"/>
                  </a:cubicBezTo>
                  <a:cubicBezTo>
                    <a:pt x="5838" y="3997"/>
                    <a:pt x="5754" y="4541"/>
                    <a:pt x="5629" y="51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9"/>
            <p:cNvSpPr/>
            <p:nvPr/>
          </p:nvSpPr>
          <p:spPr>
            <a:xfrm>
              <a:off x="7522625" y="4008475"/>
              <a:ext cx="115100" cy="77975"/>
            </a:xfrm>
            <a:custGeom>
              <a:avLst/>
              <a:gdLst/>
              <a:ahLst/>
              <a:cxnLst/>
              <a:rect l="l" t="t" r="r" b="b"/>
              <a:pathLst>
                <a:path w="4604" h="3119" extrusionOk="0">
                  <a:moveTo>
                    <a:pt x="2972" y="85"/>
                  </a:moveTo>
                  <a:cubicBezTo>
                    <a:pt x="3725" y="691"/>
                    <a:pt x="4290" y="1445"/>
                    <a:pt x="4604" y="2365"/>
                  </a:cubicBezTo>
                  <a:cubicBezTo>
                    <a:pt x="4122" y="2867"/>
                    <a:pt x="3557" y="3119"/>
                    <a:pt x="2930" y="2972"/>
                  </a:cubicBezTo>
                  <a:cubicBezTo>
                    <a:pt x="1946" y="2721"/>
                    <a:pt x="1005" y="2365"/>
                    <a:pt x="42" y="2051"/>
                  </a:cubicBezTo>
                  <a:cubicBezTo>
                    <a:pt x="21" y="2051"/>
                    <a:pt x="21" y="1989"/>
                    <a:pt x="0" y="1947"/>
                  </a:cubicBezTo>
                  <a:cubicBezTo>
                    <a:pt x="21" y="1884"/>
                    <a:pt x="63" y="1821"/>
                    <a:pt x="126" y="1779"/>
                  </a:cubicBezTo>
                  <a:cubicBezTo>
                    <a:pt x="670" y="1570"/>
                    <a:pt x="1151" y="1214"/>
                    <a:pt x="1570" y="796"/>
                  </a:cubicBezTo>
                  <a:cubicBezTo>
                    <a:pt x="1632" y="712"/>
                    <a:pt x="1737" y="629"/>
                    <a:pt x="1800" y="566"/>
                  </a:cubicBezTo>
                  <a:cubicBezTo>
                    <a:pt x="2114" y="189"/>
                    <a:pt x="2511" y="1"/>
                    <a:pt x="2972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9"/>
            <p:cNvSpPr/>
            <p:nvPr/>
          </p:nvSpPr>
          <p:spPr>
            <a:xfrm>
              <a:off x="7347375" y="3827500"/>
              <a:ext cx="66475" cy="89475"/>
            </a:xfrm>
            <a:custGeom>
              <a:avLst/>
              <a:gdLst/>
              <a:ahLst/>
              <a:cxnLst/>
              <a:rect l="l" t="t" r="r" b="b"/>
              <a:pathLst>
                <a:path w="2659" h="3579" extrusionOk="0">
                  <a:moveTo>
                    <a:pt x="2658" y="1256"/>
                  </a:moveTo>
                  <a:cubicBezTo>
                    <a:pt x="2219" y="2281"/>
                    <a:pt x="1466" y="2825"/>
                    <a:pt x="775" y="3578"/>
                  </a:cubicBezTo>
                  <a:cubicBezTo>
                    <a:pt x="378" y="2804"/>
                    <a:pt x="252" y="2051"/>
                    <a:pt x="106" y="1277"/>
                  </a:cubicBezTo>
                  <a:cubicBezTo>
                    <a:pt x="22" y="858"/>
                    <a:pt x="1" y="440"/>
                    <a:pt x="168" y="0"/>
                  </a:cubicBezTo>
                  <a:cubicBezTo>
                    <a:pt x="587" y="210"/>
                    <a:pt x="1005" y="440"/>
                    <a:pt x="1424" y="649"/>
                  </a:cubicBezTo>
                  <a:cubicBezTo>
                    <a:pt x="1821" y="858"/>
                    <a:pt x="2219" y="1047"/>
                    <a:pt x="2658" y="12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9"/>
            <p:cNvSpPr/>
            <p:nvPr/>
          </p:nvSpPr>
          <p:spPr>
            <a:xfrm>
              <a:off x="7484950" y="3589500"/>
              <a:ext cx="85825" cy="44475"/>
            </a:xfrm>
            <a:custGeom>
              <a:avLst/>
              <a:gdLst/>
              <a:ahLst/>
              <a:cxnLst/>
              <a:rect l="l" t="t" r="r" b="b"/>
              <a:pathLst>
                <a:path w="3433" h="1779" extrusionOk="0">
                  <a:moveTo>
                    <a:pt x="1" y="1255"/>
                  </a:moveTo>
                  <a:cubicBezTo>
                    <a:pt x="189" y="1130"/>
                    <a:pt x="273" y="1025"/>
                    <a:pt x="294" y="1025"/>
                  </a:cubicBezTo>
                  <a:cubicBezTo>
                    <a:pt x="838" y="1172"/>
                    <a:pt x="1319" y="900"/>
                    <a:pt x="1758" y="649"/>
                  </a:cubicBezTo>
                  <a:cubicBezTo>
                    <a:pt x="2135" y="481"/>
                    <a:pt x="2491" y="272"/>
                    <a:pt x="2888" y="105"/>
                  </a:cubicBezTo>
                  <a:cubicBezTo>
                    <a:pt x="3035" y="21"/>
                    <a:pt x="3244" y="21"/>
                    <a:pt x="3432" y="0"/>
                  </a:cubicBezTo>
                  <a:cubicBezTo>
                    <a:pt x="3432" y="335"/>
                    <a:pt x="3223" y="544"/>
                    <a:pt x="3077" y="795"/>
                  </a:cubicBezTo>
                  <a:cubicBezTo>
                    <a:pt x="2972" y="921"/>
                    <a:pt x="2805" y="1025"/>
                    <a:pt x="2763" y="1172"/>
                  </a:cubicBezTo>
                  <a:cubicBezTo>
                    <a:pt x="2491" y="1695"/>
                    <a:pt x="2072" y="1779"/>
                    <a:pt x="1570" y="1653"/>
                  </a:cubicBezTo>
                  <a:cubicBezTo>
                    <a:pt x="1089" y="1528"/>
                    <a:pt x="608" y="1423"/>
                    <a:pt x="1" y="12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9"/>
            <p:cNvSpPr/>
            <p:nvPr/>
          </p:nvSpPr>
          <p:spPr>
            <a:xfrm>
              <a:off x="7797775" y="3937875"/>
              <a:ext cx="47625" cy="51800"/>
            </a:xfrm>
            <a:custGeom>
              <a:avLst/>
              <a:gdLst/>
              <a:ahLst/>
              <a:cxnLst/>
              <a:rect l="l" t="t" r="r" b="b"/>
              <a:pathLst>
                <a:path w="1905" h="2072" extrusionOk="0">
                  <a:moveTo>
                    <a:pt x="0" y="189"/>
                  </a:moveTo>
                  <a:cubicBezTo>
                    <a:pt x="649" y="126"/>
                    <a:pt x="1256" y="84"/>
                    <a:pt x="1904" y="0"/>
                  </a:cubicBezTo>
                  <a:cubicBezTo>
                    <a:pt x="1590" y="858"/>
                    <a:pt x="963" y="1444"/>
                    <a:pt x="398" y="2072"/>
                  </a:cubicBezTo>
                  <a:cubicBezTo>
                    <a:pt x="188" y="2072"/>
                    <a:pt x="188" y="1946"/>
                    <a:pt x="147" y="1841"/>
                  </a:cubicBezTo>
                  <a:cubicBezTo>
                    <a:pt x="105" y="1318"/>
                    <a:pt x="42" y="795"/>
                    <a:pt x="0" y="1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9"/>
            <p:cNvSpPr/>
            <p:nvPr/>
          </p:nvSpPr>
          <p:spPr>
            <a:xfrm>
              <a:off x="7831775" y="3681025"/>
              <a:ext cx="31400" cy="33500"/>
            </a:xfrm>
            <a:custGeom>
              <a:avLst/>
              <a:gdLst/>
              <a:ahLst/>
              <a:cxnLst/>
              <a:rect l="l" t="t" r="r" b="b"/>
              <a:pathLst>
                <a:path w="1256" h="1340" extrusionOk="0">
                  <a:moveTo>
                    <a:pt x="335" y="1"/>
                  </a:moveTo>
                  <a:cubicBezTo>
                    <a:pt x="628" y="398"/>
                    <a:pt x="921" y="817"/>
                    <a:pt x="1256" y="1277"/>
                  </a:cubicBezTo>
                  <a:cubicBezTo>
                    <a:pt x="1046" y="1298"/>
                    <a:pt x="942" y="1340"/>
                    <a:pt x="837" y="1298"/>
                  </a:cubicBezTo>
                  <a:cubicBezTo>
                    <a:pt x="649" y="1277"/>
                    <a:pt x="461" y="1235"/>
                    <a:pt x="272" y="1172"/>
                  </a:cubicBezTo>
                  <a:cubicBezTo>
                    <a:pt x="0" y="335"/>
                    <a:pt x="0" y="335"/>
                    <a:pt x="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9"/>
            <p:cNvSpPr/>
            <p:nvPr/>
          </p:nvSpPr>
          <p:spPr>
            <a:xfrm>
              <a:off x="7319650" y="3553925"/>
              <a:ext cx="594275" cy="553450"/>
            </a:xfrm>
            <a:custGeom>
              <a:avLst/>
              <a:gdLst/>
              <a:ahLst/>
              <a:cxnLst/>
              <a:rect l="l" t="t" r="r" b="b"/>
              <a:pathLst>
                <a:path w="23771" h="22138" extrusionOk="0">
                  <a:moveTo>
                    <a:pt x="23645" y="9249"/>
                  </a:moveTo>
                  <a:cubicBezTo>
                    <a:pt x="23770" y="10483"/>
                    <a:pt x="23666" y="11425"/>
                    <a:pt x="23435" y="12366"/>
                  </a:cubicBezTo>
                  <a:cubicBezTo>
                    <a:pt x="23226" y="13161"/>
                    <a:pt x="23017" y="13998"/>
                    <a:pt x="22682" y="14730"/>
                  </a:cubicBezTo>
                  <a:cubicBezTo>
                    <a:pt x="22285" y="15567"/>
                    <a:pt x="21782" y="16363"/>
                    <a:pt x="21238" y="17095"/>
                  </a:cubicBezTo>
                  <a:cubicBezTo>
                    <a:pt x="20632" y="17869"/>
                    <a:pt x="19941" y="18539"/>
                    <a:pt x="19251" y="19271"/>
                  </a:cubicBezTo>
                  <a:cubicBezTo>
                    <a:pt x="19167" y="19334"/>
                    <a:pt x="19104" y="19417"/>
                    <a:pt x="19000" y="19480"/>
                  </a:cubicBezTo>
                  <a:cubicBezTo>
                    <a:pt x="17556" y="20380"/>
                    <a:pt x="16091" y="21280"/>
                    <a:pt x="14355" y="21593"/>
                  </a:cubicBezTo>
                  <a:cubicBezTo>
                    <a:pt x="14041" y="21635"/>
                    <a:pt x="13706" y="21677"/>
                    <a:pt x="13371" y="21698"/>
                  </a:cubicBezTo>
                  <a:cubicBezTo>
                    <a:pt x="12890" y="21740"/>
                    <a:pt x="12430" y="21803"/>
                    <a:pt x="11948" y="21907"/>
                  </a:cubicBezTo>
                  <a:cubicBezTo>
                    <a:pt x="11174" y="22096"/>
                    <a:pt x="10379" y="22137"/>
                    <a:pt x="9542" y="21907"/>
                  </a:cubicBezTo>
                  <a:cubicBezTo>
                    <a:pt x="7408" y="21321"/>
                    <a:pt x="5546" y="20254"/>
                    <a:pt x="3872" y="18790"/>
                  </a:cubicBezTo>
                  <a:cubicBezTo>
                    <a:pt x="2784" y="17827"/>
                    <a:pt x="1863" y="16697"/>
                    <a:pt x="1026" y="15484"/>
                  </a:cubicBezTo>
                  <a:cubicBezTo>
                    <a:pt x="922" y="15358"/>
                    <a:pt x="838" y="15212"/>
                    <a:pt x="796" y="15044"/>
                  </a:cubicBezTo>
                  <a:cubicBezTo>
                    <a:pt x="440" y="14082"/>
                    <a:pt x="127" y="13078"/>
                    <a:pt x="22" y="12031"/>
                  </a:cubicBezTo>
                  <a:cubicBezTo>
                    <a:pt x="1" y="11592"/>
                    <a:pt x="22" y="11153"/>
                    <a:pt x="85" y="10713"/>
                  </a:cubicBezTo>
                  <a:cubicBezTo>
                    <a:pt x="378" y="8663"/>
                    <a:pt x="1215" y="6863"/>
                    <a:pt x="2365" y="5168"/>
                  </a:cubicBezTo>
                  <a:cubicBezTo>
                    <a:pt x="3349" y="3662"/>
                    <a:pt x="4688" y="2595"/>
                    <a:pt x="6132" y="1632"/>
                  </a:cubicBezTo>
                  <a:cubicBezTo>
                    <a:pt x="6655" y="1298"/>
                    <a:pt x="7220" y="1046"/>
                    <a:pt x="7847" y="1046"/>
                  </a:cubicBezTo>
                  <a:cubicBezTo>
                    <a:pt x="8161" y="1046"/>
                    <a:pt x="8454" y="942"/>
                    <a:pt x="8747" y="816"/>
                  </a:cubicBezTo>
                  <a:cubicBezTo>
                    <a:pt x="9270" y="523"/>
                    <a:pt x="9835" y="398"/>
                    <a:pt x="10421" y="314"/>
                  </a:cubicBezTo>
                  <a:cubicBezTo>
                    <a:pt x="12890" y="42"/>
                    <a:pt x="12890" y="0"/>
                    <a:pt x="15359" y="712"/>
                  </a:cubicBezTo>
                  <a:cubicBezTo>
                    <a:pt x="16175" y="942"/>
                    <a:pt x="16949" y="1214"/>
                    <a:pt x="17744" y="1507"/>
                  </a:cubicBezTo>
                  <a:cubicBezTo>
                    <a:pt x="18309" y="1716"/>
                    <a:pt x="18832" y="2030"/>
                    <a:pt x="19313" y="2448"/>
                  </a:cubicBezTo>
                  <a:cubicBezTo>
                    <a:pt x="19460" y="2595"/>
                    <a:pt x="19648" y="2762"/>
                    <a:pt x="19837" y="2867"/>
                  </a:cubicBezTo>
                  <a:cubicBezTo>
                    <a:pt x="20925" y="3599"/>
                    <a:pt x="21720" y="4603"/>
                    <a:pt x="22452" y="5650"/>
                  </a:cubicBezTo>
                  <a:cubicBezTo>
                    <a:pt x="22578" y="5859"/>
                    <a:pt x="22703" y="6068"/>
                    <a:pt x="22808" y="6319"/>
                  </a:cubicBezTo>
                  <a:cubicBezTo>
                    <a:pt x="23289" y="7365"/>
                    <a:pt x="23561" y="8412"/>
                    <a:pt x="23645" y="9249"/>
                  </a:cubicBezTo>
                  <a:close/>
                  <a:moveTo>
                    <a:pt x="10379" y="6089"/>
                  </a:moveTo>
                  <a:cubicBezTo>
                    <a:pt x="10170" y="5796"/>
                    <a:pt x="9898" y="5419"/>
                    <a:pt x="9647" y="5064"/>
                  </a:cubicBezTo>
                  <a:cubicBezTo>
                    <a:pt x="9417" y="4687"/>
                    <a:pt x="9207" y="4311"/>
                    <a:pt x="8998" y="3955"/>
                  </a:cubicBezTo>
                  <a:cubicBezTo>
                    <a:pt x="8391" y="3829"/>
                    <a:pt x="7826" y="3704"/>
                    <a:pt x="7241" y="3599"/>
                  </a:cubicBezTo>
                  <a:cubicBezTo>
                    <a:pt x="6864" y="3515"/>
                    <a:pt x="6487" y="3432"/>
                    <a:pt x="6090" y="3369"/>
                  </a:cubicBezTo>
                  <a:cubicBezTo>
                    <a:pt x="5860" y="3306"/>
                    <a:pt x="5650" y="3369"/>
                    <a:pt x="5462" y="3515"/>
                  </a:cubicBezTo>
                  <a:cubicBezTo>
                    <a:pt x="4876" y="3997"/>
                    <a:pt x="4269" y="4457"/>
                    <a:pt x="3851" y="5085"/>
                  </a:cubicBezTo>
                  <a:cubicBezTo>
                    <a:pt x="3307" y="5901"/>
                    <a:pt x="2784" y="6738"/>
                    <a:pt x="2282" y="7575"/>
                  </a:cubicBezTo>
                  <a:cubicBezTo>
                    <a:pt x="1884" y="8244"/>
                    <a:pt x="1675" y="9018"/>
                    <a:pt x="1528" y="9709"/>
                  </a:cubicBezTo>
                  <a:cubicBezTo>
                    <a:pt x="2052" y="10420"/>
                    <a:pt x="2679" y="10797"/>
                    <a:pt x="4479" y="11466"/>
                  </a:cubicBezTo>
                  <a:cubicBezTo>
                    <a:pt x="5085" y="11362"/>
                    <a:pt x="5609" y="11278"/>
                    <a:pt x="6132" y="11173"/>
                  </a:cubicBezTo>
                  <a:cubicBezTo>
                    <a:pt x="6466" y="11132"/>
                    <a:pt x="6780" y="11048"/>
                    <a:pt x="7094" y="10964"/>
                  </a:cubicBezTo>
                  <a:cubicBezTo>
                    <a:pt x="7492" y="10901"/>
                    <a:pt x="7847" y="10755"/>
                    <a:pt x="8224" y="10713"/>
                  </a:cubicBezTo>
                  <a:cubicBezTo>
                    <a:pt x="8705" y="10629"/>
                    <a:pt x="9019" y="10399"/>
                    <a:pt x="9207" y="9918"/>
                  </a:cubicBezTo>
                  <a:cubicBezTo>
                    <a:pt x="9291" y="9688"/>
                    <a:pt x="9333" y="9437"/>
                    <a:pt x="9417" y="9186"/>
                  </a:cubicBezTo>
                  <a:cubicBezTo>
                    <a:pt x="9730" y="8202"/>
                    <a:pt x="10044" y="7177"/>
                    <a:pt x="10379" y="6089"/>
                  </a:cubicBezTo>
                  <a:close/>
                  <a:moveTo>
                    <a:pt x="11948" y="13559"/>
                  </a:moveTo>
                  <a:cubicBezTo>
                    <a:pt x="11739" y="13308"/>
                    <a:pt x="11593" y="13057"/>
                    <a:pt x="11404" y="12847"/>
                  </a:cubicBezTo>
                  <a:cubicBezTo>
                    <a:pt x="11321" y="12785"/>
                    <a:pt x="11216" y="12722"/>
                    <a:pt x="11111" y="12680"/>
                  </a:cubicBezTo>
                  <a:cubicBezTo>
                    <a:pt x="10484" y="12492"/>
                    <a:pt x="9961" y="12115"/>
                    <a:pt x="9479" y="11697"/>
                  </a:cubicBezTo>
                  <a:cubicBezTo>
                    <a:pt x="9333" y="11592"/>
                    <a:pt x="9103" y="11487"/>
                    <a:pt x="8956" y="11487"/>
                  </a:cubicBezTo>
                  <a:cubicBezTo>
                    <a:pt x="8517" y="11487"/>
                    <a:pt x="8078" y="11487"/>
                    <a:pt x="7722" y="11655"/>
                  </a:cubicBezTo>
                  <a:cubicBezTo>
                    <a:pt x="7094" y="11885"/>
                    <a:pt x="6445" y="12010"/>
                    <a:pt x="5755" y="12052"/>
                  </a:cubicBezTo>
                  <a:cubicBezTo>
                    <a:pt x="5316" y="12073"/>
                    <a:pt x="4960" y="12220"/>
                    <a:pt x="4709" y="12617"/>
                  </a:cubicBezTo>
                  <a:cubicBezTo>
                    <a:pt x="4228" y="13350"/>
                    <a:pt x="3704" y="14040"/>
                    <a:pt x="3098" y="14626"/>
                  </a:cubicBezTo>
                  <a:cubicBezTo>
                    <a:pt x="2847" y="14835"/>
                    <a:pt x="2658" y="15128"/>
                    <a:pt x="2470" y="15358"/>
                  </a:cubicBezTo>
                  <a:cubicBezTo>
                    <a:pt x="3244" y="16781"/>
                    <a:pt x="5525" y="18915"/>
                    <a:pt x="7010" y="19585"/>
                  </a:cubicBezTo>
                  <a:cubicBezTo>
                    <a:pt x="7199" y="19480"/>
                    <a:pt x="7408" y="19313"/>
                    <a:pt x="7638" y="19229"/>
                  </a:cubicBezTo>
                  <a:cubicBezTo>
                    <a:pt x="8350" y="18978"/>
                    <a:pt x="8894" y="18497"/>
                    <a:pt x="9417" y="18016"/>
                  </a:cubicBezTo>
                  <a:cubicBezTo>
                    <a:pt x="9710" y="17723"/>
                    <a:pt x="10044" y="17451"/>
                    <a:pt x="10463" y="17325"/>
                  </a:cubicBezTo>
                  <a:cubicBezTo>
                    <a:pt x="10588" y="17304"/>
                    <a:pt x="10756" y="17116"/>
                    <a:pt x="10798" y="16990"/>
                  </a:cubicBezTo>
                  <a:cubicBezTo>
                    <a:pt x="11007" y="16446"/>
                    <a:pt x="11216" y="15881"/>
                    <a:pt x="11363" y="15316"/>
                  </a:cubicBezTo>
                  <a:cubicBezTo>
                    <a:pt x="11404" y="14730"/>
                    <a:pt x="11593" y="14166"/>
                    <a:pt x="11948" y="13559"/>
                  </a:cubicBezTo>
                  <a:close/>
                  <a:moveTo>
                    <a:pt x="19899" y="4227"/>
                  </a:moveTo>
                  <a:cubicBezTo>
                    <a:pt x="19586" y="3955"/>
                    <a:pt x="19334" y="3746"/>
                    <a:pt x="19104" y="3515"/>
                  </a:cubicBezTo>
                  <a:cubicBezTo>
                    <a:pt x="18372" y="2804"/>
                    <a:pt x="17493" y="2386"/>
                    <a:pt x="16552" y="2134"/>
                  </a:cubicBezTo>
                  <a:cubicBezTo>
                    <a:pt x="15694" y="1904"/>
                    <a:pt x="14836" y="1653"/>
                    <a:pt x="13999" y="1381"/>
                  </a:cubicBezTo>
                  <a:cubicBezTo>
                    <a:pt x="13246" y="1088"/>
                    <a:pt x="12451" y="1172"/>
                    <a:pt x="11697" y="1235"/>
                  </a:cubicBezTo>
                  <a:cubicBezTo>
                    <a:pt x="11425" y="1277"/>
                    <a:pt x="11216" y="1381"/>
                    <a:pt x="11070" y="1611"/>
                  </a:cubicBezTo>
                  <a:cubicBezTo>
                    <a:pt x="10693" y="2134"/>
                    <a:pt x="10337" y="2658"/>
                    <a:pt x="9940" y="3181"/>
                  </a:cubicBezTo>
                  <a:cubicBezTo>
                    <a:pt x="9730" y="3474"/>
                    <a:pt x="9730" y="3746"/>
                    <a:pt x="9898" y="4039"/>
                  </a:cubicBezTo>
                  <a:cubicBezTo>
                    <a:pt x="9961" y="4227"/>
                    <a:pt x="10065" y="4373"/>
                    <a:pt x="10212" y="4541"/>
                  </a:cubicBezTo>
                  <a:lnTo>
                    <a:pt x="11216" y="5859"/>
                  </a:lnTo>
                  <a:cubicBezTo>
                    <a:pt x="11425" y="5859"/>
                    <a:pt x="11655" y="5838"/>
                    <a:pt x="11865" y="5838"/>
                  </a:cubicBezTo>
                  <a:cubicBezTo>
                    <a:pt x="12116" y="5838"/>
                    <a:pt x="12367" y="5859"/>
                    <a:pt x="12618" y="5922"/>
                  </a:cubicBezTo>
                  <a:cubicBezTo>
                    <a:pt x="13497" y="6173"/>
                    <a:pt x="14355" y="6466"/>
                    <a:pt x="15233" y="6759"/>
                  </a:cubicBezTo>
                  <a:cubicBezTo>
                    <a:pt x="15652" y="6884"/>
                    <a:pt x="16049" y="7052"/>
                    <a:pt x="16426" y="7344"/>
                  </a:cubicBezTo>
                  <a:cubicBezTo>
                    <a:pt x="16593" y="7470"/>
                    <a:pt x="16824" y="7533"/>
                    <a:pt x="17033" y="7616"/>
                  </a:cubicBezTo>
                  <a:cubicBezTo>
                    <a:pt x="17765" y="7177"/>
                    <a:pt x="18477" y="6738"/>
                    <a:pt x="19167" y="6298"/>
                  </a:cubicBezTo>
                  <a:cubicBezTo>
                    <a:pt x="19439" y="6131"/>
                    <a:pt x="19586" y="5943"/>
                    <a:pt x="19648" y="5629"/>
                  </a:cubicBezTo>
                  <a:cubicBezTo>
                    <a:pt x="19690" y="5168"/>
                    <a:pt x="19795" y="4687"/>
                    <a:pt x="19899" y="4227"/>
                  </a:cubicBezTo>
                  <a:close/>
                  <a:moveTo>
                    <a:pt x="18309" y="14605"/>
                  </a:moveTo>
                  <a:cubicBezTo>
                    <a:pt x="17661" y="13831"/>
                    <a:pt x="17075" y="13036"/>
                    <a:pt x="16280" y="12596"/>
                  </a:cubicBezTo>
                  <a:cubicBezTo>
                    <a:pt x="15819" y="12638"/>
                    <a:pt x="15443" y="12701"/>
                    <a:pt x="15066" y="12743"/>
                  </a:cubicBezTo>
                  <a:cubicBezTo>
                    <a:pt x="14857" y="12785"/>
                    <a:pt x="14585" y="12806"/>
                    <a:pt x="14438" y="12910"/>
                  </a:cubicBezTo>
                  <a:cubicBezTo>
                    <a:pt x="13936" y="13266"/>
                    <a:pt x="13371" y="13475"/>
                    <a:pt x="12785" y="13747"/>
                  </a:cubicBezTo>
                  <a:cubicBezTo>
                    <a:pt x="12639" y="14186"/>
                    <a:pt x="12430" y="14605"/>
                    <a:pt x="12304" y="15086"/>
                  </a:cubicBezTo>
                  <a:cubicBezTo>
                    <a:pt x="12137" y="15526"/>
                    <a:pt x="12032" y="15986"/>
                    <a:pt x="11927" y="16446"/>
                  </a:cubicBezTo>
                  <a:cubicBezTo>
                    <a:pt x="11844" y="16676"/>
                    <a:pt x="11802" y="16907"/>
                    <a:pt x="11718" y="17179"/>
                  </a:cubicBezTo>
                  <a:cubicBezTo>
                    <a:pt x="11907" y="17451"/>
                    <a:pt x="12032" y="17764"/>
                    <a:pt x="12262" y="18036"/>
                  </a:cubicBezTo>
                  <a:cubicBezTo>
                    <a:pt x="12639" y="18434"/>
                    <a:pt x="12932" y="18873"/>
                    <a:pt x="13183" y="19313"/>
                  </a:cubicBezTo>
                  <a:cubicBezTo>
                    <a:pt x="13287" y="19501"/>
                    <a:pt x="13413" y="19710"/>
                    <a:pt x="13497" y="19899"/>
                  </a:cubicBezTo>
                  <a:cubicBezTo>
                    <a:pt x="13622" y="20171"/>
                    <a:pt x="13811" y="20422"/>
                    <a:pt x="14124" y="20526"/>
                  </a:cubicBezTo>
                  <a:cubicBezTo>
                    <a:pt x="15694" y="20171"/>
                    <a:pt x="17786" y="19166"/>
                    <a:pt x="18518" y="18371"/>
                  </a:cubicBezTo>
                  <a:cubicBezTo>
                    <a:pt x="18414" y="17179"/>
                    <a:pt x="18163" y="15923"/>
                    <a:pt x="18309" y="14605"/>
                  </a:cubicBezTo>
                  <a:close/>
                  <a:moveTo>
                    <a:pt x="22159" y="7554"/>
                  </a:moveTo>
                  <a:cubicBezTo>
                    <a:pt x="21510" y="7365"/>
                    <a:pt x="20841" y="7198"/>
                    <a:pt x="20213" y="7031"/>
                  </a:cubicBezTo>
                  <a:cubicBezTo>
                    <a:pt x="19941" y="6947"/>
                    <a:pt x="19690" y="6947"/>
                    <a:pt x="19439" y="7093"/>
                  </a:cubicBezTo>
                  <a:cubicBezTo>
                    <a:pt x="18853" y="7470"/>
                    <a:pt x="18225" y="7805"/>
                    <a:pt x="17640" y="8140"/>
                  </a:cubicBezTo>
                  <a:cubicBezTo>
                    <a:pt x="17451" y="8244"/>
                    <a:pt x="17326" y="8391"/>
                    <a:pt x="17242" y="8558"/>
                  </a:cubicBezTo>
                  <a:cubicBezTo>
                    <a:pt x="17075" y="8956"/>
                    <a:pt x="16928" y="9353"/>
                    <a:pt x="16803" y="9751"/>
                  </a:cubicBezTo>
                  <a:cubicBezTo>
                    <a:pt x="16593" y="10399"/>
                    <a:pt x="16342" y="11048"/>
                    <a:pt x="16510" y="11780"/>
                  </a:cubicBezTo>
                  <a:cubicBezTo>
                    <a:pt x="16635" y="11885"/>
                    <a:pt x="16761" y="12010"/>
                    <a:pt x="16907" y="12073"/>
                  </a:cubicBezTo>
                  <a:cubicBezTo>
                    <a:pt x="17535" y="12387"/>
                    <a:pt x="17953" y="12889"/>
                    <a:pt x="18372" y="13412"/>
                  </a:cubicBezTo>
                  <a:cubicBezTo>
                    <a:pt x="18749" y="13852"/>
                    <a:pt x="19146" y="14249"/>
                    <a:pt x="19565" y="14689"/>
                  </a:cubicBezTo>
                  <a:cubicBezTo>
                    <a:pt x="20297" y="14772"/>
                    <a:pt x="20904" y="14270"/>
                    <a:pt x="21615" y="14207"/>
                  </a:cubicBezTo>
                  <a:cubicBezTo>
                    <a:pt x="22619" y="12010"/>
                    <a:pt x="23038" y="9813"/>
                    <a:pt x="22159" y="7554"/>
                  </a:cubicBezTo>
                  <a:close/>
                  <a:moveTo>
                    <a:pt x="15464" y="11759"/>
                  </a:moveTo>
                  <a:cubicBezTo>
                    <a:pt x="15568" y="11153"/>
                    <a:pt x="15652" y="10609"/>
                    <a:pt x="15798" y="10085"/>
                  </a:cubicBezTo>
                  <a:cubicBezTo>
                    <a:pt x="15966" y="9521"/>
                    <a:pt x="16196" y="8977"/>
                    <a:pt x="16384" y="8412"/>
                  </a:cubicBezTo>
                  <a:cubicBezTo>
                    <a:pt x="15987" y="8181"/>
                    <a:pt x="15652" y="7909"/>
                    <a:pt x="15275" y="7721"/>
                  </a:cubicBezTo>
                  <a:cubicBezTo>
                    <a:pt x="14292" y="7282"/>
                    <a:pt x="13246" y="6989"/>
                    <a:pt x="12199" y="6717"/>
                  </a:cubicBezTo>
                  <a:cubicBezTo>
                    <a:pt x="12011" y="6654"/>
                    <a:pt x="11781" y="6633"/>
                    <a:pt x="11676" y="6842"/>
                  </a:cubicBezTo>
                  <a:cubicBezTo>
                    <a:pt x="11509" y="7156"/>
                    <a:pt x="11216" y="7135"/>
                    <a:pt x="10902" y="7177"/>
                  </a:cubicBezTo>
                  <a:cubicBezTo>
                    <a:pt x="10567" y="8391"/>
                    <a:pt x="10212" y="9583"/>
                    <a:pt x="9856" y="10839"/>
                  </a:cubicBezTo>
                  <a:cubicBezTo>
                    <a:pt x="10128" y="11069"/>
                    <a:pt x="10379" y="11341"/>
                    <a:pt x="10693" y="11529"/>
                  </a:cubicBezTo>
                  <a:cubicBezTo>
                    <a:pt x="11049" y="11738"/>
                    <a:pt x="11425" y="11801"/>
                    <a:pt x="11781" y="12010"/>
                  </a:cubicBezTo>
                  <a:cubicBezTo>
                    <a:pt x="12095" y="12220"/>
                    <a:pt x="12346" y="12534"/>
                    <a:pt x="12639" y="12806"/>
                  </a:cubicBezTo>
                  <a:cubicBezTo>
                    <a:pt x="13036" y="12680"/>
                    <a:pt x="13392" y="12534"/>
                    <a:pt x="13706" y="12303"/>
                  </a:cubicBezTo>
                  <a:cubicBezTo>
                    <a:pt x="14041" y="12052"/>
                    <a:pt x="14438" y="11906"/>
                    <a:pt x="14878" y="11885"/>
                  </a:cubicBezTo>
                  <a:cubicBezTo>
                    <a:pt x="15087" y="11843"/>
                    <a:pt x="15296" y="11780"/>
                    <a:pt x="15464" y="11759"/>
                  </a:cubicBezTo>
                  <a:close/>
                  <a:moveTo>
                    <a:pt x="11091" y="18267"/>
                  </a:moveTo>
                  <a:cubicBezTo>
                    <a:pt x="10630" y="18225"/>
                    <a:pt x="10233" y="18371"/>
                    <a:pt x="9940" y="18748"/>
                  </a:cubicBezTo>
                  <a:lnTo>
                    <a:pt x="9710" y="18978"/>
                  </a:lnTo>
                  <a:cubicBezTo>
                    <a:pt x="9312" y="19417"/>
                    <a:pt x="8852" y="19752"/>
                    <a:pt x="8266" y="19961"/>
                  </a:cubicBezTo>
                  <a:cubicBezTo>
                    <a:pt x="8224" y="20003"/>
                    <a:pt x="8161" y="20066"/>
                    <a:pt x="8140" y="20129"/>
                  </a:cubicBezTo>
                  <a:cubicBezTo>
                    <a:pt x="8161" y="20171"/>
                    <a:pt x="8161" y="20233"/>
                    <a:pt x="8182" y="20233"/>
                  </a:cubicBezTo>
                  <a:cubicBezTo>
                    <a:pt x="9124" y="20547"/>
                    <a:pt x="10065" y="20903"/>
                    <a:pt x="11070" y="21154"/>
                  </a:cubicBezTo>
                  <a:cubicBezTo>
                    <a:pt x="11697" y="21301"/>
                    <a:pt x="12262" y="21049"/>
                    <a:pt x="12743" y="20547"/>
                  </a:cubicBezTo>
                  <a:cubicBezTo>
                    <a:pt x="12367" y="19606"/>
                    <a:pt x="11823" y="18873"/>
                    <a:pt x="11091" y="18267"/>
                  </a:cubicBezTo>
                  <a:close/>
                  <a:moveTo>
                    <a:pt x="3767" y="12199"/>
                  </a:moveTo>
                  <a:cubicBezTo>
                    <a:pt x="3328" y="11990"/>
                    <a:pt x="2909" y="11801"/>
                    <a:pt x="2512" y="11592"/>
                  </a:cubicBezTo>
                  <a:cubicBezTo>
                    <a:pt x="2093" y="11383"/>
                    <a:pt x="1675" y="11153"/>
                    <a:pt x="1256" y="10943"/>
                  </a:cubicBezTo>
                  <a:cubicBezTo>
                    <a:pt x="1068" y="11383"/>
                    <a:pt x="1068" y="11801"/>
                    <a:pt x="1173" y="12220"/>
                  </a:cubicBezTo>
                  <a:cubicBezTo>
                    <a:pt x="1340" y="12994"/>
                    <a:pt x="1466" y="13747"/>
                    <a:pt x="1863" y="14521"/>
                  </a:cubicBezTo>
                  <a:cubicBezTo>
                    <a:pt x="2575" y="13789"/>
                    <a:pt x="3328" y="13224"/>
                    <a:pt x="3767" y="12199"/>
                  </a:cubicBezTo>
                  <a:close/>
                  <a:moveTo>
                    <a:pt x="6613" y="2678"/>
                  </a:moveTo>
                  <a:cubicBezTo>
                    <a:pt x="7220" y="2846"/>
                    <a:pt x="7722" y="2951"/>
                    <a:pt x="8182" y="3076"/>
                  </a:cubicBezTo>
                  <a:cubicBezTo>
                    <a:pt x="8705" y="3202"/>
                    <a:pt x="9103" y="3118"/>
                    <a:pt x="9375" y="2595"/>
                  </a:cubicBezTo>
                  <a:cubicBezTo>
                    <a:pt x="9438" y="2448"/>
                    <a:pt x="9605" y="2365"/>
                    <a:pt x="9689" y="2218"/>
                  </a:cubicBezTo>
                  <a:cubicBezTo>
                    <a:pt x="9835" y="1967"/>
                    <a:pt x="10044" y="1800"/>
                    <a:pt x="10044" y="1423"/>
                  </a:cubicBezTo>
                  <a:cubicBezTo>
                    <a:pt x="9835" y="1444"/>
                    <a:pt x="9647" y="1444"/>
                    <a:pt x="9500" y="1528"/>
                  </a:cubicBezTo>
                  <a:cubicBezTo>
                    <a:pt x="9124" y="1695"/>
                    <a:pt x="8768" y="1904"/>
                    <a:pt x="8370" y="2072"/>
                  </a:cubicBezTo>
                  <a:cubicBezTo>
                    <a:pt x="7889" y="2323"/>
                    <a:pt x="7450" y="2595"/>
                    <a:pt x="6906" y="2448"/>
                  </a:cubicBezTo>
                  <a:cubicBezTo>
                    <a:pt x="6864" y="2448"/>
                    <a:pt x="6801" y="2553"/>
                    <a:pt x="6613" y="2678"/>
                  </a:cubicBezTo>
                  <a:close/>
                  <a:moveTo>
                    <a:pt x="19125" y="15547"/>
                  </a:moveTo>
                  <a:cubicBezTo>
                    <a:pt x="19167" y="16153"/>
                    <a:pt x="19230" y="16676"/>
                    <a:pt x="19272" y="17199"/>
                  </a:cubicBezTo>
                  <a:cubicBezTo>
                    <a:pt x="19272" y="17304"/>
                    <a:pt x="19313" y="17430"/>
                    <a:pt x="19523" y="17430"/>
                  </a:cubicBezTo>
                  <a:cubicBezTo>
                    <a:pt x="20088" y="16823"/>
                    <a:pt x="20715" y="16216"/>
                    <a:pt x="21029" y="15358"/>
                  </a:cubicBezTo>
                  <a:cubicBezTo>
                    <a:pt x="20360" y="15442"/>
                    <a:pt x="19774" y="15505"/>
                    <a:pt x="19125" y="15547"/>
                  </a:cubicBezTo>
                  <a:close/>
                  <a:moveTo>
                    <a:pt x="20820" y="5085"/>
                  </a:moveTo>
                  <a:cubicBezTo>
                    <a:pt x="20485" y="5419"/>
                    <a:pt x="20485" y="5419"/>
                    <a:pt x="20778" y="6256"/>
                  </a:cubicBezTo>
                  <a:cubicBezTo>
                    <a:pt x="20946" y="6319"/>
                    <a:pt x="21134" y="6361"/>
                    <a:pt x="21322" y="6382"/>
                  </a:cubicBezTo>
                  <a:cubicBezTo>
                    <a:pt x="21427" y="6424"/>
                    <a:pt x="21552" y="6361"/>
                    <a:pt x="21741" y="6361"/>
                  </a:cubicBezTo>
                  <a:cubicBezTo>
                    <a:pt x="21406" y="5859"/>
                    <a:pt x="21113" y="5482"/>
                    <a:pt x="20820" y="50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9"/>
            <p:cNvSpPr/>
            <p:nvPr/>
          </p:nvSpPr>
          <p:spPr>
            <a:xfrm>
              <a:off x="7113575" y="3826975"/>
              <a:ext cx="117175" cy="153800"/>
            </a:xfrm>
            <a:custGeom>
              <a:avLst/>
              <a:gdLst/>
              <a:ahLst/>
              <a:cxnLst/>
              <a:rect l="l" t="t" r="r" b="b"/>
              <a:pathLst>
                <a:path w="4687" h="6152" extrusionOk="0">
                  <a:moveTo>
                    <a:pt x="4687" y="251"/>
                  </a:moveTo>
                  <a:cubicBezTo>
                    <a:pt x="4185" y="712"/>
                    <a:pt x="3662" y="1088"/>
                    <a:pt x="3201" y="1570"/>
                  </a:cubicBezTo>
                  <a:cubicBezTo>
                    <a:pt x="2239" y="2511"/>
                    <a:pt x="1569" y="3683"/>
                    <a:pt x="1088" y="4938"/>
                  </a:cubicBezTo>
                  <a:cubicBezTo>
                    <a:pt x="1004" y="5148"/>
                    <a:pt x="1004" y="5357"/>
                    <a:pt x="984" y="5587"/>
                  </a:cubicBezTo>
                  <a:cubicBezTo>
                    <a:pt x="942" y="5880"/>
                    <a:pt x="837" y="6068"/>
                    <a:pt x="628" y="6089"/>
                  </a:cubicBezTo>
                  <a:cubicBezTo>
                    <a:pt x="398" y="6152"/>
                    <a:pt x="105" y="5964"/>
                    <a:pt x="63" y="5733"/>
                  </a:cubicBezTo>
                  <a:cubicBezTo>
                    <a:pt x="0" y="5545"/>
                    <a:pt x="0" y="5336"/>
                    <a:pt x="42" y="5148"/>
                  </a:cubicBezTo>
                  <a:cubicBezTo>
                    <a:pt x="42" y="5022"/>
                    <a:pt x="84" y="4897"/>
                    <a:pt x="126" y="4750"/>
                  </a:cubicBezTo>
                  <a:cubicBezTo>
                    <a:pt x="711" y="3327"/>
                    <a:pt x="1465" y="1988"/>
                    <a:pt x="2574" y="879"/>
                  </a:cubicBezTo>
                  <a:cubicBezTo>
                    <a:pt x="2678" y="775"/>
                    <a:pt x="2783" y="670"/>
                    <a:pt x="2888" y="607"/>
                  </a:cubicBezTo>
                  <a:cubicBezTo>
                    <a:pt x="3411" y="105"/>
                    <a:pt x="4017" y="0"/>
                    <a:pt x="4687" y="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9"/>
            <p:cNvSpPr/>
            <p:nvPr/>
          </p:nvSpPr>
          <p:spPr>
            <a:xfrm>
              <a:off x="7190975" y="3868825"/>
              <a:ext cx="65950" cy="67500"/>
            </a:xfrm>
            <a:custGeom>
              <a:avLst/>
              <a:gdLst/>
              <a:ahLst/>
              <a:cxnLst/>
              <a:rect l="l" t="t" r="r" b="b"/>
              <a:pathLst>
                <a:path w="2638" h="2700" extrusionOk="0">
                  <a:moveTo>
                    <a:pt x="2637" y="0"/>
                  </a:moveTo>
                  <a:cubicBezTo>
                    <a:pt x="2344" y="565"/>
                    <a:pt x="2114" y="1026"/>
                    <a:pt x="1696" y="1381"/>
                  </a:cubicBezTo>
                  <a:cubicBezTo>
                    <a:pt x="1382" y="1653"/>
                    <a:pt x="1068" y="1904"/>
                    <a:pt x="942" y="2344"/>
                  </a:cubicBezTo>
                  <a:cubicBezTo>
                    <a:pt x="880" y="2595"/>
                    <a:pt x="608" y="2699"/>
                    <a:pt x="398" y="2637"/>
                  </a:cubicBezTo>
                  <a:cubicBezTo>
                    <a:pt x="147" y="2595"/>
                    <a:pt x="1" y="2323"/>
                    <a:pt x="43" y="2030"/>
                  </a:cubicBezTo>
                  <a:cubicBezTo>
                    <a:pt x="84" y="1862"/>
                    <a:pt x="147" y="1653"/>
                    <a:pt x="252" y="1507"/>
                  </a:cubicBezTo>
                  <a:cubicBezTo>
                    <a:pt x="649" y="984"/>
                    <a:pt x="1131" y="544"/>
                    <a:pt x="1717" y="314"/>
                  </a:cubicBezTo>
                  <a:cubicBezTo>
                    <a:pt x="2030" y="210"/>
                    <a:pt x="2261" y="126"/>
                    <a:pt x="2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9"/>
            <p:cNvSpPr/>
            <p:nvPr/>
          </p:nvSpPr>
          <p:spPr>
            <a:xfrm>
              <a:off x="6168875" y="2279675"/>
              <a:ext cx="771575" cy="576475"/>
            </a:xfrm>
            <a:custGeom>
              <a:avLst/>
              <a:gdLst/>
              <a:ahLst/>
              <a:cxnLst/>
              <a:rect l="l" t="t" r="r" b="b"/>
              <a:pathLst>
                <a:path w="30863" h="23059" extrusionOk="0">
                  <a:moveTo>
                    <a:pt x="13349" y="210"/>
                  </a:moveTo>
                  <a:cubicBezTo>
                    <a:pt x="15149" y="0"/>
                    <a:pt x="16927" y="210"/>
                    <a:pt x="18685" y="565"/>
                  </a:cubicBezTo>
                  <a:cubicBezTo>
                    <a:pt x="19438" y="712"/>
                    <a:pt x="20191" y="921"/>
                    <a:pt x="20945" y="1130"/>
                  </a:cubicBezTo>
                  <a:cubicBezTo>
                    <a:pt x="21928" y="1402"/>
                    <a:pt x="22870" y="1779"/>
                    <a:pt x="23727" y="2302"/>
                  </a:cubicBezTo>
                  <a:cubicBezTo>
                    <a:pt x="24481" y="2762"/>
                    <a:pt x="25213" y="3181"/>
                    <a:pt x="26008" y="3599"/>
                  </a:cubicBezTo>
                  <a:cubicBezTo>
                    <a:pt x="27180" y="4227"/>
                    <a:pt x="28163" y="5085"/>
                    <a:pt x="29147" y="5964"/>
                  </a:cubicBezTo>
                  <a:cubicBezTo>
                    <a:pt x="29607" y="6382"/>
                    <a:pt x="29900" y="6947"/>
                    <a:pt x="30151" y="7491"/>
                  </a:cubicBezTo>
                  <a:cubicBezTo>
                    <a:pt x="30256" y="7700"/>
                    <a:pt x="30339" y="7909"/>
                    <a:pt x="30444" y="8098"/>
                  </a:cubicBezTo>
                  <a:cubicBezTo>
                    <a:pt x="30862" y="8830"/>
                    <a:pt x="30841" y="9604"/>
                    <a:pt x="30590" y="10358"/>
                  </a:cubicBezTo>
                  <a:cubicBezTo>
                    <a:pt x="30318" y="11299"/>
                    <a:pt x="29858" y="12178"/>
                    <a:pt x="29314" y="12973"/>
                  </a:cubicBezTo>
                  <a:cubicBezTo>
                    <a:pt x="28854" y="13663"/>
                    <a:pt x="28372" y="14375"/>
                    <a:pt x="27766" y="14961"/>
                  </a:cubicBezTo>
                  <a:cubicBezTo>
                    <a:pt x="27201" y="15547"/>
                    <a:pt x="26615" y="16112"/>
                    <a:pt x="26050" y="16676"/>
                  </a:cubicBezTo>
                  <a:cubicBezTo>
                    <a:pt x="25883" y="16823"/>
                    <a:pt x="25673" y="16928"/>
                    <a:pt x="25485" y="17011"/>
                  </a:cubicBezTo>
                  <a:cubicBezTo>
                    <a:pt x="24188" y="17660"/>
                    <a:pt x="22890" y="18350"/>
                    <a:pt x="21572" y="18978"/>
                  </a:cubicBezTo>
                  <a:cubicBezTo>
                    <a:pt x="20798" y="19334"/>
                    <a:pt x="19982" y="19627"/>
                    <a:pt x="19166" y="19920"/>
                  </a:cubicBezTo>
                  <a:cubicBezTo>
                    <a:pt x="17660" y="20464"/>
                    <a:pt x="16111" y="21008"/>
                    <a:pt x="14563" y="21510"/>
                  </a:cubicBezTo>
                  <a:cubicBezTo>
                    <a:pt x="13035" y="22012"/>
                    <a:pt x="11424" y="22326"/>
                    <a:pt x="9834" y="22556"/>
                  </a:cubicBezTo>
                  <a:cubicBezTo>
                    <a:pt x="9709" y="22577"/>
                    <a:pt x="9541" y="22577"/>
                    <a:pt x="9416" y="22598"/>
                  </a:cubicBezTo>
                  <a:cubicBezTo>
                    <a:pt x="7658" y="23058"/>
                    <a:pt x="5859" y="22912"/>
                    <a:pt x="4080" y="22912"/>
                  </a:cubicBezTo>
                  <a:cubicBezTo>
                    <a:pt x="3787" y="22912"/>
                    <a:pt x="3452" y="22870"/>
                    <a:pt x="3201" y="22765"/>
                  </a:cubicBezTo>
                  <a:cubicBezTo>
                    <a:pt x="2971" y="22682"/>
                    <a:pt x="2720" y="22535"/>
                    <a:pt x="2615" y="22326"/>
                  </a:cubicBezTo>
                  <a:cubicBezTo>
                    <a:pt x="2113" y="21405"/>
                    <a:pt x="1486" y="20589"/>
                    <a:pt x="1130" y="19606"/>
                  </a:cubicBezTo>
                  <a:cubicBezTo>
                    <a:pt x="439" y="17744"/>
                    <a:pt x="0" y="15860"/>
                    <a:pt x="126" y="13873"/>
                  </a:cubicBezTo>
                  <a:cubicBezTo>
                    <a:pt x="188" y="12827"/>
                    <a:pt x="439" y="11822"/>
                    <a:pt x="837" y="10860"/>
                  </a:cubicBezTo>
                  <a:cubicBezTo>
                    <a:pt x="1758" y="8663"/>
                    <a:pt x="2888" y="6570"/>
                    <a:pt x="4457" y="4750"/>
                  </a:cubicBezTo>
                  <a:cubicBezTo>
                    <a:pt x="6465" y="2365"/>
                    <a:pt x="8976" y="879"/>
                    <a:pt x="12052" y="398"/>
                  </a:cubicBezTo>
                  <a:cubicBezTo>
                    <a:pt x="12450" y="377"/>
                    <a:pt x="12889" y="293"/>
                    <a:pt x="13349" y="210"/>
                  </a:cubicBezTo>
                  <a:close/>
                  <a:moveTo>
                    <a:pt x="25506" y="13475"/>
                  </a:moveTo>
                  <a:cubicBezTo>
                    <a:pt x="25527" y="13371"/>
                    <a:pt x="25548" y="13329"/>
                    <a:pt x="25548" y="13266"/>
                  </a:cubicBezTo>
                  <a:cubicBezTo>
                    <a:pt x="25401" y="11822"/>
                    <a:pt x="24690" y="10630"/>
                    <a:pt x="23853" y="9500"/>
                  </a:cubicBezTo>
                  <a:cubicBezTo>
                    <a:pt x="23644" y="9207"/>
                    <a:pt x="23330" y="9207"/>
                    <a:pt x="23037" y="9416"/>
                  </a:cubicBezTo>
                  <a:cubicBezTo>
                    <a:pt x="22702" y="9688"/>
                    <a:pt x="22388" y="9939"/>
                    <a:pt x="22074" y="10232"/>
                  </a:cubicBezTo>
                  <a:cubicBezTo>
                    <a:pt x="21238" y="10943"/>
                    <a:pt x="20401" y="11613"/>
                    <a:pt x="19438" y="12136"/>
                  </a:cubicBezTo>
                  <a:cubicBezTo>
                    <a:pt x="19041" y="12345"/>
                    <a:pt x="18643" y="12596"/>
                    <a:pt x="18204" y="12659"/>
                  </a:cubicBezTo>
                  <a:cubicBezTo>
                    <a:pt x="17764" y="12764"/>
                    <a:pt x="17388" y="13015"/>
                    <a:pt x="17011" y="13182"/>
                  </a:cubicBezTo>
                  <a:cubicBezTo>
                    <a:pt x="16551" y="13433"/>
                    <a:pt x="16488" y="13747"/>
                    <a:pt x="16551" y="14166"/>
                  </a:cubicBezTo>
                  <a:cubicBezTo>
                    <a:pt x="16655" y="14814"/>
                    <a:pt x="16739" y="15484"/>
                    <a:pt x="16844" y="16153"/>
                  </a:cubicBezTo>
                  <a:cubicBezTo>
                    <a:pt x="16864" y="16279"/>
                    <a:pt x="16864" y="16425"/>
                    <a:pt x="16906" y="16572"/>
                  </a:cubicBezTo>
                  <a:cubicBezTo>
                    <a:pt x="17032" y="17137"/>
                    <a:pt x="17450" y="17472"/>
                    <a:pt x="18057" y="17430"/>
                  </a:cubicBezTo>
                  <a:cubicBezTo>
                    <a:pt x="18643" y="17367"/>
                    <a:pt x="19271" y="17304"/>
                    <a:pt x="19857" y="17116"/>
                  </a:cubicBezTo>
                  <a:cubicBezTo>
                    <a:pt x="21530" y="16635"/>
                    <a:pt x="22890" y="15588"/>
                    <a:pt x="24167" y="14479"/>
                  </a:cubicBezTo>
                  <a:cubicBezTo>
                    <a:pt x="24585" y="14124"/>
                    <a:pt x="25025" y="13747"/>
                    <a:pt x="25506" y="134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6172000" y="2555875"/>
              <a:ext cx="865225" cy="598550"/>
            </a:xfrm>
            <a:custGeom>
              <a:avLst/>
              <a:gdLst/>
              <a:ahLst/>
              <a:cxnLst/>
              <a:rect l="l" t="t" r="r" b="b"/>
              <a:pathLst>
                <a:path w="34609" h="23942" extrusionOk="0">
                  <a:moveTo>
                    <a:pt x="31323" y="0"/>
                  </a:moveTo>
                  <a:cubicBezTo>
                    <a:pt x="31219" y="209"/>
                    <a:pt x="31135" y="335"/>
                    <a:pt x="31072" y="502"/>
                  </a:cubicBezTo>
                  <a:cubicBezTo>
                    <a:pt x="30947" y="858"/>
                    <a:pt x="30905" y="1255"/>
                    <a:pt x="30716" y="1590"/>
                  </a:cubicBezTo>
                  <a:cubicBezTo>
                    <a:pt x="30235" y="2469"/>
                    <a:pt x="29712" y="3348"/>
                    <a:pt x="29189" y="4206"/>
                  </a:cubicBezTo>
                  <a:cubicBezTo>
                    <a:pt x="29043" y="4436"/>
                    <a:pt x="28833" y="4624"/>
                    <a:pt x="28645" y="4833"/>
                  </a:cubicBezTo>
                  <a:cubicBezTo>
                    <a:pt x="27829" y="5712"/>
                    <a:pt x="26867" y="6340"/>
                    <a:pt x="25799" y="6842"/>
                  </a:cubicBezTo>
                  <a:cubicBezTo>
                    <a:pt x="25381" y="7051"/>
                    <a:pt x="25067" y="7323"/>
                    <a:pt x="24921" y="7784"/>
                  </a:cubicBezTo>
                  <a:cubicBezTo>
                    <a:pt x="24795" y="8349"/>
                    <a:pt x="24502" y="8809"/>
                    <a:pt x="24126" y="9248"/>
                  </a:cubicBezTo>
                  <a:cubicBezTo>
                    <a:pt x="23979" y="9395"/>
                    <a:pt x="23854" y="9562"/>
                    <a:pt x="23812" y="9750"/>
                  </a:cubicBezTo>
                  <a:cubicBezTo>
                    <a:pt x="23665" y="10462"/>
                    <a:pt x="23205" y="10964"/>
                    <a:pt x="22745" y="11424"/>
                  </a:cubicBezTo>
                  <a:cubicBezTo>
                    <a:pt x="22385" y="11768"/>
                    <a:pt x="21986" y="12035"/>
                    <a:pt x="21510" y="12035"/>
                  </a:cubicBezTo>
                  <a:cubicBezTo>
                    <a:pt x="21377" y="12035"/>
                    <a:pt x="21238" y="12014"/>
                    <a:pt x="21092" y="11968"/>
                  </a:cubicBezTo>
                  <a:cubicBezTo>
                    <a:pt x="20820" y="11885"/>
                    <a:pt x="20527" y="11926"/>
                    <a:pt x="20255" y="11885"/>
                  </a:cubicBezTo>
                  <a:cubicBezTo>
                    <a:pt x="19857" y="12366"/>
                    <a:pt x="19480" y="12826"/>
                    <a:pt x="19125" y="13307"/>
                  </a:cubicBezTo>
                  <a:cubicBezTo>
                    <a:pt x="18619" y="13969"/>
                    <a:pt x="17950" y="14232"/>
                    <a:pt x="17169" y="14232"/>
                  </a:cubicBezTo>
                  <a:cubicBezTo>
                    <a:pt x="17110" y="14232"/>
                    <a:pt x="17051" y="14231"/>
                    <a:pt x="16991" y="14228"/>
                  </a:cubicBezTo>
                  <a:cubicBezTo>
                    <a:pt x="16719" y="14186"/>
                    <a:pt x="16426" y="14082"/>
                    <a:pt x="16195" y="13977"/>
                  </a:cubicBezTo>
                  <a:cubicBezTo>
                    <a:pt x="15944" y="13872"/>
                    <a:pt x="15965" y="13559"/>
                    <a:pt x="15861" y="13328"/>
                  </a:cubicBezTo>
                  <a:cubicBezTo>
                    <a:pt x="15861" y="13307"/>
                    <a:pt x="15819" y="13307"/>
                    <a:pt x="15756" y="13245"/>
                  </a:cubicBezTo>
                  <a:cubicBezTo>
                    <a:pt x="15651" y="13307"/>
                    <a:pt x="15505" y="13349"/>
                    <a:pt x="15442" y="13454"/>
                  </a:cubicBezTo>
                  <a:cubicBezTo>
                    <a:pt x="14835" y="14061"/>
                    <a:pt x="14124" y="14479"/>
                    <a:pt x="13371" y="14877"/>
                  </a:cubicBezTo>
                  <a:cubicBezTo>
                    <a:pt x="13162" y="14981"/>
                    <a:pt x="12952" y="15128"/>
                    <a:pt x="12806" y="15316"/>
                  </a:cubicBezTo>
                  <a:cubicBezTo>
                    <a:pt x="12576" y="15588"/>
                    <a:pt x="12325" y="15693"/>
                    <a:pt x="11990" y="15714"/>
                  </a:cubicBezTo>
                  <a:cubicBezTo>
                    <a:pt x="11760" y="15714"/>
                    <a:pt x="11550" y="15735"/>
                    <a:pt x="11299" y="15776"/>
                  </a:cubicBezTo>
                  <a:cubicBezTo>
                    <a:pt x="11048" y="15776"/>
                    <a:pt x="10881" y="15630"/>
                    <a:pt x="10797" y="15400"/>
                  </a:cubicBezTo>
                  <a:cubicBezTo>
                    <a:pt x="10755" y="15211"/>
                    <a:pt x="10734" y="15002"/>
                    <a:pt x="10693" y="14835"/>
                  </a:cubicBezTo>
                  <a:cubicBezTo>
                    <a:pt x="10672" y="14563"/>
                    <a:pt x="10630" y="14270"/>
                    <a:pt x="10567" y="13935"/>
                  </a:cubicBezTo>
                  <a:cubicBezTo>
                    <a:pt x="10337" y="14061"/>
                    <a:pt x="10149" y="14144"/>
                    <a:pt x="10023" y="14249"/>
                  </a:cubicBezTo>
                  <a:cubicBezTo>
                    <a:pt x="9625" y="14584"/>
                    <a:pt x="9228" y="14981"/>
                    <a:pt x="8851" y="15316"/>
                  </a:cubicBezTo>
                  <a:cubicBezTo>
                    <a:pt x="8579" y="15567"/>
                    <a:pt x="8328" y="15839"/>
                    <a:pt x="7972" y="15986"/>
                  </a:cubicBezTo>
                  <a:cubicBezTo>
                    <a:pt x="7614" y="16149"/>
                    <a:pt x="7233" y="16261"/>
                    <a:pt x="6856" y="16261"/>
                  </a:cubicBezTo>
                  <a:cubicBezTo>
                    <a:pt x="6507" y="16261"/>
                    <a:pt x="6160" y="16164"/>
                    <a:pt x="5838" y="15923"/>
                  </a:cubicBezTo>
                  <a:cubicBezTo>
                    <a:pt x="4876" y="15211"/>
                    <a:pt x="3871" y="14542"/>
                    <a:pt x="3202" y="13579"/>
                  </a:cubicBezTo>
                  <a:cubicBezTo>
                    <a:pt x="2738" y="13502"/>
                    <a:pt x="2281" y="13448"/>
                    <a:pt x="1835" y="13448"/>
                  </a:cubicBezTo>
                  <a:cubicBezTo>
                    <a:pt x="1436" y="13448"/>
                    <a:pt x="1046" y="13492"/>
                    <a:pt x="670" y="13600"/>
                  </a:cubicBezTo>
                  <a:cubicBezTo>
                    <a:pt x="63" y="14416"/>
                    <a:pt x="1" y="15274"/>
                    <a:pt x="210" y="16195"/>
                  </a:cubicBezTo>
                  <a:cubicBezTo>
                    <a:pt x="273" y="16425"/>
                    <a:pt x="377" y="16655"/>
                    <a:pt x="398" y="16927"/>
                  </a:cubicBezTo>
                  <a:cubicBezTo>
                    <a:pt x="503" y="17785"/>
                    <a:pt x="942" y="18434"/>
                    <a:pt x="1591" y="18957"/>
                  </a:cubicBezTo>
                  <a:cubicBezTo>
                    <a:pt x="2281" y="19543"/>
                    <a:pt x="2951" y="20129"/>
                    <a:pt x="3851" y="20359"/>
                  </a:cubicBezTo>
                  <a:cubicBezTo>
                    <a:pt x="3892" y="20359"/>
                    <a:pt x="3955" y="20421"/>
                    <a:pt x="3997" y="20442"/>
                  </a:cubicBezTo>
                  <a:cubicBezTo>
                    <a:pt x="4330" y="20730"/>
                    <a:pt x="4696" y="20799"/>
                    <a:pt x="5080" y="20799"/>
                  </a:cubicBezTo>
                  <a:cubicBezTo>
                    <a:pt x="5226" y="20799"/>
                    <a:pt x="5374" y="20789"/>
                    <a:pt x="5524" y="20777"/>
                  </a:cubicBezTo>
                  <a:cubicBezTo>
                    <a:pt x="5681" y="20767"/>
                    <a:pt x="5838" y="20751"/>
                    <a:pt x="5993" y="20751"/>
                  </a:cubicBezTo>
                  <a:cubicBezTo>
                    <a:pt x="6147" y="20751"/>
                    <a:pt x="6299" y="20767"/>
                    <a:pt x="6445" y="20819"/>
                  </a:cubicBezTo>
                  <a:cubicBezTo>
                    <a:pt x="6751" y="20921"/>
                    <a:pt x="7050" y="20953"/>
                    <a:pt x="7350" y="20953"/>
                  </a:cubicBezTo>
                  <a:cubicBezTo>
                    <a:pt x="7542" y="20953"/>
                    <a:pt x="7735" y="20940"/>
                    <a:pt x="7931" y="20924"/>
                  </a:cubicBezTo>
                  <a:cubicBezTo>
                    <a:pt x="8224" y="21342"/>
                    <a:pt x="8663" y="21593"/>
                    <a:pt x="9102" y="21823"/>
                  </a:cubicBezTo>
                  <a:cubicBezTo>
                    <a:pt x="10400" y="22514"/>
                    <a:pt x="11760" y="23016"/>
                    <a:pt x="13141" y="23476"/>
                  </a:cubicBezTo>
                  <a:cubicBezTo>
                    <a:pt x="14041" y="23792"/>
                    <a:pt x="14965" y="23941"/>
                    <a:pt x="15914" y="23941"/>
                  </a:cubicBezTo>
                  <a:cubicBezTo>
                    <a:pt x="16221" y="23941"/>
                    <a:pt x="16531" y="23926"/>
                    <a:pt x="16844" y="23895"/>
                  </a:cubicBezTo>
                  <a:cubicBezTo>
                    <a:pt x="18685" y="23706"/>
                    <a:pt x="20527" y="23560"/>
                    <a:pt x="22368" y="23372"/>
                  </a:cubicBezTo>
                  <a:cubicBezTo>
                    <a:pt x="23184" y="23288"/>
                    <a:pt x="23958" y="23121"/>
                    <a:pt x="24670" y="22660"/>
                  </a:cubicBezTo>
                  <a:cubicBezTo>
                    <a:pt x="25737" y="22012"/>
                    <a:pt x="26846" y="21405"/>
                    <a:pt x="27850" y="20673"/>
                  </a:cubicBezTo>
                  <a:cubicBezTo>
                    <a:pt x="28938" y="19919"/>
                    <a:pt x="29880" y="18999"/>
                    <a:pt x="30884" y="18162"/>
                  </a:cubicBezTo>
                  <a:lnTo>
                    <a:pt x="31135" y="17932"/>
                  </a:lnTo>
                  <a:cubicBezTo>
                    <a:pt x="33165" y="15965"/>
                    <a:pt x="34253" y="13559"/>
                    <a:pt x="34420" y="10797"/>
                  </a:cubicBezTo>
                  <a:cubicBezTo>
                    <a:pt x="34608" y="8662"/>
                    <a:pt x="34378" y="6507"/>
                    <a:pt x="33792" y="4415"/>
                  </a:cubicBezTo>
                  <a:cubicBezTo>
                    <a:pt x="33416" y="2929"/>
                    <a:pt x="32725" y="1548"/>
                    <a:pt x="31700" y="335"/>
                  </a:cubicBezTo>
                  <a:cubicBezTo>
                    <a:pt x="31595" y="209"/>
                    <a:pt x="31470" y="126"/>
                    <a:pt x="31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6430925" y="3112950"/>
              <a:ext cx="560775" cy="545100"/>
            </a:xfrm>
            <a:custGeom>
              <a:avLst/>
              <a:gdLst/>
              <a:ahLst/>
              <a:cxnLst/>
              <a:rect l="l" t="t" r="r" b="b"/>
              <a:pathLst>
                <a:path w="22431" h="21804" extrusionOk="0">
                  <a:moveTo>
                    <a:pt x="8266" y="18183"/>
                  </a:moveTo>
                  <a:cubicBezTo>
                    <a:pt x="8642" y="18121"/>
                    <a:pt x="8935" y="18100"/>
                    <a:pt x="9207" y="18037"/>
                  </a:cubicBezTo>
                  <a:cubicBezTo>
                    <a:pt x="9521" y="18016"/>
                    <a:pt x="9814" y="17995"/>
                    <a:pt x="10128" y="17932"/>
                  </a:cubicBezTo>
                  <a:cubicBezTo>
                    <a:pt x="10337" y="17911"/>
                    <a:pt x="10567" y="17890"/>
                    <a:pt x="10776" y="17828"/>
                  </a:cubicBezTo>
                  <a:cubicBezTo>
                    <a:pt x="10986" y="17786"/>
                    <a:pt x="11132" y="17576"/>
                    <a:pt x="11090" y="17388"/>
                  </a:cubicBezTo>
                  <a:cubicBezTo>
                    <a:pt x="11069" y="17200"/>
                    <a:pt x="10944" y="17053"/>
                    <a:pt x="10693" y="17032"/>
                  </a:cubicBezTo>
                  <a:cubicBezTo>
                    <a:pt x="10567" y="16991"/>
                    <a:pt x="10421" y="16991"/>
                    <a:pt x="10295" y="17032"/>
                  </a:cubicBezTo>
                  <a:cubicBezTo>
                    <a:pt x="9479" y="17074"/>
                    <a:pt x="8663" y="17137"/>
                    <a:pt x="7847" y="17200"/>
                  </a:cubicBezTo>
                  <a:cubicBezTo>
                    <a:pt x="7450" y="17242"/>
                    <a:pt x="7073" y="17346"/>
                    <a:pt x="6801" y="17660"/>
                  </a:cubicBezTo>
                  <a:cubicBezTo>
                    <a:pt x="6654" y="17869"/>
                    <a:pt x="6445" y="17869"/>
                    <a:pt x="6194" y="17828"/>
                  </a:cubicBezTo>
                  <a:cubicBezTo>
                    <a:pt x="4771" y="17576"/>
                    <a:pt x="3349" y="17304"/>
                    <a:pt x="1905" y="17032"/>
                  </a:cubicBezTo>
                  <a:cubicBezTo>
                    <a:pt x="1570" y="16949"/>
                    <a:pt x="1235" y="16823"/>
                    <a:pt x="900" y="16719"/>
                  </a:cubicBezTo>
                  <a:cubicBezTo>
                    <a:pt x="859" y="15840"/>
                    <a:pt x="1884" y="12701"/>
                    <a:pt x="2595" y="11404"/>
                  </a:cubicBezTo>
                  <a:lnTo>
                    <a:pt x="2993" y="11488"/>
                  </a:lnTo>
                  <a:cubicBezTo>
                    <a:pt x="3411" y="11592"/>
                    <a:pt x="3830" y="11550"/>
                    <a:pt x="4248" y="11509"/>
                  </a:cubicBezTo>
                  <a:cubicBezTo>
                    <a:pt x="4667" y="11446"/>
                    <a:pt x="4897" y="11195"/>
                    <a:pt x="5002" y="10818"/>
                  </a:cubicBezTo>
                  <a:cubicBezTo>
                    <a:pt x="5043" y="10672"/>
                    <a:pt x="5085" y="10483"/>
                    <a:pt x="5106" y="10337"/>
                  </a:cubicBezTo>
                  <a:cubicBezTo>
                    <a:pt x="5190" y="9563"/>
                    <a:pt x="5294" y="8830"/>
                    <a:pt x="5357" y="8077"/>
                  </a:cubicBezTo>
                  <a:cubicBezTo>
                    <a:pt x="5399" y="7763"/>
                    <a:pt x="5441" y="7470"/>
                    <a:pt x="5462" y="7157"/>
                  </a:cubicBezTo>
                  <a:cubicBezTo>
                    <a:pt x="5525" y="6592"/>
                    <a:pt x="5546" y="5985"/>
                    <a:pt x="5629" y="5420"/>
                  </a:cubicBezTo>
                  <a:cubicBezTo>
                    <a:pt x="5713" y="4541"/>
                    <a:pt x="5859" y="3683"/>
                    <a:pt x="5985" y="2909"/>
                  </a:cubicBezTo>
                  <a:cubicBezTo>
                    <a:pt x="6257" y="2658"/>
                    <a:pt x="6508" y="2700"/>
                    <a:pt x="6759" y="2658"/>
                  </a:cubicBezTo>
                  <a:cubicBezTo>
                    <a:pt x="8203" y="2532"/>
                    <a:pt x="9647" y="2407"/>
                    <a:pt x="11090" y="2281"/>
                  </a:cubicBezTo>
                  <a:cubicBezTo>
                    <a:pt x="11739" y="2219"/>
                    <a:pt x="12429" y="2177"/>
                    <a:pt x="13057" y="1884"/>
                  </a:cubicBezTo>
                  <a:cubicBezTo>
                    <a:pt x="13580" y="1612"/>
                    <a:pt x="14187" y="1549"/>
                    <a:pt x="14731" y="1340"/>
                  </a:cubicBezTo>
                  <a:cubicBezTo>
                    <a:pt x="15170" y="1172"/>
                    <a:pt x="15631" y="984"/>
                    <a:pt x="16049" y="754"/>
                  </a:cubicBezTo>
                  <a:cubicBezTo>
                    <a:pt x="16426" y="545"/>
                    <a:pt x="16782" y="252"/>
                    <a:pt x="17137" y="1"/>
                  </a:cubicBezTo>
                  <a:cubicBezTo>
                    <a:pt x="17702" y="587"/>
                    <a:pt x="18288" y="1612"/>
                    <a:pt x="18497" y="2344"/>
                  </a:cubicBezTo>
                  <a:cubicBezTo>
                    <a:pt x="18539" y="2553"/>
                    <a:pt x="18623" y="2804"/>
                    <a:pt x="18727" y="2972"/>
                  </a:cubicBezTo>
                  <a:cubicBezTo>
                    <a:pt x="19146" y="3767"/>
                    <a:pt x="19355" y="4604"/>
                    <a:pt x="19627" y="5399"/>
                  </a:cubicBezTo>
                  <a:cubicBezTo>
                    <a:pt x="19941" y="6403"/>
                    <a:pt x="20234" y="7387"/>
                    <a:pt x="20527" y="8370"/>
                  </a:cubicBezTo>
                  <a:cubicBezTo>
                    <a:pt x="20569" y="8475"/>
                    <a:pt x="20590" y="8579"/>
                    <a:pt x="20631" y="8684"/>
                  </a:cubicBezTo>
                  <a:cubicBezTo>
                    <a:pt x="21322" y="10086"/>
                    <a:pt x="21531" y="11613"/>
                    <a:pt x="21971" y="13099"/>
                  </a:cubicBezTo>
                  <a:cubicBezTo>
                    <a:pt x="22054" y="13350"/>
                    <a:pt x="22075" y="13643"/>
                    <a:pt x="22096" y="13936"/>
                  </a:cubicBezTo>
                  <a:cubicBezTo>
                    <a:pt x="22180" y="14647"/>
                    <a:pt x="22201" y="15317"/>
                    <a:pt x="22326" y="16028"/>
                  </a:cubicBezTo>
                  <a:cubicBezTo>
                    <a:pt x="22431" y="16865"/>
                    <a:pt x="22347" y="17702"/>
                    <a:pt x="22264" y="18539"/>
                  </a:cubicBezTo>
                  <a:cubicBezTo>
                    <a:pt x="22243" y="18874"/>
                    <a:pt x="22117" y="19188"/>
                    <a:pt x="22012" y="19501"/>
                  </a:cubicBezTo>
                  <a:cubicBezTo>
                    <a:pt x="21908" y="19794"/>
                    <a:pt x="21719" y="19983"/>
                    <a:pt x="21447" y="20108"/>
                  </a:cubicBezTo>
                  <a:cubicBezTo>
                    <a:pt x="20652" y="20548"/>
                    <a:pt x="19815" y="20924"/>
                    <a:pt x="18874" y="20987"/>
                  </a:cubicBezTo>
                  <a:cubicBezTo>
                    <a:pt x="16698" y="21175"/>
                    <a:pt x="14522" y="21406"/>
                    <a:pt x="12346" y="21573"/>
                  </a:cubicBezTo>
                  <a:cubicBezTo>
                    <a:pt x="11341" y="21657"/>
                    <a:pt x="10295" y="21636"/>
                    <a:pt x="9249" y="21657"/>
                  </a:cubicBezTo>
                  <a:cubicBezTo>
                    <a:pt x="8831" y="21657"/>
                    <a:pt x="8412" y="21678"/>
                    <a:pt x="7973" y="21719"/>
                  </a:cubicBezTo>
                  <a:cubicBezTo>
                    <a:pt x="7282" y="21803"/>
                    <a:pt x="6592" y="21761"/>
                    <a:pt x="5880" y="21594"/>
                  </a:cubicBezTo>
                  <a:cubicBezTo>
                    <a:pt x="4248" y="21238"/>
                    <a:pt x="2616" y="20882"/>
                    <a:pt x="1026" y="20338"/>
                  </a:cubicBezTo>
                  <a:cubicBezTo>
                    <a:pt x="649" y="20213"/>
                    <a:pt x="294" y="20087"/>
                    <a:pt x="1" y="19690"/>
                  </a:cubicBezTo>
                  <a:cubicBezTo>
                    <a:pt x="126" y="19062"/>
                    <a:pt x="273" y="18372"/>
                    <a:pt x="628" y="17702"/>
                  </a:cubicBezTo>
                  <a:cubicBezTo>
                    <a:pt x="1633" y="18058"/>
                    <a:pt x="2637" y="18225"/>
                    <a:pt x="3641" y="18372"/>
                  </a:cubicBezTo>
                  <a:cubicBezTo>
                    <a:pt x="4646" y="18539"/>
                    <a:pt x="5629" y="18665"/>
                    <a:pt x="6654" y="18832"/>
                  </a:cubicBezTo>
                  <a:cubicBezTo>
                    <a:pt x="6738" y="19020"/>
                    <a:pt x="6822" y="19229"/>
                    <a:pt x="6906" y="19397"/>
                  </a:cubicBezTo>
                  <a:cubicBezTo>
                    <a:pt x="7198" y="19983"/>
                    <a:pt x="7722" y="20317"/>
                    <a:pt x="8307" y="20548"/>
                  </a:cubicBezTo>
                  <a:cubicBezTo>
                    <a:pt x="8412" y="20610"/>
                    <a:pt x="8517" y="20610"/>
                    <a:pt x="8642" y="20610"/>
                  </a:cubicBezTo>
                  <a:cubicBezTo>
                    <a:pt x="9061" y="20590"/>
                    <a:pt x="9479" y="20527"/>
                    <a:pt x="9898" y="20485"/>
                  </a:cubicBezTo>
                  <a:cubicBezTo>
                    <a:pt x="10023" y="20443"/>
                    <a:pt x="10191" y="20401"/>
                    <a:pt x="10295" y="20317"/>
                  </a:cubicBezTo>
                  <a:cubicBezTo>
                    <a:pt x="10400" y="20234"/>
                    <a:pt x="10504" y="20087"/>
                    <a:pt x="10463" y="19983"/>
                  </a:cubicBezTo>
                  <a:cubicBezTo>
                    <a:pt x="10442" y="19878"/>
                    <a:pt x="10316" y="19711"/>
                    <a:pt x="10211" y="19690"/>
                  </a:cubicBezTo>
                  <a:cubicBezTo>
                    <a:pt x="10002" y="19648"/>
                    <a:pt x="9772" y="19648"/>
                    <a:pt x="9563" y="19648"/>
                  </a:cubicBezTo>
                  <a:cubicBezTo>
                    <a:pt x="9312" y="19648"/>
                    <a:pt x="9103" y="19690"/>
                    <a:pt x="8872" y="19669"/>
                  </a:cubicBezTo>
                  <a:cubicBezTo>
                    <a:pt x="8768" y="19648"/>
                    <a:pt x="8663" y="19501"/>
                    <a:pt x="8475" y="19376"/>
                  </a:cubicBezTo>
                  <a:cubicBezTo>
                    <a:pt x="8684" y="19355"/>
                    <a:pt x="8789" y="19292"/>
                    <a:pt x="8893" y="19313"/>
                  </a:cubicBezTo>
                  <a:cubicBezTo>
                    <a:pt x="9416" y="19397"/>
                    <a:pt x="9939" y="19501"/>
                    <a:pt x="10463" y="19564"/>
                  </a:cubicBezTo>
                  <a:cubicBezTo>
                    <a:pt x="10672" y="19585"/>
                    <a:pt x="10923" y="19522"/>
                    <a:pt x="11132" y="19481"/>
                  </a:cubicBezTo>
                  <a:cubicBezTo>
                    <a:pt x="11300" y="19418"/>
                    <a:pt x="11341" y="19083"/>
                    <a:pt x="11174" y="18978"/>
                  </a:cubicBezTo>
                  <a:cubicBezTo>
                    <a:pt x="10944" y="18853"/>
                    <a:pt x="10672" y="18727"/>
                    <a:pt x="10421" y="18665"/>
                  </a:cubicBezTo>
                  <a:cubicBezTo>
                    <a:pt x="9877" y="18560"/>
                    <a:pt x="9312" y="18518"/>
                    <a:pt x="8768" y="18434"/>
                  </a:cubicBezTo>
                  <a:cubicBezTo>
                    <a:pt x="8517" y="18393"/>
                    <a:pt x="8412" y="18351"/>
                    <a:pt x="8266" y="181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6399550" y="3650175"/>
              <a:ext cx="625125" cy="289275"/>
            </a:xfrm>
            <a:custGeom>
              <a:avLst/>
              <a:gdLst/>
              <a:ahLst/>
              <a:cxnLst/>
              <a:rect l="l" t="t" r="r" b="b"/>
              <a:pathLst>
                <a:path w="25005" h="11571" extrusionOk="0">
                  <a:moveTo>
                    <a:pt x="3139" y="293"/>
                  </a:moveTo>
                  <a:cubicBezTo>
                    <a:pt x="3913" y="356"/>
                    <a:pt x="4562" y="356"/>
                    <a:pt x="5106" y="733"/>
                  </a:cubicBezTo>
                  <a:cubicBezTo>
                    <a:pt x="6382" y="1088"/>
                    <a:pt x="7637" y="1423"/>
                    <a:pt x="8977" y="1339"/>
                  </a:cubicBezTo>
                  <a:cubicBezTo>
                    <a:pt x="9834" y="1297"/>
                    <a:pt x="10713" y="1318"/>
                    <a:pt x="11571" y="1297"/>
                  </a:cubicBezTo>
                  <a:cubicBezTo>
                    <a:pt x="12136" y="1256"/>
                    <a:pt x="12743" y="1235"/>
                    <a:pt x="13329" y="1193"/>
                  </a:cubicBezTo>
                  <a:cubicBezTo>
                    <a:pt x="15588" y="984"/>
                    <a:pt x="17890" y="774"/>
                    <a:pt x="20171" y="565"/>
                  </a:cubicBezTo>
                  <a:cubicBezTo>
                    <a:pt x="20840" y="502"/>
                    <a:pt x="21510" y="398"/>
                    <a:pt x="22117" y="84"/>
                  </a:cubicBezTo>
                  <a:cubicBezTo>
                    <a:pt x="22221" y="42"/>
                    <a:pt x="22326" y="42"/>
                    <a:pt x="22451" y="0"/>
                  </a:cubicBezTo>
                  <a:cubicBezTo>
                    <a:pt x="22682" y="356"/>
                    <a:pt x="22744" y="733"/>
                    <a:pt x="22870" y="1109"/>
                  </a:cubicBezTo>
                  <a:cubicBezTo>
                    <a:pt x="23100" y="1779"/>
                    <a:pt x="23309" y="2490"/>
                    <a:pt x="23581" y="3181"/>
                  </a:cubicBezTo>
                  <a:cubicBezTo>
                    <a:pt x="24042" y="4373"/>
                    <a:pt x="24439" y="5608"/>
                    <a:pt x="24690" y="6863"/>
                  </a:cubicBezTo>
                  <a:cubicBezTo>
                    <a:pt x="24774" y="7261"/>
                    <a:pt x="24899" y="7679"/>
                    <a:pt x="25004" y="8014"/>
                  </a:cubicBezTo>
                  <a:cubicBezTo>
                    <a:pt x="24795" y="8265"/>
                    <a:pt x="24586" y="8370"/>
                    <a:pt x="24355" y="8453"/>
                  </a:cubicBezTo>
                  <a:cubicBezTo>
                    <a:pt x="23728" y="8684"/>
                    <a:pt x="23100" y="8935"/>
                    <a:pt x="22472" y="9144"/>
                  </a:cubicBezTo>
                  <a:cubicBezTo>
                    <a:pt x="22012" y="9290"/>
                    <a:pt x="21510" y="9458"/>
                    <a:pt x="21008" y="9500"/>
                  </a:cubicBezTo>
                  <a:cubicBezTo>
                    <a:pt x="20087" y="9625"/>
                    <a:pt x="19187" y="9688"/>
                    <a:pt x="18267" y="9772"/>
                  </a:cubicBezTo>
                  <a:cubicBezTo>
                    <a:pt x="18099" y="9792"/>
                    <a:pt x="17932" y="9792"/>
                    <a:pt x="17765" y="9772"/>
                  </a:cubicBezTo>
                  <a:cubicBezTo>
                    <a:pt x="17513" y="9730"/>
                    <a:pt x="17262" y="9604"/>
                    <a:pt x="17158" y="9374"/>
                  </a:cubicBezTo>
                  <a:cubicBezTo>
                    <a:pt x="16928" y="8935"/>
                    <a:pt x="16635" y="8516"/>
                    <a:pt x="16509" y="8014"/>
                  </a:cubicBezTo>
                  <a:cubicBezTo>
                    <a:pt x="16384" y="7595"/>
                    <a:pt x="16174" y="7198"/>
                    <a:pt x="15986" y="6779"/>
                  </a:cubicBezTo>
                  <a:cubicBezTo>
                    <a:pt x="15693" y="6152"/>
                    <a:pt x="15421" y="5503"/>
                    <a:pt x="15128" y="4854"/>
                  </a:cubicBezTo>
                  <a:cubicBezTo>
                    <a:pt x="15254" y="4666"/>
                    <a:pt x="15379" y="4541"/>
                    <a:pt x="15484" y="4373"/>
                  </a:cubicBezTo>
                  <a:cubicBezTo>
                    <a:pt x="15588" y="4227"/>
                    <a:pt x="15505" y="4018"/>
                    <a:pt x="15337" y="3976"/>
                  </a:cubicBezTo>
                  <a:cubicBezTo>
                    <a:pt x="15086" y="3955"/>
                    <a:pt x="14835" y="3934"/>
                    <a:pt x="14563" y="3934"/>
                  </a:cubicBezTo>
                  <a:cubicBezTo>
                    <a:pt x="14312" y="3934"/>
                    <a:pt x="14082" y="3976"/>
                    <a:pt x="13810" y="3955"/>
                  </a:cubicBezTo>
                  <a:cubicBezTo>
                    <a:pt x="13496" y="3913"/>
                    <a:pt x="13203" y="3913"/>
                    <a:pt x="12952" y="4122"/>
                  </a:cubicBezTo>
                  <a:cubicBezTo>
                    <a:pt x="12638" y="4352"/>
                    <a:pt x="12324" y="4582"/>
                    <a:pt x="12199" y="4980"/>
                  </a:cubicBezTo>
                  <a:cubicBezTo>
                    <a:pt x="12136" y="5168"/>
                    <a:pt x="12052" y="5336"/>
                    <a:pt x="12031" y="5545"/>
                  </a:cubicBezTo>
                  <a:cubicBezTo>
                    <a:pt x="11906" y="6654"/>
                    <a:pt x="11592" y="7679"/>
                    <a:pt x="11006" y="8642"/>
                  </a:cubicBezTo>
                  <a:cubicBezTo>
                    <a:pt x="10734" y="9102"/>
                    <a:pt x="10483" y="9625"/>
                    <a:pt x="10211" y="10106"/>
                  </a:cubicBezTo>
                  <a:cubicBezTo>
                    <a:pt x="10127" y="10253"/>
                    <a:pt x="10044" y="10399"/>
                    <a:pt x="9939" y="10546"/>
                  </a:cubicBezTo>
                  <a:cubicBezTo>
                    <a:pt x="9625" y="11027"/>
                    <a:pt x="9228" y="11404"/>
                    <a:pt x="8579" y="11383"/>
                  </a:cubicBezTo>
                  <a:cubicBezTo>
                    <a:pt x="8433" y="11383"/>
                    <a:pt x="8244" y="11404"/>
                    <a:pt x="8077" y="11445"/>
                  </a:cubicBezTo>
                  <a:cubicBezTo>
                    <a:pt x="7345" y="11550"/>
                    <a:pt x="6654" y="11571"/>
                    <a:pt x="5922" y="11362"/>
                  </a:cubicBezTo>
                  <a:cubicBezTo>
                    <a:pt x="5629" y="11278"/>
                    <a:pt x="5315" y="11278"/>
                    <a:pt x="5001" y="11236"/>
                  </a:cubicBezTo>
                  <a:cubicBezTo>
                    <a:pt x="4792" y="11194"/>
                    <a:pt x="4562" y="11173"/>
                    <a:pt x="4352" y="11090"/>
                  </a:cubicBezTo>
                  <a:lnTo>
                    <a:pt x="419" y="9604"/>
                  </a:lnTo>
                  <a:cubicBezTo>
                    <a:pt x="335" y="9583"/>
                    <a:pt x="293" y="9520"/>
                    <a:pt x="210" y="9479"/>
                  </a:cubicBezTo>
                  <a:cubicBezTo>
                    <a:pt x="0" y="8997"/>
                    <a:pt x="84" y="8537"/>
                    <a:pt x="189" y="8098"/>
                  </a:cubicBezTo>
                  <a:cubicBezTo>
                    <a:pt x="293" y="7637"/>
                    <a:pt x="419" y="7219"/>
                    <a:pt x="586" y="6800"/>
                  </a:cubicBezTo>
                  <a:cubicBezTo>
                    <a:pt x="942" y="5817"/>
                    <a:pt x="1360" y="4813"/>
                    <a:pt x="1758" y="3850"/>
                  </a:cubicBezTo>
                  <a:lnTo>
                    <a:pt x="2700" y="1339"/>
                  </a:lnTo>
                  <a:cubicBezTo>
                    <a:pt x="2825" y="963"/>
                    <a:pt x="2992" y="670"/>
                    <a:pt x="3139" y="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5934000" y="2620725"/>
              <a:ext cx="286675" cy="246400"/>
            </a:xfrm>
            <a:custGeom>
              <a:avLst/>
              <a:gdLst/>
              <a:ahLst/>
              <a:cxnLst/>
              <a:rect l="l" t="t" r="r" b="b"/>
              <a:pathLst>
                <a:path w="11467" h="9856" extrusionOk="0">
                  <a:moveTo>
                    <a:pt x="8474" y="42"/>
                  </a:moveTo>
                  <a:cubicBezTo>
                    <a:pt x="8433" y="1779"/>
                    <a:pt x="8558" y="3453"/>
                    <a:pt x="9144" y="5043"/>
                  </a:cubicBezTo>
                  <a:cubicBezTo>
                    <a:pt x="9688" y="6591"/>
                    <a:pt x="10358" y="8077"/>
                    <a:pt x="11466" y="9437"/>
                  </a:cubicBezTo>
                  <a:cubicBezTo>
                    <a:pt x="11090" y="9521"/>
                    <a:pt x="10776" y="9542"/>
                    <a:pt x="10504" y="9625"/>
                  </a:cubicBezTo>
                  <a:cubicBezTo>
                    <a:pt x="10190" y="9688"/>
                    <a:pt x="9897" y="9667"/>
                    <a:pt x="9604" y="9584"/>
                  </a:cubicBezTo>
                  <a:cubicBezTo>
                    <a:pt x="9395" y="9542"/>
                    <a:pt x="9165" y="9563"/>
                    <a:pt x="8956" y="9584"/>
                  </a:cubicBezTo>
                  <a:cubicBezTo>
                    <a:pt x="8265" y="9646"/>
                    <a:pt x="7617" y="9730"/>
                    <a:pt x="6947" y="9772"/>
                  </a:cubicBezTo>
                  <a:cubicBezTo>
                    <a:pt x="6759" y="9793"/>
                    <a:pt x="6487" y="9856"/>
                    <a:pt x="6361" y="9751"/>
                  </a:cubicBezTo>
                  <a:cubicBezTo>
                    <a:pt x="6026" y="9521"/>
                    <a:pt x="5692" y="9584"/>
                    <a:pt x="5315" y="9542"/>
                  </a:cubicBezTo>
                  <a:cubicBezTo>
                    <a:pt x="4352" y="9416"/>
                    <a:pt x="3390" y="9312"/>
                    <a:pt x="2407" y="9123"/>
                  </a:cubicBezTo>
                  <a:cubicBezTo>
                    <a:pt x="1842" y="9019"/>
                    <a:pt x="1298" y="8747"/>
                    <a:pt x="816" y="8391"/>
                  </a:cubicBezTo>
                  <a:cubicBezTo>
                    <a:pt x="356" y="8014"/>
                    <a:pt x="63" y="7575"/>
                    <a:pt x="42" y="6968"/>
                  </a:cubicBezTo>
                  <a:cubicBezTo>
                    <a:pt x="42" y="6675"/>
                    <a:pt x="0" y="6424"/>
                    <a:pt x="0" y="6131"/>
                  </a:cubicBezTo>
                  <a:cubicBezTo>
                    <a:pt x="0" y="5587"/>
                    <a:pt x="210" y="5127"/>
                    <a:pt x="607" y="4708"/>
                  </a:cubicBezTo>
                  <a:cubicBezTo>
                    <a:pt x="1319" y="3955"/>
                    <a:pt x="2072" y="3306"/>
                    <a:pt x="2909" y="2762"/>
                  </a:cubicBezTo>
                  <a:cubicBezTo>
                    <a:pt x="4373" y="1821"/>
                    <a:pt x="5901" y="1005"/>
                    <a:pt x="7470" y="273"/>
                  </a:cubicBezTo>
                  <a:cubicBezTo>
                    <a:pt x="7784" y="168"/>
                    <a:pt x="8035" y="1"/>
                    <a:pt x="8474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6380725" y="3188275"/>
              <a:ext cx="168975" cy="186250"/>
            </a:xfrm>
            <a:custGeom>
              <a:avLst/>
              <a:gdLst/>
              <a:ahLst/>
              <a:cxnLst/>
              <a:rect l="l" t="t" r="r" b="b"/>
              <a:pathLst>
                <a:path w="6759" h="7450" extrusionOk="0">
                  <a:moveTo>
                    <a:pt x="0" y="5838"/>
                  </a:moveTo>
                  <a:cubicBezTo>
                    <a:pt x="188" y="5001"/>
                    <a:pt x="481" y="4311"/>
                    <a:pt x="921" y="3662"/>
                  </a:cubicBezTo>
                  <a:cubicBezTo>
                    <a:pt x="1067" y="3411"/>
                    <a:pt x="1235" y="3181"/>
                    <a:pt x="1381" y="2972"/>
                  </a:cubicBezTo>
                  <a:cubicBezTo>
                    <a:pt x="1590" y="2700"/>
                    <a:pt x="1800" y="2449"/>
                    <a:pt x="2051" y="2219"/>
                  </a:cubicBezTo>
                  <a:cubicBezTo>
                    <a:pt x="2155" y="2093"/>
                    <a:pt x="2302" y="2009"/>
                    <a:pt x="2406" y="1884"/>
                  </a:cubicBezTo>
                  <a:cubicBezTo>
                    <a:pt x="2950" y="1068"/>
                    <a:pt x="3850" y="796"/>
                    <a:pt x="4666" y="377"/>
                  </a:cubicBezTo>
                  <a:cubicBezTo>
                    <a:pt x="5294" y="63"/>
                    <a:pt x="5921" y="1"/>
                    <a:pt x="6612" y="22"/>
                  </a:cubicBezTo>
                  <a:cubicBezTo>
                    <a:pt x="6675" y="168"/>
                    <a:pt x="6758" y="315"/>
                    <a:pt x="6717" y="419"/>
                  </a:cubicBezTo>
                  <a:cubicBezTo>
                    <a:pt x="6612" y="942"/>
                    <a:pt x="6696" y="1465"/>
                    <a:pt x="6675" y="2009"/>
                  </a:cubicBezTo>
                  <a:cubicBezTo>
                    <a:pt x="6654" y="2679"/>
                    <a:pt x="6570" y="3348"/>
                    <a:pt x="6486" y="3997"/>
                  </a:cubicBezTo>
                  <a:cubicBezTo>
                    <a:pt x="6382" y="4939"/>
                    <a:pt x="6277" y="5880"/>
                    <a:pt x="6152" y="6822"/>
                  </a:cubicBezTo>
                  <a:cubicBezTo>
                    <a:pt x="6131" y="6968"/>
                    <a:pt x="6068" y="7136"/>
                    <a:pt x="6047" y="7345"/>
                  </a:cubicBezTo>
                  <a:cubicBezTo>
                    <a:pt x="5942" y="7366"/>
                    <a:pt x="5838" y="7449"/>
                    <a:pt x="5733" y="7449"/>
                  </a:cubicBezTo>
                  <a:cubicBezTo>
                    <a:pt x="5105" y="7408"/>
                    <a:pt x="4457" y="7387"/>
                    <a:pt x="3829" y="7345"/>
                  </a:cubicBezTo>
                  <a:cubicBezTo>
                    <a:pt x="3515" y="7324"/>
                    <a:pt x="3222" y="7240"/>
                    <a:pt x="2992" y="7031"/>
                  </a:cubicBezTo>
                  <a:cubicBezTo>
                    <a:pt x="2699" y="6759"/>
                    <a:pt x="2364" y="6654"/>
                    <a:pt x="1988" y="6613"/>
                  </a:cubicBezTo>
                  <a:cubicBezTo>
                    <a:pt x="1318" y="6487"/>
                    <a:pt x="649" y="6215"/>
                    <a:pt x="0" y="58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6884975" y="3088375"/>
              <a:ext cx="188850" cy="190425"/>
            </a:xfrm>
            <a:custGeom>
              <a:avLst/>
              <a:gdLst/>
              <a:ahLst/>
              <a:cxnLst/>
              <a:rect l="l" t="t" r="r" b="b"/>
              <a:pathLst>
                <a:path w="7554" h="7617" extrusionOk="0">
                  <a:moveTo>
                    <a:pt x="3013" y="7616"/>
                  </a:moveTo>
                  <a:cubicBezTo>
                    <a:pt x="2867" y="7282"/>
                    <a:pt x="2762" y="6989"/>
                    <a:pt x="2700" y="6696"/>
                  </a:cubicBezTo>
                  <a:cubicBezTo>
                    <a:pt x="2449" y="5922"/>
                    <a:pt x="2218" y="5168"/>
                    <a:pt x="1988" y="4373"/>
                  </a:cubicBezTo>
                  <a:cubicBezTo>
                    <a:pt x="1925" y="4185"/>
                    <a:pt x="1821" y="4018"/>
                    <a:pt x="1758" y="3850"/>
                  </a:cubicBezTo>
                  <a:cubicBezTo>
                    <a:pt x="1653" y="3620"/>
                    <a:pt x="1507" y="3411"/>
                    <a:pt x="1465" y="3181"/>
                  </a:cubicBezTo>
                  <a:cubicBezTo>
                    <a:pt x="1172" y="2093"/>
                    <a:pt x="670" y="1109"/>
                    <a:pt x="0" y="168"/>
                  </a:cubicBezTo>
                  <a:cubicBezTo>
                    <a:pt x="126" y="105"/>
                    <a:pt x="231" y="0"/>
                    <a:pt x="314" y="42"/>
                  </a:cubicBezTo>
                  <a:cubicBezTo>
                    <a:pt x="503" y="63"/>
                    <a:pt x="670" y="147"/>
                    <a:pt x="858" y="189"/>
                  </a:cubicBezTo>
                  <a:cubicBezTo>
                    <a:pt x="2344" y="774"/>
                    <a:pt x="3767" y="1465"/>
                    <a:pt x="5106" y="2365"/>
                  </a:cubicBezTo>
                  <a:cubicBezTo>
                    <a:pt x="5210" y="2448"/>
                    <a:pt x="5336" y="2511"/>
                    <a:pt x="5441" y="2616"/>
                  </a:cubicBezTo>
                  <a:cubicBezTo>
                    <a:pt x="6110" y="3327"/>
                    <a:pt x="6801" y="4018"/>
                    <a:pt x="7470" y="4708"/>
                  </a:cubicBezTo>
                  <a:cubicBezTo>
                    <a:pt x="7512" y="4750"/>
                    <a:pt x="7533" y="4813"/>
                    <a:pt x="7554" y="4917"/>
                  </a:cubicBezTo>
                  <a:cubicBezTo>
                    <a:pt x="7156" y="5336"/>
                    <a:pt x="6612" y="5587"/>
                    <a:pt x="6173" y="5922"/>
                  </a:cubicBezTo>
                  <a:cubicBezTo>
                    <a:pt x="5692" y="6256"/>
                    <a:pt x="5210" y="6570"/>
                    <a:pt x="4687" y="6863"/>
                  </a:cubicBezTo>
                  <a:cubicBezTo>
                    <a:pt x="4164" y="7135"/>
                    <a:pt x="3704" y="7575"/>
                    <a:pt x="3013" y="76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7081650" y="4049275"/>
              <a:ext cx="167425" cy="138650"/>
            </a:xfrm>
            <a:custGeom>
              <a:avLst/>
              <a:gdLst/>
              <a:ahLst/>
              <a:cxnLst/>
              <a:rect l="l" t="t" r="r" b="b"/>
              <a:pathLst>
                <a:path w="6697" h="5546" extrusionOk="0">
                  <a:moveTo>
                    <a:pt x="126" y="5525"/>
                  </a:moveTo>
                  <a:cubicBezTo>
                    <a:pt x="22" y="5148"/>
                    <a:pt x="1" y="4897"/>
                    <a:pt x="126" y="4604"/>
                  </a:cubicBezTo>
                  <a:cubicBezTo>
                    <a:pt x="587" y="3809"/>
                    <a:pt x="921" y="3014"/>
                    <a:pt x="1465" y="2282"/>
                  </a:cubicBezTo>
                  <a:cubicBezTo>
                    <a:pt x="2470" y="942"/>
                    <a:pt x="3767" y="210"/>
                    <a:pt x="5420" y="22"/>
                  </a:cubicBezTo>
                  <a:cubicBezTo>
                    <a:pt x="5546" y="1"/>
                    <a:pt x="5713" y="1"/>
                    <a:pt x="5838" y="22"/>
                  </a:cubicBezTo>
                  <a:cubicBezTo>
                    <a:pt x="6403" y="85"/>
                    <a:pt x="6613" y="315"/>
                    <a:pt x="6654" y="859"/>
                  </a:cubicBezTo>
                  <a:cubicBezTo>
                    <a:pt x="6696" y="1968"/>
                    <a:pt x="6236" y="2805"/>
                    <a:pt x="5357" y="3453"/>
                  </a:cubicBezTo>
                  <a:cubicBezTo>
                    <a:pt x="4395" y="4186"/>
                    <a:pt x="3349" y="4730"/>
                    <a:pt x="2177" y="5106"/>
                  </a:cubicBezTo>
                  <a:cubicBezTo>
                    <a:pt x="1696" y="5253"/>
                    <a:pt x="1214" y="5357"/>
                    <a:pt x="712" y="5462"/>
                  </a:cubicBezTo>
                  <a:cubicBezTo>
                    <a:pt x="587" y="5546"/>
                    <a:pt x="356" y="5525"/>
                    <a:pt x="126" y="55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6336250" y="4122525"/>
              <a:ext cx="76400" cy="188325"/>
            </a:xfrm>
            <a:custGeom>
              <a:avLst/>
              <a:gdLst/>
              <a:ahLst/>
              <a:cxnLst/>
              <a:rect l="l" t="t" r="r" b="b"/>
              <a:pathLst>
                <a:path w="3056" h="7533" extrusionOk="0">
                  <a:moveTo>
                    <a:pt x="1382" y="0"/>
                  </a:moveTo>
                  <a:cubicBezTo>
                    <a:pt x="1884" y="251"/>
                    <a:pt x="1884" y="251"/>
                    <a:pt x="2616" y="314"/>
                  </a:cubicBezTo>
                  <a:cubicBezTo>
                    <a:pt x="2637" y="858"/>
                    <a:pt x="2658" y="1444"/>
                    <a:pt x="2700" y="1988"/>
                  </a:cubicBezTo>
                  <a:lnTo>
                    <a:pt x="3014" y="5671"/>
                  </a:lnTo>
                  <a:cubicBezTo>
                    <a:pt x="3055" y="6152"/>
                    <a:pt x="3014" y="6612"/>
                    <a:pt x="2804" y="7051"/>
                  </a:cubicBezTo>
                  <a:cubicBezTo>
                    <a:pt x="2637" y="7428"/>
                    <a:pt x="2449" y="7533"/>
                    <a:pt x="2072" y="7470"/>
                  </a:cubicBezTo>
                  <a:cubicBezTo>
                    <a:pt x="1695" y="7449"/>
                    <a:pt x="1382" y="7324"/>
                    <a:pt x="1130" y="7010"/>
                  </a:cubicBezTo>
                  <a:cubicBezTo>
                    <a:pt x="628" y="6466"/>
                    <a:pt x="294" y="5838"/>
                    <a:pt x="210" y="5064"/>
                  </a:cubicBezTo>
                  <a:cubicBezTo>
                    <a:pt x="105" y="3976"/>
                    <a:pt x="1" y="2909"/>
                    <a:pt x="105" y="1800"/>
                  </a:cubicBezTo>
                  <a:cubicBezTo>
                    <a:pt x="231" y="984"/>
                    <a:pt x="607" y="335"/>
                    <a:pt x="1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6452375" y="2757775"/>
              <a:ext cx="314400" cy="170025"/>
            </a:xfrm>
            <a:custGeom>
              <a:avLst/>
              <a:gdLst/>
              <a:ahLst/>
              <a:cxnLst/>
              <a:rect l="l" t="t" r="r" b="b"/>
              <a:pathLst>
                <a:path w="12576" h="6801" extrusionOk="0">
                  <a:moveTo>
                    <a:pt x="5692" y="5190"/>
                  </a:moveTo>
                  <a:cubicBezTo>
                    <a:pt x="5629" y="4918"/>
                    <a:pt x="5608" y="4708"/>
                    <a:pt x="5587" y="4478"/>
                  </a:cubicBezTo>
                  <a:cubicBezTo>
                    <a:pt x="5483" y="3871"/>
                    <a:pt x="5064" y="3662"/>
                    <a:pt x="4562" y="3997"/>
                  </a:cubicBezTo>
                  <a:cubicBezTo>
                    <a:pt x="4248" y="4206"/>
                    <a:pt x="3934" y="4457"/>
                    <a:pt x="3641" y="4729"/>
                  </a:cubicBezTo>
                  <a:cubicBezTo>
                    <a:pt x="3118" y="5252"/>
                    <a:pt x="2511" y="5650"/>
                    <a:pt x="1842" y="5964"/>
                  </a:cubicBezTo>
                  <a:cubicBezTo>
                    <a:pt x="1507" y="6131"/>
                    <a:pt x="1214" y="6299"/>
                    <a:pt x="942" y="6591"/>
                  </a:cubicBezTo>
                  <a:cubicBezTo>
                    <a:pt x="879" y="6675"/>
                    <a:pt x="733" y="6717"/>
                    <a:pt x="587" y="6801"/>
                  </a:cubicBezTo>
                  <a:cubicBezTo>
                    <a:pt x="210" y="6068"/>
                    <a:pt x="587" y="5231"/>
                    <a:pt x="1" y="4583"/>
                  </a:cubicBezTo>
                  <a:cubicBezTo>
                    <a:pt x="147" y="4520"/>
                    <a:pt x="252" y="4415"/>
                    <a:pt x="377" y="4394"/>
                  </a:cubicBezTo>
                  <a:cubicBezTo>
                    <a:pt x="1444" y="4185"/>
                    <a:pt x="2449" y="3746"/>
                    <a:pt x="3537" y="3662"/>
                  </a:cubicBezTo>
                  <a:cubicBezTo>
                    <a:pt x="3788" y="3641"/>
                    <a:pt x="3976" y="3558"/>
                    <a:pt x="4206" y="3369"/>
                  </a:cubicBezTo>
                  <a:cubicBezTo>
                    <a:pt x="4457" y="3118"/>
                    <a:pt x="4876" y="3014"/>
                    <a:pt x="5252" y="2867"/>
                  </a:cubicBezTo>
                  <a:cubicBezTo>
                    <a:pt x="6215" y="2511"/>
                    <a:pt x="7177" y="2135"/>
                    <a:pt x="8140" y="1821"/>
                  </a:cubicBezTo>
                  <a:cubicBezTo>
                    <a:pt x="9458" y="1381"/>
                    <a:pt x="10714" y="858"/>
                    <a:pt x="11906" y="210"/>
                  </a:cubicBezTo>
                  <a:cubicBezTo>
                    <a:pt x="12074" y="126"/>
                    <a:pt x="12262" y="42"/>
                    <a:pt x="12408" y="1"/>
                  </a:cubicBezTo>
                  <a:cubicBezTo>
                    <a:pt x="12576" y="210"/>
                    <a:pt x="12429" y="314"/>
                    <a:pt x="12366" y="398"/>
                  </a:cubicBezTo>
                  <a:cubicBezTo>
                    <a:pt x="12011" y="817"/>
                    <a:pt x="11697" y="1193"/>
                    <a:pt x="11571" y="1758"/>
                  </a:cubicBezTo>
                  <a:cubicBezTo>
                    <a:pt x="11446" y="2218"/>
                    <a:pt x="11048" y="2616"/>
                    <a:pt x="10651" y="2909"/>
                  </a:cubicBezTo>
                  <a:cubicBezTo>
                    <a:pt x="10525" y="2972"/>
                    <a:pt x="10337" y="3014"/>
                    <a:pt x="10190" y="3014"/>
                  </a:cubicBezTo>
                  <a:cubicBezTo>
                    <a:pt x="9960" y="3014"/>
                    <a:pt x="9667" y="2972"/>
                    <a:pt x="9458" y="2867"/>
                  </a:cubicBezTo>
                  <a:cubicBezTo>
                    <a:pt x="8956" y="2637"/>
                    <a:pt x="8663" y="2867"/>
                    <a:pt x="8391" y="3244"/>
                  </a:cubicBezTo>
                  <a:cubicBezTo>
                    <a:pt x="7973" y="3767"/>
                    <a:pt x="7554" y="4290"/>
                    <a:pt x="7094" y="4792"/>
                  </a:cubicBezTo>
                  <a:cubicBezTo>
                    <a:pt x="6759" y="5127"/>
                    <a:pt x="6320" y="5357"/>
                    <a:pt x="5692" y="51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6289175" y="2873375"/>
              <a:ext cx="138125" cy="67500"/>
            </a:xfrm>
            <a:custGeom>
              <a:avLst/>
              <a:gdLst/>
              <a:ahLst/>
              <a:cxnLst/>
              <a:rect l="l" t="t" r="r" b="b"/>
              <a:pathLst>
                <a:path w="5525" h="2700" extrusionOk="0">
                  <a:moveTo>
                    <a:pt x="0" y="984"/>
                  </a:moveTo>
                  <a:cubicBezTo>
                    <a:pt x="0" y="838"/>
                    <a:pt x="21" y="712"/>
                    <a:pt x="21" y="607"/>
                  </a:cubicBezTo>
                  <a:lnTo>
                    <a:pt x="168" y="482"/>
                  </a:lnTo>
                  <a:cubicBezTo>
                    <a:pt x="524" y="273"/>
                    <a:pt x="942" y="210"/>
                    <a:pt x="1361" y="252"/>
                  </a:cubicBezTo>
                  <a:cubicBezTo>
                    <a:pt x="2218" y="294"/>
                    <a:pt x="3097" y="210"/>
                    <a:pt x="3955" y="84"/>
                  </a:cubicBezTo>
                  <a:cubicBezTo>
                    <a:pt x="4457" y="1"/>
                    <a:pt x="4938" y="63"/>
                    <a:pt x="5420" y="63"/>
                  </a:cubicBezTo>
                  <a:cubicBezTo>
                    <a:pt x="5524" y="252"/>
                    <a:pt x="5399" y="294"/>
                    <a:pt x="5315" y="356"/>
                  </a:cubicBezTo>
                  <a:cubicBezTo>
                    <a:pt x="4771" y="607"/>
                    <a:pt x="4353" y="1005"/>
                    <a:pt x="3955" y="1444"/>
                  </a:cubicBezTo>
                  <a:cubicBezTo>
                    <a:pt x="3662" y="1779"/>
                    <a:pt x="3327" y="2072"/>
                    <a:pt x="2993" y="2365"/>
                  </a:cubicBezTo>
                  <a:cubicBezTo>
                    <a:pt x="2574" y="2700"/>
                    <a:pt x="2114" y="2700"/>
                    <a:pt x="1674" y="2386"/>
                  </a:cubicBezTo>
                  <a:cubicBezTo>
                    <a:pt x="1109" y="1947"/>
                    <a:pt x="524" y="1528"/>
                    <a:pt x="0" y="9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6606175" y="2540175"/>
              <a:ext cx="175250" cy="151200"/>
            </a:xfrm>
            <a:custGeom>
              <a:avLst/>
              <a:gdLst/>
              <a:ahLst/>
              <a:cxnLst/>
              <a:rect l="l" t="t" r="r" b="b"/>
              <a:pathLst>
                <a:path w="7010" h="6048" extrusionOk="0">
                  <a:moveTo>
                    <a:pt x="7010" y="2637"/>
                  </a:moveTo>
                  <a:cubicBezTo>
                    <a:pt x="6047" y="3432"/>
                    <a:pt x="5189" y="4227"/>
                    <a:pt x="4143" y="4855"/>
                  </a:cubicBezTo>
                  <a:cubicBezTo>
                    <a:pt x="3808" y="5064"/>
                    <a:pt x="3453" y="5231"/>
                    <a:pt x="3076" y="5315"/>
                  </a:cubicBezTo>
                  <a:cubicBezTo>
                    <a:pt x="2616" y="5378"/>
                    <a:pt x="2197" y="5545"/>
                    <a:pt x="1821" y="5733"/>
                  </a:cubicBezTo>
                  <a:cubicBezTo>
                    <a:pt x="1402" y="5901"/>
                    <a:pt x="984" y="6047"/>
                    <a:pt x="502" y="5984"/>
                  </a:cubicBezTo>
                  <a:cubicBezTo>
                    <a:pt x="168" y="5629"/>
                    <a:pt x="272" y="5148"/>
                    <a:pt x="209" y="4729"/>
                  </a:cubicBezTo>
                  <a:cubicBezTo>
                    <a:pt x="168" y="4290"/>
                    <a:pt x="0" y="3850"/>
                    <a:pt x="188" y="3390"/>
                  </a:cubicBezTo>
                  <a:cubicBezTo>
                    <a:pt x="272" y="3348"/>
                    <a:pt x="356" y="3285"/>
                    <a:pt x="419" y="3285"/>
                  </a:cubicBezTo>
                  <a:cubicBezTo>
                    <a:pt x="1611" y="3055"/>
                    <a:pt x="2616" y="2469"/>
                    <a:pt x="3557" y="1779"/>
                  </a:cubicBezTo>
                  <a:cubicBezTo>
                    <a:pt x="4122" y="1381"/>
                    <a:pt x="4603" y="942"/>
                    <a:pt x="5126" y="523"/>
                  </a:cubicBezTo>
                  <a:cubicBezTo>
                    <a:pt x="5336" y="335"/>
                    <a:pt x="5545" y="147"/>
                    <a:pt x="5754" y="0"/>
                  </a:cubicBezTo>
                  <a:cubicBezTo>
                    <a:pt x="6361" y="565"/>
                    <a:pt x="6863" y="1590"/>
                    <a:pt x="7010" y="26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6485325" y="2949750"/>
              <a:ext cx="186250" cy="159050"/>
            </a:xfrm>
            <a:custGeom>
              <a:avLst/>
              <a:gdLst/>
              <a:ahLst/>
              <a:cxnLst/>
              <a:rect l="l" t="t" r="r" b="b"/>
              <a:pathLst>
                <a:path w="7450" h="6362" extrusionOk="0">
                  <a:moveTo>
                    <a:pt x="6257" y="1444"/>
                  </a:moveTo>
                  <a:cubicBezTo>
                    <a:pt x="6152" y="1298"/>
                    <a:pt x="6027" y="1172"/>
                    <a:pt x="5859" y="1026"/>
                  </a:cubicBezTo>
                  <a:cubicBezTo>
                    <a:pt x="5567" y="649"/>
                    <a:pt x="5127" y="314"/>
                    <a:pt x="4520" y="189"/>
                  </a:cubicBezTo>
                  <a:cubicBezTo>
                    <a:pt x="3683" y="0"/>
                    <a:pt x="2679" y="273"/>
                    <a:pt x="1863" y="775"/>
                  </a:cubicBezTo>
                  <a:cubicBezTo>
                    <a:pt x="1340" y="1005"/>
                    <a:pt x="901" y="1361"/>
                    <a:pt x="629" y="1884"/>
                  </a:cubicBezTo>
                  <a:cubicBezTo>
                    <a:pt x="377" y="2260"/>
                    <a:pt x="189" y="2658"/>
                    <a:pt x="126" y="3097"/>
                  </a:cubicBezTo>
                  <a:cubicBezTo>
                    <a:pt x="1" y="3976"/>
                    <a:pt x="608" y="5315"/>
                    <a:pt x="1382" y="5775"/>
                  </a:cubicBezTo>
                  <a:cubicBezTo>
                    <a:pt x="1696" y="5943"/>
                    <a:pt x="2009" y="6026"/>
                    <a:pt x="2365" y="6026"/>
                  </a:cubicBezTo>
                  <a:cubicBezTo>
                    <a:pt x="2888" y="6299"/>
                    <a:pt x="3474" y="6361"/>
                    <a:pt x="4060" y="6215"/>
                  </a:cubicBezTo>
                  <a:cubicBezTo>
                    <a:pt x="5818" y="5713"/>
                    <a:pt x="7450" y="3181"/>
                    <a:pt x="6257" y="14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6935200" y="2742600"/>
              <a:ext cx="109875" cy="130275"/>
            </a:xfrm>
            <a:custGeom>
              <a:avLst/>
              <a:gdLst/>
              <a:ahLst/>
              <a:cxnLst/>
              <a:rect l="l" t="t" r="r" b="b"/>
              <a:pathLst>
                <a:path w="4395" h="5211" extrusionOk="0">
                  <a:moveTo>
                    <a:pt x="4185" y="1654"/>
                  </a:moveTo>
                  <a:cubicBezTo>
                    <a:pt x="3829" y="608"/>
                    <a:pt x="2825" y="1"/>
                    <a:pt x="1758" y="294"/>
                  </a:cubicBezTo>
                  <a:cubicBezTo>
                    <a:pt x="712" y="587"/>
                    <a:pt x="105" y="1528"/>
                    <a:pt x="63" y="2574"/>
                  </a:cubicBezTo>
                  <a:cubicBezTo>
                    <a:pt x="0" y="3537"/>
                    <a:pt x="272" y="5001"/>
                    <a:pt x="1444" y="5190"/>
                  </a:cubicBezTo>
                  <a:cubicBezTo>
                    <a:pt x="1590" y="5211"/>
                    <a:pt x="1737" y="5211"/>
                    <a:pt x="1862" y="5190"/>
                  </a:cubicBezTo>
                  <a:cubicBezTo>
                    <a:pt x="2030" y="5211"/>
                    <a:pt x="2260" y="5190"/>
                    <a:pt x="2490" y="5085"/>
                  </a:cubicBezTo>
                  <a:cubicBezTo>
                    <a:pt x="3097" y="4855"/>
                    <a:pt x="3620" y="4395"/>
                    <a:pt x="3892" y="3851"/>
                  </a:cubicBezTo>
                  <a:cubicBezTo>
                    <a:pt x="4185" y="3244"/>
                    <a:pt x="4394" y="2302"/>
                    <a:pt x="4185" y="165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5904700" y="2250375"/>
              <a:ext cx="1467825" cy="2083500"/>
            </a:xfrm>
            <a:custGeom>
              <a:avLst/>
              <a:gdLst/>
              <a:ahLst/>
              <a:cxnLst/>
              <a:rect l="l" t="t" r="r" b="b"/>
              <a:pathLst>
                <a:path w="58713" h="83340" extrusionOk="0">
                  <a:moveTo>
                    <a:pt x="40467" y="32830"/>
                  </a:moveTo>
                  <a:cubicBezTo>
                    <a:pt x="40781" y="32976"/>
                    <a:pt x="41011" y="33123"/>
                    <a:pt x="41241" y="33227"/>
                  </a:cubicBezTo>
                  <a:cubicBezTo>
                    <a:pt x="42371" y="33667"/>
                    <a:pt x="43417" y="34232"/>
                    <a:pt x="44442" y="34901"/>
                  </a:cubicBezTo>
                  <a:cubicBezTo>
                    <a:pt x="44986" y="35236"/>
                    <a:pt x="45489" y="35654"/>
                    <a:pt x="45907" y="36115"/>
                  </a:cubicBezTo>
                  <a:cubicBezTo>
                    <a:pt x="46179" y="36470"/>
                    <a:pt x="46535" y="36742"/>
                    <a:pt x="46849" y="37098"/>
                  </a:cubicBezTo>
                  <a:cubicBezTo>
                    <a:pt x="47079" y="37349"/>
                    <a:pt x="47372" y="37621"/>
                    <a:pt x="47539" y="37935"/>
                  </a:cubicBezTo>
                  <a:cubicBezTo>
                    <a:pt x="47895" y="38479"/>
                    <a:pt x="47790" y="38919"/>
                    <a:pt x="47288" y="39337"/>
                  </a:cubicBezTo>
                  <a:cubicBezTo>
                    <a:pt x="46995" y="39546"/>
                    <a:pt x="46681" y="39755"/>
                    <a:pt x="46367" y="39965"/>
                  </a:cubicBezTo>
                  <a:cubicBezTo>
                    <a:pt x="46598" y="40279"/>
                    <a:pt x="46890" y="40446"/>
                    <a:pt x="47162" y="40613"/>
                  </a:cubicBezTo>
                  <a:cubicBezTo>
                    <a:pt x="48313" y="41429"/>
                    <a:pt x="49464" y="42224"/>
                    <a:pt x="50615" y="42999"/>
                  </a:cubicBezTo>
                  <a:cubicBezTo>
                    <a:pt x="51201" y="43417"/>
                    <a:pt x="51766" y="43898"/>
                    <a:pt x="52226" y="44442"/>
                  </a:cubicBezTo>
                  <a:cubicBezTo>
                    <a:pt x="53021" y="45300"/>
                    <a:pt x="53816" y="46158"/>
                    <a:pt x="54590" y="47058"/>
                  </a:cubicBezTo>
                  <a:cubicBezTo>
                    <a:pt x="55113" y="47686"/>
                    <a:pt x="55553" y="48355"/>
                    <a:pt x="55992" y="49025"/>
                  </a:cubicBezTo>
                  <a:cubicBezTo>
                    <a:pt x="56181" y="49276"/>
                    <a:pt x="56327" y="49485"/>
                    <a:pt x="56641" y="49611"/>
                  </a:cubicBezTo>
                  <a:cubicBezTo>
                    <a:pt x="57038" y="49799"/>
                    <a:pt x="57415" y="50071"/>
                    <a:pt x="57792" y="50301"/>
                  </a:cubicBezTo>
                  <a:cubicBezTo>
                    <a:pt x="58210" y="50531"/>
                    <a:pt x="58419" y="50929"/>
                    <a:pt x="58629" y="51326"/>
                  </a:cubicBezTo>
                  <a:cubicBezTo>
                    <a:pt x="58712" y="51473"/>
                    <a:pt x="58691" y="51703"/>
                    <a:pt x="58629" y="51891"/>
                  </a:cubicBezTo>
                  <a:cubicBezTo>
                    <a:pt x="58608" y="51996"/>
                    <a:pt x="58482" y="52163"/>
                    <a:pt x="58378" y="52184"/>
                  </a:cubicBezTo>
                  <a:cubicBezTo>
                    <a:pt x="58273" y="52205"/>
                    <a:pt x="58105" y="52121"/>
                    <a:pt x="58043" y="52017"/>
                  </a:cubicBezTo>
                  <a:cubicBezTo>
                    <a:pt x="57833" y="51787"/>
                    <a:pt x="57666" y="51535"/>
                    <a:pt x="57478" y="51284"/>
                  </a:cubicBezTo>
                  <a:cubicBezTo>
                    <a:pt x="57373" y="51180"/>
                    <a:pt x="57227" y="51117"/>
                    <a:pt x="56955" y="50950"/>
                  </a:cubicBezTo>
                  <a:cubicBezTo>
                    <a:pt x="57059" y="51263"/>
                    <a:pt x="57122" y="51452"/>
                    <a:pt x="57164" y="51598"/>
                  </a:cubicBezTo>
                  <a:cubicBezTo>
                    <a:pt x="57206" y="51807"/>
                    <a:pt x="57227" y="52059"/>
                    <a:pt x="57227" y="52268"/>
                  </a:cubicBezTo>
                  <a:cubicBezTo>
                    <a:pt x="57227" y="52477"/>
                    <a:pt x="57017" y="52644"/>
                    <a:pt x="56850" y="52644"/>
                  </a:cubicBezTo>
                  <a:cubicBezTo>
                    <a:pt x="56683" y="52644"/>
                    <a:pt x="56515" y="52540"/>
                    <a:pt x="56473" y="52393"/>
                  </a:cubicBezTo>
                  <a:cubicBezTo>
                    <a:pt x="56306" y="51996"/>
                    <a:pt x="56181" y="51598"/>
                    <a:pt x="56013" y="51222"/>
                  </a:cubicBezTo>
                  <a:cubicBezTo>
                    <a:pt x="55909" y="50929"/>
                    <a:pt x="55783" y="50636"/>
                    <a:pt x="55657" y="50280"/>
                  </a:cubicBezTo>
                  <a:cubicBezTo>
                    <a:pt x="55532" y="50427"/>
                    <a:pt x="55427" y="50510"/>
                    <a:pt x="55365" y="50615"/>
                  </a:cubicBezTo>
                  <a:cubicBezTo>
                    <a:pt x="55281" y="50866"/>
                    <a:pt x="55239" y="51159"/>
                    <a:pt x="55176" y="51431"/>
                  </a:cubicBezTo>
                  <a:cubicBezTo>
                    <a:pt x="55155" y="51535"/>
                    <a:pt x="55176" y="51661"/>
                    <a:pt x="55176" y="51766"/>
                  </a:cubicBezTo>
                  <a:cubicBezTo>
                    <a:pt x="55155" y="52017"/>
                    <a:pt x="54967" y="52205"/>
                    <a:pt x="54758" y="52205"/>
                  </a:cubicBezTo>
                  <a:cubicBezTo>
                    <a:pt x="54548" y="52205"/>
                    <a:pt x="54381" y="52017"/>
                    <a:pt x="54318" y="51787"/>
                  </a:cubicBezTo>
                  <a:cubicBezTo>
                    <a:pt x="54214" y="51347"/>
                    <a:pt x="54214" y="50908"/>
                    <a:pt x="54402" y="50489"/>
                  </a:cubicBezTo>
                  <a:cubicBezTo>
                    <a:pt x="54548" y="50092"/>
                    <a:pt x="54737" y="49715"/>
                    <a:pt x="54946" y="49297"/>
                  </a:cubicBezTo>
                  <a:cubicBezTo>
                    <a:pt x="54841" y="48983"/>
                    <a:pt x="54653" y="48732"/>
                    <a:pt x="54444" y="48502"/>
                  </a:cubicBezTo>
                  <a:cubicBezTo>
                    <a:pt x="53272" y="47162"/>
                    <a:pt x="52079" y="45823"/>
                    <a:pt x="50866" y="44484"/>
                  </a:cubicBezTo>
                  <a:cubicBezTo>
                    <a:pt x="50678" y="44275"/>
                    <a:pt x="50447" y="44129"/>
                    <a:pt x="50217" y="43961"/>
                  </a:cubicBezTo>
                  <a:cubicBezTo>
                    <a:pt x="49046" y="43124"/>
                    <a:pt x="47832" y="42287"/>
                    <a:pt x="46639" y="41450"/>
                  </a:cubicBezTo>
                  <a:cubicBezTo>
                    <a:pt x="46221" y="41178"/>
                    <a:pt x="45823" y="40885"/>
                    <a:pt x="45405" y="40572"/>
                  </a:cubicBezTo>
                  <a:cubicBezTo>
                    <a:pt x="44442" y="41095"/>
                    <a:pt x="43522" y="41722"/>
                    <a:pt x="42517" y="41973"/>
                  </a:cubicBezTo>
                  <a:cubicBezTo>
                    <a:pt x="42413" y="42329"/>
                    <a:pt x="42496" y="42559"/>
                    <a:pt x="42601" y="42789"/>
                  </a:cubicBezTo>
                  <a:cubicBezTo>
                    <a:pt x="43124" y="43898"/>
                    <a:pt x="43333" y="45070"/>
                    <a:pt x="43668" y="46221"/>
                  </a:cubicBezTo>
                  <a:cubicBezTo>
                    <a:pt x="44191" y="47937"/>
                    <a:pt x="44191" y="49757"/>
                    <a:pt x="44359" y="51535"/>
                  </a:cubicBezTo>
                  <a:cubicBezTo>
                    <a:pt x="44401" y="52079"/>
                    <a:pt x="44338" y="52644"/>
                    <a:pt x="44254" y="53209"/>
                  </a:cubicBezTo>
                  <a:cubicBezTo>
                    <a:pt x="44129" y="54004"/>
                    <a:pt x="43836" y="54779"/>
                    <a:pt x="43187" y="55365"/>
                  </a:cubicBezTo>
                  <a:cubicBezTo>
                    <a:pt x="43208" y="55574"/>
                    <a:pt x="43208" y="55825"/>
                    <a:pt x="43292" y="56034"/>
                  </a:cubicBezTo>
                  <a:cubicBezTo>
                    <a:pt x="43605" y="56934"/>
                    <a:pt x="43898" y="57875"/>
                    <a:pt x="44254" y="58796"/>
                  </a:cubicBezTo>
                  <a:cubicBezTo>
                    <a:pt x="44714" y="60010"/>
                    <a:pt x="45112" y="61223"/>
                    <a:pt x="45384" y="62479"/>
                  </a:cubicBezTo>
                  <a:cubicBezTo>
                    <a:pt x="45468" y="62855"/>
                    <a:pt x="45593" y="63190"/>
                    <a:pt x="45698" y="63525"/>
                  </a:cubicBezTo>
                  <a:cubicBezTo>
                    <a:pt x="45761" y="63587"/>
                    <a:pt x="45844" y="63629"/>
                    <a:pt x="45928" y="63671"/>
                  </a:cubicBezTo>
                  <a:cubicBezTo>
                    <a:pt x="46137" y="63692"/>
                    <a:pt x="46284" y="63776"/>
                    <a:pt x="46346" y="64006"/>
                  </a:cubicBezTo>
                  <a:cubicBezTo>
                    <a:pt x="46367" y="64215"/>
                    <a:pt x="46305" y="64404"/>
                    <a:pt x="46137" y="64529"/>
                  </a:cubicBezTo>
                  <a:cubicBezTo>
                    <a:pt x="45949" y="64655"/>
                    <a:pt x="45761" y="64780"/>
                    <a:pt x="45572" y="64864"/>
                  </a:cubicBezTo>
                  <a:cubicBezTo>
                    <a:pt x="45007" y="65094"/>
                    <a:pt x="44463" y="65282"/>
                    <a:pt x="43940" y="65492"/>
                  </a:cubicBezTo>
                  <a:lnTo>
                    <a:pt x="43626" y="65659"/>
                  </a:lnTo>
                  <a:cubicBezTo>
                    <a:pt x="44233" y="67145"/>
                    <a:pt x="45070" y="68505"/>
                    <a:pt x="45614" y="70011"/>
                  </a:cubicBezTo>
                  <a:cubicBezTo>
                    <a:pt x="46158" y="71538"/>
                    <a:pt x="46451" y="73108"/>
                    <a:pt x="46849" y="74614"/>
                  </a:cubicBezTo>
                  <a:cubicBezTo>
                    <a:pt x="47142" y="74656"/>
                    <a:pt x="47162" y="74405"/>
                    <a:pt x="47267" y="74259"/>
                  </a:cubicBezTo>
                  <a:cubicBezTo>
                    <a:pt x="47769" y="73463"/>
                    <a:pt x="48334" y="72773"/>
                    <a:pt x="49087" y="72187"/>
                  </a:cubicBezTo>
                  <a:cubicBezTo>
                    <a:pt x="50217" y="71350"/>
                    <a:pt x="51473" y="70994"/>
                    <a:pt x="52854" y="70953"/>
                  </a:cubicBezTo>
                  <a:cubicBezTo>
                    <a:pt x="53942" y="70953"/>
                    <a:pt x="54611" y="71664"/>
                    <a:pt x="54695" y="72731"/>
                  </a:cubicBezTo>
                  <a:cubicBezTo>
                    <a:pt x="54779" y="74175"/>
                    <a:pt x="54193" y="75305"/>
                    <a:pt x="53063" y="76142"/>
                  </a:cubicBezTo>
                  <a:cubicBezTo>
                    <a:pt x="52017" y="76958"/>
                    <a:pt x="50866" y="77585"/>
                    <a:pt x="49611" y="78004"/>
                  </a:cubicBezTo>
                  <a:cubicBezTo>
                    <a:pt x="49129" y="78150"/>
                    <a:pt x="48606" y="78318"/>
                    <a:pt x="48083" y="78422"/>
                  </a:cubicBezTo>
                  <a:cubicBezTo>
                    <a:pt x="47706" y="78485"/>
                    <a:pt x="47288" y="78485"/>
                    <a:pt x="46932" y="78443"/>
                  </a:cubicBezTo>
                  <a:cubicBezTo>
                    <a:pt x="46514" y="78380"/>
                    <a:pt x="46242" y="78129"/>
                    <a:pt x="46116" y="77690"/>
                  </a:cubicBezTo>
                  <a:cubicBezTo>
                    <a:pt x="45991" y="77188"/>
                    <a:pt x="45886" y="76707"/>
                    <a:pt x="45844" y="76184"/>
                  </a:cubicBezTo>
                  <a:cubicBezTo>
                    <a:pt x="45719" y="73882"/>
                    <a:pt x="45175" y="71664"/>
                    <a:pt x="44317" y="69530"/>
                  </a:cubicBezTo>
                  <a:cubicBezTo>
                    <a:pt x="43836" y="68337"/>
                    <a:pt x="43229" y="67186"/>
                    <a:pt x="42664" y="65994"/>
                  </a:cubicBezTo>
                  <a:cubicBezTo>
                    <a:pt x="41032" y="66621"/>
                    <a:pt x="39400" y="66559"/>
                    <a:pt x="37747" y="66726"/>
                  </a:cubicBezTo>
                  <a:cubicBezTo>
                    <a:pt x="36931" y="66810"/>
                    <a:pt x="36261" y="66517"/>
                    <a:pt x="35885" y="65701"/>
                  </a:cubicBezTo>
                  <a:cubicBezTo>
                    <a:pt x="35634" y="65157"/>
                    <a:pt x="35257" y="64655"/>
                    <a:pt x="35152" y="64027"/>
                  </a:cubicBezTo>
                  <a:cubicBezTo>
                    <a:pt x="35110" y="63818"/>
                    <a:pt x="34964" y="63608"/>
                    <a:pt x="34901" y="63420"/>
                  </a:cubicBezTo>
                  <a:cubicBezTo>
                    <a:pt x="34608" y="62771"/>
                    <a:pt x="34315" y="62102"/>
                    <a:pt x="34022" y="61432"/>
                  </a:cubicBezTo>
                  <a:cubicBezTo>
                    <a:pt x="33960" y="61223"/>
                    <a:pt x="33855" y="61056"/>
                    <a:pt x="33709" y="60784"/>
                  </a:cubicBezTo>
                  <a:cubicBezTo>
                    <a:pt x="33144" y="61495"/>
                    <a:pt x="32704" y="62207"/>
                    <a:pt x="32495" y="63002"/>
                  </a:cubicBezTo>
                  <a:cubicBezTo>
                    <a:pt x="32286" y="63797"/>
                    <a:pt x="31972" y="64550"/>
                    <a:pt x="31553" y="65240"/>
                  </a:cubicBezTo>
                  <a:cubicBezTo>
                    <a:pt x="31281" y="65701"/>
                    <a:pt x="31030" y="66182"/>
                    <a:pt x="30779" y="66642"/>
                  </a:cubicBezTo>
                  <a:cubicBezTo>
                    <a:pt x="30549" y="67082"/>
                    <a:pt x="30235" y="67479"/>
                    <a:pt x="29900" y="67856"/>
                  </a:cubicBezTo>
                  <a:cubicBezTo>
                    <a:pt x="29608" y="68128"/>
                    <a:pt x="29315" y="68274"/>
                    <a:pt x="28959" y="68316"/>
                  </a:cubicBezTo>
                  <a:cubicBezTo>
                    <a:pt x="28017" y="68400"/>
                    <a:pt x="27076" y="68505"/>
                    <a:pt x="26051" y="68588"/>
                  </a:cubicBezTo>
                  <a:cubicBezTo>
                    <a:pt x="26051" y="68693"/>
                    <a:pt x="26009" y="68797"/>
                    <a:pt x="26030" y="68923"/>
                  </a:cubicBezTo>
                  <a:cubicBezTo>
                    <a:pt x="26071" y="69969"/>
                    <a:pt x="25904" y="70994"/>
                    <a:pt x="25653" y="71978"/>
                  </a:cubicBezTo>
                  <a:cubicBezTo>
                    <a:pt x="25339" y="73296"/>
                    <a:pt x="24481" y="74133"/>
                    <a:pt x="23226" y="74510"/>
                  </a:cubicBezTo>
                  <a:cubicBezTo>
                    <a:pt x="22766" y="74677"/>
                    <a:pt x="22242" y="74719"/>
                    <a:pt x="21761" y="74803"/>
                  </a:cubicBezTo>
                  <a:cubicBezTo>
                    <a:pt x="21405" y="74865"/>
                    <a:pt x="21050" y="74886"/>
                    <a:pt x="20694" y="74928"/>
                  </a:cubicBezTo>
                  <a:cubicBezTo>
                    <a:pt x="20778" y="75556"/>
                    <a:pt x="20841" y="76142"/>
                    <a:pt x="20924" y="76707"/>
                  </a:cubicBezTo>
                  <a:cubicBezTo>
                    <a:pt x="21050" y="78004"/>
                    <a:pt x="21154" y="79280"/>
                    <a:pt x="21301" y="80557"/>
                  </a:cubicBezTo>
                  <a:cubicBezTo>
                    <a:pt x="21343" y="81163"/>
                    <a:pt x="21238" y="81728"/>
                    <a:pt x="21008" y="82293"/>
                  </a:cubicBezTo>
                  <a:cubicBezTo>
                    <a:pt x="20736" y="82942"/>
                    <a:pt x="20276" y="83298"/>
                    <a:pt x="19543" y="83339"/>
                  </a:cubicBezTo>
                  <a:cubicBezTo>
                    <a:pt x="18790" y="83339"/>
                    <a:pt x="18120" y="83130"/>
                    <a:pt x="17597" y="82523"/>
                  </a:cubicBezTo>
                  <a:cubicBezTo>
                    <a:pt x="16949" y="81791"/>
                    <a:pt x="16551" y="80954"/>
                    <a:pt x="16447" y="79992"/>
                  </a:cubicBezTo>
                  <a:cubicBezTo>
                    <a:pt x="16321" y="78862"/>
                    <a:pt x="16279" y="77753"/>
                    <a:pt x="16384" y="76644"/>
                  </a:cubicBezTo>
                  <a:cubicBezTo>
                    <a:pt x="16488" y="75639"/>
                    <a:pt x="16865" y="74803"/>
                    <a:pt x="17744" y="74259"/>
                  </a:cubicBezTo>
                  <a:cubicBezTo>
                    <a:pt x="18183" y="73966"/>
                    <a:pt x="18644" y="73819"/>
                    <a:pt x="19167" y="73966"/>
                  </a:cubicBezTo>
                  <a:cubicBezTo>
                    <a:pt x="19460" y="74049"/>
                    <a:pt x="19732" y="74028"/>
                    <a:pt x="19983" y="73966"/>
                  </a:cubicBezTo>
                  <a:cubicBezTo>
                    <a:pt x="20401" y="73882"/>
                    <a:pt x="20820" y="73861"/>
                    <a:pt x="21238" y="73819"/>
                  </a:cubicBezTo>
                  <a:cubicBezTo>
                    <a:pt x="21677" y="73756"/>
                    <a:pt x="22138" y="73735"/>
                    <a:pt x="22577" y="73631"/>
                  </a:cubicBezTo>
                  <a:cubicBezTo>
                    <a:pt x="23665" y="73401"/>
                    <a:pt x="24439" y="72731"/>
                    <a:pt x="24690" y="71622"/>
                  </a:cubicBezTo>
                  <a:cubicBezTo>
                    <a:pt x="24921" y="70534"/>
                    <a:pt x="25109" y="69467"/>
                    <a:pt x="25004" y="68400"/>
                  </a:cubicBezTo>
                  <a:cubicBezTo>
                    <a:pt x="24962" y="68337"/>
                    <a:pt x="24900" y="68295"/>
                    <a:pt x="24858" y="68295"/>
                  </a:cubicBezTo>
                  <a:cubicBezTo>
                    <a:pt x="24063" y="68212"/>
                    <a:pt x="23330" y="67898"/>
                    <a:pt x="22598" y="67605"/>
                  </a:cubicBezTo>
                  <a:cubicBezTo>
                    <a:pt x="21615" y="67228"/>
                    <a:pt x="20610" y="66831"/>
                    <a:pt x="19627" y="66496"/>
                  </a:cubicBezTo>
                  <a:cubicBezTo>
                    <a:pt x="19104" y="66308"/>
                    <a:pt x="18895" y="65973"/>
                    <a:pt x="18832" y="65450"/>
                  </a:cubicBezTo>
                  <a:cubicBezTo>
                    <a:pt x="18748" y="64676"/>
                    <a:pt x="18811" y="63922"/>
                    <a:pt x="19062" y="63211"/>
                  </a:cubicBezTo>
                  <a:cubicBezTo>
                    <a:pt x="19481" y="62060"/>
                    <a:pt x="19941" y="60909"/>
                    <a:pt x="20380" y="59758"/>
                  </a:cubicBezTo>
                  <a:cubicBezTo>
                    <a:pt x="20736" y="58796"/>
                    <a:pt x="21154" y="57854"/>
                    <a:pt x="21552" y="56892"/>
                  </a:cubicBezTo>
                  <a:cubicBezTo>
                    <a:pt x="21657" y="56599"/>
                    <a:pt x="21782" y="56348"/>
                    <a:pt x="21929" y="55992"/>
                  </a:cubicBezTo>
                  <a:cubicBezTo>
                    <a:pt x="21740" y="55929"/>
                    <a:pt x="21573" y="55825"/>
                    <a:pt x="21405" y="55762"/>
                  </a:cubicBezTo>
                  <a:cubicBezTo>
                    <a:pt x="20987" y="55637"/>
                    <a:pt x="20631" y="55406"/>
                    <a:pt x="20317" y="55134"/>
                  </a:cubicBezTo>
                  <a:cubicBezTo>
                    <a:pt x="19836" y="54779"/>
                    <a:pt x="19732" y="54276"/>
                    <a:pt x="19878" y="53732"/>
                  </a:cubicBezTo>
                  <a:cubicBezTo>
                    <a:pt x="20045" y="53168"/>
                    <a:pt x="20192" y="52644"/>
                    <a:pt x="20380" y="52121"/>
                  </a:cubicBezTo>
                  <a:cubicBezTo>
                    <a:pt x="20422" y="51975"/>
                    <a:pt x="20464" y="51807"/>
                    <a:pt x="20506" y="51598"/>
                  </a:cubicBezTo>
                  <a:cubicBezTo>
                    <a:pt x="20359" y="51452"/>
                    <a:pt x="20192" y="51326"/>
                    <a:pt x="20045" y="51159"/>
                  </a:cubicBezTo>
                  <a:cubicBezTo>
                    <a:pt x="18895" y="50134"/>
                    <a:pt x="18602" y="48878"/>
                    <a:pt x="18936" y="47455"/>
                  </a:cubicBezTo>
                  <a:cubicBezTo>
                    <a:pt x="19125" y="46598"/>
                    <a:pt x="19334" y="45740"/>
                    <a:pt x="19857" y="44986"/>
                  </a:cubicBezTo>
                  <a:cubicBezTo>
                    <a:pt x="19334" y="44735"/>
                    <a:pt x="18853" y="44526"/>
                    <a:pt x="18372" y="44338"/>
                  </a:cubicBezTo>
                  <a:cubicBezTo>
                    <a:pt x="17974" y="44170"/>
                    <a:pt x="17848" y="44003"/>
                    <a:pt x="17848" y="43585"/>
                  </a:cubicBezTo>
                  <a:cubicBezTo>
                    <a:pt x="17848" y="43417"/>
                    <a:pt x="17890" y="43229"/>
                    <a:pt x="17911" y="43082"/>
                  </a:cubicBezTo>
                  <a:cubicBezTo>
                    <a:pt x="18162" y="42078"/>
                    <a:pt x="18602" y="41199"/>
                    <a:pt x="19125" y="40341"/>
                  </a:cubicBezTo>
                  <a:cubicBezTo>
                    <a:pt x="19732" y="39358"/>
                    <a:pt x="20610" y="38688"/>
                    <a:pt x="21322" y="37831"/>
                  </a:cubicBezTo>
                  <a:cubicBezTo>
                    <a:pt x="21531" y="37559"/>
                    <a:pt x="21887" y="37412"/>
                    <a:pt x="22201" y="37224"/>
                  </a:cubicBezTo>
                  <a:cubicBezTo>
                    <a:pt x="22514" y="37035"/>
                    <a:pt x="22828" y="36910"/>
                    <a:pt x="23205" y="36722"/>
                  </a:cubicBezTo>
                  <a:cubicBezTo>
                    <a:pt x="22263" y="36387"/>
                    <a:pt x="21343" y="36115"/>
                    <a:pt x="20506" y="35675"/>
                  </a:cubicBezTo>
                  <a:cubicBezTo>
                    <a:pt x="19669" y="35257"/>
                    <a:pt x="18916" y="34650"/>
                    <a:pt x="18079" y="34127"/>
                  </a:cubicBezTo>
                  <a:cubicBezTo>
                    <a:pt x="17639" y="34211"/>
                    <a:pt x="17137" y="34315"/>
                    <a:pt x="16635" y="34378"/>
                  </a:cubicBezTo>
                  <a:cubicBezTo>
                    <a:pt x="15798" y="34483"/>
                    <a:pt x="15045" y="34274"/>
                    <a:pt x="14312" y="33876"/>
                  </a:cubicBezTo>
                  <a:cubicBezTo>
                    <a:pt x="13245" y="33332"/>
                    <a:pt x="12346" y="32600"/>
                    <a:pt x="11467" y="31805"/>
                  </a:cubicBezTo>
                  <a:cubicBezTo>
                    <a:pt x="10546" y="30988"/>
                    <a:pt x="9960" y="30026"/>
                    <a:pt x="9835" y="28771"/>
                  </a:cubicBezTo>
                  <a:cubicBezTo>
                    <a:pt x="9730" y="27787"/>
                    <a:pt x="9584" y="26783"/>
                    <a:pt x="9646" y="25799"/>
                  </a:cubicBezTo>
                  <a:cubicBezTo>
                    <a:pt x="9102" y="25402"/>
                    <a:pt x="8537" y="25339"/>
                    <a:pt x="7868" y="25423"/>
                  </a:cubicBezTo>
                  <a:cubicBezTo>
                    <a:pt x="7387" y="25486"/>
                    <a:pt x="6884" y="25444"/>
                    <a:pt x="6382" y="25381"/>
                  </a:cubicBezTo>
                  <a:cubicBezTo>
                    <a:pt x="5336" y="25235"/>
                    <a:pt x="4269" y="25130"/>
                    <a:pt x="3223" y="24921"/>
                  </a:cubicBezTo>
                  <a:cubicBezTo>
                    <a:pt x="2491" y="24795"/>
                    <a:pt x="1779" y="24460"/>
                    <a:pt x="1172" y="23958"/>
                  </a:cubicBezTo>
                  <a:cubicBezTo>
                    <a:pt x="524" y="23414"/>
                    <a:pt x="105" y="22766"/>
                    <a:pt x="84" y="21887"/>
                  </a:cubicBezTo>
                  <a:cubicBezTo>
                    <a:pt x="84" y="21636"/>
                    <a:pt x="22" y="21405"/>
                    <a:pt x="22" y="21133"/>
                  </a:cubicBezTo>
                  <a:cubicBezTo>
                    <a:pt x="1" y="20213"/>
                    <a:pt x="294" y="19418"/>
                    <a:pt x="942" y="18790"/>
                  </a:cubicBezTo>
                  <a:cubicBezTo>
                    <a:pt x="1423" y="18309"/>
                    <a:pt x="1905" y="17848"/>
                    <a:pt x="2428" y="17430"/>
                  </a:cubicBezTo>
                  <a:cubicBezTo>
                    <a:pt x="3767" y="16426"/>
                    <a:pt x="5190" y="15589"/>
                    <a:pt x="6696" y="14919"/>
                  </a:cubicBezTo>
                  <a:cubicBezTo>
                    <a:pt x="6780" y="14877"/>
                    <a:pt x="6864" y="14856"/>
                    <a:pt x="6926" y="14815"/>
                  </a:cubicBezTo>
                  <a:cubicBezTo>
                    <a:pt x="7805" y="14417"/>
                    <a:pt x="8642" y="13999"/>
                    <a:pt x="9605" y="13873"/>
                  </a:cubicBezTo>
                  <a:cubicBezTo>
                    <a:pt x="9646" y="13685"/>
                    <a:pt x="9709" y="13559"/>
                    <a:pt x="9751" y="13413"/>
                  </a:cubicBezTo>
                  <a:cubicBezTo>
                    <a:pt x="10002" y="12346"/>
                    <a:pt x="10379" y="11320"/>
                    <a:pt x="10860" y="10358"/>
                  </a:cubicBezTo>
                  <a:cubicBezTo>
                    <a:pt x="11739" y="8475"/>
                    <a:pt x="12785" y="6696"/>
                    <a:pt x="14145" y="5127"/>
                  </a:cubicBezTo>
                  <a:cubicBezTo>
                    <a:pt x="16237" y="2700"/>
                    <a:pt x="18853" y="1172"/>
                    <a:pt x="22054" y="586"/>
                  </a:cubicBezTo>
                  <a:cubicBezTo>
                    <a:pt x="25088" y="1"/>
                    <a:pt x="28017" y="314"/>
                    <a:pt x="30947" y="1047"/>
                  </a:cubicBezTo>
                  <a:cubicBezTo>
                    <a:pt x="32390" y="1423"/>
                    <a:pt x="33771" y="1947"/>
                    <a:pt x="35048" y="2721"/>
                  </a:cubicBezTo>
                  <a:cubicBezTo>
                    <a:pt x="35654" y="3097"/>
                    <a:pt x="36261" y="3432"/>
                    <a:pt x="36889" y="3746"/>
                  </a:cubicBezTo>
                  <a:cubicBezTo>
                    <a:pt x="38144" y="4395"/>
                    <a:pt x="39211" y="5315"/>
                    <a:pt x="40237" y="6257"/>
                  </a:cubicBezTo>
                  <a:cubicBezTo>
                    <a:pt x="40781" y="6759"/>
                    <a:pt x="41136" y="7387"/>
                    <a:pt x="41450" y="8035"/>
                  </a:cubicBezTo>
                  <a:cubicBezTo>
                    <a:pt x="41618" y="8370"/>
                    <a:pt x="41743" y="8768"/>
                    <a:pt x="42057" y="9019"/>
                  </a:cubicBezTo>
                  <a:cubicBezTo>
                    <a:pt x="42245" y="9207"/>
                    <a:pt x="42287" y="9479"/>
                    <a:pt x="42287" y="9730"/>
                  </a:cubicBezTo>
                  <a:cubicBezTo>
                    <a:pt x="42287" y="10128"/>
                    <a:pt x="42266" y="10525"/>
                    <a:pt x="42245" y="10965"/>
                  </a:cubicBezTo>
                  <a:cubicBezTo>
                    <a:pt x="42266" y="11006"/>
                    <a:pt x="42329" y="11111"/>
                    <a:pt x="42392" y="11174"/>
                  </a:cubicBezTo>
                  <a:cubicBezTo>
                    <a:pt x="43794" y="12408"/>
                    <a:pt x="44631" y="13936"/>
                    <a:pt x="45217" y="15672"/>
                  </a:cubicBezTo>
                  <a:cubicBezTo>
                    <a:pt x="45823" y="17430"/>
                    <a:pt x="46033" y="19271"/>
                    <a:pt x="46137" y="21113"/>
                  </a:cubicBezTo>
                  <a:cubicBezTo>
                    <a:pt x="46221" y="22263"/>
                    <a:pt x="46200" y="23393"/>
                    <a:pt x="45991" y="24544"/>
                  </a:cubicBezTo>
                  <a:cubicBezTo>
                    <a:pt x="45489" y="27055"/>
                    <a:pt x="44359" y="29210"/>
                    <a:pt x="42455" y="30968"/>
                  </a:cubicBezTo>
                  <a:cubicBezTo>
                    <a:pt x="41911" y="31491"/>
                    <a:pt x="41304" y="31930"/>
                    <a:pt x="40718" y="32432"/>
                  </a:cubicBezTo>
                  <a:cubicBezTo>
                    <a:pt x="40718" y="32600"/>
                    <a:pt x="40613" y="32704"/>
                    <a:pt x="40467" y="32830"/>
                  </a:cubicBezTo>
                  <a:close/>
                  <a:moveTo>
                    <a:pt x="23916" y="1382"/>
                  </a:moveTo>
                  <a:cubicBezTo>
                    <a:pt x="23456" y="1465"/>
                    <a:pt x="23017" y="1528"/>
                    <a:pt x="22577" y="1591"/>
                  </a:cubicBezTo>
                  <a:cubicBezTo>
                    <a:pt x="19460" y="2051"/>
                    <a:pt x="16970" y="3558"/>
                    <a:pt x="14961" y="5943"/>
                  </a:cubicBezTo>
                  <a:cubicBezTo>
                    <a:pt x="13413" y="7763"/>
                    <a:pt x="12262" y="9856"/>
                    <a:pt x="11362" y="12053"/>
                  </a:cubicBezTo>
                  <a:cubicBezTo>
                    <a:pt x="10965" y="13036"/>
                    <a:pt x="10693" y="14019"/>
                    <a:pt x="10651" y="15066"/>
                  </a:cubicBezTo>
                  <a:cubicBezTo>
                    <a:pt x="10546" y="17053"/>
                    <a:pt x="10986" y="18936"/>
                    <a:pt x="11634" y="20799"/>
                  </a:cubicBezTo>
                  <a:cubicBezTo>
                    <a:pt x="12011" y="21782"/>
                    <a:pt x="12638" y="22598"/>
                    <a:pt x="13141" y="23519"/>
                  </a:cubicBezTo>
                  <a:cubicBezTo>
                    <a:pt x="13245" y="23728"/>
                    <a:pt x="13496" y="23874"/>
                    <a:pt x="13706" y="23958"/>
                  </a:cubicBezTo>
                  <a:cubicBezTo>
                    <a:pt x="13999" y="24063"/>
                    <a:pt x="14312" y="24126"/>
                    <a:pt x="14605" y="24126"/>
                  </a:cubicBezTo>
                  <a:cubicBezTo>
                    <a:pt x="16384" y="24126"/>
                    <a:pt x="18183" y="24251"/>
                    <a:pt x="19941" y="23812"/>
                  </a:cubicBezTo>
                  <a:cubicBezTo>
                    <a:pt x="20066" y="23770"/>
                    <a:pt x="20213" y="23770"/>
                    <a:pt x="20359" y="23749"/>
                  </a:cubicBezTo>
                  <a:cubicBezTo>
                    <a:pt x="21949" y="23519"/>
                    <a:pt x="23540" y="23184"/>
                    <a:pt x="25088" y="22703"/>
                  </a:cubicBezTo>
                  <a:cubicBezTo>
                    <a:pt x="26636" y="22201"/>
                    <a:pt x="28143" y="21657"/>
                    <a:pt x="29691" y="21113"/>
                  </a:cubicBezTo>
                  <a:cubicBezTo>
                    <a:pt x="30507" y="20820"/>
                    <a:pt x="31344" y="20527"/>
                    <a:pt x="32097" y="20171"/>
                  </a:cubicBezTo>
                  <a:cubicBezTo>
                    <a:pt x="33395" y="19543"/>
                    <a:pt x="34692" y="18853"/>
                    <a:pt x="35989" y="18204"/>
                  </a:cubicBezTo>
                  <a:cubicBezTo>
                    <a:pt x="36198" y="18100"/>
                    <a:pt x="36408" y="17995"/>
                    <a:pt x="36575" y="17869"/>
                  </a:cubicBezTo>
                  <a:cubicBezTo>
                    <a:pt x="37140" y="17304"/>
                    <a:pt x="37726" y="16740"/>
                    <a:pt x="38291" y="16154"/>
                  </a:cubicBezTo>
                  <a:cubicBezTo>
                    <a:pt x="38856" y="15568"/>
                    <a:pt x="39358" y="14856"/>
                    <a:pt x="39839" y="14166"/>
                  </a:cubicBezTo>
                  <a:cubicBezTo>
                    <a:pt x="40383" y="13371"/>
                    <a:pt x="40823" y="12492"/>
                    <a:pt x="41116" y="11550"/>
                  </a:cubicBezTo>
                  <a:cubicBezTo>
                    <a:pt x="41346" y="10797"/>
                    <a:pt x="41388" y="10023"/>
                    <a:pt x="40969" y="9291"/>
                  </a:cubicBezTo>
                  <a:cubicBezTo>
                    <a:pt x="40864" y="9102"/>
                    <a:pt x="40760" y="8893"/>
                    <a:pt x="40676" y="8684"/>
                  </a:cubicBezTo>
                  <a:cubicBezTo>
                    <a:pt x="40404" y="8140"/>
                    <a:pt x="40090" y="7575"/>
                    <a:pt x="39651" y="7156"/>
                  </a:cubicBezTo>
                  <a:cubicBezTo>
                    <a:pt x="38688" y="6278"/>
                    <a:pt x="37684" y="5420"/>
                    <a:pt x="36512" y="4792"/>
                  </a:cubicBezTo>
                  <a:cubicBezTo>
                    <a:pt x="35759" y="4374"/>
                    <a:pt x="35006" y="3955"/>
                    <a:pt x="34232" y="3495"/>
                  </a:cubicBezTo>
                  <a:cubicBezTo>
                    <a:pt x="33374" y="2972"/>
                    <a:pt x="32453" y="2595"/>
                    <a:pt x="31470" y="2323"/>
                  </a:cubicBezTo>
                  <a:cubicBezTo>
                    <a:pt x="30716" y="2114"/>
                    <a:pt x="29942" y="1905"/>
                    <a:pt x="29189" y="1758"/>
                  </a:cubicBezTo>
                  <a:cubicBezTo>
                    <a:pt x="27494" y="1382"/>
                    <a:pt x="25716" y="1214"/>
                    <a:pt x="23916" y="1382"/>
                  </a:cubicBezTo>
                  <a:close/>
                  <a:moveTo>
                    <a:pt x="18706" y="33165"/>
                  </a:moveTo>
                  <a:cubicBezTo>
                    <a:pt x="18999" y="33583"/>
                    <a:pt x="19439" y="33855"/>
                    <a:pt x="19878" y="34085"/>
                  </a:cubicBezTo>
                  <a:cubicBezTo>
                    <a:pt x="21154" y="34755"/>
                    <a:pt x="22514" y="35257"/>
                    <a:pt x="23916" y="35717"/>
                  </a:cubicBezTo>
                  <a:cubicBezTo>
                    <a:pt x="25109" y="36136"/>
                    <a:pt x="26343" y="36282"/>
                    <a:pt x="27620" y="36136"/>
                  </a:cubicBezTo>
                  <a:cubicBezTo>
                    <a:pt x="29461" y="35968"/>
                    <a:pt x="31302" y="35801"/>
                    <a:pt x="33144" y="35613"/>
                  </a:cubicBezTo>
                  <a:cubicBezTo>
                    <a:pt x="33960" y="35550"/>
                    <a:pt x="34734" y="35362"/>
                    <a:pt x="35445" y="34922"/>
                  </a:cubicBezTo>
                  <a:cubicBezTo>
                    <a:pt x="36512" y="34253"/>
                    <a:pt x="37621" y="33667"/>
                    <a:pt x="38626" y="32934"/>
                  </a:cubicBezTo>
                  <a:cubicBezTo>
                    <a:pt x="39714" y="32160"/>
                    <a:pt x="40634" y="31261"/>
                    <a:pt x="41660" y="30424"/>
                  </a:cubicBezTo>
                  <a:lnTo>
                    <a:pt x="41911" y="30172"/>
                  </a:lnTo>
                  <a:cubicBezTo>
                    <a:pt x="43940" y="28227"/>
                    <a:pt x="45007" y="25820"/>
                    <a:pt x="45196" y="23038"/>
                  </a:cubicBezTo>
                  <a:cubicBezTo>
                    <a:pt x="45321" y="20861"/>
                    <a:pt x="45091" y="18727"/>
                    <a:pt x="44526" y="16635"/>
                  </a:cubicBezTo>
                  <a:cubicBezTo>
                    <a:pt x="44129" y="15149"/>
                    <a:pt x="43438" y="13747"/>
                    <a:pt x="42434" y="12555"/>
                  </a:cubicBezTo>
                  <a:cubicBezTo>
                    <a:pt x="42329" y="12429"/>
                    <a:pt x="42183" y="12346"/>
                    <a:pt x="42036" y="12220"/>
                  </a:cubicBezTo>
                  <a:cubicBezTo>
                    <a:pt x="41932" y="12429"/>
                    <a:pt x="41848" y="12555"/>
                    <a:pt x="41806" y="12701"/>
                  </a:cubicBezTo>
                  <a:cubicBezTo>
                    <a:pt x="41660" y="13078"/>
                    <a:pt x="41618" y="13475"/>
                    <a:pt x="41429" y="13810"/>
                  </a:cubicBezTo>
                  <a:cubicBezTo>
                    <a:pt x="40948" y="14689"/>
                    <a:pt x="40425" y="15568"/>
                    <a:pt x="39902" y="16426"/>
                  </a:cubicBezTo>
                  <a:cubicBezTo>
                    <a:pt x="39755" y="16656"/>
                    <a:pt x="39546" y="16844"/>
                    <a:pt x="39358" y="17053"/>
                  </a:cubicBezTo>
                  <a:cubicBezTo>
                    <a:pt x="38542" y="17932"/>
                    <a:pt x="37579" y="18560"/>
                    <a:pt x="36512" y="19062"/>
                  </a:cubicBezTo>
                  <a:cubicBezTo>
                    <a:pt x="36094" y="19271"/>
                    <a:pt x="35780" y="19543"/>
                    <a:pt x="35654" y="20004"/>
                  </a:cubicBezTo>
                  <a:cubicBezTo>
                    <a:pt x="35508" y="20548"/>
                    <a:pt x="35236" y="21029"/>
                    <a:pt x="34838" y="21468"/>
                  </a:cubicBezTo>
                  <a:cubicBezTo>
                    <a:pt x="34713" y="21594"/>
                    <a:pt x="34566" y="21782"/>
                    <a:pt x="34525" y="21970"/>
                  </a:cubicBezTo>
                  <a:cubicBezTo>
                    <a:pt x="34399" y="22682"/>
                    <a:pt x="33918" y="23163"/>
                    <a:pt x="33457" y="23644"/>
                  </a:cubicBezTo>
                  <a:cubicBezTo>
                    <a:pt x="33018" y="24084"/>
                    <a:pt x="32495" y="24398"/>
                    <a:pt x="31805" y="24188"/>
                  </a:cubicBezTo>
                  <a:cubicBezTo>
                    <a:pt x="31533" y="24105"/>
                    <a:pt x="31260" y="24146"/>
                    <a:pt x="30968" y="24105"/>
                  </a:cubicBezTo>
                  <a:cubicBezTo>
                    <a:pt x="30570" y="24586"/>
                    <a:pt x="30214" y="25046"/>
                    <a:pt x="29838" y="25527"/>
                  </a:cubicBezTo>
                  <a:cubicBezTo>
                    <a:pt x="29294" y="26239"/>
                    <a:pt x="28561" y="26490"/>
                    <a:pt x="27703" y="26448"/>
                  </a:cubicBezTo>
                  <a:cubicBezTo>
                    <a:pt x="27431" y="26406"/>
                    <a:pt x="27159" y="26302"/>
                    <a:pt x="26908" y="26197"/>
                  </a:cubicBezTo>
                  <a:cubicBezTo>
                    <a:pt x="26657" y="26092"/>
                    <a:pt x="26678" y="25779"/>
                    <a:pt x="26574" y="25548"/>
                  </a:cubicBezTo>
                  <a:cubicBezTo>
                    <a:pt x="26574" y="25527"/>
                    <a:pt x="26553" y="25527"/>
                    <a:pt x="26469" y="25465"/>
                  </a:cubicBezTo>
                  <a:cubicBezTo>
                    <a:pt x="26364" y="25527"/>
                    <a:pt x="26239" y="25569"/>
                    <a:pt x="26155" y="25674"/>
                  </a:cubicBezTo>
                  <a:cubicBezTo>
                    <a:pt x="25548" y="26281"/>
                    <a:pt x="24837" y="26699"/>
                    <a:pt x="24084" y="27097"/>
                  </a:cubicBezTo>
                  <a:cubicBezTo>
                    <a:pt x="23874" y="27201"/>
                    <a:pt x="23665" y="27348"/>
                    <a:pt x="23519" y="27536"/>
                  </a:cubicBezTo>
                  <a:cubicBezTo>
                    <a:pt x="23310" y="27808"/>
                    <a:pt x="23038" y="27913"/>
                    <a:pt x="22703" y="27934"/>
                  </a:cubicBezTo>
                  <a:cubicBezTo>
                    <a:pt x="22473" y="27934"/>
                    <a:pt x="22263" y="27955"/>
                    <a:pt x="22033" y="27975"/>
                  </a:cubicBezTo>
                  <a:cubicBezTo>
                    <a:pt x="21761" y="27975"/>
                    <a:pt x="21615" y="27850"/>
                    <a:pt x="21531" y="27620"/>
                  </a:cubicBezTo>
                  <a:cubicBezTo>
                    <a:pt x="21468" y="27431"/>
                    <a:pt x="21447" y="27222"/>
                    <a:pt x="21426" y="27034"/>
                  </a:cubicBezTo>
                  <a:cubicBezTo>
                    <a:pt x="21385" y="26783"/>
                    <a:pt x="21343" y="26490"/>
                    <a:pt x="21280" y="26155"/>
                  </a:cubicBezTo>
                  <a:cubicBezTo>
                    <a:pt x="21050" y="26281"/>
                    <a:pt x="20861" y="26364"/>
                    <a:pt x="20736" y="26469"/>
                  </a:cubicBezTo>
                  <a:cubicBezTo>
                    <a:pt x="20338" y="26804"/>
                    <a:pt x="19962" y="27201"/>
                    <a:pt x="19564" y="27536"/>
                  </a:cubicBezTo>
                  <a:cubicBezTo>
                    <a:pt x="19292" y="27766"/>
                    <a:pt x="19041" y="28059"/>
                    <a:pt x="18706" y="28185"/>
                  </a:cubicBezTo>
                  <a:cubicBezTo>
                    <a:pt x="17995" y="28499"/>
                    <a:pt x="17242" y="28645"/>
                    <a:pt x="16551" y="28143"/>
                  </a:cubicBezTo>
                  <a:cubicBezTo>
                    <a:pt x="15589" y="27431"/>
                    <a:pt x="14584" y="26762"/>
                    <a:pt x="13915" y="25779"/>
                  </a:cubicBezTo>
                  <a:cubicBezTo>
                    <a:pt x="13057" y="25653"/>
                    <a:pt x="12199" y="25569"/>
                    <a:pt x="11383" y="25820"/>
                  </a:cubicBezTo>
                  <a:cubicBezTo>
                    <a:pt x="10776" y="26615"/>
                    <a:pt x="10714" y="27494"/>
                    <a:pt x="10923" y="28394"/>
                  </a:cubicBezTo>
                  <a:cubicBezTo>
                    <a:pt x="10986" y="28645"/>
                    <a:pt x="11090" y="28875"/>
                    <a:pt x="11111" y="29126"/>
                  </a:cubicBezTo>
                  <a:cubicBezTo>
                    <a:pt x="11216" y="30005"/>
                    <a:pt x="11655" y="30654"/>
                    <a:pt x="12325" y="31177"/>
                  </a:cubicBezTo>
                  <a:cubicBezTo>
                    <a:pt x="12994" y="31742"/>
                    <a:pt x="13685" y="32349"/>
                    <a:pt x="14563" y="32579"/>
                  </a:cubicBezTo>
                  <a:cubicBezTo>
                    <a:pt x="14626" y="32579"/>
                    <a:pt x="14668" y="32641"/>
                    <a:pt x="14731" y="32662"/>
                  </a:cubicBezTo>
                  <a:cubicBezTo>
                    <a:pt x="15170" y="33060"/>
                    <a:pt x="15693" y="33039"/>
                    <a:pt x="16237" y="32997"/>
                  </a:cubicBezTo>
                  <a:cubicBezTo>
                    <a:pt x="16551" y="32976"/>
                    <a:pt x="16865" y="32934"/>
                    <a:pt x="17158" y="33039"/>
                  </a:cubicBezTo>
                  <a:cubicBezTo>
                    <a:pt x="17681" y="33227"/>
                    <a:pt x="18183" y="33185"/>
                    <a:pt x="18706" y="33165"/>
                  </a:cubicBezTo>
                  <a:close/>
                  <a:moveTo>
                    <a:pt x="29315" y="52686"/>
                  </a:moveTo>
                  <a:cubicBezTo>
                    <a:pt x="29461" y="52854"/>
                    <a:pt x="29566" y="52916"/>
                    <a:pt x="29712" y="52916"/>
                  </a:cubicBezTo>
                  <a:cubicBezTo>
                    <a:pt x="30256" y="52979"/>
                    <a:pt x="30821" y="53042"/>
                    <a:pt x="31365" y="53147"/>
                  </a:cubicBezTo>
                  <a:cubicBezTo>
                    <a:pt x="31616" y="53209"/>
                    <a:pt x="31888" y="53335"/>
                    <a:pt x="32118" y="53460"/>
                  </a:cubicBezTo>
                  <a:cubicBezTo>
                    <a:pt x="32286" y="53565"/>
                    <a:pt x="32244" y="53900"/>
                    <a:pt x="32077" y="53963"/>
                  </a:cubicBezTo>
                  <a:cubicBezTo>
                    <a:pt x="31867" y="54025"/>
                    <a:pt x="31616" y="54067"/>
                    <a:pt x="31407" y="54025"/>
                  </a:cubicBezTo>
                  <a:cubicBezTo>
                    <a:pt x="30884" y="53984"/>
                    <a:pt x="30361" y="53879"/>
                    <a:pt x="29838" y="53795"/>
                  </a:cubicBezTo>
                  <a:cubicBezTo>
                    <a:pt x="29733" y="53774"/>
                    <a:pt x="29628" y="53816"/>
                    <a:pt x="29419" y="53858"/>
                  </a:cubicBezTo>
                  <a:cubicBezTo>
                    <a:pt x="29608" y="54004"/>
                    <a:pt x="29712" y="54151"/>
                    <a:pt x="29817" y="54151"/>
                  </a:cubicBezTo>
                  <a:cubicBezTo>
                    <a:pt x="30026" y="54172"/>
                    <a:pt x="30256" y="54109"/>
                    <a:pt x="30507" y="54109"/>
                  </a:cubicBezTo>
                  <a:cubicBezTo>
                    <a:pt x="30716" y="54109"/>
                    <a:pt x="30947" y="54109"/>
                    <a:pt x="31156" y="54172"/>
                  </a:cubicBezTo>
                  <a:cubicBezTo>
                    <a:pt x="31260" y="54193"/>
                    <a:pt x="31407" y="54360"/>
                    <a:pt x="31407" y="54465"/>
                  </a:cubicBezTo>
                  <a:cubicBezTo>
                    <a:pt x="31449" y="54569"/>
                    <a:pt x="31302" y="54716"/>
                    <a:pt x="31240" y="54800"/>
                  </a:cubicBezTo>
                  <a:cubicBezTo>
                    <a:pt x="31135" y="54862"/>
                    <a:pt x="30988" y="54925"/>
                    <a:pt x="30842" y="54946"/>
                  </a:cubicBezTo>
                  <a:cubicBezTo>
                    <a:pt x="30424" y="55009"/>
                    <a:pt x="30005" y="55051"/>
                    <a:pt x="29587" y="55093"/>
                  </a:cubicBezTo>
                  <a:cubicBezTo>
                    <a:pt x="29482" y="55093"/>
                    <a:pt x="29356" y="55093"/>
                    <a:pt x="29252" y="55030"/>
                  </a:cubicBezTo>
                  <a:cubicBezTo>
                    <a:pt x="28666" y="54800"/>
                    <a:pt x="28143" y="54444"/>
                    <a:pt x="27850" y="53879"/>
                  </a:cubicBezTo>
                  <a:cubicBezTo>
                    <a:pt x="27745" y="53691"/>
                    <a:pt x="27683" y="53481"/>
                    <a:pt x="27599" y="53293"/>
                  </a:cubicBezTo>
                  <a:cubicBezTo>
                    <a:pt x="26574" y="53147"/>
                    <a:pt x="25548" y="53021"/>
                    <a:pt x="24586" y="52854"/>
                  </a:cubicBezTo>
                  <a:cubicBezTo>
                    <a:pt x="23561" y="52707"/>
                    <a:pt x="22556" y="52540"/>
                    <a:pt x="21573" y="52184"/>
                  </a:cubicBezTo>
                  <a:cubicBezTo>
                    <a:pt x="21217" y="52833"/>
                    <a:pt x="21092" y="53502"/>
                    <a:pt x="20945" y="54172"/>
                  </a:cubicBezTo>
                  <a:cubicBezTo>
                    <a:pt x="21238" y="54548"/>
                    <a:pt x="21615" y="54695"/>
                    <a:pt x="21970" y="54820"/>
                  </a:cubicBezTo>
                  <a:cubicBezTo>
                    <a:pt x="23561" y="55365"/>
                    <a:pt x="25193" y="55741"/>
                    <a:pt x="26846" y="56076"/>
                  </a:cubicBezTo>
                  <a:cubicBezTo>
                    <a:pt x="27515" y="56222"/>
                    <a:pt x="28227" y="56264"/>
                    <a:pt x="28938" y="56201"/>
                  </a:cubicBezTo>
                  <a:cubicBezTo>
                    <a:pt x="29356" y="56160"/>
                    <a:pt x="29775" y="56160"/>
                    <a:pt x="30193" y="56118"/>
                  </a:cubicBezTo>
                  <a:cubicBezTo>
                    <a:pt x="31240" y="56097"/>
                    <a:pt x="32244" y="56118"/>
                    <a:pt x="33290" y="56055"/>
                  </a:cubicBezTo>
                  <a:cubicBezTo>
                    <a:pt x="35466" y="55888"/>
                    <a:pt x="37642" y="55637"/>
                    <a:pt x="39818" y="55469"/>
                  </a:cubicBezTo>
                  <a:cubicBezTo>
                    <a:pt x="40760" y="55385"/>
                    <a:pt x="41597" y="55030"/>
                    <a:pt x="42392" y="54590"/>
                  </a:cubicBezTo>
                  <a:cubicBezTo>
                    <a:pt x="42664" y="54444"/>
                    <a:pt x="42852" y="54256"/>
                    <a:pt x="42957" y="53984"/>
                  </a:cubicBezTo>
                  <a:cubicBezTo>
                    <a:pt x="43061" y="53670"/>
                    <a:pt x="43187" y="53356"/>
                    <a:pt x="43208" y="53021"/>
                  </a:cubicBezTo>
                  <a:cubicBezTo>
                    <a:pt x="43313" y="52184"/>
                    <a:pt x="43396" y="51347"/>
                    <a:pt x="43271" y="50510"/>
                  </a:cubicBezTo>
                  <a:cubicBezTo>
                    <a:pt x="43166" y="49799"/>
                    <a:pt x="43124" y="49108"/>
                    <a:pt x="43061" y="48418"/>
                  </a:cubicBezTo>
                  <a:cubicBezTo>
                    <a:pt x="43020" y="48125"/>
                    <a:pt x="42999" y="47832"/>
                    <a:pt x="42915" y="47581"/>
                  </a:cubicBezTo>
                  <a:cubicBezTo>
                    <a:pt x="42476" y="46116"/>
                    <a:pt x="42266" y="44568"/>
                    <a:pt x="41597" y="43145"/>
                  </a:cubicBezTo>
                  <a:cubicBezTo>
                    <a:pt x="41534" y="43040"/>
                    <a:pt x="41534" y="42936"/>
                    <a:pt x="41492" y="42831"/>
                  </a:cubicBezTo>
                  <a:cubicBezTo>
                    <a:pt x="41178" y="41848"/>
                    <a:pt x="40885" y="40844"/>
                    <a:pt x="40572" y="39881"/>
                  </a:cubicBezTo>
                  <a:cubicBezTo>
                    <a:pt x="40300" y="39044"/>
                    <a:pt x="40090" y="38207"/>
                    <a:pt x="39672" y="37454"/>
                  </a:cubicBezTo>
                  <a:cubicBezTo>
                    <a:pt x="39567" y="37266"/>
                    <a:pt x="39525" y="37035"/>
                    <a:pt x="39442" y="36826"/>
                  </a:cubicBezTo>
                  <a:cubicBezTo>
                    <a:pt x="39232" y="36094"/>
                    <a:pt x="38667" y="35069"/>
                    <a:pt x="38082" y="34462"/>
                  </a:cubicBezTo>
                  <a:cubicBezTo>
                    <a:pt x="37726" y="34734"/>
                    <a:pt x="37370" y="35027"/>
                    <a:pt x="36994" y="35236"/>
                  </a:cubicBezTo>
                  <a:cubicBezTo>
                    <a:pt x="36575" y="35466"/>
                    <a:pt x="36115" y="35654"/>
                    <a:pt x="35675" y="35801"/>
                  </a:cubicBezTo>
                  <a:cubicBezTo>
                    <a:pt x="35131" y="36010"/>
                    <a:pt x="34525" y="36094"/>
                    <a:pt x="34001" y="36366"/>
                  </a:cubicBezTo>
                  <a:cubicBezTo>
                    <a:pt x="33374" y="36680"/>
                    <a:pt x="32725" y="36701"/>
                    <a:pt x="32035" y="36742"/>
                  </a:cubicBezTo>
                  <a:cubicBezTo>
                    <a:pt x="30612" y="36889"/>
                    <a:pt x="29147" y="37014"/>
                    <a:pt x="27703" y="37140"/>
                  </a:cubicBezTo>
                  <a:cubicBezTo>
                    <a:pt x="27473" y="37161"/>
                    <a:pt x="27201" y="37140"/>
                    <a:pt x="26950" y="37370"/>
                  </a:cubicBezTo>
                  <a:cubicBezTo>
                    <a:pt x="26783" y="38165"/>
                    <a:pt x="26657" y="39023"/>
                    <a:pt x="26574" y="39881"/>
                  </a:cubicBezTo>
                  <a:cubicBezTo>
                    <a:pt x="26532" y="40467"/>
                    <a:pt x="26469" y="41074"/>
                    <a:pt x="26427" y="41639"/>
                  </a:cubicBezTo>
                  <a:cubicBezTo>
                    <a:pt x="26385" y="41952"/>
                    <a:pt x="26364" y="42245"/>
                    <a:pt x="26323" y="42559"/>
                  </a:cubicBezTo>
                  <a:cubicBezTo>
                    <a:pt x="26239" y="43313"/>
                    <a:pt x="26155" y="44045"/>
                    <a:pt x="26051" y="44798"/>
                  </a:cubicBezTo>
                  <a:cubicBezTo>
                    <a:pt x="26030" y="44965"/>
                    <a:pt x="26009" y="45154"/>
                    <a:pt x="25946" y="45300"/>
                  </a:cubicBezTo>
                  <a:cubicBezTo>
                    <a:pt x="25841" y="45677"/>
                    <a:pt x="25590" y="45928"/>
                    <a:pt x="25193" y="45991"/>
                  </a:cubicBezTo>
                  <a:cubicBezTo>
                    <a:pt x="24774" y="46033"/>
                    <a:pt x="24356" y="46053"/>
                    <a:pt x="23937" y="45949"/>
                  </a:cubicBezTo>
                  <a:lnTo>
                    <a:pt x="23540" y="45886"/>
                  </a:lnTo>
                  <a:cubicBezTo>
                    <a:pt x="22828" y="47183"/>
                    <a:pt x="21845" y="50301"/>
                    <a:pt x="21845" y="51180"/>
                  </a:cubicBezTo>
                  <a:cubicBezTo>
                    <a:pt x="22159" y="51284"/>
                    <a:pt x="22494" y="51452"/>
                    <a:pt x="22849" y="51494"/>
                  </a:cubicBezTo>
                  <a:cubicBezTo>
                    <a:pt x="24272" y="51787"/>
                    <a:pt x="25716" y="52059"/>
                    <a:pt x="27159" y="52310"/>
                  </a:cubicBezTo>
                  <a:cubicBezTo>
                    <a:pt x="27390" y="52372"/>
                    <a:pt x="27599" y="52331"/>
                    <a:pt x="27745" y="52121"/>
                  </a:cubicBezTo>
                  <a:cubicBezTo>
                    <a:pt x="28017" y="51787"/>
                    <a:pt x="28415" y="51703"/>
                    <a:pt x="28792" y="51682"/>
                  </a:cubicBezTo>
                  <a:cubicBezTo>
                    <a:pt x="29608" y="51640"/>
                    <a:pt x="30424" y="51556"/>
                    <a:pt x="31240" y="51494"/>
                  </a:cubicBezTo>
                  <a:lnTo>
                    <a:pt x="31658" y="51494"/>
                  </a:lnTo>
                  <a:cubicBezTo>
                    <a:pt x="31867" y="51535"/>
                    <a:pt x="32014" y="51682"/>
                    <a:pt x="32035" y="51870"/>
                  </a:cubicBezTo>
                  <a:cubicBezTo>
                    <a:pt x="32077" y="52059"/>
                    <a:pt x="31930" y="52247"/>
                    <a:pt x="31721" y="52310"/>
                  </a:cubicBezTo>
                  <a:cubicBezTo>
                    <a:pt x="31512" y="52372"/>
                    <a:pt x="31281" y="52393"/>
                    <a:pt x="31072" y="52414"/>
                  </a:cubicBezTo>
                  <a:cubicBezTo>
                    <a:pt x="30758" y="52435"/>
                    <a:pt x="30465" y="52477"/>
                    <a:pt x="30152" y="52519"/>
                  </a:cubicBezTo>
                  <a:cubicBezTo>
                    <a:pt x="29984" y="52603"/>
                    <a:pt x="29691" y="52624"/>
                    <a:pt x="29315" y="52686"/>
                  </a:cubicBezTo>
                  <a:close/>
                  <a:moveTo>
                    <a:pt x="22933" y="56285"/>
                  </a:moveTo>
                  <a:cubicBezTo>
                    <a:pt x="22786" y="56662"/>
                    <a:pt x="22619" y="56997"/>
                    <a:pt x="22494" y="57331"/>
                  </a:cubicBezTo>
                  <a:lnTo>
                    <a:pt x="21552" y="59842"/>
                  </a:lnTo>
                  <a:cubicBezTo>
                    <a:pt x="21154" y="60846"/>
                    <a:pt x="20778" y="61809"/>
                    <a:pt x="20380" y="62792"/>
                  </a:cubicBezTo>
                  <a:cubicBezTo>
                    <a:pt x="20213" y="63211"/>
                    <a:pt x="20087" y="63629"/>
                    <a:pt x="19983" y="64090"/>
                  </a:cubicBezTo>
                  <a:cubicBezTo>
                    <a:pt x="19878" y="64550"/>
                    <a:pt x="19794" y="65031"/>
                    <a:pt x="20004" y="65471"/>
                  </a:cubicBezTo>
                  <a:cubicBezTo>
                    <a:pt x="20087" y="65512"/>
                    <a:pt x="20171" y="65575"/>
                    <a:pt x="20213" y="65596"/>
                  </a:cubicBezTo>
                  <a:lnTo>
                    <a:pt x="24146" y="67082"/>
                  </a:lnTo>
                  <a:cubicBezTo>
                    <a:pt x="24356" y="67165"/>
                    <a:pt x="24586" y="67186"/>
                    <a:pt x="24795" y="67228"/>
                  </a:cubicBezTo>
                  <a:cubicBezTo>
                    <a:pt x="25109" y="67270"/>
                    <a:pt x="25423" y="67270"/>
                    <a:pt x="25716" y="67354"/>
                  </a:cubicBezTo>
                  <a:cubicBezTo>
                    <a:pt x="26427" y="67563"/>
                    <a:pt x="27159" y="67542"/>
                    <a:pt x="27892" y="67437"/>
                  </a:cubicBezTo>
                  <a:cubicBezTo>
                    <a:pt x="28038" y="67396"/>
                    <a:pt x="28227" y="67375"/>
                    <a:pt x="28373" y="67375"/>
                  </a:cubicBezTo>
                  <a:cubicBezTo>
                    <a:pt x="29043" y="67396"/>
                    <a:pt x="29398" y="67019"/>
                    <a:pt x="29733" y="66538"/>
                  </a:cubicBezTo>
                  <a:cubicBezTo>
                    <a:pt x="29838" y="66412"/>
                    <a:pt x="29921" y="66245"/>
                    <a:pt x="30005" y="66098"/>
                  </a:cubicBezTo>
                  <a:cubicBezTo>
                    <a:pt x="30256" y="65596"/>
                    <a:pt x="30528" y="65094"/>
                    <a:pt x="30821" y="64634"/>
                  </a:cubicBezTo>
                  <a:cubicBezTo>
                    <a:pt x="31365" y="63692"/>
                    <a:pt x="31700" y="62646"/>
                    <a:pt x="31825" y="61537"/>
                  </a:cubicBezTo>
                  <a:cubicBezTo>
                    <a:pt x="31867" y="61349"/>
                    <a:pt x="31909" y="61181"/>
                    <a:pt x="31993" y="60972"/>
                  </a:cubicBezTo>
                  <a:cubicBezTo>
                    <a:pt x="32097" y="60574"/>
                    <a:pt x="32411" y="60302"/>
                    <a:pt x="32746" y="60093"/>
                  </a:cubicBezTo>
                  <a:cubicBezTo>
                    <a:pt x="33018" y="59884"/>
                    <a:pt x="33290" y="59884"/>
                    <a:pt x="33604" y="59947"/>
                  </a:cubicBezTo>
                  <a:cubicBezTo>
                    <a:pt x="33855" y="59968"/>
                    <a:pt x="34106" y="59926"/>
                    <a:pt x="34378" y="59926"/>
                  </a:cubicBezTo>
                  <a:cubicBezTo>
                    <a:pt x="34629" y="59926"/>
                    <a:pt x="34859" y="59926"/>
                    <a:pt x="35131" y="59968"/>
                  </a:cubicBezTo>
                  <a:cubicBezTo>
                    <a:pt x="35320" y="59989"/>
                    <a:pt x="35382" y="60198"/>
                    <a:pt x="35278" y="60365"/>
                  </a:cubicBezTo>
                  <a:cubicBezTo>
                    <a:pt x="35173" y="60512"/>
                    <a:pt x="35048" y="60658"/>
                    <a:pt x="34922" y="60826"/>
                  </a:cubicBezTo>
                  <a:cubicBezTo>
                    <a:pt x="35215" y="61495"/>
                    <a:pt x="35487" y="62123"/>
                    <a:pt x="35780" y="62771"/>
                  </a:cubicBezTo>
                  <a:cubicBezTo>
                    <a:pt x="35968" y="63190"/>
                    <a:pt x="36198" y="63587"/>
                    <a:pt x="36303" y="64006"/>
                  </a:cubicBezTo>
                  <a:cubicBezTo>
                    <a:pt x="36429" y="64487"/>
                    <a:pt x="36742" y="64906"/>
                    <a:pt x="36952" y="65366"/>
                  </a:cubicBezTo>
                  <a:cubicBezTo>
                    <a:pt x="37098" y="65596"/>
                    <a:pt x="37328" y="65722"/>
                    <a:pt x="37559" y="65743"/>
                  </a:cubicBezTo>
                  <a:cubicBezTo>
                    <a:pt x="37726" y="65784"/>
                    <a:pt x="37893" y="65784"/>
                    <a:pt x="38061" y="65743"/>
                  </a:cubicBezTo>
                  <a:cubicBezTo>
                    <a:pt x="38981" y="65680"/>
                    <a:pt x="39881" y="65617"/>
                    <a:pt x="40802" y="65492"/>
                  </a:cubicBezTo>
                  <a:cubicBezTo>
                    <a:pt x="41304" y="65408"/>
                    <a:pt x="41764" y="65282"/>
                    <a:pt x="42266" y="65115"/>
                  </a:cubicBezTo>
                  <a:cubicBezTo>
                    <a:pt x="42894" y="64927"/>
                    <a:pt x="43522" y="64655"/>
                    <a:pt x="44149" y="64445"/>
                  </a:cubicBezTo>
                  <a:cubicBezTo>
                    <a:pt x="44380" y="64362"/>
                    <a:pt x="44631" y="64257"/>
                    <a:pt x="44798" y="64006"/>
                  </a:cubicBezTo>
                  <a:cubicBezTo>
                    <a:pt x="44693" y="63629"/>
                    <a:pt x="44568" y="63232"/>
                    <a:pt x="44484" y="62855"/>
                  </a:cubicBezTo>
                  <a:cubicBezTo>
                    <a:pt x="44233" y="61600"/>
                    <a:pt x="43836" y="60365"/>
                    <a:pt x="43375" y="59152"/>
                  </a:cubicBezTo>
                  <a:cubicBezTo>
                    <a:pt x="43103" y="58482"/>
                    <a:pt x="42894" y="57771"/>
                    <a:pt x="42664" y="57101"/>
                  </a:cubicBezTo>
                  <a:cubicBezTo>
                    <a:pt x="42538" y="56725"/>
                    <a:pt x="42496" y="56327"/>
                    <a:pt x="42245" y="55992"/>
                  </a:cubicBezTo>
                  <a:cubicBezTo>
                    <a:pt x="42120" y="56013"/>
                    <a:pt x="41973" y="56055"/>
                    <a:pt x="41911" y="56076"/>
                  </a:cubicBezTo>
                  <a:cubicBezTo>
                    <a:pt x="41304" y="56390"/>
                    <a:pt x="40655" y="56494"/>
                    <a:pt x="39965" y="56536"/>
                  </a:cubicBezTo>
                  <a:cubicBezTo>
                    <a:pt x="37684" y="56745"/>
                    <a:pt x="35382" y="56955"/>
                    <a:pt x="33123" y="57164"/>
                  </a:cubicBezTo>
                  <a:cubicBezTo>
                    <a:pt x="32537" y="57227"/>
                    <a:pt x="31930" y="57248"/>
                    <a:pt x="31365" y="57269"/>
                  </a:cubicBezTo>
                  <a:cubicBezTo>
                    <a:pt x="30507" y="57310"/>
                    <a:pt x="29628" y="57269"/>
                    <a:pt x="28771" y="57331"/>
                  </a:cubicBezTo>
                  <a:cubicBezTo>
                    <a:pt x="27431" y="57415"/>
                    <a:pt x="26155" y="57101"/>
                    <a:pt x="24900" y="56725"/>
                  </a:cubicBezTo>
                  <a:cubicBezTo>
                    <a:pt x="24335" y="56306"/>
                    <a:pt x="23665" y="56348"/>
                    <a:pt x="22933" y="56285"/>
                  </a:cubicBezTo>
                  <a:close/>
                  <a:moveTo>
                    <a:pt x="9646" y="14856"/>
                  </a:moveTo>
                  <a:cubicBezTo>
                    <a:pt x="9207" y="14815"/>
                    <a:pt x="8956" y="14982"/>
                    <a:pt x="8684" y="15128"/>
                  </a:cubicBezTo>
                  <a:cubicBezTo>
                    <a:pt x="7115" y="15861"/>
                    <a:pt x="5608" y="16656"/>
                    <a:pt x="4143" y="17597"/>
                  </a:cubicBezTo>
                  <a:cubicBezTo>
                    <a:pt x="3307" y="18162"/>
                    <a:pt x="2511" y="18811"/>
                    <a:pt x="1842" y="19543"/>
                  </a:cubicBezTo>
                  <a:cubicBezTo>
                    <a:pt x="1444" y="19941"/>
                    <a:pt x="1235" y="20401"/>
                    <a:pt x="1235" y="20987"/>
                  </a:cubicBezTo>
                  <a:cubicBezTo>
                    <a:pt x="1235" y="21259"/>
                    <a:pt x="1256" y="21531"/>
                    <a:pt x="1256" y="21824"/>
                  </a:cubicBezTo>
                  <a:cubicBezTo>
                    <a:pt x="1256" y="22410"/>
                    <a:pt x="1570" y="22870"/>
                    <a:pt x="2051" y="23226"/>
                  </a:cubicBezTo>
                  <a:cubicBezTo>
                    <a:pt x="2511" y="23582"/>
                    <a:pt x="3035" y="23854"/>
                    <a:pt x="3641" y="23958"/>
                  </a:cubicBezTo>
                  <a:cubicBezTo>
                    <a:pt x="4604" y="24146"/>
                    <a:pt x="5566" y="24251"/>
                    <a:pt x="6550" y="24377"/>
                  </a:cubicBezTo>
                  <a:cubicBezTo>
                    <a:pt x="6905" y="24439"/>
                    <a:pt x="7240" y="24356"/>
                    <a:pt x="7596" y="24586"/>
                  </a:cubicBezTo>
                  <a:cubicBezTo>
                    <a:pt x="7721" y="24690"/>
                    <a:pt x="7952" y="24607"/>
                    <a:pt x="8161" y="24607"/>
                  </a:cubicBezTo>
                  <a:cubicBezTo>
                    <a:pt x="8851" y="24565"/>
                    <a:pt x="9500" y="24481"/>
                    <a:pt x="10169" y="24439"/>
                  </a:cubicBezTo>
                  <a:cubicBezTo>
                    <a:pt x="10379" y="24398"/>
                    <a:pt x="10630" y="24377"/>
                    <a:pt x="10839" y="24439"/>
                  </a:cubicBezTo>
                  <a:cubicBezTo>
                    <a:pt x="11153" y="24502"/>
                    <a:pt x="11425" y="24544"/>
                    <a:pt x="11718" y="24460"/>
                  </a:cubicBezTo>
                  <a:cubicBezTo>
                    <a:pt x="12011" y="24377"/>
                    <a:pt x="12304" y="24356"/>
                    <a:pt x="12680" y="24272"/>
                  </a:cubicBezTo>
                  <a:cubicBezTo>
                    <a:pt x="11592" y="22912"/>
                    <a:pt x="10902" y="21426"/>
                    <a:pt x="10358" y="19878"/>
                  </a:cubicBezTo>
                  <a:cubicBezTo>
                    <a:pt x="9730" y="18267"/>
                    <a:pt x="9605" y="16593"/>
                    <a:pt x="9646" y="14856"/>
                  </a:cubicBezTo>
                  <a:close/>
                  <a:moveTo>
                    <a:pt x="19041" y="43354"/>
                  </a:moveTo>
                  <a:cubicBezTo>
                    <a:pt x="19732" y="43752"/>
                    <a:pt x="20359" y="44024"/>
                    <a:pt x="21050" y="44129"/>
                  </a:cubicBezTo>
                  <a:cubicBezTo>
                    <a:pt x="21426" y="44170"/>
                    <a:pt x="21761" y="44254"/>
                    <a:pt x="22054" y="44547"/>
                  </a:cubicBezTo>
                  <a:cubicBezTo>
                    <a:pt x="22284" y="44756"/>
                    <a:pt x="22577" y="44861"/>
                    <a:pt x="22891" y="44861"/>
                  </a:cubicBezTo>
                  <a:cubicBezTo>
                    <a:pt x="23519" y="44882"/>
                    <a:pt x="24167" y="44924"/>
                    <a:pt x="24795" y="44965"/>
                  </a:cubicBezTo>
                  <a:cubicBezTo>
                    <a:pt x="24900" y="44965"/>
                    <a:pt x="25004" y="44903"/>
                    <a:pt x="25109" y="44861"/>
                  </a:cubicBezTo>
                  <a:cubicBezTo>
                    <a:pt x="25172" y="44673"/>
                    <a:pt x="25193" y="44526"/>
                    <a:pt x="25214" y="44338"/>
                  </a:cubicBezTo>
                  <a:cubicBezTo>
                    <a:pt x="25318" y="43396"/>
                    <a:pt x="25444" y="42455"/>
                    <a:pt x="25548" y="41513"/>
                  </a:cubicBezTo>
                  <a:cubicBezTo>
                    <a:pt x="25632" y="40864"/>
                    <a:pt x="25716" y="40174"/>
                    <a:pt x="25737" y="39525"/>
                  </a:cubicBezTo>
                  <a:cubicBezTo>
                    <a:pt x="25758" y="39002"/>
                    <a:pt x="25716" y="38479"/>
                    <a:pt x="25799" y="37935"/>
                  </a:cubicBezTo>
                  <a:cubicBezTo>
                    <a:pt x="25820" y="37831"/>
                    <a:pt x="25737" y="37663"/>
                    <a:pt x="25695" y="37538"/>
                  </a:cubicBezTo>
                  <a:cubicBezTo>
                    <a:pt x="24983" y="37517"/>
                    <a:pt x="24335" y="37579"/>
                    <a:pt x="23728" y="37893"/>
                  </a:cubicBezTo>
                  <a:cubicBezTo>
                    <a:pt x="22912" y="38312"/>
                    <a:pt x="22033" y="38584"/>
                    <a:pt x="21468" y="39400"/>
                  </a:cubicBezTo>
                  <a:cubicBezTo>
                    <a:pt x="21364" y="39525"/>
                    <a:pt x="21217" y="39609"/>
                    <a:pt x="21113" y="39735"/>
                  </a:cubicBezTo>
                  <a:cubicBezTo>
                    <a:pt x="20861" y="39965"/>
                    <a:pt x="20673" y="40216"/>
                    <a:pt x="20443" y="40488"/>
                  </a:cubicBezTo>
                  <a:cubicBezTo>
                    <a:pt x="20276" y="40697"/>
                    <a:pt x="20150" y="40948"/>
                    <a:pt x="19983" y="41178"/>
                  </a:cubicBezTo>
                  <a:cubicBezTo>
                    <a:pt x="19481" y="41827"/>
                    <a:pt x="19208" y="42538"/>
                    <a:pt x="19041" y="43354"/>
                  </a:cubicBezTo>
                  <a:close/>
                  <a:moveTo>
                    <a:pt x="42224" y="41136"/>
                  </a:moveTo>
                  <a:cubicBezTo>
                    <a:pt x="42957" y="41095"/>
                    <a:pt x="43375" y="40655"/>
                    <a:pt x="43857" y="40362"/>
                  </a:cubicBezTo>
                  <a:cubicBezTo>
                    <a:pt x="44380" y="40069"/>
                    <a:pt x="44882" y="39755"/>
                    <a:pt x="45363" y="39421"/>
                  </a:cubicBezTo>
                  <a:cubicBezTo>
                    <a:pt x="45823" y="39086"/>
                    <a:pt x="46367" y="38835"/>
                    <a:pt x="46744" y="38416"/>
                  </a:cubicBezTo>
                  <a:cubicBezTo>
                    <a:pt x="46681" y="38312"/>
                    <a:pt x="46681" y="38270"/>
                    <a:pt x="46660" y="38207"/>
                  </a:cubicBezTo>
                  <a:cubicBezTo>
                    <a:pt x="45991" y="37517"/>
                    <a:pt x="45300" y="36826"/>
                    <a:pt x="44610" y="36115"/>
                  </a:cubicBezTo>
                  <a:cubicBezTo>
                    <a:pt x="44505" y="36010"/>
                    <a:pt x="44401" y="35947"/>
                    <a:pt x="44275" y="35864"/>
                  </a:cubicBezTo>
                  <a:cubicBezTo>
                    <a:pt x="42936" y="34964"/>
                    <a:pt x="41534" y="34274"/>
                    <a:pt x="40048" y="33688"/>
                  </a:cubicBezTo>
                  <a:cubicBezTo>
                    <a:pt x="39860" y="33604"/>
                    <a:pt x="39672" y="33562"/>
                    <a:pt x="39483" y="33541"/>
                  </a:cubicBezTo>
                  <a:cubicBezTo>
                    <a:pt x="39421" y="33541"/>
                    <a:pt x="39316" y="33604"/>
                    <a:pt x="39191" y="33667"/>
                  </a:cubicBezTo>
                  <a:cubicBezTo>
                    <a:pt x="39881" y="34608"/>
                    <a:pt x="40383" y="35571"/>
                    <a:pt x="40634" y="36680"/>
                  </a:cubicBezTo>
                  <a:cubicBezTo>
                    <a:pt x="40697" y="36910"/>
                    <a:pt x="40823" y="37140"/>
                    <a:pt x="40927" y="37349"/>
                  </a:cubicBezTo>
                  <a:cubicBezTo>
                    <a:pt x="41011" y="37538"/>
                    <a:pt x="41116" y="37684"/>
                    <a:pt x="41157" y="37872"/>
                  </a:cubicBezTo>
                  <a:cubicBezTo>
                    <a:pt x="41408" y="38626"/>
                    <a:pt x="41639" y="39421"/>
                    <a:pt x="41869" y="40195"/>
                  </a:cubicBezTo>
                  <a:cubicBezTo>
                    <a:pt x="41973" y="40509"/>
                    <a:pt x="42078" y="40802"/>
                    <a:pt x="42224" y="41136"/>
                  </a:cubicBezTo>
                  <a:close/>
                  <a:moveTo>
                    <a:pt x="47204" y="77481"/>
                  </a:moveTo>
                  <a:cubicBezTo>
                    <a:pt x="47434" y="77481"/>
                    <a:pt x="47623" y="77502"/>
                    <a:pt x="47811" y="77439"/>
                  </a:cubicBezTo>
                  <a:cubicBezTo>
                    <a:pt x="48313" y="77334"/>
                    <a:pt x="48774" y="77230"/>
                    <a:pt x="49276" y="77083"/>
                  </a:cubicBezTo>
                  <a:cubicBezTo>
                    <a:pt x="50427" y="76707"/>
                    <a:pt x="51494" y="76163"/>
                    <a:pt x="52477" y="75430"/>
                  </a:cubicBezTo>
                  <a:cubicBezTo>
                    <a:pt x="53335" y="74782"/>
                    <a:pt x="53795" y="73966"/>
                    <a:pt x="53753" y="72836"/>
                  </a:cubicBezTo>
                  <a:cubicBezTo>
                    <a:pt x="53712" y="72292"/>
                    <a:pt x="53481" y="72041"/>
                    <a:pt x="52937" y="71999"/>
                  </a:cubicBezTo>
                  <a:lnTo>
                    <a:pt x="52519" y="71999"/>
                  </a:lnTo>
                  <a:cubicBezTo>
                    <a:pt x="50866" y="72166"/>
                    <a:pt x="49569" y="72898"/>
                    <a:pt x="48564" y="74259"/>
                  </a:cubicBezTo>
                  <a:cubicBezTo>
                    <a:pt x="48041" y="74991"/>
                    <a:pt x="47686" y="75807"/>
                    <a:pt x="47225" y="76581"/>
                  </a:cubicBezTo>
                  <a:cubicBezTo>
                    <a:pt x="47079" y="76853"/>
                    <a:pt x="47100" y="77104"/>
                    <a:pt x="47204" y="77481"/>
                  </a:cubicBezTo>
                  <a:close/>
                  <a:moveTo>
                    <a:pt x="27599" y="25486"/>
                  </a:moveTo>
                  <a:cubicBezTo>
                    <a:pt x="28227" y="25653"/>
                    <a:pt x="28666" y="25444"/>
                    <a:pt x="29001" y="25046"/>
                  </a:cubicBezTo>
                  <a:cubicBezTo>
                    <a:pt x="29461" y="24565"/>
                    <a:pt x="29880" y="24042"/>
                    <a:pt x="30298" y="23519"/>
                  </a:cubicBezTo>
                  <a:cubicBezTo>
                    <a:pt x="30570" y="23142"/>
                    <a:pt x="30863" y="22933"/>
                    <a:pt x="31365" y="23142"/>
                  </a:cubicBezTo>
                  <a:cubicBezTo>
                    <a:pt x="31574" y="23247"/>
                    <a:pt x="31867" y="23247"/>
                    <a:pt x="32097" y="23289"/>
                  </a:cubicBezTo>
                  <a:cubicBezTo>
                    <a:pt x="32244" y="23289"/>
                    <a:pt x="32432" y="23247"/>
                    <a:pt x="32558" y="23184"/>
                  </a:cubicBezTo>
                  <a:cubicBezTo>
                    <a:pt x="32976" y="22891"/>
                    <a:pt x="33374" y="22494"/>
                    <a:pt x="33478" y="22033"/>
                  </a:cubicBezTo>
                  <a:cubicBezTo>
                    <a:pt x="33604" y="21468"/>
                    <a:pt x="33918" y="21092"/>
                    <a:pt x="34273" y="20673"/>
                  </a:cubicBezTo>
                  <a:cubicBezTo>
                    <a:pt x="34336" y="20569"/>
                    <a:pt x="34483" y="20464"/>
                    <a:pt x="34315" y="20276"/>
                  </a:cubicBezTo>
                  <a:cubicBezTo>
                    <a:pt x="34169" y="20359"/>
                    <a:pt x="33981" y="20401"/>
                    <a:pt x="33813" y="20485"/>
                  </a:cubicBezTo>
                  <a:cubicBezTo>
                    <a:pt x="32621" y="21133"/>
                    <a:pt x="31365" y="21657"/>
                    <a:pt x="30047" y="22096"/>
                  </a:cubicBezTo>
                  <a:cubicBezTo>
                    <a:pt x="29084" y="22452"/>
                    <a:pt x="28122" y="22786"/>
                    <a:pt x="27159" y="23142"/>
                  </a:cubicBezTo>
                  <a:cubicBezTo>
                    <a:pt x="26783" y="23289"/>
                    <a:pt x="26385" y="23414"/>
                    <a:pt x="26113" y="23644"/>
                  </a:cubicBezTo>
                  <a:cubicBezTo>
                    <a:pt x="25904" y="23833"/>
                    <a:pt x="25716" y="23937"/>
                    <a:pt x="25444" y="23937"/>
                  </a:cubicBezTo>
                  <a:cubicBezTo>
                    <a:pt x="24356" y="24021"/>
                    <a:pt x="23330" y="24460"/>
                    <a:pt x="22284" y="24670"/>
                  </a:cubicBezTo>
                  <a:cubicBezTo>
                    <a:pt x="22159" y="24690"/>
                    <a:pt x="22054" y="24774"/>
                    <a:pt x="21929" y="24858"/>
                  </a:cubicBezTo>
                  <a:cubicBezTo>
                    <a:pt x="22494" y="25486"/>
                    <a:pt x="22138" y="26343"/>
                    <a:pt x="22494" y="27076"/>
                  </a:cubicBezTo>
                  <a:cubicBezTo>
                    <a:pt x="22619" y="26992"/>
                    <a:pt x="22786" y="26971"/>
                    <a:pt x="22870" y="26867"/>
                  </a:cubicBezTo>
                  <a:cubicBezTo>
                    <a:pt x="23100" y="26574"/>
                    <a:pt x="23414" y="26385"/>
                    <a:pt x="23749" y="26239"/>
                  </a:cubicBezTo>
                  <a:cubicBezTo>
                    <a:pt x="24398" y="25925"/>
                    <a:pt x="25004" y="25527"/>
                    <a:pt x="25548" y="25004"/>
                  </a:cubicBezTo>
                  <a:cubicBezTo>
                    <a:pt x="25841" y="24753"/>
                    <a:pt x="26155" y="24502"/>
                    <a:pt x="26469" y="24272"/>
                  </a:cubicBezTo>
                  <a:cubicBezTo>
                    <a:pt x="26971" y="23937"/>
                    <a:pt x="27390" y="24146"/>
                    <a:pt x="27494" y="24753"/>
                  </a:cubicBezTo>
                  <a:cubicBezTo>
                    <a:pt x="27515" y="24983"/>
                    <a:pt x="27536" y="25193"/>
                    <a:pt x="27599" y="25486"/>
                  </a:cubicBezTo>
                  <a:close/>
                  <a:moveTo>
                    <a:pt x="18644" y="74886"/>
                  </a:moveTo>
                  <a:cubicBezTo>
                    <a:pt x="17848" y="75221"/>
                    <a:pt x="17493" y="75870"/>
                    <a:pt x="17430" y="76707"/>
                  </a:cubicBezTo>
                  <a:cubicBezTo>
                    <a:pt x="17284" y="77816"/>
                    <a:pt x="17388" y="78883"/>
                    <a:pt x="17535" y="79992"/>
                  </a:cubicBezTo>
                  <a:cubicBezTo>
                    <a:pt x="17597" y="80745"/>
                    <a:pt x="17911" y="81373"/>
                    <a:pt x="18434" y="81917"/>
                  </a:cubicBezTo>
                  <a:cubicBezTo>
                    <a:pt x="18706" y="82210"/>
                    <a:pt x="19020" y="82335"/>
                    <a:pt x="19376" y="82377"/>
                  </a:cubicBezTo>
                  <a:cubicBezTo>
                    <a:pt x="19773" y="82419"/>
                    <a:pt x="19962" y="82314"/>
                    <a:pt x="20108" y="81958"/>
                  </a:cubicBezTo>
                  <a:cubicBezTo>
                    <a:pt x="20297" y="81519"/>
                    <a:pt x="20359" y="81059"/>
                    <a:pt x="20317" y="80577"/>
                  </a:cubicBezTo>
                  <a:cubicBezTo>
                    <a:pt x="20213" y="79343"/>
                    <a:pt x="20087" y="78129"/>
                    <a:pt x="20004" y="76895"/>
                  </a:cubicBezTo>
                  <a:cubicBezTo>
                    <a:pt x="19962" y="76351"/>
                    <a:pt x="19962" y="75786"/>
                    <a:pt x="19941" y="75221"/>
                  </a:cubicBezTo>
                  <a:cubicBezTo>
                    <a:pt x="19146" y="75137"/>
                    <a:pt x="19146" y="75137"/>
                    <a:pt x="18644" y="74886"/>
                  </a:cubicBezTo>
                  <a:close/>
                  <a:moveTo>
                    <a:pt x="15379" y="25904"/>
                  </a:moveTo>
                  <a:cubicBezTo>
                    <a:pt x="15882" y="26469"/>
                    <a:pt x="16488" y="26887"/>
                    <a:pt x="17074" y="27285"/>
                  </a:cubicBezTo>
                  <a:cubicBezTo>
                    <a:pt x="17535" y="27599"/>
                    <a:pt x="17974" y="27599"/>
                    <a:pt x="18392" y="27243"/>
                  </a:cubicBezTo>
                  <a:cubicBezTo>
                    <a:pt x="18727" y="26971"/>
                    <a:pt x="19062" y="26678"/>
                    <a:pt x="19355" y="26343"/>
                  </a:cubicBezTo>
                  <a:cubicBezTo>
                    <a:pt x="19753" y="25883"/>
                    <a:pt x="20171" y="25507"/>
                    <a:pt x="20715" y="25235"/>
                  </a:cubicBezTo>
                  <a:cubicBezTo>
                    <a:pt x="20820" y="25193"/>
                    <a:pt x="20924" y="25151"/>
                    <a:pt x="20820" y="24942"/>
                  </a:cubicBezTo>
                  <a:cubicBezTo>
                    <a:pt x="20338" y="24942"/>
                    <a:pt x="19857" y="24921"/>
                    <a:pt x="19355" y="24983"/>
                  </a:cubicBezTo>
                  <a:cubicBezTo>
                    <a:pt x="18497" y="25109"/>
                    <a:pt x="17639" y="25193"/>
                    <a:pt x="16760" y="25130"/>
                  </a:cubicBezTo>
                  <a:cubicBezTo>
                    <a:pt x="16342" y="25109"/>
                    <a:pt x="15923" y="25172"/>
                    <a:pt x="15568" y="25360"/>
                  </a:cubicBezTo>
                  <a:cubicBezTo>
                    <a:pt x="15505" y="25402"/>
                    <a:pt x="15484" y="25444"/>
                    <a:pt x="15442" y="25507"/>
                  </a:cubicBezTo>
                  <a:cubicBezTo>
                    <a:pt x="15400" y="25632"/>
                    <a:pt x="15400" y="25758"/>
                    <a:pt x="15379" y="25904"/>
                  </a:cubicBezTo>
                  <a:close/>
                  <a:moveTo>
                    <a:pt x="21259" y="45279"/>
                  </a:moveTo>
                  <a:cubicBezTo>
                    <a:pt x="20422" y="45928"/>
                    <a:pt x="20401" y="45991"/>
                    <a:pt x="20171" y="46890"/>
                  </a:cubicBezTo>
                  <a:cubicBezTo>
                    <a:pt x="20108" y="47142"/>
                    <a:pt x="20066" y="47393"/>
                    <a:pt x="19983" y="47623"/>
                  </a:cubicBezTo>
                  <a:cubicBezTo>
                    <a:pt x="19732" y="48313"/>
                    <a:pt x="19878" y="48962"/>
                    <a:pt x="20108" y="49590"/>
                  </a:cubicBezTo>
                  <a:cubicBezTo>
                    <a:pt x="20255" y="49924"/>
                    <a:pt x="20464" y="50280"/>
                    <a:pt x="20882" y="50406"/>
                  </a:cubicBezTo>
                  <a:cubicBezTo>
                    <a:pt x="21426" y="48836"/>
                    <a:pt x="21949" y="47309"/>
                    <a:pt x="22452" y="45802"/>
                  </a:cubicBezTo>
                  <a:cubicBezTo>
                    <a:pt x="22473" y="45740"/>
                    <a:pt x="22410" y="45698"/>
                    <a:pt x="22389" y="45593"/>
                  </a:cubicBezTo>
                  <a:cubicBezTo>
                    <a:pt x="22054" y="45447"/>
                    <a:pt x="21657" y="45363"/>
                    <a:pt x="21259" y="452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6581050" y="2510350"/>
              <a:ext cx="226525" cy="207175"/>
            </a:xfrm>
            <a:custGeom>
              <a:avLst/>
              <a:gdLst/>
              <a:ahLst/>
              <a:cxnLst/>
              <a:rect l="l" t="t" r="r" b="b"/>
              <a:pathLst>
                <a:path w="9061" h="8287" extrusionOk="0">
                  <a:moveTo>
                    <a:pt x="9019" y="4248"/>
                  </a:moveTo>
                  <a:cubicBezTo>
                    <a:pt x="8517" y="4520"/>
                    <a:pt x="8098" y="4897"/>
                    <a:pt x="7659" y="5273"/>
                  </a:cubicBezTo>
                  <a:cubicBezTo>
                    <a:pt x="6383" y="6403"/>
                    <a:pt x="5023" y="7408"/>
                    <a:pt x="3349" y="7910"/>
                  </a:cubicBezTo>
                  <a:cubicBezTo>
                    <a:pt x="2763" y="8077"/>
                    <a:pt x="2135" y="8140"/>
                    <a:pt x="1528" y="8224"/>
                  </a:cubicBezTo>
                  <a:cubicBezTo>
                    <a:pt x="942" y="8286"/>
                    <a:pt x="545" y="7931"/>
                    <a:pt x="377" y="7366"/>
                  </a:cubicBezTo>
                  <a:cubicBezTo>
                    <a:pt x="357" y="7240"/>
                    <a:pt x="357" y="7073"/>
                    <a:pt x="336" y="6947"/>
                  </a:cubicBezTo>
                  <a:cubicBezTo>
                    <a:pt x="252" y="6278"/>
                    <a:pt x="147" y="5608"/>
                    <a:pt x="43" y="4960"/>
                  </a:cubicBezTo>
                  <a:cubicBezTo>
                    <a:pt x="1" y="4541"/>
                    <a:pt x="64" y="4227"/>
                    <a:pt x="482" y="3976"/>
                  </a:cubicBezTo>
                  <a:cubicBezTo>
                    <a:pt x="880" y="3767"/>
                    <a:pt x="1214" y="3537"/>
                    <a:pt x="1696" y="3453"/>
                  </a:cubicBezTo>
                  <a:cubicBezTo>
                    <a:pt x="2114" y="3390"/>
                    <a:pt x="2533" y="3139"/>
                    <a:pt x="2930" y="2930"/>
                  </a:cubicBezTo>
                  <a:cubicBezTo>
                    <a:pt x="3893" y="2407"/>
                    <a:pt x="4730" y="1737"/>
                    <a:pt x="5567" y="1026"/>
                  </a:cubicBezTo>
                  <a:cubicBezTo>
                    <a:pt x="5880" y="775"/>
                    <a:pt x="6194" y="482"/>
                    <a:pt x="6529" y="210"/>
                  </a:cubicBezTo>
                  <a:cubicBezTo>
                    <a:pt x="6822" y="1"/>
                    <a:pt x="7136" y="1"/>
                    <a:pt x="7345" y="294"/>
                  </a:cubicBezTo>
                  <a:cubicBezTo>
                    <a:pt x="8203" y="1423"/>
                    <a:pt x="8872" y="2616"/>
                    <a:pt x="9040" y="4060"/>
                  </a:cubicBezTo>
                  <a:cubicBezTo>
                    <a:pt x="9061" y="4102"/>
                    <a:pt x="9040" y="4144"/>
                    <a:pt x="9019" y="4248"/>
                  </a:cubicBezTo>
                  <a:close/>
                  <a:moveTo>
                    <a:pt x="8015" y="3830"/>
                  </a:moveTo>
                  <a:cubicBezTo>
                    <a:pt x="7868" y="2783"/>
                    <a:pt x="7366" y="1758"/>
                    <a:pt x="6759" y="1193"/>
                  </a:cubicBezTo>
                  <a:cubicBezTo>
                    <a:pt x="6550" y="1361"/>
                    <a:pt x="6341" y="1549"/>
                    <a:pt x="6131" y="1716"/>
                  </a:cubicBezTo>
                  <a:cubicBezTo>
                    <a:pt x="5608" y="2135"/>
                    <a:pt x="5106" y="2574"/>
                    <a:pt x="4562" y="2972"/>
                  </a:cubicBezTo>
                  <a:cubicBezTo>
                    <a:pt x="3600" y="3662"/>
                    <a:pt x="2595" y="4248"/>
                    <a:pt x="1424" y="4478"/>
                  </a:cubicBezTo>
                  <a:cubicBezTo>
                    <a:pt x="1340" y="4520"/>
                    <a:pt x="1277" y="4562"/>
                    <a:pt x="1193" y="4583"/>
                  </a:cubicBezTo>
                  <a:cubicBezTo>
                    <a:pt x="1005" y="5022"/>
                    <a:pt x="1173" y="5483"/>
                    <a:pt x="1214" y="5922"/>
                  </a:cubicBezTo>
                  <a:cubicBezTo>
                    <a:pt x="1277" y="6341"/>
                    <a:pt x="1173" y="6801"/>
                    <a:pt x="1507" y="7177"/>
                  </a:cubicBezTo>
                  <a:cubicBezTo>
                    <a:pt x="1968" y="7240"/>
                    <a:pt x="2386" y="7136"/>
                    <a:pt x="2805" y="6926"/>
                  </a:cubicBezTo>
                  <a:cubicBezTo>
                    <a:pt x="3202" y="6738"/>
                    <a:pt x="3642" y="6571"/>
                    <a:pt x="4060" y="6508"/>
                  </a:cubicBezTo>
                  <a:cubicBezTo>
                    <a:pt x="4458" y="6424"/>
                    <a:pt x="4813" y="6236"/>
                    <a:pt x="5148" y="6048"/>
                  </a:cubicBezTo>
                  <a:cubicBezTo>
                    <a:pt x="6194" y="5420"/>
                    <a:pt x="7073" y="4625"/>
                    <a:pt x="8015" y="38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6694575" y="2867100"/>
              <a:ext cx="237500" cy="181550"/>
            </a:xfrm>
            <a:custGeom>
              <a:avLst/>
              <a:gdLst/>
              <a:ahLst/>
              <a:cxnLst/>
              <a:rect l="l" t="t" r="r" b="b"/>
              <a:pathLst>
                <a:path w="9500" h="7262" extrusionOk="0">
                  <a:moveTo>
                    <a:pt x="3976" y="7261"/>
                  </a:moveTo>
                  <a:cubicBezTo>
                    <a:pt x="3557" y="7240"/>
                    <a:pt x="3139" y="7261"/>
                    <a:pt x="2720" y="7219"/>
                  </a:cubicBezTo>
                  <a:cubicBezTo>
                    <a:pt x="1904" y="7115"/>
                    <a:pt x="1235" y="6738"/>
                    <a:pt x="795" y="6047"/>
                  </a:cubicBezTo>
                  <a:cubicBezTo>
                    <a:pt x="607" y="5755"/>
                    <a:pt x="398" y="5483"/>
                    <a:pt x="230" y="5190"/>
                  </a:cubicBezTo>
                  <a:cubicBezTo>
                    <a:pt x="147" y="5064"/>
                    <a:pt x="84" y="4918"/>
                    <a:pt x="63" y="4729"/>
                  </a:cubicBezTo>
                  <a:cubicBezTo>
                    <a:pt x="0" y="4541"/>
                    <a:pt x="126" y="4311"/>
                    <a:pt x="293" y="4227"/>
                  </a:cubicBezTo>
                  <a:cubicBezTo>
                    <a:pt x="482" y="4164"/>
                    <a:pt x="628" y="4185"/>
                    <a:pt x="754" y="4311"/>
                  </a:cubicBezTo>
                  <a:cubicBezTo>
                    <a:pt x="1005" y="4562"/>
                    <a:pt x="1235" y="4855"/>
                    <a:pt x="1444" y="5148"/>
                  </a:cubicBezTo>
                  <a:cubicBezTo>
                    <a:pt x="1967" y="5943"/>
                    <a:pt x="2678" y="6194"/>
                    <a:pt x="3578" y="6173"/>
                  </a:cubicBezTo>
                  <a:cubicBezTo>
                    <a:pt x="4603" y="6131"/>
                    <a:pt x="5419" y="5755"/>
                    <a:pt x="6047" y="4939"/>
                  </a:cubicBezTo>
                  <a:cubicBezTo>
                    <a:pt x="6298" y="4562"/>
                    <a:pt x="6591" y="4227"/>
                    <a:pt x="6800" y="3830"/>
                  </a:cubicBezTo>
                  <a:cubicBezTo>
                    <a:pt x="7303" y="2972"/>
                    <a:pt x="7763" y="2093"/>
                    <a:pt x="8265" y="1193"/>
                  </a:cubicBezTo>
                  <a:cubicBezTo>
                    <a:pt x="8453" y="858"/>
                    <a:pt x="8663" y="524"/>
                    <a:pt x="8893" y="231"/>
                  </a:cubicBezTo>
                  <a:cubicBezTo>
                    <a:pt x="9081" y="1"/>
                    <a:pt x="9416" y="105"/>
                    <a:pt x="9479" y="377"/>
                  </a:cubicBezTo>
                  <a:cubicBezTo>
                    <a:pt x="9500" y="586"/>
                    <a:pt x="9479" y="838"/>
                    <a:pt x="9416" y="1047"/>
                  </a:cubicBezTo>
                  <a:cubicBezTo>
                    <a:pt x="9332" y="1319"/>
                    <a:pt x="9186" y="1612"/>
                    <a:pt x="9060" y="1884"/>
                  </a:cubicBezTo>
                  <a:cubicBezTo>
                    <a:pt x="8537" y="3055"/>
                    <a:pt x="7909" y="4185"/>
                    <a:pt x="7177" y="5231"/>
                  </a:cubicBezTo>
                  <a:cubicBezTo>
                    <a:pt x="6989" y="5483"/>
                    <a:pt x="6759" y="5755"/>
                    <a:pt x="6508" y="5985"/>
                  </a:cubicBezTo>
                  <a:cubicBezTo>
                    <a:pt x="5817" y="6780"/>
                    <a:pt x="4980" y="7156"/>
                    <a:pt x="3976" y="72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9"/>
            <p:cNvSpPr/>
            <p:nvPr/>
          </p:nvSpPr>
          <p:spPr>
            <a:xfrm>
              <a:off x="6894925" y="2751500"/>
              <a:ext cx="43425" cy="50775"/>
            </a:xfrm>
            <a:custGeom>
              <a:avLst/>
              <a:gdLst/>
              <a:ahLst/>
              <a:cxnLst/>
              <a:rect l="l" t="t" r="r" b="b"/>
              <a:pathLst>
                <a:path w="1737" h="2031" extrusionOk="0">
                  <a:moveTo>
                    <a:pt x="1193" y="21"/>
                  </a:moveTo>
                  <a:cubicBezTo>
                    <a:pt x="1527" y="440"/>
                    <a:pt x="1737" y="796"/>
                    <a:pt x="1716" y="1277"/>
                  </a:cubicBezTo>
                  <a:cubicBezTo>
                    <a:pt x="1695" y="1612"/>
                    <a:pt x="1507" y="1821"/>
                    <a:pt x="1172" y="1925"/>
                  </a:cubicBezTo>
                  <a:cubicBezTo>
                    <a:pt x="858" y="2030"/>
                    <a:pt x="565" y="1925"/>
                    <a:pt x="418" y="1612"/>
                  </a:cubicBezTo>
                  <a:cubicBezTo>
                    <a:pt x="314" y="1423"/>
                    <a:pt x="209" y="1214"/>
                    <a:pt x="146" y="1005"/>
                  </a:cubicBezTo>
                  <a:cubicBezTo>
                    <a:pt x="0" y="440"/>
                    <a:pt x="251" y="42"/>
                    <a:pt x="879" y="0"/>
                  </a:cubicBezTo>
                  <a:cubicBezTo>
                    <a:pt x="963" y="0"/>
                    <a:pt x="1067" y="21"/>
                    <a:pt x="1193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9"/>
            <p:cNvSpPr/>
            <p:nvPr/>
          </p:nvSpPr>
          <p:spPr>
            <a:xfrm>
              <a:off x="6646975" y="2888025"/>
              <a:ext cx="43950" cy="45000"/>
            </a:xfrm>
            <a:custGeom>
              <a:avLst/>
              <a:gdLst/>
              <a:ahLst/>
              <a:cxnLst/>
              <a:rect l="l" t="t" r="r" b="b"/>
              <a:pathLst>
                <a:path w="1758" h="1800" extrusionOk="0">
                  <a:moveTo>
                    <a:pt x="1716" y="817"/>
                  </a:moveTo>
                  <a:cubicBezTo>
                    <a:pt x="1758" y="1130"/>
                    <a:pt x="1695" y="1402"/>
                    <a:pt x="1444" y="1570"/>
                  </a:cubicBezTo>
                  <a:cubicBezTo>
                    <a:pt x="1151" y="1758"/>
                    <a:pt x="816" y="1800"/>
                    <a:pt x="461" y="1612"/>
                  </a:cubicBezTo>
                  <a:cubicBezTo>
                    <a:pt x="126" y="1465"/>
                    <a:pt x="0" y="984"/>
                    <a:pt x="230" y="670"/>
                  </a:cubicBezTo>
                  <a:cubicBezTo>
                    <a:pt x="419" y="461"/>
                    <a:pt x="649" y="293"/>
                    <a:pt x="879" y="189"/>
                  </a:cubicBezTo>
                  <a:cubicBezTo>
                    <a:pt x="1235" y="1"/>
                    <a:pt x="1549" y="189"/>
                    <a:pt x="1674" y="565"/>
                  </a:cubicBezTo>
                  <a:cubicBezTo>
                    <a:pt x="1695" y="649"/>
                    <a:pt x="1695" y="733"/>
                    <a:pt x="1716" y="8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9" name="Google Shape;989;p29"/>
          <p:cNvGrpSpPr/>
          <p:nvPr/>
        </p:nvGrpSpPr>
        <p:grpSpPr>
          <a:xfrm>
            <a:off x="2634792" y="1470563"/>
            <a:ext cx="3874408" cy="2937163"/>
            <a:chOff x="4211405" y="1267963"/>
            <a:chExt cx="3874408" cy="2937163"/>
          </a:xfrm>
        </p:grpSpPr>
        <p:sp>
          <p:nvSpPr>
            <p:cNvPr id="990" name="Google Shape;990;p29"/>
            <p:cNvSpPr/>
            <p:nvPr/>
          </p:nvSpPr>
          <p:spPr>
            <a:xfrm>
              <a:off x="6116888" y="2798550"/>
              <a:ext cx="543000" cy="844825"/>
            </a:xfrm>
            <a:custGeom>
              <a:avLst/>
              <a:gdLst/>
              <a:ahLst/>
              <a:cxnLst/>
              <a:rect l="l" t="t" r="r" b="b"/>
              <a:pathLst>
                <a:path w="21720" h="33793" extrusionOk="0">
                  <a:moveTo>
                    <a:pt x="21614" y="33457"/>
                  </a:moveTo>
                  <a:cubicBezTo>
                    <a:pt x="21280" y="33520"/>
                    <a:pt x="21029" y="33520"/>
                    <a:pt x="20777" y="33374"/>
                  </a:cubicBezTo>
                  <a:cubicBezTo>
                    <a:pt x="20652" y="33332"/>
                    <a:pt x="20485" y="33311"/>
                    <a:pt x="20338" y="33311"/>
                  </a:cubicBezTo>
                  <a:lnTo>
                    <a:pt x="17953" y="33311"/>
                  </a:lnTo>
                  <a:cubicBezTo>
                    <a:pt x="17827" y="33311"/>
                    <a:pt x="17660" y="33311"/>
                    <a:pt x="17555" y="33353"/>
                  </a:cubicBezTo>
                  <a:cubicBezTo>
                    <a:pt x="17262" y="33520"/>
                    <a:pt x="16990" y="33478"/>
                    <a:pt x="16676" y="33478"/>
                  </a:cubicBezTo>
                  <a:lnTo>
                    <a:pt x="14626" y="33478"/>
                  </a:lnTo>
                  <a:cubicBezTo>
                    <a:pt x="14396" y="33478"/>
                    <a:pt x="14187" y="33541"/>
                    <a:pt x="13956" y="33562"/>
                  </a:cubicBezTo>
                  <a:cubicBezTo>
                    <a:pt x="13789" y="33583"/>
                    <a:pt x="13601" y="33625"/>
                    <a:pt x="13454" y="33625"/>
                  </a:cubicBezTo>
                  <a:lnTo>
                    <a:pt x="11697" y="33625"/>
                  </a:lnTo>
                  <a:cubicBezTo>
                    <a:pt x="11508" y="33625"/>
                    <a:pt x="11299" y="33646"/>
                    <a:pt x="11153" y="33688"/>
                  </a:cubicBezTo>
                  <a:cubicBezTo>
                    <a:pt x="10839" y="33792"/>
                    <a:pt x="10525" y="33792"/>
                    <a:pt x="10211" y="33771"/>
                  </a:cubicBezTo>
                  <a:cubicBezTo>
                    <a:pt x="10002" y="33750"/>
                    <a:pt x="9793" y="33729"/>
                    <a:pt x="9583" y="33729"/>
                  </a:cubicBezTo>
                  <a:lnTo>
                    <a:pt x="5754" y="33729"/>
                  </a:lnTo>
                  <a:cubicBezTo>
                    <a:pt x="5503" y="33729"/>
                    <a:pt x="5231" y="33729"/>
                    <a:pt x="4980" y="33646"/>
                  </a:cubicBezTo>
                  <a:cubicBezTo>
                    <a:pt x="4792" y="33583"/>
                    <a:pt x="4604" y="33583"/>
                    <a:pt x="4415" y="33583"/>
                  </a:cubicBezTo>
                  <a:cubicBezTo>
                    <a:pt x="4080" y="33583"/>
                    <a:pt x="3746" y="33625"/>
                    <a:pt x="3411" y="33625"/>
                  </a:cubicBezTo>
                  <a:cubicBezTo>
                    <a:pt x="3181" y="33625"/>
                    <a:pt x="2909" y="33583"/>
                    <a:pt x="2679" y="33562"/>
                  </a:cubicBezTo>
                  <a:cubicBezTo>
                    <a:pt x="2574" y="33562"/>
                    <a:pt x="2490" y="33499"/>
                    <a:pt x="2386" y="33541"/>
                  </a:cubicBezTo>
                  <a:cubicBezTo>
                    <a:pt x="1883" y="33646"/>
                    <a:pt x="1528" y="33353"/>
                    <a:pt x="1130" y="33081"/>
                  </a:cubicBezTo>
                  <a:cubicBezTo>
                    <a:pt x="921" y="32955"/>
                    <a:pt x="754" y="32767"/>
                    <a:pt x="649" y="32516"/>
                  </a:cubicBezTo>
                  <a:cubicBezTo>
                    <a:pt x="523" y="32139"/>
                    <a:pt x="377" y="31784"/>
                    <a:pt x="398" y="31365"/>
                  </a:cubicBezTo>
                  <a:cubicBezTo>
                    <a:pt x="419" y="31030"/>
                    <a:pt x="398" y="30675"/>
                    <a:pt x="398" y="30340"/>
                  </a:cubicBezTo>
                  <a:cubicBezTo>
                    <a:pt x="398" y="30026"/>
                    <a:pt x="398" y="29754"/>
                    <a:pt x="272" y="29461"/>
                  </a:cubicBezTo>
                  <a:cubicBezTo>
                    <a:pt x="230" y="29419"/>
                    <a:pt x="230" y="29377"/>
                    <a:pt x="230" y="29356"/>
                  </a:cubicBezTo>
                  <a:cubicBezTo>
                    <a:pt x="168" y="28247"/>
                    <a:pt x="0" y="27180"/>
                    <a:pt x="189" y="26092"/>
                  </a:cubicBezTo>
                  <a:cubicBezTo>
                    <a:pt x="293" y="25423"/>
                    <a:pt x="272" y="24774"/>
                    <a:pt x="230" y="24084"/>
                  </a:cubicBezTo>
                  <a:cubicBezTo>
                    <a:pt x="189" y="23226"/>
                    <a:pt x="168" y="22347"/>
                    <a:pt x="293" y="21468"/>
                  </a:cubicBezTo>
                  <a:cubicBezTo>
                    <a:pt x="335" y="21154"/>
                    <a:pt x="335" y="20820"/>
                    <a:pt x="335" y="20506"/>
                  </a:cubicBezTo>
                  <a:cubicBezTo>
                    <a:pt x="335" y="19773"/>
                    <a:pt x="293" y="19062"/>
                    <a:pt x="440" y="18372"/>
                  </a:cubicBezTo>
                  <a:cubicBezTo>
                    <a:pt x="523" y="17911"/>
                    <a:pt x="628" y="17472"/>
                    <a:pt x="712" y="17032"/>
                  </a:cubicBezTo>
                  <a:cubicBezTo>
                    <a:pt x="754" y="16802"/>
                    <a:pt x="816" y="16593"/>
                    <a:pt x="816" y="16342"/>
                  </a:cubicBezTo>
                  <a:cubicBezTo>
                    <a:pt x="816" y="16007"/>
                    <a:pt x="858" y="15693"/>
                    <a:pt x="942" y="15400"/>
                  </a:cubicBezTo>
                  <a:cubicBezTo>
                    <a:pt x="1067" y="14961"/>
                    <a:pt x="1151" y="14522"/>
                    <a:pt x="1130" y="14082"/>
                  </a:cubicBezTo>
                  <a:cubicBezTo>
                    <a:pt x="1109" y="13601"/>
                    <a:pt x="1151" y="13162"/>
                    <a:pt x="1235" y="12722"/>
                  </a:cubicBezTo>
                  <a:cubicBezTo>
                    <a:pt x="1381" y="11906"/>
                    <a:pt x="1528" y="11069"/>
                    <a:pt x="1674" y="10253"/>
                  </a:cubicBezTo>
                  <a:cubicBezTo>
                    <a:pt x="1737" y="9960"/>
                    <a:pt x="1800" y="9646"/>
                    <a:pt x="1946" y="9395"/>
                  </a:cubicBezTo>
                  <a:cubicBezTo>
                    <a:pt x="2260" y="8747"/>
                    <a:pt x="2386" y="8035"/>
                    <a:pt x="2511" y="7324"/>
                  </a:cubicBezTo>
                  <a:cubicBezTo>
                    <a:pt x="2595" y="6884"/>
                    <a:pt x="2720" y="6487"/>
                    <a:pt x="2909" y="6089"/>
                  </a:cubicBezTo>
                  <a:cubicBezTo>
                    <a:pt x="3034" y="5775"/>
                    <a:pt x="3160" y="5462"/>
                    <a:pt x="3327" y="5148"/>
                  </a:cubicBezTo>
                  <a:cubicBezTo>
                    <a:pt x="3432" y="4939"/>
                    <a:pt x="3536" y="4771"/>
                    <a:pt x="3641" y="4562"/>
                  </a:cubicBezTo>
                  <a:cubicBezTo>
                    <a:pt x="3725" y="4395"/>
                    <a:pt x="3787" y="4269"/>
                    <a:pt x="3892" y="4102"/>
                  </a:cubicBezTo>
                  <a:cubicBezTo>
                    <a:pt x="4311" y="3348"/>
                    <a:pt x="4771" y="2595"/>
                    <a:pt x="5315" y="1905"/>
                  </a:cubicBezTo>
                  <a:cubicBezTo>
                    <a:pt x="5420" y="1779"/>
                    <a:pt x="5545" y="1654"/>
                    <a:pt x="5650" y="1528"/>
                  </a:cubicBezTo>
                  <a:cubicBezTo>
                    <a:pt x="6759" y="273"/>
                    <a:pt x="8161" y="1"/>
                    <a:pt x="9709" y="314"/>
                  </a:cubicBezTo>
                  <a:cubicBezTo>
                    <a:pt x="10483" y="482"/>
                    <a:pt x="11194" y="838"/>
                    <a:pt x="11885" y="1319"/>
                  </a:cubicBezTo>
                  <a:cubicBezTo>
                    <a:pt x="12785" y="1946"/>
                    <a:pt x="13601" y="2700"/>
                    <a:pt x="14312" y="3516"/>
                  </a:cubicBezTo>
                  <a:cubicBezTo>
                    <a:pt x="15044" y="4353"/>
                    <a:pt x="15672" y="5231"/>
                    <a:pt x="16237" y="6173"/>
                  </a:cubicBezTo>
                  <a:cubicBezTo>
                    <a:pt x="16844" y="7198"/>
                    <a:pt x="17388" y="8224"/>
                    <a:pt x="17890" y="9291"/>
                  </a:cubicBezTo>
                  <a:cubicBezTo>
                    <a:pt x="18371" y="10274"/>
                    <a:pt x="18811" y="11278"/>
                    <a:pt x="19208" y="12325"/>
                  </a:cubicBezTo>
                  <a:cubicBezTo>
                    <a:pt x="19773" y="13894"/>
                    <a:pt x="20254" y="15484"/>
                    <a:pt x="20568" y="17137"/>
                  </a:cubicBezTo>
                  <a:cubicBezTo>
                    <a:pt x="20589" y="17263"/>
                    <a:pt x="20631" y="17388"/>
                    <a:pt x="20610" y="17535"/>
                  </a:cubicBezTo>
                  <a:cubicBezTo>
                    <a:pt x="20485" y="18016"/>
                    <a:pt x="20631" y="18497"/>
                    <a:pt x="20736" y="18957"/>
                  </a:cubicBezTo>
                  <a:cubicBezTo>
                    <a:pt x="20777" y="19125"/>
                    <a:pt x="20777" y="19271"/>
                    <a:pt x="20798" y="19418"/>
                  </a:cubicBezTo>
                  <a:cubicBezTo>
                    <a:pt x="20903" y="20004"/>
                    <a:pt x="21008" y="20610"/>
                    <a:pt x="21133" y="21196"/>
                  </a:cubicBezTo>
                  <a:cubicBezTo>
                    <a:pt x="21217" y="21552"/>
                    <a:pt x="21301" y="21887"/>
                    <a:pt x="21259" y="22263"/>
                  </a:cubicBezTo>
                  <a:cubicBezTo>
                    <a:pt x="21259" y="22452"/>
                    <a:pt x="21259" y="22661"/>
                    <a:pt x="21321" y="22828"/>
                  </a:cubicBezTo>
                  <a:cubicBezTo>
                    <a:pt x="21426" y="23205"/>
                    <a:pt x="21426" y="23540"/>
                    <a:pt x="21426" y="23916"/>
                  </a:cubicBezTo>
                  <a:cubicBezTo>
                    <a:pt x="21426" y="24377"/>
                    <a:pt x="21447" y="24858"/>
                    <a:pt x="21510" y="25318"/>
                  </a:cubicBezTo>
                  <a:cubicBezTo>
                    <a:pt x="21552" y="25904"/>
                    <a:pt x="21552" y="26448"/>
                    <a:pt x="21552" y="27013"/>
                  </a:cubicBezTo>
                  <a:cubicBezTo>
                    <a:pt x="21552" y="27264"/>
                    <a:pt x="21531" y="27473"/>
                    <a:pt x="21656" y="27683"/>
                  </a:cubicBezTo>
                  <a:cubicBezTo>
                    <a:pt x="21719" y="27745"/>
                    <a:pt x="21719" y="27892"/>
                    <a:pt x="21719" y="28017"/>
                  </a:cubicBezTo>
                  <a:cubicBezTo>
                    <a:pt x="21719" y="29733"/>
                    <a:pt x="21677" y="31470"/>
                    <a:pt x="21677" y="33185"/>
                  </a:cubicBezTo>
                  <a:cubicBezTo>
                    <a:pt x="21656" y="33248"/>
                    <a:pt x="21635" y="33332"/>
                    <a:pt x="21614" y="33457"/>
                  </a:cubicBezTo>
                  <a:close/>
                  <a:moveTo>
                    <a:pt x="12408" y="10713"/>
                  </a:moveTo>
                  <a:cubicBezTo>
                    <a:pt x="12492" y="10107"/>
                    <a:pt x="12324" y="9605"/>
                    <a:pt x="12073" y="9102"/>
                  </a:cubicBezTo>
                  <a:cubicBezTo>
                    <a:pt x="12010" y="8998"/>
                    <a:pt x="11969" y="8872"/>
                    <a:pt x="11906" y="8747"/>
                  </a:cubicBezTo>
                  <a:cubicBezTo>
                    <a:pt x="11801" y="8454"/>
                    <a:pt x="11613" y="8224"/>
                    <a:pt x="11362" y="8119"/>
                  </a:cubicBezTo>
                  <a:cubicBezTo>
                    <a:pt x="11006" y="7952"/>
                    <a:pt x="10692" y="7742"/>
                    <a:pt x="10378" y="7533"/>
                  </a:cubicBezTo>
                  <a:cubicBezTo>
                    <a:pt x="10253" y="7470"/>
                    <a:pt x="10127" y="7408"/>
                    <a:pt x="10002" y="7303"/>
                  </a:cubicBezTo>
                  <a:cubicBezTo>
                    <a:pt x="9813" y="7198"/>
                    <a:pt x="9646" y="7177"/>
                    <a:pt x="9437" y="7219"/>
                  </a:cubicBezTo>
                  <a:cubicBezTo>
                    <a:pt x="9186" y="7303"/>
                    <a:pt x="8914" y="7366"/>
                    <a:pt x="8684" y="7470"/>
                  </a:cubicBezTo>
                  <a:cubicBezTo>
                    <a:pt x="8349" y="7617"/>
                    <a:pt x="7972" y="7742"/>
                    <a:pt x="7700" y="8014"/>
                  </a:cubicBezTo>
                  <a:cubicBezTo>
                    <a:pt x="7303" y="8349"/>
                    <a:pt x="6989" y="8768"/>
                    <a:pt x="6717" y="9186"/>
                  </a:cubicBezTo>
                  <a:cubicBezTo>
                    <a:pt x="6570" y="9416"/>
                    <a:pt x="6487" y="9688"/>
                    <a:pt x="6487" y="10002"/>
                  </a:cubicBezTo>
                  <a:lnTo>
                    <a:pt x="6487" y="11195"/>
                  </a:lnTo>
                  <a:cubicBezTo>
                    <a:pt x="6487" y="11383"/>
                    <a:pt x="6528" y="11592"/>
                    <a:pt x="6591" y="11760"/>
                  </a:cubicBezTo>
                  <a:cubicBezTo>
                    <a:pt x="6780" y="12136"/>
                    <a:pt x="7010" y="12513"/>
                    <a:pt x="7324" y="12827"/>
                  </a:cubicBezTo>
                  <a:cubicBezTo>
                    <a:pt x="7428" y="12910"/>
                    <a:pt x="7533" y="13015"/>
                    <a:pt x="7637" y="13057"/>
                  </a:cubicBezTo>
                  <a:cubicBezTo>
                    <a:pt x="7951" y="13162"/>
                    <a:pt x="8244" y="13287"/>
                    <a:pt x="8495" y="13475"/>
                  </a:cubicBezTo>
                  <a:cubicBezTo>
                    <a:pt x="8579" y="13538"/>
                    <a:pt x="8684" y="13559"/>
                    <a:pt x="8767" y="13559"/>
                  </a:cubicBezTo>
                  <a:cubicBezTo>
                    <a:pt x="9521" y="13643"/>
                    <a:pt x="10232" y="13496"/>
                    <a:pt x="10902" y="13182"/>
                  </a:cubicBezTo>
                  <a:cubicBezTo>
                    <a:pt x="10985" y="13162"/>
                    <a:pt x="11048" y="13120"/>
                    <a:pt x="11090" y="13057"/>
                  </a:cubicBezTo>
                  <a:cubicBezTo>
                    <a:pt x="11362" y="12806"/>
                    <a:pt x="11613" y="12555"/>
                    <a:pt x="11822" y="12283"/>
                  </a:cubicBezTo>
                  <a:cubicBezTo>
                    <a:pt x="12282" y="11781"/>
                    <a:pt x="12554" y="11278"/>
                    <a:pt x="12408" y="107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6956438" y="1783750"/>
              <a:ext cx="635575" cy="472900"/>
            </a:xfrm>
            <a:custGeom>
              <a:avLst/>
              <a:gdLst/>
              <a:ahLst/>
              <a:cxnLst/>
              <a:rect l="l" t="t" r="r" b="b"/>
              <a:pathLst>
                <a:path w="25423" h="18916" extrusionOk="0">
                  <a:moveTo>
                    <a:pt x="189" y="6236"/>
                  </a:moveTo>
                  <a:lnTo>
                    <a:pt x="252" y="6173"/>
                  </a:lnTo>
                  <a:cubicBezTo>
                    <a:pt x="461" y="6110"/>
                    <a:pt x="628" y="5964"/>
                    <a:pt x="838" y="5922"/>
                  </a:cubicBezTo>
                  <a:cubicBezTo>
                    <a:pt x="1047" y="5859"/>
                    <a:pt x="1298" y="5922"/>
                    <a:pt x="1528" y="5922"/>
                  </a:cubicBezTo>
                  <a:cubicBezTo>
                    <a:pt x="1988" y="5964"/>
                    <a:pt x="2407" y="5818"/>
                    <a:pt x="2804" y="5525"/>
                  </a:cubicBezTo>
                  <a:cubicBezTo>
                    <a:pt x="3328" y="5169"/>
                    <a:pt x="3851" y="4792"/>
                    <a:pt x="4395" y="4437"/>
                  </a:cubicBezTo>
                  <a:cubicBezTo>
                    <a:pt x="4709" y="4227"/>
                    <a:pt x="4960" y="3976"/>
                    <a:pt x="5169" y="3662"/>
                  </a:cubicBezTo>
                  <a:cubicBezTo>
                    <a:pt x="5294" y="3495"/>
                    <a:pt x="5399" y="3286"/>
                    <a:pt x="5650" y="3181"/>
                  </a:cubicBezTo>
                  <a:cubicBezTo>
                    <a:pt x="5692" y="3349"/>
                    <a:pt x="5692" y="3453"/>
                    <a:pt x="5692" y="3600"/>
                  </a:cubicBezTo>
                  <a:cubicBezTo>
                    <a:pt x="5692" y="4039"/>
                    <a:pt x="5838" y="4248"/>
                    <a:pt x="6299" y="4332"/>
                  </a:cubicBezTo>
                  <a:cubicBezTo>
                    <a:pt x="6780" y="4437"/>
                    <a:pt x="7303" y="4457"/>
                    <a:pt x="7742" y="4185"/>
                  </a:cubicBezTo>
                  <a:cubicBezTo>
                    <a:pt x="8119" y="3955"/>
                    <a:pt x="8496" y="3746"/>
                    <a:pt x="8851" y="3516"/>
                  </a:cubicBezTo>
                  <a:cubicBezTo>
                    <a:pt x="9040" y="3390"/>
                    <a:pt x="9207" y="3223"/>
                    <a:pt x="9395" y="3097"/>
                  </a:cubicBezTo>
                  <a:cubicBezTo>
                    <a:pt x="9835" y="2784"/>
                    <a:pt x="10232" y="2386"/>
                    <a:pt x="10567" y="1947"/>
                  </a:cubicBezTo>
                  <a:cubicBezTo>
                    <a:pt x="11090" y="1256"/>
                    <a:pt x="11655" y="628"/>
                    <a:pt x="12304" y="1"/>
                  </a:cubicBezTo>
                  <a:cubicBezTo>
                    <a:pt x="12388" y="84"/>
                    <a:pt x="12492" y="168"/>
                    <a:pt x="12534" y="252"/>
                  </a:cubicBezTo>
                  <a:cubicBezTo>
                    <a:pt x="13224" y="1298"/>
                    <a:pt x="14187" y="2030"/>
                    <a:pt x="15066" y="2825"/>
                  </a:cubicBezTo>
                  <a:cubicBezTo>
                    <a:pt x="15108" y="2825"/>
                    <a:pt x="15108" y="2867"/>
                    <a:pt x="15128" y="2867"/>
                  </a:cubicBezTo>
                  <a:cubicBezTo>
                    <a:pt x="15903" y="3202"/>
                    <a:pt x="16614" y="3704"/>
                    <a:pt x="17514" y="3767"/>
                  </a:cubicBezTo>
                  <a:cubicBezTo>
                    <a:pt x="18079" y="3830"/>
                    <a:pt x="18623" y="3851"/>
                    <a:pt x="19209" y="3872"/>
                  </a:cubicBezTo>
                  <a:cubicBezTo>
                    <a:pt x="19648" y="3913"/>
                    <a:pt x="20025" y="3767"/>
                    <a:pt x="20338" y="3453"/>
                  </a:cubicBezTo>
                  <a:cubicBezTo>
                    <a:pt x="20380" y="3411"/>
                    <a:pt x="20401" y="3390"/>
                    <a:pt x="20464" y="3349"/>
                  </a:cubicBezTo>
                  <a:lnTo>
                    <a:pt x="20548" y="3349"/>
                  </a:lnTo>
                  <a:cubicBezTo>
                    <a:pt x="20610" y="3495"/>
                    <a:pt x="20715" y="3621"/>
                    <a:pt x="20820" y="3746"/>
                  </a:cubicBezTo>
                  <a:cubicBezTo>
                    <a:pt x="21071" y="4081"/>
                    <a:pt x="21343" y="4395"/>
                    <a:pt x="21803" y="4499"/>
                  </a:cubicBezTo>
                  <a:cubicBezTo>
                    <a:pt x="21866" y="4541"/>
                    <a:pt x="21971" y="4562"/>
                    <a:pt x="22054" y="4604"/>
                  </a:cubicBezTo>
                  <a:cubicBezTo>
                    <a:pt x="22682" y="5064"/>
                    <a:pt x="23393" y="4918"/>
                    <a:pt x="24105" y="4918"/>
                  </a:cubicBezTo>
                  <a:cubicBezTo>
                    <a:pt x="24335" y="4918"/>
                    <a:pt x="24481" y="4792"/>
                    <a:pt x="24628" y="4646"/>
                  </a:cubicBezTo>
                  <a:lnTo>
                    <a:pt x="25004" y="4165"/>
                  </a:lnTo>
                  <a:cubicBezTo>
                    <a:pt x="25172" y="4227"/>
                    <a:pt x="25276" y="4290"/>
                    <a:pt x="25297" y="4437"/>
                  </a:cubicBezTo>
                  <a:cubicBezTo>
                    <a:pt x="25360" y="4667"/>
                    <a:pt x="25402" y="4918"/>
                    <a:pt x="25402" y="5169"/>
                  </a:cubicBezTo>
                  <a:cubicBezTo>
                    <a:pt x="25402" y="6006"/>
                    <a:pt x="25423" y="6843"/>
                    <a:pt x="25402" y="7680"/>
                  </a:cubicBezTo>
                  <a:cubicBezTo>
                    <a:pt x="25381" y="8370"/>
                    <a:pt x="25214" y="9061"/>
                    <a:pt x="25172" y="9772"/>
                  </a:cubicBezTo>
                  <a:cubicBezTo>
                    <a:pt x="25109" y="10316"/>
                    <a:pt x="24942" y="10839"/>
                    <a:pt x="24732" y="11341"/>
                  </a:cubicBezTo>
                  <a:cubicBezTo>
                    <a:pt x="24481" y="11802"/>
                    <a:pt x="24272" y="12304"/>
                    <a:pt x="24063" y="12806"/>
                  </a:cubicBezTo>
                  <a:cubicBezTo>
                    <a:pt x="24000" y="13015"/>
                    <a:pt x="23833" y="13183"/>
                    <a:pt x="23686" y="13350"/>
                  </a:cubicBezTo>
                  <a:cubicBezTo>
                    <a:pt x="23184" y="13873"/>
                    <a:pt x="22682" y="14396"/>
                    <a:pt x="22222" y="14940"/>
                  </a:cubicBezTo>
                  <a:cubicBezTo>
                    <a:pt x="21950" y="15233"/>
                    <a:pt x="21636" y="15442"/>
                    <a:pt x="21447" y="15777"/>
                  </a:cubicBezTo>
                  <a:cubicBezTo>
                    <a:pt x="20820" y="16196"/>
                    <a:pt x="20338" y="16802"/>
                    <a:pt x="19543" y="16991"/>
                  </a:cubicBezTo>
                  <a:cubicBezTo>
                    <a:pt x="19188" y="17095"/>
                    <a:pt x="18832" y="17242"/>
                    <a:pt x="18476" y="17367"/>
                  </a:cubicBezTo>
                  <a:cubicBezTo>
                    <a:pt x="17932" y="17556"/>
                    <a:pt x="17367" y="17765"/>
                    <a:pt x="16802" y="17953"/>
                  </a:cubicBezTo>
                  <a:cubicBezTo>
                    <a:pt x="16196" y="18142"/>
                    <a:pt x="15631" y="18309"/>
                    <a:pt x="15024" y="18497"/>
                  </a:cubicBezTo>
                  <a:cubicBezTo>
                    <a:pt x="14731" y="18581"/>
                    <a:pt x="14438" y="18686"/>
                    <a:pt x="14124" y="18686"/>
                  </a:cubicBezTo>
                  <a:cubicBezTo>
                    <a:pt x="13789" y="18706"/>
                    <a:pt x="13476" y="18895"/>
                    <a:pt x="13141" y="18895"/>
                  </a:cubicBezTo>
                  <a:cubicBezTo>
                    <a:pt x="12701" y="18916"/>
                    <a:pt x="12283" y="18916"/>
                    <a:pt x="11823" y="18895"/>
                  </a:cubicBezTo>
                  <a:cubicBezTo>
                    <a:pt x="11676" y="18895"/>
                    <a:pt x="11488" y="18874"/>
                    <a:pt x="11341" y="18790"/>
                  </a:cubicBezTo>
                  <a:cubicBezTo>
                    <a:pt x="11132" y="18686"/>
                    <a:pt x="10944" y="18686"/>
                    <a:pt x="10735" y="18686"/>
                  </a:cubicBezTo>
                  <a:lnTo>
                    <a:pt x="10295" y="18686"/>
                  </a:lnTo>
                  <a:cubicBezTo>
                    <a:pt x="9082" y="18769"/>
                    <a:pt x="7931" y="18476"/>
                    <a:pt x="6759" y="18183"/>
                  </a:cubicBezTo>
                  <a:cubicBezTo>
                    <a:pt x="5922" y="17974"/>
                    <a:pt x="5169" y="17618"/>
                    <a:pt x="4437" y="17137"/>
                  </a:cubicBezTo>
                  <a:cubicBezTo>
                    <a:pt x="3851" y="16781"/>
                    <a:pt x="3286" y="16321"/>
                    <a:pt x="2867" y="15756"/>
                  </a:cubicBezTo>
                  <a:cubicBezTo>
                    <a:pt x="2512" y="15275"/>
                    <a:pt x="2177" y="14794"/>
                    <a:pt x="1821" y="14313"/>
                  </a:cubicBezTo>
                  <a:cubicBezTo>
                    <a:pt x="1340" y="13664"/>
                    <a:pt x="984" y="12952"/>
                    <a:pt x="691" y="12220"/>
                  </a:cubicBezTo>
                  <a:cubicBezTo>
                    <a:pt x="377" y="11383"/>
                    <a:pt x="210" y="10546"/>
                    <a:pt x="147" y="9688"/>
                  </a:cubicBezTo>
                  <a:cubicBezTo>
                    <a:pt x="63" y="8851"/>
                    <a:pt x="43" y="8015"/>
                    <a:pt x="1" y="7178"/>
                  </a:cubicBezTo>
                  <a:cubicBezTo>
                    <a:pt x="1" y="6947"/>
                    <a:pt x="1" y="6738"/>
                    <a:pt x="43" y="6487"/>
                  </a:cubicBezTo>
                  <a:cubicBezTo>
                    <a:pt x="147" y="6424"/>
                    <a:pt x="189" y="6320"/>
                    <a:pt x="189" y="6236"/>
                  </a:cubicBezTo>
                  <a:close/>
                  <a:moveTo>
                    <a:pt x="15275" y="9877"/>
                  </a:moveTo>
                  <a:lnTo>
                    <a:pt x="13643" y="9877"/>
                  </a:lnTo>
                  <a:cubicBezTo>
                    <a:pt x="13538" y="9877"/>
                    <a:pt x="13434" y="9919"/>
                    <a:pt x="13287" y="9939"/>
                  </a:cubicBezTo>
                  <a:cubicBezTo>
                    <a:pt x="12325" y="10191"/>
                    <a:pt x="11467" y="10672"/>
                    <a:pt x="10525" y="10944"/>
                  </a:cubicBezTo>
                  <a:cubicBezTo>
                    <a:pt x="10421" y="10965"/>
                    <a:pt x="10316" y="11048"/>
                    <a:pt x="10211" y="11090"/>
                  </a:cubicBezTo>
                  <a:cubicBezTo>
                    <a:pt x="9605" y="11341"/>
                    <a:pt x="8977" y="11509"/>
                    <a:pt x="8412" y="11802"/>
                  </a:cubicBezTo>
                  <a:cubicBezTo>
                    <a:pt x="8370" y="11823"/>
                    <a:pt x="8328" y="11802"/>
                    <a:pt x="8307" y="11823"/>
                  </a:cubicBezTo>
                  <a:cubicBezTo>
                    <a:pt x="8035" y="11906"/>
                    <a:pt x="7805" y="11990"/>
                    <a:pt x="7533" y="12074"/>
                  </a:cubicBezTo>
                  <a:cubicBezTo>
                    <a:pt x="7282" y="12136"/>
                    <a:pt x="7010" y="12283"/>
                    <a:pt x="6738" y="12304"/>
                  </a:cubicBezTo>
                  <a:cubicBezTo>
                    <a:pt x="6675" y="12304"/>
                    <a:pt x="6592" y="12325"/>
                    <a:pt x="6571" y="12346"/>
                  </a:cubicBezTo>
                  <a:cubicBezTo>
                    <a:pt x="6529" y="12408"/>
                    <a:pt x="6445" y="12492"/>
                    <a:pt x="6424" y="12555"/>
                  </a:cubicBezTo>
                  <a:cubicBezTo>
                    <a:pt x="6424" y="12618"/>
                    <a:pt x="6466" y="12722"/>
                    <a:pt x="6529" y="12743"/>
                  </a:cubicBezTo>
                  <a:cubicBezTo>
                    <a:pt x="6634" y="12806"/>
                    <a:pt x="6759" y="12848"/>
                    <a:pt x="6864" y="12869"/>
                  </a:cubicBezTo>
                  <a:cubicBezTo>
                    <a:pt x="6926" y="13224"/>
                    <a:pt x="6989" y="13496"/>
                    <a:pt x="7052" y="13810"/>
                  </a:cubicBezTo>
                  <a:cubicBezTo>
                    <a:pt x="7073" y="14020"/>
                    <a:pt x="7198" y="14187"/>
                    <a:pt x="7324" y="14375"/>
                  </a:cubicBezTo>
                  <a:cubicBezTo>
                    <a:pt x="7847" y="15003"/>
                    <a:pt x="8517" y="15380"/>
                    <a:pt x="9249" y="15673"/>
                  </a:cubicBezTo>
                  <a:cubicBezTo>
                    <a:pt x="9709" y="15861"/>
                    <a:pt x="10191" y="15965"/>
                    <a:pt x="10672" y="16007"/>
                  </a:cubicBezTo>
                  <a:cubicBezTo>
                    <a:pt x="11613" y="16112"/>
                    <a:pt x="12555" y="15903"/>
                    <a:pt x="13496" y="15840"/>
                  </a:cubicBezTo>
                  <a:cubicBezTo>
                    <a:pt x="13580" y="15840"/>
                    <a:pt x="13685" y="15777"/>
                    <a:pt x="13768" y="15735"/>
                  </a:cubicBezTo>
                  <a:cubicBezTo>
                    <a:pt x="14020" y="15589"/>
                    <a:pt x="14292" y="15484"/>
                    <a:pt x="14522" y="15338"/>
                  </a:cubicBezTo>
                  <a:cubicBezTo>
                    <a:pt x="14773" y="15149"/>
                    <a:pt x="15045" y="14961"/>
                    <a:pt x="15296" y="14752"/>
                  </a:cubicBezTo>
                  <a:cubicBezTo>
                    <a:pt x="15589" y="14229"/>
                    <a:pt x="15882" y="13685"/>
                    <a:pt x="15861" y="13057"/>
                  </a:cubicBezTo>
                  <a:cubicBezTo>
                    <a:pt x="15819" y="12325"/>
                    <a:pt x="15819" y="11613"/>
                    <a:pt x="15819" y="10881"/>
                  </a:cubicBezTo>
                  <a:cubicBezTo>
                    <a:pt x="15819" y="10546"/>
                    <a:pt x="15777" y="10253"/>
                    <a:pt x="15463" y="10086"/>
                  </a:cubicBezTo>
                  <a:cubicBezTo>
                    <a:pt x="15421" y="10044"/>
                    <a:pt x="15359" y="9981"/>
                    <a:pt x="15275" y="9877"/>
                  </a:cubicBezTo>
                  <a:close/>
                  <a:moveTo>
                    <a:pt x="5587" y="8517"/>
                  </a:moveTo>
                  <a:cubicBezTo>
                    <a:pt x="5545" y="8370"/>
                    <a:pt x="5504" y="8224"/>
                    <a:pt x="5441" y="8056"/>
                  </a:cubicBezTo>
                  <a:cubicBezTo>
                    <a:pt x="5378" y="7889"/>
                    <a:pt x="5190" y="7784"/>
                    <a:pt x="4981" y="7826"/>
                  </a:cubicBezTo>
                  <a:cubicBezTo>
                    <a:pt x="4688" y="7889"/>
                    <a:pt x="4478" y="8203"/>
                    <a:pt x="4562" y="8454"/>
                  </a:cubicBezTo>
                  <a:cubicBezTo>
                    <a:pt x="4583" y="8579"/>
                    <a:pt x="4667" y="8684"/>
                    <a:pt x="4709" y="8831"/>
                  </a:cubicBezTo>
                  <a:cubicBezTo>
                    <a:pt x="4813" y="9040"/>
                    <a:pt x="5001" y="9103"/>
                    <a:pt x="5190" y="9061"/>
                  </a:cubicBezTo>
                  <a:cubicBezTo>
                    <a:pt x="5420" y="8998"/>
                    <a:pt x="5608" y="8768"/>
                    <a:pt x="5587" y="8517"/>
                  </a:cubicBezTo>
                  <a:close/>
                  <a:moveTo>
                    <a:pt x="13162" y="7157"/>
                  </a:moveTo>
                  <a:cubicBezTo>
                    <a:pt x="13162" y="7094"/>
                    <a:pt x="13141" y="6989"/>
                    <a:pt x="13099" y="6885"/>
                  </a:cubicBezTo>
                  <a:cubicBezTo>
                    <a:pt x="13036" y="6654"/>
                    <a:pt x="12848" y="6550"/>
                    <a:pt x="12576" y="6571"/>
                  </a:cubicBezTo>
                  <a:cubicBezTo>
                    <a:pt x="12388" y="6592"/>
                    <a:pt x="12220" y="6759"/>
                    <a:pt x="12220" y="7010"/>
                  </a:cubicBezTo>
                  <a:cubicBezTo>
                    <a:pt x="12220" y="7178"/>
                    <a:pt x="12241" y="7366"/>
                    <a:pt x="12325" y="7512"/>
                  </a:cubicBezTo>
                  <a:cubicBezTo>
                    <a:pt x="12408" y="7722"/>
                    <a:pt x="12639" y="7805"/>
                    <a:pt x="12848" y="7701"/>
                  </a:cubicBezTo>
                  <a:cubicBezTo>
                    <a:pt x="13057" y="7596"/>
                    <a:pt x="13162" y="7429"/>
                    <a:pt x="13162" y="71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7392713" y="2349750"/>
              <a:ext cx="534100" cy="545600"/>
            </a:xfrm>
            <a:custGeom>
              <a:avLst/>
              <a:gdLst/>
              <a:ahLst/>
              <a:cxnLst/>
              <a:rect l="l" t="t" r="r" b="b"/>
              <a:pathLst>
                <a:path w="21364" h="21824" extrusionOk="0">
                  <a:moveTo>
                    <a:pt x="21363" y="12659"/>
                  </a:moveTo>
                  <a:lnTo>
                    <a:pt x="21363" y="14751"/>
                  </a:lnTo>
                  <a:cubicBezTo>
                    <a:pt x="21363" y="14981"/>
                    <a:pt x="21342" y="15191"/>
                    <a:pt x="21217" y="15400"/>
                  </a:cubicBezTo>
                  <a:cubicBezTo>
                    <a:pt x="21028" y="15714"/>
                    <a:pt x="20986" y="16049"/>
                    <a:pt x="20735" y="16362"/>
                  </a:cubicBezTo>
                  <a:cubicBezTo>
                    <a:pt x="20421" y="16781"/>
                    <a:pt x="20087" y="17157"/>
                    <a:pt x="19647" y="17429"/>
                  </a:cubicBezTo>
                  <a:cubicBezTo>
                    <a:pt x="19313" y="17639"/>
                    <a:pt x="19041" y="17953"/>
                    <a:pt x="18622" y="18036"/>
                  </a:cubicBezTo>
                  <a:cubicBezTo>
                    <a:pt x="18224" y="18455"/>
                    <a:pt x="17701" y="18538"/>
                    <a:pt x="17178" y="18622"/>
                  </a:cubicBezTo>
                  <a:cubicBezTo>
                    <a:pt x="16655" y="18685"/>
                    <a:pt x="16132" y="18790"/>
                    <a:pt x="15609" y="18894"/>
                  </a:cubicBezTo>
                  <a:cubicBezTo>
                    <a:pt x="15400" y="18957"/>
                    <a:pt x="15232" y="18999"/>
                    <a:pt x="15023" y="19082"/>
                  </a:cubicBezTo>
                  <a:cubicBezTo>
                    <a:pt x="14856" y="19145"/>
                    <a:pt x="14709" y="19208"/>
                    <a:pt x="14542" y="19271"/>
                  </a:cubicBezTo>
                  <a:cubicBezTo>
                    <a:pt x="14249" y="19375"/>
                    <a:pt x="13998" y="19501"/>
                    <a:pt x="13705" y="19606"/>
                  </a:cubicBezTo>
                  <a:cubicBezTo>
                    <a:pt x="13600" y="19668"/>
                    <a:pt x="13496" y="19710"/>
                    <a:pt x="13391" y="19731"/>
                  </a:cubicBezTo>
                  <a:cubicBezTo>
                    <a:pt x="12952" y="19878"/>
                    <a:pt x="12533" y="19982"/>
                    <a:pt x="12094" y="20087"/>
                  </a:cubicBezTo>
                  <a:cubicBezTo>
                    <a:pt x="11926" y="20129"/>
                    <a:pt x="11738" y="20150"/>
                    <a:pt x="11592" y="20233"/>
                  </a:cubicBezTo>
                  <a:cubicBezTo>
                    <a:pt x="11278" y="20359"/>
                    <a:pt x="10985" y="20547"/>
                    <a:pt x="10629" y="20568"/>
                  </a:cubicBezTo>
                  <a:cubicBezTo>
                    <a:pt x="10587" y="20568"/>
                    <a:pt x="10587" y="20568"/>
                    <a:pt x="10566" y="20610"/>
                  </a:cubicBezTo>
                  <a:cubicBezTo>
                    <a:pt x="10127" y="20861"/>
                    <a:pt x="9625" y="20986"/>
                    <a:pt x="9123" y="21133"/>
                  </a:cubicBezTo>
                  <a:cubicBezTo>
                    <a:pt x="8307" y="21342"/>
                    <a:pt x="7512" y="21614"/>
                    <a:pt x="6633" y="21656"/>
                  </a:cubicBezTo>
                  <a:cubicBezTo>
                    <a:pt x="6256" y="21656"/>
                    <a:pt x="5859" y="21719"/>
                    <a:pt x="5461" y="21761"/>
                  </a:cubicBezTo>
                  <a:cubicBezTo>
                    <a:pt x="5147" y="21782"/>
                    <a:pt x="4875" y="21823"/>
                    <a:pt x="4582" y="21719"/>
                  </a:cubicBezTo>
                  <a:cubicBezTo>
                    <a:pt x="4499" y="21698"/>
                    <a:pt x="4415" y="21698"/>
                    <a:pt x="4352" y="21719"/>
                  </a:cubicBezTo>
                  <a:cubicBezTo>
                    <a:pt x="3871" y="21823"/>
                    <a:pt x="3452" y="21656"/>
                    <a:pt x="2971" y="21656"/>
                  </a:cubicBezTo>
                  <a:cubicBezTo>
                    <a:pt x="2887" y="21656"/>
                    <a:pt x="2783" y="21593"/>
                    <a:pt x="2657" y="21551"/>
                  </a:cubicBezTo>
                  <a:cubicBezTo>
                    <a:pt x="2532" y="21489"/>
                    <a:pt x="2406" y="21405"/>
                    <a:pt x="2302" y="21447"/>
                  </a:cubicBezTo>
                  <a:cubicBezTo>
                    <a:pt x="1799" y="21489"/>
                    <a:pt x="1402" y="21175"/>
                    <a:pt x="963" y="21028"/>
                  </a:cubicBezTo>
                  <a:cubicBezTo>
                    <a:pt x="837" y="20966"/>
                    <a:pt x="732" y="20882"/>
                    <a:pt x="732" y="20735"/>
                  </a:cubicBezTo>
                  <a:cubicBezTo>
                    <a:pt x="732" y="20652"/>
                    <a:pt x="711" y="20547"/>
                    <a:pt x="649" y="20526"/>
                  </a:cubicBezTo>
                  <a:cubicBezTo>
                    <a:pt x="272" y="20254"/>
                    <a:pt x="293" y="19794"/>
                    <a:pt x="188" y="19396"/>
                  </a:cubicBezTo>
                  <a:cubicBezTo>
                    <a:pt x="84" y="19041"/>
                    <a:pt x="84" y="18643"/>
                    <a:pt x="21" y="18266"/>
                  </a:cubicBezTo>
                  <a:cubicBezTo>
                    <a:pt x="0" y="17932"/>
                    <a:pt x="105" y="17639"/>
                    <a:pt x="314" y="17388"/>
                  </a:cubicBezTo>
                  <a:cubicBezTo>
                    <a:pt x="439" y="17199"/>
                    <a:pt x="544" y="16990"/>
                    <a:pt x="690" y="16802"/>
                  </a:cubicBezTo>
                  <a:cubicBezTo>
                    <a:pt x="921" y="16530"/>
                    <a:pt x="1151" y="16258"/>
                    <a:pt x="1381" y="16007"/>
                  </a:cubicBezTo>
                  <a:cubicBezTo>
                    <a:pt x="1527" y="15860"/>
                    <a:pt x="1674" y="15756"/>
                    <a:pt x="1799" y="15609"/>
                  </a:cubicBezTo>
                  <a:cubicBezTo>
                    <a:pt x="2092" y="15295"/>
                    <a:pt x="2364" y="14919"/>
                    <a:pt x="2720" y="14688"/>
                  </a:cubicBezTo>
                  <a:cubicBezTo>
                    <a:pt x="2783" y="14668"/>
                    <a:pt x="2804" y="14605"/>
                    <a:pt x="2825" y="14563"/>
                  </a:cubicBezTo>
                  <a:cubicBezTo>
                    <a:pt x="3411" y="13831"/>
                    <a:pt x="4164" y="13287"/>
                    <a:pt x="4938" y="12784"/>
                  </a:cubicBezTo>
                  <a:cubicBezTo>
                    <a:pt x="5336" y="12554"/>
                    <a:pt x="5670" y="12261"/>
                    <a:pt x="5963" y="11885"/>
                  </a:cubicBezTo>
                  <a:cubicBezTo>
                    <a:pt x="6131" y="11675"/>
                    <a:pt x="6340" y="11529"/>
                    <a:pt x="6507" y="11320"/>
                  </a:cubicBezTo>
                  <a:cubicBezTo>
                    <a:pt x="6591" y="11236"/>
                    <a:pt x="6675" y="11194"/>
                    <a:pt x="6696" y="11111"/>
                  </a:cubicBezTo>
                  <a:cubicBezTo>
                    <a:pt x="6863" y="10713"/>
                    <a:pt x="7198" y="10462"/>
                    <a:pt x="7491" y="10148"/>
                  </a:cubicBezTo>
                  <a:cubicBezTo>
                    <a:pt x="7867" y="9730"/>
                    <a:pt x="8160" y="9248"/>
                    <a:pt x="8349" y="8704"/>
                  </a:cubicBezTo>
                  <a:cubicBezTo>
                    <a:pt x="8453" y="8390"/>
                    <a:pt x="8600" y="8118"/>
                    <a:pt x="8579" y="7784"/>
                  </a:cubicBezTo>
                  <a:lnTo>
                    <a:pt x="8579" y="7742"/>
                  </a:lnTo>
                  <a:cubicBezTo>
                    <a:pt x="8872" y="7010"/>
                    <a:pt x="8788" y="6235"/>
                    <a:pt x="8851" y="5482"/>
                  </a:cubicBezTo>
                  <a:cubicBezTo>
                    <a:pt x="8872" y="5189"/>
                    <a:pt x="8872" y="4917"/>
                    <a:pt x="8955" y="4645"/>
                  </a:cubicBezTo>
                  <a:cubicBezTo>
                    <a:pt x="8997" y="4436"/>
                    <a:pt x="9081" y="4206"/>
                    <a:pt x="9206" y="4017"/>
                  </a:cubicBezTo>
                  <a:cubicBezTo>
                    <a:pt x="9437" y="3704"/>
                    <a:pt x="9625" y="3390"/>
                    <a:pt x="9834" y="3076"/>
                  </a:cubicBezTo>
                  <a:cubicBezTo>
                    <a:pt x="10002" y="2846"/>
                    <a:pt x="10169" y="2616"/>
                    <a:pt x="10378" y="2427"/>
                  </a:cubicBezTo>
                  <a:cubicBezTo>
                    <a:pt x="10964" y="1925"/>
                    <a:pt x="11487" y="1381"/>
                    <a:pt x="12136" y="1004"/>
                  </a:cubicBezTo>
                  <a:cubicBezTo>
                    <a:pt x="12324" y="900"/>
                    <a:pt x="12470" y="774"/>
                    <a:pt x="12638" y="649"/>
                  </a:cubicBezTo>
                  <a:cubicBezTo>
                    <a:pt x="13077" y="314"/>
                    <a:pt x="13559" y="42"/>
                    <a:pt x="14123" y="21"/>
                  </a:cubicBezTo>
                  <a:cubicBezTo>
                    <a:pt x="14542" y="0"/>
                    <a:pt x="14981" y="63"/>
                    <a:pt x="15379" y="251"/>
                  </a:cubicBezTo>
                  <a:cubicBezTo>
                    <a:pt x="15965" y="523"/>
                    <a:pt x="16530" y="753"/>
                    <a:pt x="17011" y="1193"/>
                  </a:cubicBezTo>
                  <a:cubicBezTo>
                    <a:pt x="17053" y="1256"/>
                    <a:pt x="17116" y="1297"/>
                    <a:pt x="17178" y="1318"/>
                  </a:cubicBezTo>
                  <a:cubicBezTo>
                    <a:pt x="17429" y="1402"/>
                    <a:pt x="17597" y="1569"/>
                    <a:pt x="17701" y="1820"/>
                  </a:cubicBezTo>
                  <a:cubicBezTo>
                    <a:pt x="17743" y="1883"/>
                    <a:pt x="17764" y="1925"/>
                    <a:pt x="17806" y="1946"/>
                  </a:cubicBezTo>
                  <a:cubicBezTo>
                    <a:pt x="18078" y="2113"/>
                    <a:pt x="18204" y="2364"/>
                    <a:pt x="18371" y="2574"/>
                  </a:cubicBezTo>
                  <a:cubicBezTo>
                    <a:pt x="18894" y="3201"/>
                    <a:pt x="19229" y="3913"/>
                    <a:pt x="19647" y="4603"/>
                  </a:cubicBezTo>
                  <a:cubicBezTo>
                    <a:pt x="19752" y="4771"/>
                    <a:pt x="19836" y="4959"/>
                    <a:pt x="19898" y="5168"/>
                  </a:cubicBezTo>
                  <a:cubicBezTo>
                    <a:pt x="19961" y="5294"/>
                    <a:pt x="20003" y="5461"/>
                    <a:pt x="20087" y="5587"/>
                  </a:cubicBezTo>
                  <a:cubicBezTo>
                    <a:pt x="20463" y="6089"/>
                    <a:pt x="20589" y="6696"/>
                    <a:pt x="20735" y="7261"/>
                  </a:cubicBezTo>
                  <a:cubicBezTo>
                    <a:pt x="20840" y="7658"/>
                    <a:pt x="20840" y="8098"/>
                    <a:pt x="20986" y="8495"/>
                  </a:cubicBezTo>
                  <a:cubicBezTo>
                    <a:pt x="21154" y="9039"/>
                    <a:pt x="21133" y="9646"/>
                    <a:pt x="21300" y="10211"/>
                  </a:cubicBezTo>
                  <a:cubicBezTo>
                    <a:pt x="21342" y="10378"/>
                    <a:pt x="21321" y="10567"/>
                    <a:pt x="21321" y="10713"/>
                  </a:cubicBezTo>
                  <a:cubicBezTo>
                    <a:pt x="21363" y="11341"/>
                    <a:pt x="21363" y="11989"/>
                    <a:pt x="21363" y="126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6906738" y="1494475"/>
              <a:ext cx="706200" cy="422700"/>
            </a:xfrm>
            <a:custGeom>
              <a:avLst/>
              <a:gdLst/>
              <a:ahLst/>
              <a:cxnLst/>
              <a:rect l="l" t="t" r="r" b="b"/>
              <a:pathLst>
                <a:path w="28248" h="16908" extrusionOk="0">
                  <a:moveTo>
                    <a:pt x="23435" y="880"/>
                  </a:moveTo>
                  <a:cubicBezTo>
                    <a:pt x="23519" y="1382"/>
                    <a:pt x="23394" y="1738"/>
                    <a:pt x="23017" y="2031"/>
                  </a:cubicBezTo>
                  <a:cubicBezTo>
                    <a:pt x="22787" y="2240"/>
                    <a:pt x="22557" y="2449"/>
                    <a:pt x="22285" y="2658"/>
                  </a:cubicBezTo>
                  <a:cubicBezTo>
                    <a:pt x="21971" y="2909"/>
                    <a:pt x="21762" y="3265"/>
                    <a:pt x="21510" y="3537"/>
                  </a:cubicBezTo>
                  <a:cubicBezTo>
                    <a:pt x="21615" y="3851"/>
                    <a:pt x="21762" y="3997"/>
                    <a:pt x="22117" y="3997"/>
                  </a:cubicBezTo>
                  <a:cubicBezTo>
                    <a:pt x="23498" y="3956"/>
                    <a:pt x="23310" y="3914"/>
                    <a:pt x="24356" y="4541"/>
                  </a:cubicBezTo>
                  <a:cubicBezTo>
                    <a:pt x="24858" y="4855"/>
                    <a:pt x="25319" y="5190"/>
                    <a:pt x="25821" y="5525"/>
                  </a:cubicBezTo>
                  <a:cubicBezTo>
                    <a:pt x="25925" y="5609"/>
                    <a:pt x="26009" y="5713"/>
                    <a:pt x="26093" y="5818"/>
                  </a:cubicBezTo>
                  <a:cubicBezTo>
                    <a:pt x="26448" y="6341"/>
                    <a:pt x="26825" y="6906"/>
                    <a:pt x="27181" y="7429"/>
                  </a:cubicBezTo>
                  <a:cubicBezTo>
                    <a:pt x="27913" y="8475"/>
                    <a:pt x="28227" y="9647"/>
                    <a:pt x="28227" y="10902"/>
                  </a:cubicBezTo>
                  <a:cubicBezTo>
                    <a:pt x="28227" y="11007"/>
                    <a:pt x="28248" y="11132"/>
                    <a:pt x="28206" y="11237"/>
                  </a:cubicBezTo>
                  <a:cubicBezTo>
                    <a:pt x="28039" y="11572"/>
                    <a:pt x="28122" y="11927"/>
                    <a:pt x="28122" y="12241"/>
                  </a:cubicBezTo>
                  <a:cubicBezTo>
                    <a:pt x="28122" y="12764"/>
                    <a:pt x="28122" y="13308"/>
                    <a:pt x="28080" y="13832"/>
                  </a:cubicBezTo>
                  <a:cubicBezTo>
                    <a:pt x="28039" y="14271"/>
                    <a:pt x="27892" y="14396"/>
                    <a:pt x="27390" y="14501"/>
                  </a:cubicBezTo>
                  <a:cubicBezTo>
                    <a:pt x="27264" y="14376"/>
                    <a:pt x="27285" y="14187"/>
                    <a:pt x="27264" y="14041"/>
                  </a:cubicBezTo>
                  <a:cubicBezTo>
                    <a:pt x="27244" y="13957"/>
                    <a:pt x="27202" y="13852"/>
                    <a:pt x="27181" y="13769"/>
                  </a:cubicBezTo>
                  <a:cubicBezTo>
                    <a:pt x="27160" y="13748"/>
                    <a:pt x="27097" y="13727"/>
                    <a:pt x="27055" y="13706"/>
                  </a:cubicBezTo>
                  <a:cubicBezTo>
                    <a:pt x="27034" y="13706"/>
                    <a:pt x="26972" y="13727"/>
                    <a:pt x="26951" y="13748"/>
                  </a:cubicBezTo>
                  <a:cubicBezTo>
                    <a:pt x="26930" y="13769"/>
                    <a:pt x="26888" y="13811"/>
                    <a:pt x="26888" y="13852"/>
                  </a:cubicBezTo>
                  <a:cubicBezTo>
                    <a:pt x="26846" y="14187"/>
                    <a:pt x="26679" y="14501"/>
                    <a:pt x="26574" y="14815"/>
                  </a:cubicBezTo>
                  <a:cubicBezTo>
                    <a:pt x="26469" y="15129"/>
                    <a:pt x="26260" y="15380"/>
                    <a:pt x="26030" y="15652"/>
                  </a:cubicBezTo>
                  <a:cubicBezTo>
                    <a:pt x="25737" y="15652"/>
                    <a:pt x="25402" y="15694"/>
                    <a:pt x="25088" y="15652"/>
                  </a:cubicBezTo>
                  <a:cubicBezTo>
                    <a:pt x="24963" y="15652"/>
                    <a:pt x="24837" y="15610"/>
                    <a:pt x="24733" y="15547"/>
                  </a:cubicBezTo>
                  <a:cubicBezTo>
                    <a:pt x="24544" y="15484"/>
                    <a:pt x="24377" y="15380"/>
                    <a:pt x="24210" y="15317"/>
                  </a:cubicBezTo>
                  <a:cubicBezTo>
                    <a:pt x="23917" y="15233"/>
                    <a:pt x="23707" y="15066"/>
                    <a:pt x="23540" y="14815"/>
                  </a:cubicBezTo>
                  <a:cubicBezTo>
                    <a:pt x="23331" y="14564"/>
                    <a:pt x="23101" y="14292"/>
                    <a:pt x="22891" y="14041"/>
                  </a:cubicBezTo>
                  <a:cubicBezTo>
                    <a:pt x="22745" y="13873"/>
                    <a:pt x="22578" y="13727"/>
                    <a:pt x="22473" y="13518"/>
                  </a:cubicBezTo>
                  <a:cubicBezTo>
                    <a:pt x="22389" y="13350"/>
                    <a:pt x="22243" y="13225"/>
                    <a:pt x="22075" y="13099"/>
                  </a:cubicBezTo>
                  <a:cubicBezTo>
                    <a:pt x="21950" y="12974"/>
                    <a:pt x="21762" y="12974"/>
                    <a:pt x="21615" y="13036"/>
                  </a:cubicBezTo>
                  <a:cubicBezTo>
                    <a:pt x="21448" y="13120"/>
                    <a:pt x="21385" y="13308"/>
                    <a:pt x="21406" y="13497"/>
                  </a:cubicBezTo>
                  <a:cubicBezTo>
                    <a:pt x="21427" y="13622"/>
                    <a:pt x="21490" y="13748"/>
                    <a:pt x="21552" y="13852"/>
                  </a:cubicBezTo>
                  <a:cubicBezTo>
                    <a:pt x="21762" y="14062"/>
                    <a:pt x="21720" y="14292"/>
                    <a:pt x="21699" y="14564"/>
                  </a:cubicBezTo>
                  <a:lnTo>
                    <a:pt x="21301" y="14648"/>
                  </a:lnTo>
                  <a:cubicBezTo>
                    <a:pt x="20653" y="14668"/>
                    <a:pt x="19962" y="14668"/>
                    <a:pt x="19313" y="14480"/>
                  </a:cubicBezTo>
                  <a:cubicBezTo>
                    <a:pt x="18707" y="14313"/>
                    <a:pt x="18100" y="14124"/>
                    <a:pt x="17619" y="13727"/>
                  </a:cubicBezTo>
                  <a:cubicBezTo>
                    <a:pt x="16572" y="12890"/>
                    <a:pt x="15568" y="12032"/>
                    <a:pt x="14857" y="10798"/>
                  </a:cubicBezTo>
                  <a:cubicBezTo>
                    <a:pt x="14899" y="10505"/>
                    <a:pt x="14961" y="10170"/>
                    <a:pt x="14815" y="9751"/>
                  </a:cubicBezTo>
                  <a:cubicBezTo>
                    <a:pt x="14585" y="10065"/>
                    <a:pt x="14376" y="10358"/>
                    <a:pt x="14124" y="10609"/>
                  </a:cubicBezTo>
                  <a:cubicBezTo>
                    <a:pt x="13915" y="10881"/>
                    <a:pt x="13685" y="11132"/>
                    <a:pt x="13476" y="11404"/>
                  </a:cubicBezTo>
                  <a:cubicBezTo>
                    <a:pt x="12953" y="12032"/>
                    <a:pt x="12409" y="12618"/>
                    <a:pt x="11886" y="13246"/>
                  </a:cubicBezTo>
                  <a:cubicBezTo>
                    <a:pt x="11697" y="13455"/>
                    <a:pt x="11509" y="13664"/>
                    <a:pt x="11279" y="13852"/>
                  </a:cubicBezTo>
                  <a:cubicBezTo>
                    <a:pt x="10986" y="14062"/>
                    <a:pt x="10714" y="14292"/>
                    <a:pt x="10421" y="14501"/>
                  </a:cubicBezTo>
                  <a:lnTo>
                    <a:pt x="9710" y="14982"/>
                  </a:lnTo>
                  <a:cubicBezTo>
                    <a:pt x="9249" y="15233"/>
                    <a:pt x="9249" y="15233"/>
                    <a:pt x="8622" y="15171"/>
                  </a:cubicBezTo>
                  <a:cubicBezTo>
                    <a:pt x="8475" y="14920"/>
                    <a:pt x="8538" y="14689"/>
                    <a:pt x="8642" y="14459"/>
                  </a:cubicBezTo>
                  <a:cubicBezTo>
                    <a:pt x="8998" y="13643"/>
                    <a:pt x="9354" y="12806"/>
                    <a:pt x="9877" y="12095"/>
                  </a:cubicBezTo>
                  <a:cubicBezTo>
                    <a:pt x="10002" y="11886"/>
                    <a:pt x="10149" y="11676"/>
                    <a:pt x="10254" y="11467"/>
                  </a:cubicBezTo>
                  <a:cubicBezTo>
                    <a:pt x="10358" y="11258"/>
                    <a:pt x="10421" y="11049"/>
                    <a:pt x="10463" y="10839"/>
                  </a:cubicBezTo>
                  <a:cubicBezTo>
                    <a:pt x="10400" y="10714"/>
                    <a:pt x="10295" y="10714"/>
                    <a:pt x="10212" y="10798"/>
                  </a:cubicBezTo>
                  <a:cubicBezTo>
                    <a:pt x="10023" y="10944"/>
                    <a:pt x="9835" y="11132"/>
                    <a:pt x="9710" y="11342"/>
                  </a:cubicBezTo>
                  <a:cubicBezTo>
                    <a:pt x="9396" y="11781"/>
                    <a:pt x="9082" y="12262"/>
                    <a:pt x="8768" y="12702"/>
                  </a:cubicBezTo>
                  <a:cubicBezTo>
                    <a:pt x="8663" y="12869"/>
                    <a:pt x="8538" y="12995"/>
                    <a:pt x="8412" y="13120"/>
                  </a:cubicBezTo>
                  <a:cubicBezTo>
                    <a:pt x="7701" y="13706"/>
                    <a:pt x="7010" y="14292"/>
                    <a:pt x="6466" y="15024"/>
                  </a:cubicBezTo>
                  <a:cubicBezTo>
                    <a:pt x="6383" y="15129"/>
                    <a:pt x="6278" y="15233"/>
                    <a:pt x="6173" y="15296"/>
                  </a:cubicBezTo>
                  <a:cubicBezTo>
                    <a:pt x="5588" y="15715"/>
                    <a:pt x="4960" y="16133"/>
                    <a:pt x="4353" y="16552"/>
                  </a:cubicBezTo>
                  <a:cubicBezTo>
                    <a:pt x="4123" y="16698"/>
                    <a:pt x="3872" y="16782"/>
                    <a:pt x="3621" y="16782"/>
                  </a:cubicBezTo>
                  <a:cubicBezTo>
                    <a:pt x="2888" y="16803"/>
                    <a:pt x="2156" y="16865"/>
                    <a:pt x="1340" y="16907"/>
                  </a:cubicBezTo>
                  <a:cubicBezTo>
                    <a:pt x="775" y="16363"/>
                    <a:pt x="378" y="15694"/>
                    <a:pt x="315" y="14815"/>
                  </a:cubicBezTo>
                  <a:cubicBezTo>
                    <a:pt x="294" y="14376"/>
                    <a:pt x="210" y="13936"/>
                    <a:pt x="85" y="13497"/>
                  </a:cubicBezTo>
                  <a:cubicBezTo>
                    <a:pt x="43" y="13350"/>
                    <a:pt x="1" y="13204"/>
                    <a:pt x="1" y="13036"/>
                  </a:cubicBezTo>
                  <a:cubicBezTo>
                    <a:pt x="1" y="12597"/>
                    <a:pt x="43" y="12137"/>
                    <a:pt x="85" y="11676"/>
                  </a:cubicBezTo>
                  <a:cubicBezTo>
                    <a:pt x="106" y="11342"/>
                    <a:pt x="315" y="11091"/>
                    <a:pt x="524" y="10839"/>
                  </a:cubicBezTo>
                  <a:cubicBezTo>
                    <a:pt x="691" y="10672"/>
                    <a:pt x="796" y="10484"/>
                    <a:pt x="901" y="10295"/>
                  </a:cubicBezTo>
                  <a:cubicBezTo>
                    <a:pt x="1194" y="9772"/>
                    <a:pt x="1466" y="9228"/>
                    <a:pt x="1759" y="8705"/>
                  </a:cubicBezTo>
                  <a:cubicBezTo>
                    <a:pt x="1884" y="8475"/>
                    <a:pt x="2072" y="8266"/>
                    <a:pt x="2240" y="8057"/>
                  </a:cubicBezTo>
                  <a:cubicBezTo>
                    <a:pt x="3014" y="7052"/>
                    <a:pt x="3956" y="6236"/>
                    <a:pt x="4981" y="5504"/>
                  </a:cubicBezTo>
                  <a:cubicBezTo>
                    <a:pt x="5420" y="5169"/>
                    <a:pt x="5943" y="4876"/>
                    <a:pt x="6445" y="4646"/>
                  </a:cubicBezTo>
                  <a:cubicBezTo>
                    <a:pt x="7115" y="4332"/>
                    <a:pt x="7826" y="4039"/>
                    <a:pt x="8559" y="3809"/>
                  </a:cubicBezTo>
                  <a:cubicBezTo>
                    <a:pt x="8956" y="3684"/>
                    <a:pt x="9375" y="3600"/>
                    <a:pt x="9772" y="3516"/>
                  </a:cubicBezTo>
                  <a:cubicBezTo>
                    <a:pt x="10546" y="3370"/>
                    <a:pt x="11342" y="3244"/>
                    <a:pt x="12116" y="3098"/>
                  </a:cubicBezTo>
                  <a:cubicBezTo>
                    <a:pt x="12409" y="3056"/>
                    <a:pt x="12702" y="3056"/>
                    <a:pt x="12953" y="3035"/>
                  </a:cubicBezTo>
                  <a:cubicBezTo>
                    <a:pt x="13497" y="2993"/>
                    <a:pt x="14062" y="2993"/>
                    <a:pt x="14606" y="2993"/>
                  </a:cubicBezTo>
                  <a:cubicBezTo>
                    <a:pt x="14961" y="2993"/>
                    <a:pt x="15338" y="3035"/>
                    <a:pt x="15673" y="3056"/>
                  </a:cubicBezTo>
                  <a:cubicBezTo>
                    <a:pt x="15987" y="3077"/>
                    <a:pt x="16300" y="3181"/>
                    <a:pt x="16593" y="3307"/>
                  </a:cubicBezTo>
                  <a:cubicBezTo>
                    <a:pt x="16949" y="3495"/>
                    <a:pt x="17326" y="3621"/>
                    <a:pt x="17681" y="3788"/>
                  </a:cubicBezTo>
                  <a:cubicBezTo>
                    <a:pt x="17744" y="3809"/>
                    <a:pt x="17786" y="3809"/>
                    <a:pt x="17849" y="3809"/>
                  </a:cubicBezTo>
                  <a:cubicBezTo>
                    <a:pt x="17974" y="3809"/>
                    <a:pt x="18100" y="3704"/>
                    <a:pt x="18142" y="3579"/>
                  </a:cubicBezTo>
                  <a:cubicBezTo>
                    <a:pt x="18163" y="3453"/>
                    <a:pt x="18142" y="3349"/>
                    <a:pt x="18058" y="3265"/>
                  </a:cubicBezTo>
                  <a:cubicBezTo>
                    <a:pt x="17974" y="3181"/>
                    <a:pt x="17870" y="3140"/>
                    <a:pt x="17765" y="3077"/>
                  </a:cubicBezTo>
                  <a:cubicBezTo>
                    <a:pt x="17263" y="2763"/>
                    <a:pt x="16782" y="2449"/>
                    <a:pt x="16300" y="2114"/>
                  </a:cubicBezTo>
                  <a:cubicBezTo>
                    <a:pt x="16217" y="2052"/>
                    <a:pt x="16175" y="1989"/>
                    <a:pt x="16091" y="1926"/>
                  </a:cubicBezTo>
                  <a:cubicBezTo>
                    <a:pt x="15903" y="1717"/>
                    <a:pt x="15694" y="1507"/>
                    <a:pt x="15443" y="1382"/>
                  </a:cubicBezTo>
                  <a:cubicBezTo>
                    <a:pt x="15171" y="1256"/>
                    <a:pt x="15108" y="1047"/>
                    <a:pt x="15129" y="775"/>
                  </a:cubicBezTo>
                  <a:lnTo>
                    <a:pt x="15129" y="733"/>
                  </a:lnTo>
                  <a:cubicBezTo>
                    <a:pt x="15129" y="147"/>
                    <a:pt x="15317" y="1"/>
                    <a:pt x="15861" y="106"/>
                  </a:cubicBezTo>
                  <a:cubicBezTo>
                    <a:pt x="16468" y="231"/>
                    <a:pt x="17033" y="419"/>
                    <a:pt x="17472" y="880"/>
                  </a:cubicBezTo>
                  <a:cubicBezTo>
                    <a:pt x="17535" y="943"/>
                    <a:pt x="17577" y="1005"/>
                    <a:pt x="17640" y="1047"/>
                  </a:cubicBezTo>
                  <a:cubicBezTo>
                    <a:pt x="18163" y="1382"/>
                    <a:pt x="18560" y="1884"/>
                    <a:pt x="18895" y="2407"/>
                  </a:cubicBezTo>
                  <a:cubicBezTo>
                    <a:pt x="19021" y="2575"/>
                    <a:pt x="19104" y="2784"/>
                    <a:pt x="19209" y="2993"/>
                  </a:cubicBezTo>
                  <a:cubicBezTo>
                    <a:pt x="19230" y="3056"/>
                    <a:pt x="19334" y="3140"/>
                    <a:pt x="19397" y="3140"/>
                  </a:cubicBezTo>
                  <a:cubicBezTo>
                    <a:pt x="19460" y="3098"/>
                    <a:pt x="19544" y="3056"/>
                    <a:pt x="19627" y="2993"/>
                  </a:cubicBezTo>
                  <a:cubicBezTo>
                    <a:pt x="19648" y="2993"/>
                    <a:pt x="19648" y="2972"/>
                    <a:pt x="19648" y="2951"/>
                  </a:cubicBezTo>
                  <a:cubicBezTo>
                    <a:pt x="19627" y="2533"/>
                    <a:pt x="19941" y="2261"/>
                    <a:pt x="20150" y="1947"/>
                  </a:cubicBezTo>
                  <a:cubicBezTo>
                    <a:pt x="20276" y="1780"/>
                    <a:pt x="20402" y="1633"/>
                    <a:pt x="20590" y="1528"/>
                  </a:cubicBezTo>
                  <a:cubicBezTo>
                    <a:pt x="20674" y="1507"/>
                    <a:pt x="20715" y="1466"/>
                    <a:pt x="20778" y="1403"/>
                  </a:cubicBezTo>
                  <a:cubicBezTo>
                    <a:pt x="21343" y="859"/>
                    <a:pt x="22117" y="796"/>
                    <a:pt x="22808" y="671"/>
                  </a:cubicBezTo>
                  <a:cubicBezTo>
                    <a:pt x="23059" y="566"/>
                    <a:pt x="23226" y="754"/>
                    <a:pt x="23435" y="8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4841588" y="2747300"/>
              <a:ext cx="458775" cy="505325"/>
            </a:xfrm>
            <a:custGeom>
              <a:avLst/>
              <a:gdLst/>
              <a:ahLst/>
              <a:cxnLst/>
              <a:rect l="l" t="t" r="r" b="b"/>
              <a:pathLst>
                <a:path w="18351" h="20213" extrusionOk="0">
                  <a:moveTo>
                    <a:pt x="1193" y="544"/>
                  </a:moveTo>
                  <a:cubicBezTo>
                    <a:pt x="1361" y="565"/>
                    <a:pt x="1402" y="565"/>
                    <a:pt x="1486" y="586"/>
                  </a:cubicBezTo>
                  <a:cubicBezTo>
                    <a:pt x="2198" y="795"/>
                    <a:pt x="2888" y="795"/>
                    <a:pt x="3620" y="795"/>
                  </a:cubicBezTo>
                  <a:cubicBezTo>
                    <a:pt x="4081" y="795"/>
                    <a:pt x="4541" y="837"/>
                    <a:pt x="4980" y="879"/>
                  </a:cubicBezTo>
                  <a:cubicBezTo>
                    <a:pt x="5775" y="983"/>
                    <a:pt x="6571" y="963"/>
                    <a:pt x="7366" y="963"/>
                  </a:cubicBezTo>
                  <a:cubicBezTo>
                    <a:pt x="7596" y="963"/>
                    <a:pt x="7868" y="879"/>
                    <a:pt x="8098" y="816"/>
                  </a:cubicBezTo>
                  <a:cubicBezTo>
                    <a:pt x="8914" y="670"/>
                    <a:pt x="9688" y="502"/>
                    <a:pt x="10504" y="356"/>
                  </a:cubicBezTo>
                  <a:cubicBezTo>
                    <a:pt x="10797" y="293"/>
                    <a:pt x="11048" y="209"/>
                    <a:pt x="11320" y="126"/>
                  </a:cubicBezTo>
                  <a:cubicBezTo>
                    <a:pt x="11446" y="105"/>
                    <a:pt x="11571" y="42"/>
                    <a:pt x="11697" y="0"/>
                  </a:cubicBezTo>
                  <a:cubicBezTo>
                    <a:pt x="11781" y="126"/>
                    <a:pt x="11864" y="230"/>
                    <a:pt x="11927" y="335"/>
                  </a:cubicBezTo>
                  <a:cubicBezTo>
                    <a:pt x="12199" y="858"/>
                    <a:pt x="12471" y="1381"/>
                    <a:pt x="12743" y="1904"/>
                  </a:cubicBezTo>
                  <a:cubicBezTo>
                    <a:pt x="12848" y="2113"/>
                    <a:pt x="12994" y="2302"/>
                    <a:pt x="13057" y="2490"/>
                  </a:cubicBezTo>
                  <a:cubicBezTo>
                    <a:pt x="13413" y="3390"/>
                    <a:pt x="13852" y="4227"/>
                    <a:pt x="14291" y="5064"/>
                  </a:cubicBezTo>
                  <a:cubicBezTo>
                    <a:pt x="14375" y="5210"/>
                    <a:pt x="14459" y="5398"/>
                    <a:pt x="14563" y="5608"/>
                  </a:cubicBezTo>
                  <a:cubicBezTo>
                    <a:pt x="14417" y="5608"/>
                    <a:pt x="14312" y="5629"/>
                    <a:pt x="14250" y="5629"/>
                  </a:cubicBezTo>
                  <a:cubicBezTo>
                    <a:pt x="13664" y="5608"/>
                    <a:pt x="13120" y="5566"/>
                    <a:pt x="12576" y="5398"/>
                  </a:cubicBezTo>
                  <a:cubicBezTo>
                    <a:pt x="12366" y="5356"/>
                    <a:pt x="12115" y="5336"/>
                    <a:pt x="11885" y="5273"/>
                  </a:cubicBezTo>
                  <a:cubicBezTo>
                    <a:pt x="11592" y="5210"/>
                    <a:pt x="11341" y="5147"/>
                    <a:pt x="11069" y="5064"/>
                  </a:cubicBezTo>
                  <a:cubicBezTo>
                    <a:pt x="10860" y="5001"/>
                    <a:pt x="10630" y="4917"/>
                    <a:pt x="10421" y="4917"/>
                  </a:cubicBezTo>
                  <a:cubicBezTo>
                    <a:pt x="9751" y="4854"/>
                    <a:pt x="9144" y="4561"/>
                    <a:pt x="8558" y="4248"/>
                  </a:cubicBezTo>
                  <a:cubicBezTo>
                    <a:pt x="8014" y="3934"/>
                    <a:pt x="7491" y="3620"/>
                    <a:pt x="7094" y="3097"/>
                  </a:cubicBezTo>
                  <a:cubicBezTo>
                    <a:pt x="6989" y="2971"/>
                    <a:pt x="6863" y="2846"/>
                    <a:pt x="6654" y="2908"/>
                  </a:cubicBezTo>
                  <a:cubicBezTo>
                    <a:pt x="6508" y="2971"/>
                    <a:pt x="6487" y="3201"/>
                    <a:pt x="6571" y="3411"/>
                  </a:cubicBezTo>
                  <a:cubicBezTo>
                    <a:pt x="6759" y="3724"/>
                    <a:pt x="6947" y="4017"/>
                    <a:pt x="7240" y="4248"/>
                  </a:cubicBezTo>
                  <a:cubicBezTo>
                    <a:pt x="7889" y="4833"/>
                    <a:pt x="8642" y="5273"/>
                    <a:pt x="9479" y="5566"/>
                  </a:cubicBezTo>
                  <a:cubicBezTo>
                    <a:pt x="9667" y="5629"/>
                    <a:pt x="9876" y="5691"/>
                    <a:pt x="10086" y="5712"/>
                  </a:cubicBezTo>
                  <a:cubicBezTo>
                    <a:pt x="10400" y="5754"/>
                    <a:pt x="10693" y="5796"/>
                    <a:pt x="10944" y="5963"/>
                  </a:cubicBezTo>
                  <a:cubicBezTo>
                    <a:pt x="10985" y="5984"/>
                    <a:pt x="11027" y="5984"/>
                    <a:pt x="11048" y="5984"/>
                  </a:cubicBezTo>
                  <a:cubicBezTo>
                    <a:pt x="11822" y="6131"/>
                    <a:pt x="12576" y="6298"/>
                    <a:pt x="13329" y="6424"/>
                  </a:cubicBezTo>
                  <a:cubicBezTo>
                    <a:pt x="13831" y="6507"/>
                    <a:pt x="14354" y="6549"/>
                    <a:pt x="14856" y="6612"/>
                  </a:cubicBezTo>
                  <a:cubicBezTo>
                    <a:pt x="14961" y="6612"/>
                    <a:pt x="15024" y="6654"/>
                    <a:pt x="15128" y="6696"/>
                  </a:cubicBezTo>
                  <a:cubicBezTo>
                    <a:pt x="15317" y="7072"/>
                    <a:pt x="15484" y="7491"/>
                    <a:pt x="15651" y="7888"/>
                  </a:cubicBezTo>
                  <a:cubicBezTo>
                    <a:pt x="16216" y="9144"/>
                    <a:pt x="16739" y="10399"/>
                    <a:pt x="17283" y="11655"/>
                  </a:cubicBezTo>
                  <a:cubicBezTo>
                    <a:pt x="17367" y="11843"/>
                    <a:pt x="17430" y="12052"/>
                    <a:pt x="17493" y="12240"/>
                  </a:cubicBezTo>
                  <a:cubicBezTo>
                    <a:pt x="17639" y="12763"/>
                    <a:pt x="17807" y="13245"/>
                    <a:pt x="18058" y="13726"/>
                  </a:cubicBezTo>
                  <a:cubicBezTo>
                    <a:pt x="18204" y="13956"/>
                    <a:pt x="18246" y="14249"/>
                    <a:pt x="18351" y="14542"/>
                  </a:cubicBezTo>
                  <a:cubicBezTo>
                    <a:pt x="17974" y="14960"/>
                    <a:pt x="17702" y="15400"/>
                    <a:pt x="17325" y="15756"/>
                  </a:cubicBezTo>
                  <a:cubicBezTo>
                    <a:pt x="16907" y="16153"/>
                    <a:pt x="16447" y="16467"/>
                    <a:pt x="15944" y="16739"/>
                  </a:cubicBezTo>
                  <a:cubicBezTo>
                    <a:pt x="15442" y="16990"/>
                    <a:pt x="14919" y="17220"/>
                    <a:pt x="14396" y="17471"/>
                  </a:cubicBezTo>
                  <a:cubicBezTo>
                    <a:pt x="14312" y="17513"/>
                    <a:pt x="14208" y="17534"/>
                    <a:pt x="14145" y="17576"/>
                  </a:cubicBezTo>
                  <a:cubicBezTo>
                    <a:pt x="13664" y="17890"/>
                    <a:pt x="13203" y="18204"/>
                    <a:pt x="12701" y="18476"/>
                  </a:cubicBezTo>
                  <a:cubicBezTo>
                    <a:pt x="12471" y="18622"/>
                    <a:pt x="12220" y="18727"/>
                    <a:pt x="11969" y="18831"/>
                  </a:cubicBezTo>
                  <a:cubicBezTo>
                    <a:pt x="11153" y="19082"/>
                    <a:pt x="10337" y="19375"/>
                    <a:pt x="9542" y="19605"/>
                  </a:cubicBezTo>
                  <a:cubicBezTo>
                    <a:pt x="8977" y="19773"/>
                    <a:pt x="8454" y="19898"/>
                    <a:pt x="7868" y="19898"/>
                  </a:cubicBezTo>
                  <a:cubicBezTo>
                    <a:pt x="7282" y="19898"/>
                    <a:pt x="6675" y="20003"/>
                    <a:pt x="6131" y="20149"/>
                  </a:cubicBezTo>
                  <a:cubicBezTo>
                    <a:pt x="5985" y="20212"/>
                    <a:pt x="5796" y="20212"/>
                    <a:pt x="5629" y="20212"/>
                  </a:cubicBezTo>
                  <a:lnTo>
                    <a:pt x="3118" y="20212"/>
                  </a:lnTo>
                  <a:cubicBezTo>
                    <a:pt x="2783" y="20212"/>
                    <a:pt x="2490" y="20149"/>
                    <a:pt x="2177" y="19919"/>
                  </a:cubicBezTo>
                  <a:cubicBezTo>
                    <a:pt x="2239" y="19501"/>
                    <a:pt x="2009" y="19103"/>
                    <a:pt x="1863" y="18727"/>
                  </a:cubicBezTo>
                  <a:cubicBezTo>
                    <a:pt x="1821" y="18559"/>
                    <a:pt x="1758" y="18434"/>
                    <a:pt x="1758" y="18266"/>
                  </a:cubicBezTo>
                  <a:cubicBezTo>
                    <a:pt x="1800" y="17848"/>
                    <a:pt x="1633" y="17492"/>
                    <a:pt x="1528" y="17116"/>
                  </a:cubicBezTo>
                  <a:cubicBezTo>
                    <a:pt x="1423" y="16676"/>
                    <a:pt x="1319" y="16216"/>
                    <a:pt x="1214" y="15756"/>
                  </a:cubicBezTo>
                  <a:cubicBezTo>
                    <a:pt x="1109" y="15295"/>
                    <a:pt x="1068" y="14856"/>
                    <a:pt x="1068" y="14375"/>
                  </a:cubicBezTo>
                  <a:cubicBezTo>
                    <a:pt x="1068" y="14270"/>
                    <a:pt x="1005" y="14165"/>
                    <a:pt x="984" y="14040"/>
                  </a:cubicBezTo>
                  <a:cubicBezTo>
                    <a:pt x="963" y="13935"/>
                    <a:pt x="900" y="13851"/>
                    <a:pt x="921" y="13747"/>
                  </a:cubicBezTo>
                  <a:cubicBezTo>
                    <a:pt x="984" y="13140"/>
                    <a:pt x="754" y="12596"/>
                    <a:pt x="712" y="11989"/>
                  </a:cubicBezTo>
                  <a:cubicBezTo>
                    <a:pt x="712" y="11968"/>
                    <a:pt x="712" y="11927"/>
                    <a:pt x="691" y="11885"/>
                  </a:cubicBezTo>
                  <a:cubicBezTo>
                    <a:pt x="461" y="11424"/>
                    <a:pt x="545" y="10880"/>
                    <a:pt x="398" y="10399"/>
                  </a:cubicBezTo>
                  <a:cubicBezTo>
                    <a:pt x="377" y="10315"/>
                    <a:pt x="356" y="10190"/>
                    <a:pt x="377" y="10106"/>
                  </a:cubicBezTo>
                  <a:cubicBezTo>
                    <a:pt x="503" y="9792"/>
                    <a:pt x="377" y="9478"/>
                    <a:pt x="356" y="9165"/>
                  </a:cubicBezTo>
                  <a:cubicBezTo>
                    <a:pt x="356" y="8851"/>
                    <a:pt x="356" y="8516"/>
                    <a:pt x="335" y="8202"/>
                  </a:cubicBezTo>
                  <a:cubicBezTo>
                    <a:pt x="335" y="8077"/>
                    <a:pt x="273" y="7951"/>
                    <a:pt x="252" y="7805"/>
                  </a:cubicBezTo>
                  <a:cubicBezTo>
                    <a:pt x="231" y="7658"/>
                    <a:pt x="147" y="7491"/>
                    <a:pt x="189" y="7323"/>
                  </a:cubicBezTo>
                  <a:cubicBezTo>
                    <a:pt x="231" y="7177"/>
                    <a:pt x="168" y="7051"/>
                    <a:pt x="147" y="6926"/>
                  </a:cubicBezTo>
                  <a:cubicBezTo>
                    <a:pt x="63" y="6549"/>
                    <a:pt x="21" y="6214"/>
                    <a:pt x="105" y="5859"/>
                  </a:cubicBezTo>
                  <a:cubicBezTo>
                    <a:pt x="105" y="5796"/>
                    <a:pt x="126" y="5754"/>
                    <a:pt x="126" y="5691"/>
                  </a:cubicBezTo>
                  <a:cubicBezTo>
                    <a:pt x="1" y="5064"/>
                    <a:pt x="210" y="4478"/>
                    <a:pt x="335" y="3913"/>
                  </a:cubicBezTo>
                  <a:cubicBezTo>
                    <a:pt x="419" y="3578"/>
                    <a:pt x="524" y="3264"/>
                    <a:pt x="482" y="2929"/>
                  </a:cubicBezTo>
                  <a:cubicBezTo>
                    <a:pt x="482" y="2867"/>
                    <a:pt x="482" y="2825"/>
                    <a:pt x="524" y="2762"/>
                  </a:cubicBezTo>
                  <a:cubicBezTo>
                    <a:pt x="754" y="1988"/>
                    <a:pt x="963" y="1276"/>
                    <a:pt x="1193" y="5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4735413" y="2269175"/>
              <a:ext cx="578025" cy="480225"/>
            </a:xfrm>
            <a:custGeom>
              <a:avLst/>
              <a:gdLst/>
              <a:ahLst/>
              <a:cxnLst/>
              <a:rect l="l" t="t" r="r" b="b"/>
              <a:pathLst>
                <a:path w="23121" h="19209" extrusionOk="0">
                  <a:moveTo>
                    <a:pt x="0" y="12367"/>
                  </a:moveTo>
                  <a:cubicBezTo>
                    <a:pt x="314" y="12178"/>
                    <a:pt x="628" y="12011"/>
                    <a:pt x="963" y="11927"/>
                  </a:cubicBezTo>
                  <a:cubicBezTo>
                    <a:pt x="1276" y="11865"/>
                    <a:pt x="1548" y="11739"/>
                    <a:pt x="1779" y="11551"/>
                  </a:cubicBezTo>
                  <a:cubicBezTo>
                    <a:pt x="1988" y="11425"/>
                    <a:pt x="2197" y="11300"/>
                    <a:pt x="2385" y="11132"/>
                  </a:cubicBezTo>
                  <a:cubicBezTo>
                    <a:pt x="3013" y="10672"/>
                    <a:pt x="3264" y="10065"/>
                    <a:pt x="3097" y="9312"/>
                  </a:cubicBezTo>
                  <a:lnTo>
                    <a:pt x="3097" y="9207"/>
                  </a:lnTo>
                  <a:cubicBezTo>
                    <a:pt x="3369" y="8998"/>
                    <a:pt x="3683" y="8789"/>
                    <a:pt x="3955" y="8538"/>
                  </a:cubicBezTo>
                  <a:cubicBezTo>
                    <a:pt x="4478" y="8098"/>
                    <a:pt x="4896" y="7575"/>
                    <a:pt x="5001" y="6906"/>
                  </a:cubicBezTo>
                  <a:cubicBezTo>
                    <a:pt x="5043" y="6529"/>
                    <a:pt x="5022" y="6152"/>
                    <a:pt x="5022" y="5776"/>
                  </a:cubicBezTo>
                  <a:cubicBezTo>
                    <a:pt x="5022" y="5671"/>
                    <a:pt x="5001" y="5587"/>
                    <a:pt x="5001" y="5483"/>
                  </a:cubicBezTo>
                  <a:cubicBezTo>
                    <a:pt x="5356" y="5253"/>
                    <a:pt x="5838" y="5232"/>
                    <a:pt x="6152" y="4897"/>
                  </a:cubicBezTo>
                  <a:cubicBezTo>
                    <a:pt x="6465" y="4541"/>
                    <a:pt x="6758" y="4207"/>
                    <a:pt x="6968" y="3788"/>
                  </a:cubicBezTo>
                  <a:cubicBezTo>
                    <a:pt x="7177" y="3370"/>
                    <a:pt x="7030" y="2930"/>
                    <a:pt x="7135" y="2491"/>
                  </a:cubicBezTo>
                  <a:cubicBezTo>
                    <a:pt x="7512" y="2386"/>
                    <a:pt x="7846" y="2240"/>
                    <a:pt x="8181" y="2198"/>
                  </a:cubicBezTo>
                  <a:cubicBezTo>
                    <a:pt x="8976" y="2030"/>
                    <a:pt x="9604" y="1591"/>
                    <a:pt x="10232" y="1089"/>
                  </a:cubicBezTo>
                  <a:cubicBezTo>
                    <a:pt x="10650" y="754"/>
                    <a:pt x="10734" y="587"/>
                    <a:pt x="10985" y="1"/>
                  </a:cubicBezTo>
                  <a:cubicBezTo>
                    <a:pt x="11173" y="22"/>
                    <a:pt x="11194" y="168"/>
                    <a:pt x="11299" y="315"/>
                  </a:cubicBezTo>
                  <a:cubicBezTo>
                    <a:pt x="11424" y="524"/>
                    <a:pt x="11592" y="691"/>
                    <a:pt x="11843" y="775"/>
                  </a:cubicBezTo>
                  <a:cubicBezTo>
                    <a:pt x="12010" y="838"/>
                    <a:pt x="12136" y="942"/>
                    <a:pt x="12261" y="1047"/>
                  </a:cubicBezTo>
                  <a:cubicBezTo>
                    <a:pt x="12387" y="1152"/>
                    <a:pt x="12554" y="1256"/>
                    <a:pt x="12701" y="1256"/>
                  </a:cubicBezTo>
                  <a:cubicBezTo>
                    <a:pt x="13224" y="1277"/>
                    <a:pt x="13789" y="1277"/>
                    <a:pt x="14270" y="1110"/>
                  </a:cubicBezTo>
                  <a:cubicBezTo>
                    <a:pt x="14458" y="1068"/>
                    <a:pt x="14626" y="963"/>
                    <a:pt x="14772" y="838"/>
                  </a:cubicBezTo>
                  <a:cubicBezTo>
                    <a:pt x="14856" y="754"/>
                    <a:pt x="14960" y="670"/>
                    <a:pt x="15086" y="566"/>
                  </a:cubicBezTo>
                  <a:cubicBezTo>
                    <a:pt x="15191" y="691"/>
                    <a:pt x="15295" y="838"/>
                    <a:pt x="15379" y="942"/>
                  </a:cubicBezTo>
                  <a:cubicBezTo>
                    <a:pt x="15609" y="1319"/>
                    <a:pt x="15923" y="1675"/>
                    <a:pt x="16237" y="1989"/>
                  </a:cubicBezTo>
                  <a:cubicBezTo>
                    <a:pt x="16655" y="2407"/>
                    <a:pt x="17199" y="2574"/>
                    <a:pt x="17785" y="2637"/>
                  </a:cubicBezTo>
                  <a:lnTo>
                    <a:pt x="18120" y="2637"/>
                  </a:lnTo>
                  <a:cubicBezTo>
                    <a:pt x="18559" y="2658"/>
                    <a:pt x="18936" y="2470"/>
                    <a:pt x="19250" y="2156"/>
                  </a:cubicBezTo>
                  <a:lnTo>
                    <a:pt x="19898" y="1507"/>
                  </a:lnTo>
                  <a:cubicBezTo>
                    <a:pt x="20108" y="1738"/>
                    <a:pt x="20212" y="1947"/>
                    <a:pt x="20380" y="2198"/>
                  </a:cubicBezTo>
                  <a:cubicBezTo>
                    <a:pt x="20484" y="2365"/>
                    <a:pt x="20610" y="2533"/>
                    <a:pt x="20735" y="2679"/>
                  </a:cubicBezTo>
                  <a:cubicBezTo>
                    <a:pt x="21217" y="3181"/>
                    <a:pt x="21572" y="3265"/>
                    <a:pt x="22200" y="2993"/>
                  </a:cubicBezTo>
                  <a:cubicBezTo>
                    <a:pt x="22284" y="2972"/>
                    <a:pt x="22346" y="2951"/>
                    <a:pt x="22451" y="2930"/>
                  </a:cubicBezTo>
                  <a:cubicBezTo>
                    <a:pt x="22681" y="3370"/>
                    <a:pt x="22870" y="3830"/>
                    <a:pt x="22974" y="4311"/>
                  </a:cubicBezTo>
                  <a:cubicBezTo>
                    <a:pt x="23037" y="4855"/>
                    <a:pt x="23100" y="5399"/>
                    <a:pt x="23100" y="5964"/>
                  </a:cubicBezTo>
                  <a:cubicBezTo>
                    <a:pt x="23121" y="6529"/>
                    <a:pt x="23100" y="7136"/>
                    <a:pt x="23100" y="7701"/>
                  </a:cubicBezTo>
                  <a:cubicBezTo>
                    <a:pt x="23121" y="9333"/>
                    <a:pt x="22807" y="10881"/>
                    <a:pt x="22179" y="12367"/>
                  </a:cubicBezTo>
                  <a:cubicBezTo>
                    <a:pt x="22095" y="12555"/>
                    <a:pt x="21991" y="12764"/>
                    <a:pt x="21928" y="12911"/>
                  </a:cubicBezTo>
                  <a:cubicBezTo>
                    <a:pt x="21656" y="13392"/>
                    <a:pt x="21363" y="13831"/>
                    <a:pt x="21133" y="14292"/>
                  </a:cubicBezTo>
                  <a:cubicBezTo>
                    <a:pt x="20798" y="14982"/>
                    <a:pt x="20254" y="15484"/>
                    <a:pt x="19668" y="15945"/>
                  </a:cubicBezTo>
                  <a:cubicBezTo>
                    <a:pt x="19061" y="16426"/>
                    <a:pt x="18413" y="16865"/>
                    <a:pt x="17785" y="17305"/>
                  </a:cubicBezTo>
                  <a:cubicBezTo>
                    <a:pt x="17639" y="17409"/>
                    <a:pt x="17429" y="17514"/>
                    <a:pt x="17241" y="17598"/>
                  </a:cubicBezTo>
                  <a:cubicBezTo>
                    <a:pt x="16551" y="17849"/>
                    <a:pt x="15860" y="18142"/>
                    <a:pt x="15170" y="18372"/>
                  </a:cubicBezTo>
                  <a:cubicBezTo>
                    <a:pt x="14751" y="18518"/>
                    <a:pt x="14333" y="18581"/>
                    <a:pt x="13914" y="18686"/>
                  </a:cubicBezTo>
                  <a:cubicBezTo>
                    <a:pt x="13307" y="18832"/>
                    <a:pt x="12722" y="18937"/>
                    <a:pt x="12136" y="19062"/>
                  </a:cubicBezTo>
                  <a:cubicBezTo>
                    <a:pt x="11382" y="19209"/>
                    <a:pt x="10587" y="19209"/>
                    <a:pt x="9813" y="19146"/>
                  </a:cubicBezTo>
                  <a:cubicBezTo>
                    <a:pt x="8914" y="19062"/>
                    <a:pt x="8035" y="18958"/>
                    <a:pt x="7135" y="18979"/>
                  </a:cubicBezTo>
                  <a:cubicBezTo>
                    <a:pt x="6696" y="18979"/>
                    <a:pt x="6277" y="18958"/>
                    <a:pt x="5838" y="19000"/>
                  </a:cubicBezTo>
                  <a:cubicBezTo>
                    <a:pt x="5566" y="19041"/>
                    <a:pt x="5315" y="19000"/>
                    <a:pt x="5043" y="18979"/>
                  </a:cubicBezTo>
                  <a:cubicBezTo>
                    <a:pt x="4896" y="18958"/>
                    <a:pt x="4729" y="18874"/>
                    <a:pt x="4582" y="18832"/>
                  </a:cubicBezTo>
                  <a:cubicBezTo>
                    <a:pt x="4561" y="18832"/>
                    <a:pt x="4499" y="18790"/>
                    <a:pt x="4478" y="18769"/>
                  </a:cubicBezTo>
                  <a:cubicBezTo>
                    <a:pt x="3850" y="18414"/>
                    <a:pt x="3264" y="17995"/>
                    <a:pt x="2595" y="17723"/>
                  </a:cubicBezTo>
                  <a:cubicBezTo>
                    <a:pt x="2364" y="17619"/>
                    <a:pt x="2197" y="17472"/>
                    <a:pt x="2092" y="17200"/>
                  </a:cubicBezTo>
                  <a:cubicBezTo>
                    <a:pt x="2051" y="17054"/>
                    <a:pt x="1946" y="16907"/>
                    <a:pt x="1799" y="16782"/>
                  </a:cubicBezTo>
                  <a:cubicBezTo>
                    <a:pt x="1590" y="16572"/>
                    <a:pt x="1465" y="16342"/>
                    <a:pt x="1381" y="16049"/>
                  </a:cubicBezTo>
                  <a:cubicBezTo>
                    <a:pt x="1214" y="15526"/>
                    <a:pt x="942" y="15024"/>
                    <a:pt x="732" y="14543"/>
                  </a:cubicBezTo>
                  <a:cubicBezTo>
                    <a:pt x="628" y="14292"/>
                    <a:pt x="544" y="14041"/>
                    <a:pt x="481" y="13769"/>
                  </a:cubicBezTo>
                  <a:cubicBezTo>
                    <a:pt x="293" y="13329"/>
                    <a:pt x="167" y="12869"/>
                    <a:pt x="0" y="12367"/>
                  </a:cubicBezTo>
                  <a:close/>
                  <a:moveTo>
                    <a:pt x="10127" y="12388"/>
                  </a:moveTo>
                  <a:cubicBezTo>
                    <a:pt x="10546" y="13413"/>
                    <a:pt x="10797" y="13810"/>
                    <a:pt x="11466" y="14417"/>
                  </a:cubicBezTo>
                  <a:cubicBezTo>
                    <a:pt x="11822" y="14752"/>
                    <a:pt x="12199" y="15066"/>
                    <a:pt x="12575" y="15380"/>
                  </a:cubicBezTo>
                  <a:cubicBezTo>
                    <a:pt x="12722" y="15484"/>
                    <a:pt x="12889" y="15589"/>
                    <a:pt x="13077" y="15631"/>
                  </a:cubicBezTo>
                  <a:cubicBezTo>
                    <a:pt x="13831" y="15882"/>
                    <a:pt x="14605" y="16028"/>
                    <a:pt x="15379" y="15945"/>
                  </a:cubicBezTo>
                  <a:lnTo>
                    <a:pt x="15776" y="15945"/>
                  </a:lnTo>
                  <a:cubicBezTo>
                    <a:pt x="16216" y="15945"/>
                    <a:pt x="16634" y="15819"/>
                    <a:pt x="17011" y="15568"/>
                  </a:cubicBezTo>
                  <a:cubicBezTo>
                    <a:pt x="17283" y="15359"/>
                    <a:pt x="17555" y="15108"/>
                    <a:pt x="17806" y="14857"/>
                  </a:cubicBezTo>
                  <a:cubicBezTo>
                    <a:pt x="18308" y="14375"/>
                    <a:pt x="18517" y="13790"/>
                    <a:pt x="18517" y="13120"/>
                  </a:cubicBezTo>
                  <a:lnTo>
                    <a:pt x="18517" y="11425"/>
                  </a:lnTo>
                  <a:cubicBezTo>
                    <a:pt x="18517" y="11028"/>
                    <a:pt x="18517" y="10651"/>
                    <a:pt x="18392" y="10253"/>
                  </a:cubicBezTo>
                  <a:cubicBezTo>
                    <a:pt x="18329" y="10128"/>
                    <a:pt x="18371" y="9940"/>
                    <a:pt x="18329" y="9814"/>
                  </a:cubicBezTo>
                  <a:cubicBezTo>
                    <a:pt x="18287" y="9563"/>
                    <a:pt x="18225" y="9333"/>
                    <a:pt x="18120" y="9103"/>
                  </a:cubicBezTo>
                  <a:cubicBezTo>
                    <a:pt x="18078" y="8998"/>
                    <a:pt x="17953" y="8872"/>
                    <a:pt x="17848" y="8831"/>
                  </a:cubicBezTo>
                  <a:cubicBezTo>
                    <a:pt x="17450" y="8789"/>
                    <a:pt x="17053" y="8726"/>
                    <a:pt x="16697" y="8998"/>
                  </a:cubicBezTo>
                  <a:cubicBezTo>
                    <a:pt x="16404" y="9207"/>
                    <a:pt x="16048" y="9354"/>
                    <a:pt x="15714" y="9458"/>
                  </a:cubicBezTo>
                  <a:cubicBezTo>
                    <a:pt x="15588" y="9521"/>
                    <a:pt x="15484" y="9563"/>
                    <a:pt x="15358" y="9647"/>
                  </a:cubicBezTo>
                  <a:cubicBezTo>
                    <a:pt x="15086" y="9835"/>
                    <a:pt x="14772" y="9961"/>
                    <a:pt x="14479" y="10065"/>
                  </a:cubicBezTo>
                  <a:cubicBezTo>
                    <a:pt x="14144" y="10191"/>
                    <a:pt x="13810" y="10295"/>
                    <a:pt x="13496" y="10484"/>
                  </a:cubicBezTo>
                  <a:cubicBezTo>
                    <a:pt x="13182" y="10672"/>
                    <a:pt x="12868" y="10818"/>
                    <a:pt x="12533" y="10965"/>
                  </a:cubicBezTo>
                  <a:cubicBezTo>
                    <a:pt x="11864" y="11195"/>
                    <a:pt x="11215" y="11425"/>
                    <a:pt x="10608" y="11823"/>
                  </a:cubicBezTo>
                  <a:cubicBezTo>
                    <a:pt x="10420" y="11969"/>
                    <a:pt x="10232" y="12137"/>
                    <a:pt x="10127" y="12388"/>
                  </a:cubicBezTo>
                  <a:close/>
                  <a:moveTo>
                    <a:pt x="8809" y="9040"/>
                  </a:moveTo>
                  <a:cubicBezTo>
                    <a:pt x="8788" y="8684"/>
                    <a:pt x="8642" y="8391"/>
                    <a:pt x="8495" y="8098"/>
                  </a:cubicBezTo>
                  <a:cubicBezTo>
                    <a:pt x="8432" y="7973"/>
                    <a:pt x="8286" y="7952"/>
                    <a:pt x="8160" y="7994"/>
                  </a:cubicBezTo>
                  <a:cubicBezTo>
                    <a:pt x="7909" y="8098"/>
                    <a:pt x="7679" y="8266"/>
                    <a:pt x="7658" y="8559"/>
                  </a:cubicBezTo>
                  <a:cubicBezTo>
                    <a:pt x="7616" y="8914"/>
                    <a:pt x="7909" y="9416"/>
                    <a:pt x="8265" y="9542"/>
                  </a:cubicBezTo>
                  <a:cubicBezTo>
                    <a:pt x="8453" y="9626"/>
                    <a:pt x="8704" y="9521"/>
                    <a:pt x="8788" y="9333"/>
                  </a:cubicBezTo>
                  <a:cubicBezTo>
                    <a:pt x="8788" y="9228"/>
                    <a:pt x="8809" y="9124"/>
                    <a:pt x="8809" y="9040"/>
                  </a:cubicBezTo>
                  <a:close/>
                  <a:moveTo>
                    <a:pt x="17576" y="4479"/>
                  </a:moveTo>
                  <a:cubicBezTo>
                    <a:pt x="17241" y="4479"/>
                    <a:pt x="17136" y="4541"/>
                    <a:pt x="17074" y="4855"/>
                  </a:cubicBezTo>
                  <a:cubicBezTo>
                    <a:pt x="17053" y="4939"/>
                    <a:pt x="17053" y="5023"/>
                    <a:pt x="17053" y="5106"/>
                  </a:cubicBezTo>
                  <a:cubicBezTo>
                    <a:pt x="17032" y="5525"/>
                    <a:pt x="17262" y="5734"/>
                    <a:pt x="17681" y="5671"/>
                  </a:cubicBezTo>
                  <a:cubicBezTo>
                    <a:pt x="18057" y="5629"/>
                    <a:pt x="18204" y="5420"/>
                    <a:pt x="18183" y="5043"/>
                  </a:cubicBezTo>
                  <a:cubicBezTo>
                    <a:pt x="18162" y="4939"/>
                    <a:pt x="18120" y="4813"/>
                    <a:pt x="18099" y="4709"/>
                  </a:cubicBezTo>
                  <a:cubicBezTo>
                    <a:pt x="18057" y="4583"/>
                    <a:pt x="17973" y="4479"/>
                    <a:pt x="17806" y="4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7258788" y="2203800"/>
              <a:ext cx="357825" cy="566525"/>
            </a:xfrm>
            <a:custGeom>
              <a:avLst/>
              <a:gdLst/>
              <a:ahLst/>
              <a:cxnLst/>
              <a:rect l="l" t="t" r="r" b="b"/>
              <a:pathLst>
                <a:path w="14313" h="22661" extrusionOk="0">
                  <a:moveTo>
                    <a:pt x="9500" y="0"/>
                  </a:moveTo>
                  <a:cubicBezTo>
                    <a:pt x="9625" y="105"/>
                    <a:pt x="9751" y="189"/>
                    <a:pt x="9856" y="293"/>
                  </a:cubicBezTo>
                  <a:cubicBezTo>
                    <a:pt x="9981" y="419"/>
                    <a:pt x="10065" y="544"/>
                    <a:pt x="10190" y="649"/>
                  </a:cubicBezTo>
                  <a:cubicBezTo>
                    <a:pt x="10944" y="1256"/>
                    <a:pt x="11446" y="2072"/>
                    <a:pt x="12053" y="2804"/>
                  </a:cubicBezTo>
                  <a:cubicBezTo>
                    <a:pt x="12387" y="3557"/>
                    <a:pt x="12973" y="4122"/>
                    <a:pt x="13371" y="4855"/>
                  </a:cubicBezTo>
                  <a:cubicBezTo>
                    <a:pt x="13559" y="5252"/>
                    <a:pt x="13747" y="5671"/>
                    <a:pt x="13852" y="6110"/>
                  </a:cubicBezTo>
                  <a:cubicBezTo>
                    <a:pt x="13998" y="6696"/>
                    <a:pt x="14250" y="7219"/>
                    <a:pt x="14270" y="7826"/>
                  </a:cubicBezTo>
                  <a:cubicBezTo>
                    <a:pt x="14270" y="7993"/>
                    <a:pt x="14312" y="8161"/>
                    <a:pt x="14312" y="8349"/>
                  </a:cubicBezTo>
                  <a:cubicBezTo>
                    <a:pt x="14312" y="8726"/>
                    <a:pt x="14229" y="9060"/>
                    <a:pt x="13957" y="9395"/>
                  </a:cubicBezTo>
                  <a:cubicBezTo>
                    <a:pt x="13685" y="9730"/>
                    <a:pt x="13517" y="10169"/>
                    <a:pt x="13517" y="10630"/>
                  </a:cubicBezTo>
                  <a:cubicBezTo>
                    <a:pt x="13517" y="11111"/>
                    <a:pt x="13434" y="11571"/>
                    <a:pt x="13392" y="12052"/>
                  </a:cubicBezTo>
                  <a:cubicBezTo>
                    <a:pt x="13392" y="12136"/>
                    <a:pt x="13371" y="12199"/>
                    <a:pt x="13371" y="12283"/>
                  </a:cubicBezTo>
                  <a:cubicBezTo>
                    <a:pt x="13392" y="12889"/>
                    <a:pt x="13224" y="13433"/>
                    <a:pt x="12994" y="13977"/>
                  </a:cubicBezTo>
                  <a:cubicBezTo>
                    <a:pt x="12910" y="14166"/>
                    <a:pt x="12869" y="14375"/>
                    <a:pt x="12806" y="14584"/>
                  </a:cubicBezTo>
                  <a:cubicBezTo>
                    <a:pt x="12743" y="14877"/>
                    <a:pt x="12597" y="15128"/>
                    <a:pt x="12366" y="15296"/>
                  </a:cubicBezTo>
                  <a:cubicBezTo>
                    <a:pt x="12032" y="15547"/>
                    <a:pt x="11843" y="15902"/>
                    <a:pt x="11634" y="16216"/>
                  </a:cubicBezTo>
                  <a:cubicBezTo>
                    <a:pt x="11529" y="16384"/>
                    <a:pt x="11404" y="16551"/>
                    <a:pt x="11237" y="16677"/>
                  </a:cubicBezTo>
                  <a:cubicBezTo>
                    <a:pt x="11027" y="16865"/>
                    <a:pt x="10881" y="17074"/>
                    <a:pt x="10713" y="17262"/>
                  </a:cubicBezTo>
                  <a:cubicBezTo>
                    <a:pt x="10525" y="17493"/>
                    <a:pt x="10295" y="17702"/>
                    <a:pt x="10044" y="17827"/>
                  </a:cubicBezTo>
                  <a:cubicBezTo>
                    <a:pt x="9353" y="18204"/>
                    <a:pt x="8809" y="18685"/>
                    <a:pt x="8203" y="19166"/>
                  </a:cubicBezTo>
                  <a:lnTo>
                    <a:pt x="7972" y="19397"/>
                  </a:lnTo>
                  <a:cubicBezTo>
                    <a:pt x="7533" y="19941"/>
                    <a:pt x="7094" y="20464"/>
                    <a:pt x="6529" y="20924"/>
                  </a:cubicBezTo>
                  <a:cubicBezTo>
                    <a:pt x="6194" y="21196"/>
                    <a:pt x="5943" y="21594"/>
                    <a:pt x="5483" y="21782"/>
                  </a:cubicBezTo>
                  <a:cubicBezTo>
                    <a:pt x="5357" y="21824"/>
                    <a:pt x="5252" y="22012"/>
                    <a:pt x="5169" y="22179"/>
                  </a:cubicBezTo>
                  <a:cubicBezTo>
                    <a:pt x="5043" y="22410"/>
                    <a:pt x="4876" y="22493"/>
                    <a:pt x="4625" y="22514"/>
                  </a:cubicBezTo>
                  <a:cubicBezTo>
                    <a:pt x="4143" y="22535"/>
                    <a:pt x="3683" y="22598"/>
                    <a:pt x="3202" y="22640"/>
                  </a:cubicBezTo>
                  <a:cubicBezTo>
                    <a:pt x="2762" y="22661"/>
                    <a:pt x="2344" y="22556"/>
                    <a:pt x="1926" y="22493"/>
                  </a:cubicBezTo>
                  <a:cubicBezTo>
                    <a:pt x="1382" y="22389"/>
                    <a:pt x="858" y="22284"/>
                    <a:pt x="294" y="22138"/>
                  </a:cubicBezTo>
                  <a:cubicBezTo>
                    <a:pt x="252" y="22075"/>
                    <a:pt x="231" y="21970"/>
                    <a:pt x="210" y="21866"/>
                  </a:cubicBezTo>
                  <a:cubicBezTo>
                    <a:pt x="126" y="21259"/>
                    <a:pt x="84" y="20652"/>
                    <a:pt x="21" y="20045"/>
                  </a:cubicBezTo>
                  <a:cubicBezTo>
                    <a:pt x="1" y="19815"/>
                    <a:pt x="21" y="19606"/>
                    <a:pt x="42" y="19376"/>
                  </a:cubicBezTo>
                  <a:cubicBezTo>
                    <a:pt x="105" y="19062"/>
                    <a:pt x="84" y="18769"/>
                    <a:pt x="42" y="18455"/>
                  </a:cubicBezTo>
                  <a:cubicBezTo>
                    <a:pt x="21" y="18141"/>
                    <a:pt x="1" y="17806"/>
                    <a:pt x="1" y="17493"/>
                  </a:cubicBezTo>
                  <a:cubicBezTo>
                    <a:pt x="21" y="15735"/>
                    <a:pt x="63" y="14019"/>
                    <a:pt x="105" y="12262"/>
                  </a:cubicBezTo>
                  <a:cubicBezTo>
                    <a:pt x="105" y="12178"/>
                    <a:pt x="105" y="12094"/>
                    <a:pt x="126" y="11990"/>
                  </a:cubicBezTo>
                  <a:cubicBezTo>
                    <a:pt x="231" y="11927"/>
                    <a:pt x="335" y="11843"/>
                    <a:pt x="440" y="11780"/>
                  </a:cubicBezTo>
                  <a:cubicBezTo>
                    <a:pt x="545" y="11739"/>
                    <a:pt x="628" y="11655"/>
                    <a:pt x="733" y="11634"/>
                  </a:cubicBezTo>
                  <a:cubicBezTo>
                    <a:pt x="1695" y="11195"/>
                    <a:pt x="2532" y="10588"/>
                    <a:pt x="3390" y="9981"/>
                  </a:cubicBezTo>
                  <a:cubicBezTo>
                    <a:pt x="3871" y="9667"/>
                    <a:pt x="4290" y="9228"/>
                    <a:pt x="4834" y="8956"/>
                  </a:cubicBezTo>
                  <a:cubicBezTo>
                    <a:pt x="5629" y="8286"/>
                    <a:pt x="6257" y="7470"/>
                    <a:pt x="6675" y="6529"/>
                  </a:cubicBezTo>
                  <a:cubicBezTo>
                    <a:pt x="6780" y="6278"/>
                    <a:pt x="6801" y="5985"/>
                    <a:pt x="6843" y="5692"/>
                  </a:cubicBezTo>
                  <a:cubicBezTo>
                    <a:pt x="6884" y="5608"/>
                    <a:pt x="6822" y="5503"/>
                    <a:pt x="6780" y="5441"/>
                  </a:cubicBezTo>
                  <a:cubicBezTo>
                    <a:pt x="6696" y="5252"/>
                    <a:pt x="6466" y="5252"/>
                    <a:pt x="6361" y="5399"/>
                  </a:cubicBezTo>
                  <a:cubicBezTo>
                    <a:pt x="6278" y="5503"/>
                    <a:pt x="6215" y="5650"/>
                    <a:pt x="6194" y="5775"/>
                  </a:cubicBezTo>
                  <a:cubicBezTo>
                    <a:pt x="5985" y="6424"/>
                    <a:pt x="5545" y="6968"/>
                    <a:pt x="5127" y="7491"/>
                  </a:cubicBezTo>
                  <a:cubicBezTo>
                    <a:pt x="4918" y="7763"/>
                    <a:pt x="4646" y="7993"/>
                    <a:pt x="4395" y="8223"/>
                  </a:cubicBezTo>
                  <a:cubicBezTo>
                    <a:pt x="4290" y="8328"/>
                    <a:pt x="4164" y="8412"/>
                    <a:pt x="4018" y="8495"/>
                  </a:cubicBezTo>
                  <a:cubicBezTo>
                    <a:pt x="3704" y="8642"/>
                    <a:pt x="3432" y="8830"/>
                    <a:pt x="3223" y="9102"/>
                  </a:cubicBezTo>
                  <a:cubicBezTo>
                    <a:pt x="3223" y="9123"/>
                    <a:pt x="3181" y="9123"/>
                    <a:pt x="3160" y="9144"/>
                  </a:cubicBezTo>
                  <a:cubicBezTo>
                    <a:pt x="3034" y="9249"/>
                    <a:pt x="2909" y="9353"/>
                    <a:pt x="2742" y="9437"/>
                  </a:cubicBezTo>
                  <a:cubicBezTo>
                    <a:pt x="1967" y="9897"/>
                    <a:pt x="1235" y="10504"/>
                    <a:pt x="335" y="10818"/>
                  </a:cubicBezTo>
                  <a:cubicBezTo>
                    <a:pt x="210" y="10734"/>
                    <a:pt x="252" y="10609"/>
                    <a:pt x="294" y="10504"/>
                  </a:cubicBezTo>
                  <a:cubicBezTo>
                    <a:pt x="440" y="9437"/>
                    <a:pt x="524" y="8370"/>
                    <a:pt x="482" y="7261"/>
                  </a:cubicBezTo>
                  <a:cubicBezTo>
                    <a:pt x="482" y="7010"/>
                    <a:pt x="545" y="6738"/>
                    <a:pt x="586" y="6487"/>
                  </a:cubicBezTo>
                  <a:cubicBezTo>
                    <a:pt x="733" y="5692"/>
                    <a:pt x="691" y="4876"/>
                    <a:pt x="775" y="4101"/>
                  </a:cubicBezTo>
                  <a:cubicBezTo>
                    <a:pt x="817" y="3934"/>
                    <a:pt x="817" y="3767"/>
                    <a:pt x="838" y="3599"/>
                  </a:cubicBezTo>
                  <a:cubicBezTo>
                    <a:pt x="879" y="3390"/>
                    <a:pt x="984" y="3181"/>
                    <a:pt x="1047" y="2951"/>
                  </a:cubicBezTo>
                  <a:cubicBezTo>
                    <a:pt x="1298" y="2846"/>
                    <a:pt x="1591" y="2888"/>
                    <a:pt x="1821" y="2888"/>
                  </a:cubicBezTo>
                  <a:cubicBezTo>
                    <a:pt x="2302" y="2930"/>
                    <a:pt x="2762" y="2846"/>
                    <a:pt x="3202" y="2679"/>
                  </a:cubicBezTo>
                  <a:cubicBezTo>
                    <a:pt x="4018" y="2428"/>
                    <a:pt x="4855" y="2218"/>
                    <a:pt x="5671" y="1946"/>
                  </a:cubicBezTo>
                  <a:cubicBezTo>
                    <a:pt x="6340" y="1716"/>
                    <a:pt x="7031" y="1465"/>
                    <a:pt x="7680" y="1172"/>
                  </a:cubicBezTo>
                  <a:cubicBezTo>
                    <a:pt x="7868" y="1088"/>
                    <a:pt x="8056" y="963"/>
                    <a:pt x="8203" y="858"/>
                  </a:cubicBezTo>
                  <a:cubicBezTo>
                    <a:pt x="8621" y="565"/>
                    <a:pt x="9040" y="293"/>
                    <a:pt x="95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4614563" y="2949200"/>
              <a:ext cx="285625" cy="463475"/>
            </a:xfrm>
            <a:custGeom>
              <a:avLst/>
              <a:gdLst/>
              <a:ahLst/>
              <a:cxnLst/>
              <a:rect l="l" t="t" r="r" b="b"/>
              <a:pathLst>
                <a:path w="11425" h="18539" extrusionOk="0">
                  <a:moveTo>
                    <a:pt x="8558" y="1172"/>
                  </a:moveTo>
                  <a:cubicBezTo>
                    <a:pt x="8579" y="1298"/>
                    <a:pt x="8600" y="1340"/>
                    <a:pt x="8579" y="1382"/>
                  </a:cubicBezTo>
                  <a:cubicBezTo>
                    <a:pt x="8517" y="2072"/>
                    <a:pt x="8684" y="2679"/>
                    <a:pt x="8830" y="3348"/>
                  </a:cubicBezTo>
                  <a:cubicBezTo>
                    <a:pt x="8935" y="3725"/>
                    <a:pt x="9019" y="4123"/>
                    <a:pt x="9123" y="4499"/>
                  </a:cubicBezTo>
                  <a:cubicBezTo>
                    <a:pt x="9207" y="4834"/>
                    <a:pt x="9228" y="5211"/>
                    <a:pt x="9270" y="5566"/>
                  </a:cubicBezTo>
                  <a:cubicBezTo>
                    <a:pt x="9333" y="6110"/>
                    <a:pt x="9458" y="6696"/>
                    <a:pt x="9437" y="7261"/>
                  </a:cubicBezTo>
                  <a:cubicBezTo>
                    <a:pt x="9667" y="7952"/>
                    <a:pt x="9646" y="8684"/>
                    <a:pt x="9898" y="9353"/>
                  </a:cubicBezTo>
                  <a:cubicBezTo>
                    <a:pt x="10023" y="9646"/>
                    <a:pt x="10044" y="9981"/>
                    <a:pt x="10086" y="10295"/>
                  </a:cubicBezTo>
                  <a:cubicBezTo>
                    <a:pt x="10107" y="10462"/>
                    <a:pt x="10170" y="10651"/>
                    <a:pt x="10190" y="10797"/>
                  </a:cubicBezTo>
                  <a:cubicBezTo>
                    <a:pt x="10211" y="11027"/>
                    <a:pt x="10295" y="11237"/>
                    <a:pt x="10274" y="11488"/>
                  </a:cubicBezTo>
                  <a:cubicBezTo>
                    <a:pt x="10253" y="11822"/>
                    <a:pt x="10379" y="12157"/>
                    <a:pt x="10421" y="12471"/>
                  </a:cubicBezTo>
                  <a:cubicBezTo>
                    <a:pt x="10463" y="12680"/>
                    <a:pt x="10609" y="12806"/>
                    <a:pt x="10818" y="12806"/>
                  </a:cubicBezTo>
                  <a:cubicBezTo>
                    <a:pt x="11027" y="12827"/>
                    <a:pt x="11237" y="12827"/>
                    <a:pt x="11425" y="13078"/>
                  </a:cubicBezTo>
                  <a:cubicBezTo>
                    <a:pt x="11425" y="14647"/>
                    <a:pt x="11425" y="16237"/>
                    <a:pt x="11404" y="17848"/>
                  </a:cubicBezTo>
                  <a:cubicBezTo>
                    <a:pt x="11404" y="17932"/>
                    <a:pt x="11383" y="18037"/>
                    <a:pt x="11341" y="18141"/>
                  </a:cubicBezTo>
                  <a:cubicBezTo>
                    <a:pt x="11090" y="18162"/>
                    <a:pt x="10860" y="18225"/>
                    <a:pt x="10588" y="18225"/>
                  </a:cubicBezTo>
                  <a:cubicBezTo>
                    <a:pt x="9960" y="18204"/>
                    <a:pt x="9354" y="18351"/>
                    <a:pt x="8726" y="18267"/>
                  </a:cubicBezTo>
                  <a:cubicBezTo>
                    <a:pt x="8579" y="18246"/>
                    <a:pt x="8412" y="18246"/>
                    <a:pt x="8286" y="18309"/>
                  </a:cubicBezTo>
                  <a:cubicBezTo>
                    <a:pt x="7973" y="18434"/>
                    <a:pt x="7638" y="18455"/>
                    <a:pt x="7303" y="18497"/>
                  </a:cubicBezTo>
                  <a:cubicBezTo>
                    <a:pt x="7052" y="18497"/>
                    <a:pt x="6822" y="18539"/>
                    <a:pt x="6592" y="18434"/>
                  </a:cubicBezTo>
                  <a:cubicBezTo>
                    <a:pt x="6069" y="18497"/>
                    <a:pt x="5587" y="18309"/>
                    <a:pt x="5127" y="18037"/>
                  </a:cubicBezTo>
                  <a:cubicBezTo>
                    <a:pt x="4897" y="17911"/>
                    <a:pt x="4688" y="17974"/>
                    <a:pt x="4499" y="18141"/>
                  </a:cubicBezTo>
                  <a:cubicBezTo>
                    <a:pt x="4374" y="18037"/>
                    <a:pt x="4227" y="17953"/>
                    <a:pt x="4102" y="17890"/>
                  </a:cubicBezTo>
                  <a:cubicBezTo>
                    <a:pt x="3955" y="17786"/>
                    <a:pt x="3809" y="17639"/>
                    <a:pt x="3662" y="17514"/>
                  </a:cubicBezTo>
                  <a:cubicBezTo>
                    <a:pt x="3537" y="17409"/>
                    <a:pt x="3432" y="17283"/>
                    <a:pt x="3286" y="17158"/>
                  </a:cubicBezTo>
                  <a:cubicBezTo>
                    <a:pt x="3160" y="17011"/>
                    <a:pt x="3056" y="16865"/>
                    <a:pt x="2909" y="16760"/>
                  </a:cubicBezTo>
                  <a:cubicBezTo>
                    <a:pt x="2742" y="16656"/>
                    <a:pt x="2616" y="16488"/>
                    <a:pt x="2532" y="16342"/>
                  </a:cubicBezTo>
                  <a:cubicBezTo>
                    <a:pt x="2240" y="15819"/>
                    <a:pt x="1926" y="15296"/>
                    <a:pt x="1779" y="14689"/>
                  </a:cubicBezTo>
                  <a:cubicBezTo>
                    <a:pt x="1696" y="14396"/>
                    <a:pt x="1570" y="14124"/>
                    <a:pt x="1444" y="13852"/>
                  </a:cubicBezTo>
                  <a:cubicBezTo>
                    <a:pt x="1403" y="13789"/>
                    <a:pt x="1361" y="13664"/>
                    <a:pt x="1361" y="13601"/>
                  </a:cubicBezTo>
                  <a:cubicBezTo>
                    <a:pt x="1382" y="13141"/>
                    <a:pt x="1193" y="12743"/>
                    <a:pt x="1089" y="12304"/>
                  </a:cubicBezTo>
                  <a:cubicBezTo>
                    <a:pt x="1047" y="12178"/>
                    <a:pt x="1047" y="12032"/>
                    <a:pt x="1005" y="11864"/>
                  </a:cubicBezTo>
                  <a:lnTo>
                    <a:pt x="1005" y="11634"/>
                  </a:lnTo>
                  <a:cubicBezTo>
                    <a:pt x="796" y="10944"/>
                    <a:pt x="796" y="10211"/>
                    <a:pt x="566" y="9542"/>
                  </a:cubicBezTo>
                  <a:cubicBezTo>
                    <a:pt x="524" y="9416"/>
                    <a:pt x="524" y="9249"/>
                    <a:pt x="482" y="9102"/>
                  </a:cubicBezTo>
                  <a:cubicBezTo>
                    <a:pt x="461" y="8935"/>
                    <a:pt x="440" y="8809"/>
                    <a:pt x="377" y="8642"/>
                  </a:cubicBezTo>
                  <a:cubicBezTo>
                    <a:pt x="231" y="8224"/>
                    <a:pt x="147" y="7805"/>
                    <a:pt x="147" y="7366"/>
                  </a:cubicBezTo>
                  <a:cubicBezTo>
                    <a:pt x="147" y="7115"/>
                    <a:pt x="147" y="6843"/>
                    <a:pt x="43" y="6592"/>
                  </a:cubicBezTo>
                  <a:cubicBezTo>
                    <a:pt x="1" y="6445"/>
                    <a:pt x="1" y="6299"/>
                    <a:pt x="22" y="6131"/>
                  </a:cubicBezTo>
                  <a:cubicBezTo>
                    <a:pt x="126" y="5378"/>
                    <a:pt x="315" y="4646"/>
                    <a:pt x="628" y="3976"/>
                  </a:cubicBezTo>
                  <a:cubicBezTo>
                    <a:pt x="691" y="3788"/>
                    <a:pt x="796" y="3579"/>
                    <a:pt x="859" y="3390"/>
                  </a:cubicBezTo>
                  <a:cubicBezTo>
                    <a:pt x="963" y="3139"/>
                    <a:pt x="1068" y="2867"/>
                    <a:pt x="1340" y="2721"/>
                  </a:cubicBezTo>
                  <a:cubicBezTo>
                    <a:pt x="1465" y="2637"/>
                    <a:pt x="1570" y="2449"/>
                    <a:pt x="1612" y="2323"/>
                  </a:cubicBezTo>
                  <a:cubicBezTo>
                    <a:pt x="1905" y="1716"/>
                    <a:pt x="2344" y="1277"/>
                    <a:pt x="2825" y="838"/>
                  </a:cubicBezTo>
                  <a:cubicBezTo>
                    <a:pt x="3097" y="566"/>
                    <a:pt x="3453" y="356"/>
                    <a:pt x="3809" y="210"/>
                  </a:cubicBezTo>
                  <a:cubicBezTo>
                    <a:pt x="4332" y="1"/>
                    <a:pt x="4876" y="63"/>
                    <a:pt x="5441" y="231"/>
                  </a:cubicBezTo>
                  <a:cubicBezTo>
                    <a:pt x="5692" y="273"/>
                    <a:pt x="5964" y="356"/>
                    <a:pt x="6215" y="419"/>
                  </a:cubicBezTo>
                  <a:cubicBezTo>
                    <a:pt x="6696" y="524"/>
                    <a:pt x="7136" y="628"/>
                    <a:pt x="7575" y="796"/>
                  </a:cubicBezTo>
                  <a:cubicBezTo>
                    <a:pt x="7701" y="858"/>
                    <a:pt x="7868" y="900"/>
                    <a:pt x="7994" y="963"/>
                  </a:cubicBezTo>
                  <a:cubicBezTo>
                    <a:pt x="8245" y="1026"/>
                    <a:pt x="8391" y="1089"/>
                    <a:pt x="8558" y="1172"/>
                  </a:cubicBezTo>
                  <a:close/>
                  <a:moveTo>
                    <a:pt x="4709" y="8496"/>
                  </a:moveTo>
                  <a:cubicBezTo>
                    <a:pt x="4625" y="8579"/>
                    <a:pt x="4583" y="8600"/>
                    <a:pt x="4541" y="8684"/>
                  </a:cubicBezTo>
                  <a:cubicBezTo>
                    <a:pt x="4374" y="9040"/>
                    <a:pt x="4332" y="9437"/>
                    <a:pt x="4437" y="9856"/>
                  </a:cubicBezTo>
                  <a:cubicBezTo>
                    <a:pt x="4583" y="10337"/>
                    <a:pt x="4709" y="10818"/>
                    <a:pt x="4855" y="11278"/>
                  </a:cubicBezTo>
                  <a:cubicBezTo>
                    <a:pt x="5273" y="12366"/>
                    <a:pt x="5859" y="13371"/>
                    <a:pt x="7010" y="13894"/>
                  </a:cubicBezTo>
                  <a:cubicBezTo>
                    <a:pt x="7136" y="13936"/>
                    <a:pt x="7240" y="14019"/>
                    <a:pt x="7345" y="14061"/>
                  </a:cubicBezTo>
                  <a:cubicBezTo>
                    <a:pt x="7450" y="14124"/>
                    <a:pt x="7554" y="14145"/>
                    <a:pt x="7659" y="14145"/>
                  </a:cubicBezTo>
                  <a:lnTo>
                    <a:pt x="9082" y="14061"/>
                  </a:lnTo>
                  <a:cubicBezTo>
                    <a:pt x="9354" y="14040"/>
                    <a:pt x="9500" y="13852"/>
                    <a:pt x="9500" y="13538"/>
                  </a:cubicBezTo>
                  <a:cubicBezTo>
                    <a:pt x="9312" y="13434"/>
                    <a:pt x="9102" y="13413"/>
                    <a:pt x="8893" y="13392"/>
                  </a:cubicBezTo>
                  <a:cubicBezTo>
                    <a:pt x="8642" y="13371"/>
                    <a:pt x="8454" y="13329"/>
                    <a:pt x="8203" y="13371"/>
                  </a:cubicBezTo>
                  <a:cubicBezTo>
                    <a:pt x="7847" y="13392"/>
                    <a:pt x="7533" y="13287"/>
                    <a:pt x="7240" y="13078"/>
                  </a:cubicBezTo>
                  <a:lnTo>
                    <a:pt x="6843" y="12848"/>
                  </a:lnTo>
                  <a:cubicBezTo>
                    <a:pt x="6592" y="12701"/>
                    <a:pt x="6403" y="12492"/>
                    <a:pt x="6236" y="12262"/>
                  </a:cubicBezTo>
                  <a:cubicBezTo>
                    <a:pt x="5755" y="11613"/>
                    <a:pt x="5399" y="10881"/>
                    <a:pt x="5148" y="10086"/>
                  </a:cubicBezTo>
                  <a:cubicBezTo>
                    <a:pt x="5043" y="9814"/>
                    <a:pt x="4939" y="9521"/>
                    <a:pt x="4960" y="9207"/>
                  </a:cubicBezTo>
                  <a:cubicBezTo>
                    <a:pt x="4960" y="8935"/>
                    <a:pt x="4918" y="8705"/>
                    <a:pt x="4709" y="84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4922663" y="3127050"/>
              <a:ext cx="509000" cy="310750"/>
            </a:xfrm>
            <a:custGeom>
              <a:avLst/>
              <a:gdLst/>
              <a:ahLst/>
              <a:cxnLst/>
              <a:rect l="l" t="t" r="r" b="b"/>
              <a:pathLst>
                <a:path w="20360" h="12430" extrusionOk="0">
                  <a:moveTo>
                    <a:pt x="147" y="11927"/>
                  </a:moveTo>
                  <a:cubicBezTo>
                    <a:pt x="105" y="11467"/>
                    <a:pt x="22" y="11027"/>
                    <a:pt x="22" y="10588"/>
                  </a:cubicBezTo>
                  <a:cubicBezTo>
                    <a:pt x="1" y="9186"/>
                    <a:pt x="1" y="7784"/>
                    <a:pt x="1" y="6382"/>
                  </a:cubicBezTo>
                  <a:cubicBezTo>
                    <a:pt x="1" y="6215"/>
                    <a:pt x="22" y="6089"/>
                    <a:pt x="22" y="5901"/>
                  </a:cubicBezTo>
                  <a:cubicBezTo>
                    <a:pt x="231" y="5901"/>
                    <a:pt x="377" y="5880"/>
                    <a:pt x="545" y="5880"/>
                  </a:cubicBezTo>
                  <a:lnTo>
                    <a:pt x="2574" y="5880"/>
                  </a:lnTo>
                  <a:cubicBezTo>
                    <a:pt x="2825" y="5880"/>
                    <a:pt x="3035" y="5817"/>
                    <a:pt x="3265" y="5776"/>
                  </a:cubicBezTo>
                  <a:cubicBezTo>
                    <a:pt x="3369" y="5755"/>
                    <a:pt x="3474" y="5713"/>
                    <a:pt x="3600" y="5692"/>
                  </a:cubicBezTo>
                  <a:cubicBezTo>
                    <a:pt x="4185" y="5629"/>
                    <a:pt x="4771" y="5566"/>
                    <a:pt x="5357" y="5462"/>
                  </a:cubicBezTo>
                  <a:cubicBezTo>
                    <a:pt x="6089" y="5315"/>
                    <a:pt x="6801" y="5106"/>
                    <a:pt x="7491" y="4918"/>
                  </a:cubicBezTo>
                  <a:cubicBezTo>
                    <a:pt x="7701" y="4855"/>
                    <a:pt x="7910" y="4750"/>
                    <a:pt x="8161" y="4708"/>
                  </a:cubicBezTo>
                  <a:cubicBezTo>
                    <a:pt x="8328" y="4646"/>
                    <a:pt x="8517" y="4583"/>
                    <a:pt x="8684" y="4520"/>
                  </a:cubicBezTo>
                  <a:cubicBezTo>
                    <a:pt x="8789" y="4478"/>
                    <a:pt x="8893" y="4395"/>
                    <a:pt x="8977" y="4395"/>
                  </a:cubicBezTo>
                  <a:cubicBezTo>
                    <a:pt x="9667" y="4311"/>
                    <a:pt x="10170" y="3892"/>
                    <a:pt x="10651" y="3495"/>
                  </a:cubicBezTo>
                  <a:cubicBezTo>
                    <a:pt x="10797" y="3390"/>
                    <a:pt x="10944" y="3348"/>
                    <a:pt x="11111" y="3265"/>
                  </a:cubicBezTo>
                  <a:cubicBezTo>
                    <a:pt x="11634" y="3035"/>
                    <a:pt x="12178" y="2763"/>
                    <a:pt x="12701" y="2532"/>
                  </a:cubicBezTo>
                  <a:cubicBezTo>
                    <a:pt x="13245" y="2302"/>
                    <a:pt x="13727" y="1967"/>
                    <a:pt x="14187" y="1591"/>
                  </a:cubicBezTo>
                  <a:cubicBezTo>
                    <a:pt x="14584" y="1298"/>
                    <a:pt x="14919" y="942"/>
                    <a:pt x="15191" y="503"/>
                  </a:cubicBezTo>
                  <a:cubicBezTo>
                    <a:pt x="15296" y="314"/>
                    <a:pt x="15421" y="147"/>
                    <a:pt x="15547" y="1"/>
                  </a:cubicBezTo>
                  <a:cubicBezTo>
                    <a:pt x="15861" y="42"/>
                    <a:pt x="16091" y="210"/>
                    <a:pt x="16300" y="398"/>
                  </a:cubicBezTo>
                  <a:cubicBezTo>
                    <a:pt x="16489" y="524"/>
                    <a:pt x="16677" y="670"/>
                    <a:pt x="16865" y="817"/>
                  </a:cubicBezTo>
                  <a:cubicBezTo>
                    <a:pt x="16907" y="858"/>
                    <a:pt x="16991" y="879"/>
                    <a:pt x="17033" y="942"/>
                  </a:cubicBezTo>
                  <a:cubicBezTo>
                    <a:pt x="17514" y="1444"/>
                    <a:pt x="18079" y="1654"/>
                    <a:pt x="18748" y="1758"/>
                  </a:cubicBezTo>
                  <a:cubicBezTo>
                    <a:pt x="19104" y="1800"/>
                    <a:pt x="19502" y="1800"/>
                    <a:pt x="19836" y="1988"/>
                  </a:cubicBezTo>
                  <a:cubicBezTo>
                    <a:pt x="19941" y="2030"/>
                    <a:pt x="20046" y="2093"/>
                    <a:pt x="20129" y="2177"/>
                  </a:cubicBezTo>
                  <a:cubicBezTo>
                    <a:pt x="20318" y="2344"/>
                    <a:pt x="20359" y="2637"/>
                    <a:pt x="20213" y="2846"/>
                  </a:cubicBezTo>
                  <a:cubicBezTo>
                    <a:pt x="20025" y="3076"/>
                    <a:pt x="19983" y="3369"/>
                    <a:pt x="19920" y="3641"/>
                  </a:cubicBezTo>
                  <a:cubicBezTo>
                    <a:pt x="19857" y="3851"/>
                    <a:pt x="19794" y="4060"/>
                    <a:pt x="19711" y="4290"/>
                  </a:cubicBezTo>
                  <a:cubicBezTo>
                    <a:pt x="19627" y="4520"/>
                    <a:pt x="19522" y="4729"/>
                    <a:pt x="19418" y="4959"/>
                  </a:cubicBezTo>
                  <a:cubicBezTo>
                    <a:pt x="19271" y="5336"/>
                    <a:pt x="19125" y="5692"/>
                    <a:pt x="18811" y="5985"/>
                  </a:cubicBezTo>
                  <a:cubicBezTo>
                    <a:pt x="18748" y="6068"/>
                    <a:pt x="18665" y="6194"/>
                    <a:pt x="18644" y="6320"/>
                  </a:cubicBezTo>
                  <a:cubicBezTo>
                    <a:pt x="18434" y="7094"/>
                    <a:pt x="17932" y="7659"/>
                    <a:pt x="17305" y="8098"/>
                  </a:cubicBezTo>
                  <a:cubicBezTo>
                    <a:pt x="16802" y="8475"/>
                    <a:pt x="16300" y="8809"/>
                    <a:pt x="15735" y="8998"/>
                  </a:cubicBezTo>
                  <a:cubicBezTo>
                    <a:pt x="15631" y="9019"/>
                    <a:pt x="15526" y="9081"/>
                    <a:pt x="15421" y="9144"/>
                  </a:cubicBezTo>
                  <a:cubicBezTo>
                    <a:pt x="14794" y="9667"/>
                    <a:pt x="14061" y="9939"/>
                    <a:pt x="13266" y="10190"/>
                  </a:cubicBezTo>
                  <a:cubicBezTo>
                    <a:pt x="12952" y="10295"/>
                    <a:pt x="12618" y="10400"/>
                    <a:pt x="12387" y="10672"/>
                  </a:cubicBezTo>
                  <a:cubicBezTo>
                    <a:pt x="12304" y="10755"/>
                    <a:pt x="12199" y="10776"/>
                    <a:pt x="12095" y="10818"/>
                  </a:cubicBezTo>
                  <a:cubicBezTo>
                    <a:pt x="11864" y="10923"/>
                    <a:pt x="11592" y="11027"/>
                    <a:pt x="11362" y="11174"/>
                  </a:cubicBezTo>
                  <a:cubicBezTo>
                    <a:pt x="11132" y="11278"/>
                    <a:pt x="10923" y="11383"/>
                    <a:pt x="10651" y="11404"/>
                  </a:cubicBezTo>
                  <a:cubicBezTo>
                    <a:pt x="10546" y="11404"/>
                    <a:pt x="10483" y="11425"/>
                    <a:pt x="10400" y="11467"/>
                  </a:cubicBezTo>
                  <a:cubicBezTo>
                    <a:pt x="9500" y="11906"/>
                    <a:pt x="8538" y="11990"/>
                    <a:pt x="7596" y="12094"/>
                  </a:cubicBezTo>
                  <a:lnTo>
                    <a:pt x="7491" y="12094"/>
                  </a:lnTo>
                  <a:cubicBezTo>
                    <a:pt x="7031" y="12283"/>
                    <a:pt x="6529" y="12199"/>
                    <a:pt x="6027" y="12241"/>
                  </a:cubicBezTo>
                  <a:cubicBezTo>
                    <a:pt x="5880" y="12241"/>
                    <a:pt x="5692" y="12241"/>
                    <a:pt x="5566" y="12366"/>
                  </a:cubicBezTo>
                  <a:cubicBezTo>
                    <a:pt x="5504" y="12429"/>
                    <a:pt x="5357" y="12429"/>
                    <a:pt x="5253" y="12429"/>
                  </a:cubicBezTo>
                  <a:lnTo>
                    <a:pt x="2281" y="12429"/>
                  </a:lnTo>
                  <a:lnTo>
                    <a:pt x="2240" y="12429"/>
                  </a:lnTo>
                  <a:cubicBezTo>
                    <a:pt x="1905" y="12429"/>
                    <a:pt x="1612" y="12178"/>
                    <a:pt x="1235" y="12241"/>
                  </a:cubicBezTo>
                  <a:cubicBezTo>
                    <a:pt x="900" y="12283"/>
                    <a:pt x="607" y="12136"/>
                    <a:pt x="294" y="12053"/>
                  </a:cubicBezTo>
                  <a:cubicBezTo>
                    <a:pt x="231" y="12011"/>
                    <a:pt x="231" y="12011"/>
                    <a:pt x="147" y="119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5428488" y="3056950"/>
              <a:ext cx="711425" cy="207175"/>
            </a:xfrm>
            <a:custGeom>
              <a:avLst/>
              <a:gdLst/>
              <a:ahLst/>
              <a:cxnLst/>
              <a:rect l="l" t="t" r="r" b="b"/>
              <a:pathLst>
                <a:path w="28457" h="8287" extrusionOk="0">
                  <a:moveTo>
                    <a:pt x="28457" y="22"/>
                  </a:moveTo>
                  <a:cubicBezTo>
                    <a:pt x="28373" y="440"/>
                    <a:pt x="28143" y="796"/>
                    <a:pt x="28038" y="1152"/>
                  </a:cubicBezTo>
                  <a:cubicBezTo>
                    <a:pt x="27934" y="1549"/>
                    <a:pt x="27892" y="1947"/>
                    <a:pt x="27808" y="2302"/>
                  </a:cubicBezTo>
                  <a:cubicBezTo>
                    <a:pt x="27683" y="2365"/>
                    <a:pt x="27578" y="2386"/>
                    <a:pt x="27474" y="2407"/>
                  </a:cubicBezTo>
                  <a:cubicBezTo>
                    <a:pt x="25318" y="2763"/>
                    <a:pt x="23226" y="3370"/>
                    <a:pt x="21113" y="3955"/>
                  </a:cubicBezTo>
                  <a:cubicBezTo>
                    <a:pt x="19899" y="4290"/>
                    <a:pt x="18686" y="4541"/>
                    <a:pt x="17472" y="4855"/>
                  </a:cubicBezTo>
                  <a:cubicBezTo>
                    <a:pt x="17347" y="4897"/>
                    <a:pt x="17242" y="4918"/>
                    <a:pt x="17075" y="4855"/>
                  </a:cubicBezTo>
                  <a:cubicBezTo>
                    <a:pt x="17012" y="4813"/>
                    <a:pt x="16844" y="4834"/>
                    <a:pt x="16740" y="4834"/>
                  </a:cubicBezTo>
                  <a:cubicBezTo>
                    <a:pt x="15463" y="5023"/>
                    <a:pt x="14187" y="5148"/>
                    <a:pt x="12911" y="5420"/>
                  </a:cubicBezTo>
                  <a:cubicBezTo>
                    <a:pt x="11446" y="5713"/>
                    <a:pt x="10002" y="6069"/>
                    <a:pt x="8559" y="6487"/>
                  </a:cubicBezTo>
                  <a:cubicBezTo>
                    <a:pt x="7805" y="6696"/>
                    <a:pt x="6989" y="6780"/>
                    <a:pt x="6194" y="6906"/>
                  </a:cubicBezTo>
                  <a:cubicBezTo>
                    <a:pt x="5776" y="6989"/>
                    <a:pt x="5336" y="6989"/>
                    <a:pt x="4897" y="7031"/>
                  </a:cubicBezTo>
                  <a:cubicBezTo>
                    <a:pt x="4499" y="7094"/>
                    <a:pt x="4102" y="7219"/>
                    <a:pt x="3746" y="7303"/>
                  </a:cubicBezTo>
                  <a:cubicBezTo>
                    <a:pt x="3328" y="7408"/>
                    <a:pt x="2888" y="7450"/>
                    <a:pt x="2470" y="7596"/>
                  </a:cubicBezTo>
                  <a:cubicBezTo>
                    <a:pt x="2093" y="7701"/>
                    <a:pt x="1758" y="7826"/>
                    <a:pt x="1382" y="7952"/>
                  </a:cubicBezTo>
                  <a:cubicBezTo>
                    <a:pt x="1256" y="8015"/>
                    <a:pt x="1110" y="8077"/>
                    <a:pt x="963" y="8140"/>
                  </a:cubicBezTo>
                  <a:cubicBezTo>
                    <a:pt x="629" y="8287"/>
                    <a:pt x="336" y="8245"/>
                    <a:pt x="105" y="7952"/>
                  </a:cubicBezTo>
                  <a:cubicBezTo>
                    <a:pt x="85" y="7910"/>
                    <a:pt x="22" y="7847"/>
                    <a:pt x="1" y="7805"/>
                  </a:cubicBezTo>
                  <a:cubicBezTo>
                    <a:pt x="168" y="7387"/>
                    <a:pt x="419" y="6947"/>
                    <a:pt x="440" y="6487"/>
                  </a:cubicBezTo>
                  <a:cubicBezTo>
                    <a:pt x="482" y="6048"/>
                    <a:pt x="524" y="5608"/>
                    <a:pt x="545" y="5127"/>
                  </a:cubicBezTo>
                  <a:cubicBezTo>
                    <a:pt x="921" y="4960"/>
                    <a:pt x="1277" y="4960"/>
                    <a:pt x="1675" y="4918"/>
                  </a:cubicBezTo>
                  <a:cubicBezTo>
                    <a:pt x="5315" y="4416"/>
                    <a:pt x="8956" y="3788"/>
                    <a:pt x="12534" y="3014"/>
                  </a:cubicBezTo>
                  <a:cubicBezTo>
                    <a:pt x="14145" y="2679"/>
                    <a:pt x="15777" y="2365"/>
                    <a:pt x="17367" y="2030"/>
                  </a:cubicBezTo>
                  <a:cubicBezTo>
                    <a:pt x="17451" y="2010"/>
                    <a:pt x="17535" y="2010"/>
                    <a:pt x="17577" y="1989"/>
                  </a:cubicBezTo>
                  <a:cubicBezTo>
                    <a:pt x="19104" y="1507"/>
                    <a:pt x="20694" y="1277"/>
                    <a:pt x="22243" y="1026"/>
                  </a:cubicBezTo>
                  <a:cubicBezTo>
                    <a:pt x="24230" y="670"/>
                    <a:pt x="26239" y="357"/>
                    <a:pt x="28248" y="43"/>
                  </a:cubicBezTo>
                  <a:cubicBezTo>
                    <a:pt x="28331" y="1"/>
                    <a:pt x="28352" y="1"/>
                    <a:pt x="28457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6556288" y="2833075"/>
              <a:ext cx="620925" cy="192000"/>
            </a:xfrm>
            <a:custGeom>
              <a:avLst/>
              <a:gdLst/>
              <a:ahLst/>
              <a:cxnLst/>
              <a:rect l="l" t="t" r="r" b="b"/>
              <a:pathLst>
                <a:path w="24837" h="7680" extrusionOk="0">
                  <a:moveTo>
                    <a:pt x="24836" y="1"/>
                  </a:moveTo>
                  <a:cubicBezTo>
                    <a:pt x="24732" y="210"/>
                    <a:pt x="24669" y="335"/>
                    <a:pt x="24627" y="461"/>
                  </a:cubicBezTo>
                  <a:cubicBezTo>
                    <a:pt x="24481" y="691"/>
                    <a:pt x="24355" y="921"/>
                    <a:pt x="24230" y="1130"/>
                  </a:cubicBezTo>
                  <a:cubicBezTo>
                    <a:pt x="24146" y="1298"/>
                    <a:pt x="24062" y="1423"/>
                    <a:pt x="24000" y="1591"/>
                  </a:cubicBezTo>
                  <a:cubicBezTo>
                    <a:pt x="23916" y="1737"/>
                    <a:pt x="23811" y="1925"/>
                    <a:pt x="23728" y="2072"/>
                  </a:cubicBezTo>
                  <a:cubicBezTo>
                    <a:pt x="23581" y="2428"/>
                    <a:pt x="23602" y="2742"/>
                    <a:pt x="23832" y="3055"/>
                  </a:cubicBezTo>
                  <a:cubicBezTo>
                    <a:pt x="23895" y="3097"/>
                    <a:pt x="23916" y="3160"/>
                    <a:pt x="24000" y="3286"/>
                  </a:cubicBezTo>
                  <a:cubicBezTo>
                    <a:pt x="23686" y="3369"/>
                    <a:pt x="23414" y="3432"/>
                    <a:pt x="23121" y="3495"/>
                  </a:cubicBezTo>
                  <a:cubicBezTo>
                    <a:pt x="22807" y="3537"/>
                    <a:pt x="22493" y="3599"/>
                    <a:pt x="22179" y="3725"/>
                  </a:cubicBezTo>
                  <a:cubicBezTo>
                    <a:pt x="22033" y="3809"/>
                    <a:pt x="21844" y="3788"/>
                    <a:pt x="21698" y="3809"/>
                  </a:cubicBezTo>
                  <a:cubicBezTo>
                    <a:pt x="21238" y="3850"/>
                    <a:pt x="20777" y="3830"/>
                    <a:pt x="20359" y="4060"/>
                  </a:cubicBezTo>
                  <a:cubicBezTo>
                    <a:pt x="20254" y="4122"/>
                    <a:pt x="20087" y="4122"/>
                    <a:pt x="19961" y="4122"/>
                  </a:cubicBezTo>
                  <a:cubicBezTo>
                    <a:pt x="19396" y="4185"/>
                    <a:pt x="18790" y="4248"/>
                    <a:pt x="18204" y="4353"/>
                  </a:cubicBezTo>
                  <a:cubicBezTo>
                    <a:pt x="17869" y="4415"/>
                    <a:pt x="17555" y="4520"/>
                    <a:pt x="17220" y="4541"/>
                  </a:cubicBezTo>
                  <a:cubicBezTo>
                    <a:pt x="15672" y="4646"/>
                    <a:pt x="14165" y="4897"/>
                    <a:pt x="12659" y="5190"/>
                  </a:cubicBezTo>
                  <a:cubicBezTo>
                    <a:pt x="11676" y="5378"/>
                    <a:pt x="10671" y="5671"/>
                    <a:pt x="9688" y="5922"/>
                  </a:cubicBezTo>
                  <a:cubicBezTo>
                    <a:pt x="7637" y="6445"/>
                    <a:pt x="5608" y="6968"/>
                    <a:pt x="3515" y="7261"/>
                  </a:cubicBezTo>
                  <a:cubicBezTo>
                    <a:pt x="2992" y="7324"/>
                    <a:pt x="2469" y="7449"/>
                    <a:pt x="1946" y="7554"/>
                  </a:cubicBezTo>
                  <a:cubicBezTo>
                    <a:pt x="1653" y="7596"/>
                    <a:pt x="1402" y="7679"/>
                    <a:pt x="1109" y="7554"/>
                  </a:cubicBezTo>
                  <a:cubicBezTo>
                    <a:pt x="732" y="6863"/>
                    <a:pt x="398" y="6194"/>
                    <a:pt x="0" y="5462"/>
                  </a:cubicBezTo>
                  <a:cubicBezTo>
                    <a:pt x="105" y="5399"/>
                    <a:pt x="209" y="5357"/>
                    <a:pt x="314" y="5315"/>
                  </a:cubicBezTo>
                  <a:cubicBezTo>
                    <a:pt x="3411" y="4562"/>
                    <a:pt x="6528" y="3830"/>
                    <a:pt x="9625" y="3265"/>
                  </a:cubicBezTo>
                  <a:cubicBezTo>
                    <a:pt x="12387" y="2742"/>
                    <a:pt x="15149" y="2239"/>
                    <a:pt x="17890" y="1653"/>
                  </a:cubicBezTo>
                  <a:cubicBezTo>
                    <a:pt x="19417" y="1340"/>
                    <a:pt x="20924" y="963"/>
                    <a:pt x="22430" y="586"/>
                  </a:cubicBezTo>
                  <a:cubicBezTo>
                    <a:pt x="23079" y="440"/>
                    <a:pt x="23748" y="273"/>
                    <a:pt x="24418" y="126"/>
                  </a:cubicBezTo>
                  <a:cubicBezTo>
                    <a:pt x="24544" y="42"/>
                    <a:pt x="24627" y="42"/>
                    <a:pt x="24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7169863" y="2779725"/>
              <a:ext cx="210300" cy="162700"/>
            </a:xfrm>
            <a:custGeom>
              <a:avLst/>
              <a:gdLst/>
              <a:ahLst/>
              <a:cxnLst/>
              <a:rect l="l" t="t" r="r" b="b"/>
              <a:pathLst>
                <a:path w="8412" h="6508" extrusionOk="0">
                  <a:moveTo>
                    <a:pt x="1" y="4624"/>
                  </a:moveTo>
                  <a:cubicBezTo>
                    <a:pt x="105" y="4415"/>
                    <a:pt x="147" y="4290"/>
                    <a:pt x="231" y="4143"/>
                  </a:cubicBezTo>
                  <a:cubicBezTo>
                    <a:pt x="293" y="4039"/>
                    <a:pt x="377" y="3892"/>
                    <a:pt x="419" y="3787"/>
                  </a:cubicBezTo>
                  <a:cubicBezTo>
                    <a:pt x="524" y="3411"/>
                    <a:pt x="775" y="3097"/>
                    <a:pt x="1005" y="2783"/>
                  </a:cubicBezTo>
                  <a:cubicBezTo>
                    <a:pt x="1340" y="2386"/>
                    <a:pt x="1570" y="1946"/>
                    <a:pt x="1800" y="1465"/>
                  </a:cubicBezTo>
                  <a:cubicBezTo>
                    <a:pt x="1988" y="1109"/>
                    <a:pt x="2260" y="795"/>
                    <a:pt x="2511" y="440"/>
                  </a:cubicBezTo>
                  <a:cubicBezTo>
                    <a:pt x="2532" y="398"/>
                    <a:pt x="2574" y="377"/>
                    <a:pt x="2637" y="335"/>
                  </a:cubicBezTo>
                  <a:cubicBezTo>
                    <a:pt x="3034" y="272"/>
                    <a:pt x="3369" y="0"/>
                    <a:pt x="3788" y="126"/>
                  </a:cubicBezTo>
                  <a:cubicBezTo>
                    <a:pt x="4374" y="21"/>
                    <a:pt x="4897" y="230"/>
                    <a:pt x="5441" y="335"/>
                  </a:cubicBezTo>
                  <a:cubicBezTo>
                    <a:pt x="6110" y="502"/>
                    <a:pt x="6822" y="482"/>
                    <a:pt x="7533" y="377"/>
                  </a:cubicBezTo>
                  <a:cubicBezTo>
                    <a:pt x="7784" y="335"/>
                    <a:pt x="8056" y="293"/>
                    <a:pt x="8328" y="314"/>
                  </a:cubicBezTo>
                  <a:cubicBezTo>
                    <a:pt x="8307" y="502"/>
                    <a:pt x="8286" y="691"/>
                    <a:pt x="8265" y="837"/>
                  </a:cubicBezTo>
                  <a:lnTo>
                    <a:pt x="8265" y="1360"/>
                  </a:lnTo>
                  <a:cubicBezTo>
                    <a:pt x="8265" y="1591"/>
                    <a:pt x="8265" y="1842"/>
                    <a:pt x="8224" y="2093"/>
                  </a:cubicBezTo>
                  <a:cubicBezTo>
                    <a:pt x="8182" y="2323"/>
                    <a:pt x="8307" y="2574"/>
                    <a:pt x="8328" y="2825"/>
                  </a:cubicBezTo>
                  <a:cubicBezTo>
                    <a:pt x="8370" y="3013"/>
                    <a:pt x="8328" y="3181"/>
                    <a:pt x="8328" y="3411"/>
                  </a:cubicBezTo>
                  <a:cubicBezTo>
                    <a:pt x="8328" y="3515"/>
                    <a:pt x="8370" y="3620"/>
                    <a:pt x="8370" y="3746"/>
                  </a:cubicBezTo>
                  <a:cubicBezTo>
                    <a:pt x="8370" y="3850"/>
                    <a:pt x="8412" y="3976"/>
                    <a:pt x="8391" y="4080"/>
                  </a:cubicBezTo>
                  <a:cubicBezTo>
                    <a:pt x="8203" y="4750"/>
                    <a:pt x="8056" y="5440"/>
                    <a:pt x="7742" y="6068"/>
                  </a:cubicBezTo>
                  <a:cubicBezTo>
                    <a:pt x="7617" y="6319"/>
                    <a:pt x="7428" y="6424"/>
                    <a:pt x="7156" y="6424"/>
                  </a:cubicBezTo>
                  <a:lnTo>
                    <a:pt x="7010" y="6424"/>
                  </a:lnTo>
                  <a:cubicBezTo>
                    <a:pt x="6487" y="6319"/>
                    <a:pt x="5964" y="6403"/>
                    <a:pt x="5399" y="6466"/>
                  </a:cubicBezTo>
                  <a:cubicBezTo>
                    <a:pt x="5022" y="6508"/>
                    <a:pt x="4625" y="6487"/>
                    <a:pt x="4227" y="6319"/>
                  </a:cubicBezTo>
                  <a:cubicBezTo>
                    <a:pt x="3809" y="6173"/>
                    <a:pt x="3369" y="6068"/>
                    <a:pt x="2930" y="5943"/>
                  </a:cubicBezTo>
                  <a:cubicBezTo>
                    <a:pt x="2658" y="5859"/>
                    <a:pt x="2365" y="5775"/>
                    <a:pt x="2114" y="5671"/>
                  </a:cubicBezTo>
                  <a:cubicBezTo>
                    <a:pt x="1465" y="5420"/>
                    <a:pt x="838" y="5127"/>
                    <a:pt x="168" y="4834"/>
                  </a:cubicBezTo>
                  <a:cubicBezTo>
                    <a:pt x="210" y="4750"/>
                    <a:pt x="126" y="4708"/>
                    <a:pt x="1" y="46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4445613" y="1943300"/>
              <a:ext cx="888225" cy="863125"/>
            </a:xfrm>
            <a:custGeom>
              <a:avLst/>
              <a:gdLst/>
              <a:ahLst/>
              <a:cxnLst/>
              <a:rect l="l" t="t" r="r" b="b"/>
              <a:pathLst>
                <a:path w="35529" h="34525" extrusionOk="0">
                  <a:moveTo>
                    <a:pt x="6173" y="7261"/>
                  </a:moveTo>
                  <a:cubicBezTo>
                    <a:pt x="5943" y="6863"/>
                    <a:pt x="5859" y="6445"/>
                    <a:pt x="5796" y="6026"/>
                  </a:cubicBezTo>
                  <a:lnTo>
                    <a:pt x="5796" y="5922"/>
                  </a:lnTo>
                  <a:cubicBezTo>
                    <a:pt x="5796" y="5441"/>
                    <a:pt x="6361" y="4666"/>
                    <a:pt x="6801" y="4541"/>
                  </a:cubicBezTo>
                  <a:cubicBezTo>
                    <a:pt x="7386" y="4353"/>
                    <a:pt x="7993" y="4185"/>
                    <a:pt x="8579" y="4248"/>
                  </a:cubicBezTo>
                  <a:cubicBezTo>
                    <a:pt x="8893" y="4269"/>
                    <a:pt x="9186" y="4248"/>
                    <a:pt x="9500" y="4248"/>
                  </a:cubicBezTo>
                  <a:cubicBezTo>
                    <a:pt x="9730" y="4248"/>
                    <a:pt x="9939" y="4269"/>
                    <a:pt x="10190" y="4394"/>
                  </a:cubicBezTo>
                  <a:cubicBezTo>
                    <a:pt x="10232" y="4541"/>
                    <a:pt x="10253" y="4708"/>
                    <a:pt x="10337" y="4876"/>
                  </a:cubicBezTo>
                  <a:cubicBezTo>
                    <a:pt x="10399" y="5001"/>
                    <a:pt x="10462" y="5169"/>
                    <a:pt x="10567" y="5273"/>
                  </a:cubicBezTo>
                  <a:cubicBezTo>
                    <a:pt x="10839" y="5524"/>
                    <a:pt x="11195" y="5524"/>
                    <a:pt x="11487" y="5273"/>
                  </a:cubicBezTo>
                  <a:cubicBezTo>
                    <a:pt x="11780" y="5001"/>
                    <a:pt x="11801" y="4646"/>
                    <a:pt x="11571" y="4353"/>
                  </a:cubicBezTo>
                  <a:cubicBezTo>
                    <a:pt x="11404" y="4164"/>
                    <a:pt x="11257" y="4018"/>
                    <a:pt x="11069" y="3850"/>
                  </a:cubicBezTo>
                  <a:cubicBezTo>
                    <a:pt x="10943" y="3411"/>
                    <a:pt x="11132" y="3076"/>
                    <a:pt x="11467" y="2783"/>
                  </a:cubicBezTo>
                  <a:cubicBezTo>
                    <a:pt x="11822" y="2469"/>
                    <a:pt x="12220" y="2239"/>
                    <a:pt x="12722" y="2156"/>
                  </a:cubicBezTo>
                  <a:cubicBezTo>
                    <a:pt x="12743" y="2156"/>
                    <a:pt x="12806" y="2135"/>
                    <a:pt x="12827" y="2135"/>
                  </a:cubicBezTo>
                  <a:cubicBezTo>
                    <a:pt x="13538" y="1842"/>
                    <a:pt x="14270" y="1884"/>
                    <a:pt x="15024" y="1884"/>
                  </a:cubicBezTo>
                  <a:cubicBezTo>
                    <a:pt x="15316" y="1884"/>
                    <a:pt x="15547" y="1988"/>
                    <a:pt x="15651" y="2281"/>
                  </a:cubicBezTo>
                  <a:cubicBezTo>
                    <a:pt x="15693" y="2407"/>
                    <a:pt x="15756" y="2511"/>
                    <a:pt x="15840" y="2658"/>
                  </a:cubicBezTo>
                  <a:cubicBezTo>
                    <a:pt x="15902" y="2762"/>
                    <a:pt x="15986" y="2867"/>
                    <a:pt x="16091" y="2972"/>
                  </a:cubicBezTo>
                  <a:cubicBezTo>
                    <a:pt x="16363" y="3181"/>
                    <a:pt x="16823" y="3202"/>
                    <a:pt x="17032" y="2993"/>
                  </a:cubicBezTo>
                  <a:cubicBezTo>
                    <a:pt x="17241" y="2804"/>
                    <a:pt x="17262" y="2302"/>
                    <a:pt x="17053" y="2051"/>
                  </a:cubicBezTo>
                  <a:cubicBezTo>
                    <a:pt x="16948" y="1925"/>
                    <a:pt x="16823" y="1821"/>
                    <a:pt x="16697" y="1674"/>
                  </a:cubicBezTo>
                  <a:cubicBezTo>
                    <a:pt x="16614" y="1612"/>
                    <a:pt x="16509" y="1549"/>
                    <a:pt x="16425" y="1507"/>
                  </a:cubicBezTo>
                  <a:cubicBezTo>
                    <a:pt x="16404" y="1193"/>
                    <a:pt x="16509" y="942"/>
                    <a:pt x="16718" y="775"/>
                  </a:cubicBezTo>
                  <a:cubicBezTo>
                    <a:pt x="16802" y="712"/>
                    <a:pt x="16844" y="628"/>
                    <a:pt x="16928" y="565"/>
                  </a:cubicBezTo>
                  <a:cubicBezTo>
                    <a:pt x="17409" y="0"/>
                    <a:pt x="17974" y="0"/>
                    <a:pt x="18622" y="147"/>
                  </a:cubicBezTo>
                  <a:cubicBezTo>
                    <a:pt x="19564" y="314"/>
                    <a:pt x="20359" y="775"/>
                    <a:pt x="21133" y="1298"/>
                  </a:cubicBezTo>
                  <a:cubicBezTo>
                    <a:pt x="21384" y="1444"/>
                    <a:pt x="21531" y="1653"/>
                    <a:pt x="21552" y="1905"/>
                  </a:cubicBezTo>
                  <a:cubicBezTo>
                    <a:pt x="21594" y="2009"/>
                    <a:pt x="21594" y="2156"/>
                    <a:pt x="21614" y="2260"/>
                  </a:cubicBezTo>
                  <a:cubicBezTo>
                    <a:pt x="21656" y="2407"/>
                    <a:pt x="21824" y="2553"/>
                    <a:pt x="21970" y="2574"/>
                  </a:cubicBezTo>
                  <a:cubicBezTo>
                    <a:pt x="22179" y="2595"/>
                    <a:pt x="22368" y="2490"/>
                    <a:pt x="22430" y="2281"/>
                  </a:cubicBezTo>
                  <a:cubicBezTo>
                    <a:pt x="22451" y="2156"/>
                    <a:pt x="22472" y="2009"/>
                    <a:pt x="22472" y="1884"/>
                  </a:cubicBezTo>
                  <a:cubicBezTo>
                    <a:pt x="22472" y="1674"/>
                    <a:pt x="22598" y="1549"/>
                    <a:pt x="22744" y="1423"/>
                  </a:cubicBezTo>
                  <a:cubicBezTo>
                    <a:pt x="23205" y="1005"/>
                    <a:pt x="23749" y="1026"/>
                    <a:pt x="24314" y="1109"/>
                  </a:cubicBezTo>
                  <a:cubicBezTo>
                    <a:pt x="24523" y="1130"/>
                    <a:pt x="24690" y="1214"/>
                    <a:pt x="24899" y="1277"/>
                  </a:cubicBezTo>
                  <a:cubicBezTo>
                    <a:pt x="25674" y="1633"/>
                    <a:pt x="26260" y="2177"/>
                    <a:pt x="26824" y="2783"/>
                  </a:cubicBezTo>
                  <a:cubicBezTo>
                    <a:pt x="26866" y="2825"/>
                    <a:pt x="26929" y="2909"/>
                    <a:pt x="26950" y="2951"/>
                  </a:cubicBezTo>
                  <a:cubicBezTo>
                    <a:pt x="26971" y="3034"/>
                    <a:pt x="26971" y="3118"/>
                    <a:pt x="26992" y="3202"/>
                  </a:cubicBezTo>
                  <a:cubicBezTo>
                    <a:pt x="26887" y="3306"/>
                    <a:pt x="26783" y="3411"/>
                    <a:pt x="26720" y="3516"/>
                  </a:cubicBezTo>
                  <a:cubicBezTo>
                    <a:pt x="26552" y="3683"/>
                    <a:pt x="26511" y="3934"/>
                    <a:pt x="26636" y="4143"/>
                  </a:cubicBezTo>
                  <a:cubicBezTo>
                    <a:pt x="26741" y="4353"/>
                    <a:pt x="26929" y="4394"/>
                    <a:pt x="27159" y="4415"/>
                  </a:cubicBezTo>
                  <a:cubicBezTo>
                    <a:pt x="27578" y="4478"/>
                    <a:pt x="27892" y="4353"/>
                    <a:pt x="28038" y="3892"/>
                  </a:cubicBezTo>
                  <a:lnTo>
                    <a:pt x="28561" y="3892"/>
                  </a:lnTo>
                  <a:cubicBezTo>
                    <a:pt x="28812" y="3892"/>
                    <a:pt x="29021" y="3955"/>
                    <a:pt x="29231" y="4081"/>
                  </a:cubicBezTo>
                  <a:cubicBezTo>
                    <a:pt x="29482" y="4248"/>
                    <a:pt x="29775" y="4353"/>
                    <a:pt x="30026" y="4499"/>
                  </a:cubicBezTo>
                  <a:cubicBezTo>
                    <a:pt x="30193" y="4583"/>
                    <a:pt x="30319" y="4687"/>
                    <a:pt x="30423" y="4813"/>
                  </a:cubicBezTo>
                  <a:cubicBezTo>
                    <a:pt x="30612" y="5085"/>
                    <a:pt x="30800" y="5336"/>
                    <a:pt x="30925" y="5650"/>
                  </a:cubicBezTo>
                  <a:cubicBezTo>
                    <a:pt x="31051" y="5964"/>
                    <a:pt x="31072" y="6278"/>
                    <a:pt x="30842" y="6612"/>
                  </a:cubicBezTo>
                  <a:cubicBezTo>
                    <a:pt x="30591" y="6989"/>
                    <a:pt x="30758" y="7324"/>
                    <a:pt x="31239" y="7345"/>
                  </a:cubicBezTo>
                  <a:cubicBezTo>
                    <a:pt x="31679" y="7345"/>
                    <a:pt x="32097" y="7386"/>
                    <a:pt x="32537" y="7345"/>
                  </a:cubicBezTo>
                  <a:cubicBezTo>
                    <a:pt x="32892" y="7324"/>
                    <a:pt x="33164" y="7428"/>
                    <a:pt x="33436" y="7638"/>
                  </a:cubicBezTo>
                  <a:cubicBezTo>
                    <a:pt x="33750" y="7910"/>
                    <a:pt x="34085" y="8161"/>
                    <a:pt x="34399" y="8454"/>
                  </a:cubicBezTo>
                  <a:cubicBezTo>
                    <a:pt x="34922" y="8914"/>
                    <a:pt x="35006" y="9583"/>
                    <a:pt x="34922" y="10232"/>
                  </a:cubicBezTo>
                  <a:cubicBezTo>
                    <a:pt x="34922" y="10316"/>
                    <a:pt x="34838" y="10420"/>
                    <a:pt x="34817" y="10483"/>
                  </a:cubicBezTo>
                  <a:cubicBezTo>
                    <a:pt x="34713" y="10734"/>
                    <a:pt x="34587" y="10964"/>
                    <a:pt x="34441" y="11195"/>
                  </a:cubicBezTo>
                  <a:cubicBezTo>
                    <a:pt x="34315" y="11425"/>
                    <a:pt x="34273" y="11697"/>
                    <a:pt x="34273" y="11948"/>
                  </a:cubicBezTo>
                  <a:cubicBezTo>
                    <a:pt x="34273" y="12157"/>
                    <a:pt x="34210" y="12366"/>
                    <a:pt x="34190" y="12555"/>
                  </a:cubicBezTo>
                  <a:cubicBezTo>
                    <a:pt x="34524" y="12868"/>
                    <a:pt x="35027" y="12827"/>
                    <a:pt x="35529" y="12994"/>
                  </a:cubicBezTo>
                  <a:cubicBezTo>
                    <a:pt x="35340" y="13078"/>
                    <a:pt x="35236" y="13140"/>
                    <a:pt x="35152" y="13161"/>
                  </a:cubicBezTo>
                  <a:cubicBezTo>
                    <a:pt x="34754" y="13245"/>
                    <a:pt x="34482" y="13454"/>
                    <a:pt x="34231" y="13789"/>
                  </a:cubicBezTo>
                  <a:cubicBezTo>
                    <a:pt x="34190" y="13831"/>
                    <a:pt x="34127" y="13894"/>
                    <a:pt x="34085" y="13998"/>
                  </a:cubicBezTo>
                  <a:cubicBezTo>
                    <a:pt x="33897" y="13685"/>
                    <a:pt x="33708" y="13392"/>
                    <a:pt x="33562" y="13099"/>
                  </a:cubicBezTo>
                  <a:cubicBezTo>
                    <a:pt x="33353" y="12743"/>
                    <a:pt x="33018" y="12555"/>
                    <a:pt x="32620" y="12450"/>
                  </a:cubicBezTo>
                  <a:cubicBezTo>
                    <a:pt x="32495" y="12555"/>
                    <a:pt x="32516" y="12659"/>
                    <a:pt x="32578" y="12764"/>
                  </a:cubicBezTo>
                  <a:cubicBezTo>
                    <a:pt x="32850" y="13392"/>
                    <a:pt x="33143" y="13998"/>
                    <a:pt x="33436" y="14626"/>
                  </a:cubicBezTo>
                  <a:cubicBezTo>
                    <a:pt x="33478" y="14752"/>
                    <a:pt x="33541" y="14856"/>
                    <a:pt x="33583" y="14982"/>
                  </a:cubicBezTo>
                  <a:cubicBezTo>
                    <a:pt x="33646" y="15128"/>
                    <a:pt x="33562" y="15254"/>
                    <a:pt x="33457" y="15337"/>
                  </a:cubicBezTo>
                  <a:cubicBezTo>
                    <a:pt x="33353" y="15400"/>
                    <a:pt x="33206" y="15400"/>
                    <a:pt x="33102" y="15296"/>
                  </a:cubicBezTo>
                  <a:cubicBezTo>
                    <a:pt x="32997" y="15191"/>
                    <a:pt x="32850" y="15086"/>
                    <a:pt x="32788" y="14961"/>
                  </a:cubicBezTo>
                  <a:cubicBezTo>
                    <a:pt x="32516" y="14501"/>
                    <a:pt x="32181" y="14082"/>
                    <a:pt x="32014" y="13580"/>
                  </a:cubicBezTo>
                  <a:cubicBezTo>
                    <a:pt x="31909" y="13266"/>
                    <a:pt x="31741" y="13161"/>
                    <a:pt x="31469" y="13182"/>
                  </a:cubicBezTo>
                  <a:cubicBezTo>
                    <a:pt x="31281" y="13203"/>
                    <a:pt x="31135" y="13266"/>
                    <a:pt x="31072" y="13454"/>
                  </a:cubicBezTo>
                  <a:cubicBezTo>
                    <a:pt x="31030" y="13580"/>
                    <a:pt x="30967" y="13685"/>
                    <a:pt x="30925" y="13810"/>
                  </a:cubicBezTo>
                  <a:cubicBezTo>
                    <a:pt x="30758" y="14208"/>
                    <a:pt x="30444" y="14459"/>
                    <a:pt x="30172" y="14731"/>
                  </a:cubicBezTo>
                  <a:cubicBezTo>
                    <a:pt x="30089" y="14773"/>
                    <a:pt x="30005" y="14835"/>
                    <a:pt x="29900" y="14835"/>
                  </a:cubicBezTo>
                  <a:cubicBezTo>
                    <a:pt x="29335" y="14877"/>
                    <a:pt x="28770" y="14814"/>
                    <a:pt x="28331" y="14333"/>
                  </a:cubicBezTo>
                  <a:cubicBezTo>
                    <a:pt x="27912" y="13915"/>
                    <a:pt x="27620" y="13454"/>
                    <a:pt x="27306" y="12973"/>
                  </a:cubicBezTo>
                  <a:cubicBezTo>
                    <a:pt x="27243" y="12848"/>
                    <a:pt x="27243" y="12680"/>
                    <a:pt x="27201" y="12534"/>
                  </a:cubicBezTo>
                  <a:cubicBezTo>
                    <a:pt x="27180" y="12408"/>
                    <a:pt x="27201" y="12262"/>
                    <a:pt x="27180" y="12136"/>
                  </a:cubicBezTo>
                  <a:cubicBezTo>
                    <a:pt x="27159" y="11990"/>
                    <a:pt x="27055" y="11885"/>
                    <a:pt x="26866" y="11843"/>
                  </a:cubicBezTo>
                  <a:cubicBezTo>
                    <a:pt x="26720" y="11822"/>
                    <a:pt x="26552" y="11843"/>
                    <a:pt x="26469" y="12011"/>
                  </a:cubicBezTo>
                  <a:cubicBezTo>
                    <a:pt x="26343" y="12199"/>
                    <a:pt x="26239" y="12408"/>
                    <a:pt x="26218" y="12638"/>
                  </a:cubicBezTo>
                  <a:cubicBezTo>
                    <a:pt x="26134" y="13099"/>
                    <a:pt x="25841" y="13371"/>
                    <a:pt x="25381" y="13454"/>
                  </a:cubicBezTo>
                  <a:cubicBezTo>
                    <a:pt x="25109" y="13496"/>
                    <a:pt x="24858" y="13475"/>
                    <a:pt x="24586" y="13496"/>
                  </a:cubicBezTo>
                  <a:lnTo>
                    <a:pt x="24544" y="13496"/>
                  </a:lnTo>
                  <a:cubicBezTo>
                    <a:pt x="24460" y="13475"/>
                    <a:pt x="24376" y="13475"/>
                    <a:pt x="24335" y="13412"/>
                  </a:cubicBezTo>
                  <a:cubicBezTo>
                    <a:pt x="24104" y="13161"/>
                    <a:pt x="23686" y="13182"/>
                    <a:pt x="23498" y="12868"/>
                  </a:cubicBezTo>
                  <a:cubicBezTo>
                    <a:pt x="23393" y="12659"/>
                    <a:pt x="23267" y="12471"/>
                    <a:pt x="23100" y="12304"/>
                  </a:cubicBezTo>
                  <a:cubicBezTo>
                    <a:pt x="22954" y="12094"/>
                    <a:pt x="22870" y="11843"/>
                    <a:pt x="22849" y="11571"/>
                  </a:cubicBezTo>
                  <a:cubicBezTo>
                    <a:pt x="22807" y="11174"/>
                    <a:pt x="22744" y="10776"/>
                    <a:pt x="22661" y="10379"/>
                  </a:cubicBezTo>
                  <a:cubicBezTo>
                    <a:pt x="22577" y="10023"/>
                    <a:pt x="22389" y="9709"/>
                    <a:pt x="22158" y="9437"/>
                  </a:cubicBezTo>
                  <a:cubicBezTo>
                    <a:pt x="22075" y="9332"/>
                    <a:pt x="21970" y="9228"/>
                    <a:pt x="21845" y="9228"/>
                  </a:cubicBezTo>
                  <a:cubicBezTo>
                    <a:pt x="21698" y="9228"/>
                    <a:pt x="21552" y="9311"/>
                    <a:pt x="21489" y="9500"/>
                  </a:cubicBezTo>
                  <a:cubicBezTo>
                    <a:pt x="21531" y="9583"/>
                    <a:pt x="21594" y="9688"/>
                    <a:pt x="21656" y="9751"/>
                  </a:cubicBezTo>
                  <a:cubicBezTo>
                    <a:pt x="22054" y="10420"/>
                    <a:pt x="22158" y="11090"/>
                    <a:pt x="22033" y="11822"/>
                  </a:cubicBezTo>
                  <a:cubicBezTo>
                    <a:pt x="21970" y="12115"/>
                    <a:pt x="21907" y="12429"/>
                    <a:pt x="21845" y="12722"/>
                  </a:cubicBezTo>
                  <a:cubicBezTo>
                    <a:pt x="21761" y="13099"/>
                    <a:pt x="21531" y="13392"/>
                    <a:pt x="21217" y="13622"/>
                  </a:cubicBezTo>
                  <a:cubicBezTo>
                    <a:pt x="20694" y="14019"/>
                    <a:pt x="20150" y="14333"/>
                    <a:pt x="19501" y="14459"/>
                  </a:cubicBezTo>
                  <a:cubicBezTo>
                    <a:pt x="19250" y="14521"/>
                    <a:pt x="19020" y="14605"/>
                    <a:pt x="18790" y="14647"/>
                  </a:cubicBezTo>
                  <a:cubicBezTo>
                    <a:pt x="18706" y="14668"/>
                    <a:pt x="18601" y="14668"/>
                    <a:pt x="18497" y="14668"/>
                  </a:cubicBezTo>
                  <a:cubicBezTo>
                    <a:pt x="18392" y="14521"/>
                    <a:pt x="18288" y="14396"/>
                    <a:pt x="18183" y="14249"/>
                  </a:cubicBezTo>
                  <a:cubicBezTo>
                    <a:pt x="18057" y="14103"/>
                    <a:pt x="17890" y="14019"/>
                    <a:pt x="17681" y="14019"/>
                  </a:cubicBezTo>
                  <a:lnTo>
                    <a:pt x="17158" y="14019"/>
                  </a:lnTo>
                  <a:cubicBezTo>
                    <a:pt x="16697" y="14040"/>
                    <a:pt x="16488" y="14501"/>
                    <a:pt x="16739" y="14877"/>
                  </a:cubicBezTo>
                  <a:cubicBezTo>
                    <a:pt x="16844" y="15045"/>
                    <a:pt x="17011" y="15149"/>
                    <a:pt x="17200" y="15254"/>
                  </a:cubicBezTo>
                  <a:cubicBezTo>
                    <a:pt x="17367" y="15358"/>
                    <a:pt x="17576" y="15400"/>
                    <a:pt x="17765" y="15484"/>
                  </a:cubicBezTo>
                  <a:cubicBezTo>
                    <a:pt x="18162" y="16551"/>
                    <a:pt x="17200" y="17681"/>
                    <a:pt x="16195" y="17681"/>
                  </a:cubicBezTo>
                  <a:cubicBezTo>
                    <a:pt x="16174" y="17660"/>
                    <a:pt x="16091" y="17639"/>
                    <a:pt x="16070" y="17576"/>
                  </a:cubicBezTo>
                  <a:cubicBezTo>
                    <a:pt x="15756" y="17221"/>
                    <a:pt x="15337" y="17221"/>
                    <a:pt x="14919" y="17242"/>
                  </a:cubicBezTo>
                  <a:cubicBezTo>
                    <a:pt x="14480" y="17283"/>
                    <a:pt x="14291" y="17744"/>
                    <a:pt x="14521" y="18099"/>
                  </a:cubicBezTo>
                  <a:cubicBezTo>
                    <a:pt x="14710" y="18392"/>
                    <a:pt x="14940" y="18643"/>
                    <a:pt x="15358" y="18622"/>
                  </a:cubicBezTo>
                  <a:cubicBezTo>
                    <a:pt x="15463" y="18622"/>
                    <a:pt x="15547" y="18643"/>
                    <a:pt x="15630" y="18643"/>
                  </a:cubicBezTo>
                  <a:cubicBezTo>
                    <a:pt x="15672" y="18706"/>
                    <a:pt x="15735" y="18748"/>
                    <a:pt x="15735" y="18811"/>
                  </a:cubicBezTo>
                  <a:cubicBezTo>
                    <a:pt x="15860" y="19480"/>
                    <a:pt x="15860" y="20150"/>
                    <a:pt x="15337" y="20673"/>
                  </a:cubicBezTo>
                  <a:cubicBezTo>
                    <a:pt x="15065" y="20924"/>
                    <a:pt x="14814" y="21154"/>
                    <a:pt x="14500" y="21343"/>
                  </a:cubicBezTo>
                  <a:cubicBezTo>
                    <a:pt x="14312" y="21447"/>
                    <a:pt x="14082" y="21468"/>
                    <a:pt x="13852" y="21531"/>
                  </a:cubicBezTo>
                  <a:cubicBezTo>
                    <a:pt x="13684" y="21552"/>
                    <a:pt x="13538" y="21531"/>
                    <a:pt x="13391" y="21552"/>
                  </a:cubicBezTo>
                  <a:cubicBezTo>
                    <a:pt x="13245" y="21573"/>
                    <a:pt x="13119" y="21740"/>
                    <a:pt x="13078" y="21928"/>
                  </a:cubicBezTo>
                  <a:cubicBezTo>
                    <a:pt x="13057" y="22075"/>
                    <a:pt x="13161" y="22263"/>
                    <a:pt x="13329" y="22347"/>
                  </a:cubicBezTo>
                  <a:cubicBezTo>
                    <a:pt x="13391" y="22368"/>
                    <a:pt x="13475" y="22368"/>
                    <a:pt x="13538" y="22389"/>
                  </a:cubicBezTo>
                  <a:cubicBezTo>
                    <a:pt x="13747" y="22451"/>
                    <a:pt x="13873" y="22577"/>
                    <a:pt x="13873" y="22786"/>
                  </a:cubicBezTo>
                  <a:cubicBezTo>
                    <a:pt x="13894" y="23037"/>
                    <a:pt x="13810" y="23288"/>
                    <a:pt x="13601" y="23435"/>
                  </a:cubicBezTo>
                  <a:cubicBezTo>
                    <a:pt x="13161" y="23749"/>
                    <a:pt x="12743" y="24146"/>
                    <a:pt x="12199" y="24230"/>
                  </a:cubicBezTo>
                  <a:cubicBezTo>
                    <a:pt x="12094" y="24251"/>
                    <a:pt x="11969" y="24272"/>
                    <a:pt x="11885" y="24335"/>
                  </a:cubicBezTo>
                  <a:cubicBezTo>
                    <a:pt x="11467" y="24607"/>
                    <a:pt x="10985" y="24607"/>
                    <a:pt x="10525" y="24586"/>
                  </a:cubicBezTo>
                  <a:cubicBezTo>
                    <a:pt x="10253" y="24586"/>
                    <a:pt x="10002" y="24607"/>
                    <a:pt x="9730" y="24565"/>
                  </a:cubicBezTo>
                  <a:cubicBezTo>
                    <a:pt x="9604" y="24146"/>
                    <a:pt x="9583" y="23874"/>
                    <a:pt x="9667" y="23435"/>
                  </a:cubicBezTo>
                  <a:cubicBezTo>
                    <a:pt x="9709" y="23184"/>
                    <a:pt x="9730" y="22912"/>
                    <a:pt x="9709" y="22661"/>
                  </a:cubicBezTo>
                  <a:cubicBezTo>
                    <a:pt x="9688" y="22368"/>
                    <a:pt x="9793" y="22096"/>
                    <a:pt x="10044" y="21928"/>
                  </a:cubicBezTo>
                  <a:cubicBezTo>
                    <a:pt x="10106" y="21907"/>
                    <a:pt x="10127" y="21845"/>
                    <a:pt x="10148" y="21824"/>
                  </a:cubicBezTo>
                  <a:cubicBezTo>
                    <a:pt x="10106" y="21635"/>
                    <a:pt x="9981" y="21635"/>
                    <a:pt x="9834" y="21615"/>
                  </a:cubicBezTo>
                  <a:cubicBezTo>
                    <a:pt x="9709" y="21594"/>
                    <a:pt x="9604" y="21615"/>
                    <a:pt x="9521" y="21719"/>
                  </a:cubicBezTo>
                  <a:cubicBezTo>
                    <a:pt x="9353" y="22033"/>
                    <a:pt x="9102" y="22326"/>
                    <a:pt x="9060" y="22744"/>
                  </a:cubicBezTo>
                  <a:cubicBezTo>
                    <a:pt x="8998" y="23205"/>
                    <a:pt x="8935" y="23707"/>
                    <a:pt x="8579" y="24125"/>
                  </a:cubicBezTo>
                  <a:cubicBezTo>
                    <a:pt x="8474" y="24251"/>
                    <a:pt x="8454" y="24439"/>
                    <a:pt x="8537" y="24607"/>
                  </a:cubicBezTo>
                  <a:cubicBezTo>
                    <a:pt x="8579" y="24774"/>
                    <a:pt x="8663" y="24941"/>
                    <a:pt x="8746" y="25088"/>
                  </a:cubicBezTo>
                  <a:cubicBezTo>
                    <a:pt x="8684" y="25276"/>
                    <a:pt x="8558" y="25381"/>
                    <a:pt x="8412" y="25444"/>
                  </a:cubicBezTo>
                  <a:cubicBezTo>
                    <a:pt x="8119" y="25590"/>
                    <a:pt x="7951" y="25841"/>
                    <a:pt x="7784" y="26071"/>
                  </a:cubicBezTo>
                  <a:cubicBezTo>
                    <a:pt x="7512" y="26448"/>
                    <a:pt x="7386" y="26845"/>
                    <a:pt x="7428" y="27306"/>
                  </a:cubicBezTo>
                  <a:cubicBezTo>
                    <a:pt x="7470" y="27536"/>
                    <a:pt x="7470" y="27808"/>
                    <a:pt x="7428" y="28038"/>
                  </a:cubicBezTo>
                  <a:cubicBezTo>
                    <a:pt x="7407" y="28331"/>
                    <a:pt x="7491" y="28624"/>
                    <a:pt x="7700" y="28833"/>
                  </a:cubicBezTo>
                  <a:cubicBezTo>
                    <a:pt x="7909" y="29084"/>
                    <a:pt x="8140" y="29356"/>
                    <a:pt x="8370" y="29586"/>
                  </a:cubicBezTo>
                  <a:cubicBezTo>
                    <a:pt x="8516" y="29733"/>
                    <a:pt x="8684" y="29879"/>
                    <a:pt x="8851" y="30005"/>
                  </a:cubicBezTo>
                  <a:cubicBezTo>
                    <a:pt x="9039" y="30193"/>
                    <a:pt x="9270" y="30298"/>
                    <a:pt x="9500" y="30319"/>
                  </a:cubicBezTo>
                  <a:cubicBezTo>
                    <a:pt x="9814" y="30340"/>
                    <a:pt x="10127" y="30423"/>
                    <a:pt x="10441" y="30507"/>
                  </a:cubicBezTo>
                  <a:cubicBezTo>
                    <a:pt x="11048" y="30612"/>
                    <a:pt x="11655" y="30633"/>
                    <a:pt x="12241" y="30423"/>
                  </a:cubicBezTo>
                  <a:cubicBezTo>
                    <a:pt x="12429" y="30361"/>
                    <a:pt x="12659" y="30340"/>
                    <a:pt x="12847" y="30319"/>
                  </a:cubicBezTo>
                  <a:cubicBezTo>
                    <a:pt x="12973" y="30716"/>
                    <a:pt x="12973" y="30716"/>
                    <a:pt x="13287" y="31051"/>
                  </a:cubicBezTo>
                  <a:cubicBezTo>
                    <a:pt x="13350" y="31135"/>
                    <a:pt x="13454" y="31177"/>
                    <a:pt x="13475" y="31260"/>
                  </a:cubicBezTo>
                  <a:cubicBezTo>
                    <a:pt x="13559" y="31616"/>
                    <a:pt x="13852" y="31721"/>
                    <a:pt x="14166" y="31867"/>
                  </a:cubicBezTo>
                  <a:cubicBezTo>
                    <a:pt x="14542" y="32014"/>
                    <a:pt x="14940" y="32202"/>
                    <a:pt x="15379" y="32390"/>
                  </a:cubicBezTo>
                  <a:cubicBezTo>
                    <a:pt x="15128" y="32871"/>
                    <a:pt x="14793" y="33248"/>
                    <a:pt x="14417" y="33583"/>
                  </a:cubicBezTo>
                  <a:cubicBezTo>
                    <a:pt x="14333" y="33667"/>
                    <a:pt x="14166" y="33667"/>
                    <a:pt x="14061" y="33646"/>
                  </a:cubicBezTo>
                  <a:cubicBezTo>
                    <a:pt x="13580" y="33583"/>
                    <a:pt x="13182" y="33374"/>
                    <a:pt x="12827" y="33081"/>
                  </a:cubicBezTo>
                  <a:cubicBezTo>
                    <a:pt x="12659" y="32955"/>
                    <a:pt x="12492" y="32830"/>
                    <a:pt x="12303" y="32746"/>
                  </a:cubicBezTo>
                  <a:cubicBezTo>
                    <a:pt x="11864" y="32537"/>
                    <a:pt x="11341" y="32599"/>
                    <a:pt x="11048" y="33143"/>
                  </a:cubicBezTo>
                  <a:cubicBezTo>
                    <a:pt x="10943" y="33332"/>
                    <a:pt x="10860" y="33499"/>
                    <a:pt x="10755" y="33687"/>
                  </a:cubicBezTo>
                  <a:cubicBezTo>
                    <a:pt x="10630" y="33897"/>
                    <a:pt x="10504" y="34106"/>
                    <a:pt x="10316" y="34294"/>
                  </a:cubicBezTo>
                  <a:cubicBezTo>
                    <a:pt x="10211" y="34399"/>
                    <a:pt x="10044" y="34483"/>
                    <a:pt x="9918" y="34503"/>
                  </a:cubicBezTo>
                  <a:cubicBezTo>
                    <a:pt x="9667" y="34524"/>
                    <a:pt x="9395" y="34524"/>
                    <a:pt x="9144" y="34503"/>
                  </a:cubicBezTo>
                  <a:cubicBezTo>
                    <a:pt x="9039" y="34503"/>
                    <a:pt x="8893" y="34441"/>
                    <a:pt x="8830" y="34378"/>
                  </a:cubicBezTo>
                  <a:cubicBezTo>
                    <a:pt x="8579" y="34169"/>
                    <a:pt x="8328" y="33959"/>
                    <a:pt x="8161" y="33667"/>
                  </a:cubicBezTo>
                  <a:cubicBezTo>
                    <a:pt x="7930" y="33185"/>
                    <a:pt x="7679" y="32767"/>
                    <a:pt x="7617" y="32223"/>
                  </a:cubicBezTo>
                  <a:cubicBezTo>
                    <a:pt x="7596" y="31972"/>
                    <a:pt x="7407" y="31804"/>
                    <a:pt x="7177" y="31804"/>
                  </a:cubicBezTo>
                  <a:cubicBezTo>
                    <a:pt x="6905" y="31783"/>
                    <a:pt x="6738" y="31888"/>
                    <a:pt x="6633" y="32118"/>
                  </a:cubicBezTo>
                  <a:cubicBezTo>
                    <a:pt x="6591" y="32202"/>
                    <a:pt x="6570" y="32307"/>
                    <a:pt x="6529" y="32390"/>
                  </a:cubicBezTo>
                  <a:cubicBezTo>
                    <a:pt x="6277" y="32851"/>
                    <a:pt x="5922" y="33143"/>
                    <a:pt x="5378" y="33123"/>
                  </a:cubicBezTo>
                  <a:cubicBezTo>
                    <a:pt x="4876" y="33081"/>
                    <a:pt x="4457" y="32934"/>
                    <a:pt x="4018" y="32725"/>
                  </a:cubicBezTo>
                  <a:cubicBezTo>
                    <a:pt x="3913" y="32662"/>
                    <a:pt x="3808" y="32599"/>
                    <a:pt x="3746" y="32516"/>
                  </a:cubicBezTo>
                  <a:cubicBezTo>
                    <a:pt x="3348" y="31888"/>
                    <a:pt x="2992" y="31260"/>
                    <a:pt x="3013" y="30465"/>
                  </a:cubicBezTo>
                  <a:cubicBezTo>
                    <a:pt x="3034" y="29503"/>
                    <a:pt x="3034" y="28540"/>
                    <a:pt x="3181" y="27578"/>
                  </a:cubicBezTo>
                  <a:cubicBezTo>
                    <a:pt x="3223" y="27117"/>
                    <a:pt x="3348" y="26678"/>
                    <a:pt x="3495" y="26239"/>
                  </a:cubicBezTo>
                  <a:cubicBezTo>
                    <a:pt x="3536" y="26071"/>
                    <a:pt x="3662" y="25946"/>
                    <a:pt x="3746" y="25820"/>
                  </a:cubicBezTo>
                  <a:cubicBezTo>
                    <a:pt x="3808" y="25716"/>
                    <a:pt x="3871" y="25611"/>
                    <a:pt x="3767" y="25506"/>
                  </a:cubicBezTo>
                  <a:cubicBezTo>
                    <a:pt x="3725" y="25444"/>
                    <a:pt x="3599" y="25423"/>
                    <a:pt x="3516" y="25485"/>
                  </a:cubicBezTo>
                  <a:cubicBezTo>
                    <a:pt x="3244" y="25611"/>
                    <a:pt x="2972" y="25590"/>
                    <a:pt x="2679" y="25590"/>
                  </a:cubicBezTo>
                  <a:cubicBezTo>
                    <a:pt x="2260" y="25611"/>
                    <a:pt x="1946" y="25444"/>
                    <a:pt x="1632" y="25192"/>
                  </a:cubicBezTo>
                  <a:cubicBezTo>
                    <a:pt x="1026" y="24690"/>
                    <a:pt x="607" y="24084"/>
                    <a:pt x="272" y="23393"/>
                  </a:cubicBezTo>
                  <a:cubicBezTo>
                    <a:pt x="189" y="23205"/>
                    <a:pt x="147" y="22996"/>
                    <a:pt x="105" y="22786"/>
                  </a:cubicBezTo>
                  <a:cubicBezTo>
                    <a:pt x="0" y="21970"/>
                    <a:pt x="147" y="21196"/>
                    <a:pt x="419" y="20422"/>
                  </a:cubicBezTo>
                  <a:cubicBezTo>
                    <a:pt x="565" y="20087"/>
                    <a:pt x="795" y="19752"/>
                    <a:pt x="1047" y="19480"/>
                  </a:cubicBezTo>
                  <a:cubicBezTo>
                    <a:pt x="1402" y="19125"/>
                    <a:pt x="1821" y="18811"/>
                    <a:pt x="2197" y="18497"/>
                  </a:cubicBezTo>
                  <a:cubicBezTo>
                    <a:pt x="2407" y="18330"/>
                    <a:pt x="2658" y="18225"/>
                    <a:pt x="2930" y="18371"/>
                  </a:cubicBezTo>
                  <a:cubicBezTo>
                    <a:pt x="3076" y="18413"/>
                    <a:pt x="3223" y="18392"/>
                    <a:pt x="3390" y="18392"/>
                  </a:cubicBezTo>
                  <a:cubicBezTo>
                    <a:pt x="3662" y="18413"/>
                    <a:pt x="3913" y="18371"/>
                    <a:pt x="4122" y="18183"/>
                  </a:cubicBezTo>
                  <a:cubicBezTo>
                    <a:pt x="4227" y="18099"/>
                    <a:pt x="4332" y="18058"/>
                    <a:pt x="4436" y="17974"/>
                  </a:cubicBezTo>
                  <a:cubicBezTo>
                    <a:pt x="4373" y="17786"/>
                    <a:pt x="4227" y="17744"/>
                    <a:pt x="4060" y="17723"/>
                  </a:cubicBezTo>
                  <a:cubicBezTo>
                    <a:pt x="3955" y="17681"/>
                    <a:pt x="3829" y="17681"/>
                    <a:pt x="3725" y="17681"/>
                  </a:cubicBezTo>
                  <a:cubicBezTo>
                    <a:pt x="3495" y="17660"/>
                    <a:pt x="3285" y="17555"/>
                    <a:pt x="3139" y="17346"/>
                  </a:cubicBezTo>
                  <a:cubicBezTo>
                    <a:pt x="3034" y="17158"/>
                    <a:pt x="2867" y="17053"/>
                    <a:pt x="2720" y="16907"/>
                  </a:cubicBezTo>
                  <a:cubicBezTo>
                    <a:pt x="2260" y="16321"/>
                    <a:pt x="1779" y="15756"/>
                    <a:pt x="1737" y="14961"/>
                  </a:cubicBezTo>
                  <a:cubicBezTo>
                    <a:pt x="1737" y="14710"/>
                    <a:pt x="1716" y="14438"/>
                    <a:pt x="1737" y="14187"/>
                  </a:cubicBezTo>
                  <a:cubicBezTo>
                    <a:pt x="1758" y="13496"/>
                    <a:pt x="2197" y="13057"/>
                    <a:pt x="2888" y="13036"/>
                  </a:cubicBezTo>
                  <a:cubicBezTo>
                    <a:pt x="2972" y="13036"/>
                    <a:pt x="3034" y="13036"/>
                    <a:pt x="3139" y="13057"/>
                  </a:cubicBezTo>
                  <a:cubicBezTo>
                    <a:pt x="3223" y="13161"/>
                    <a:pt x="3285" y="13266"/>
                    <a:pt x="3348" y="13371"/>
                  </a:cubicBezTo>
                  <a:cubicBezTo>
                    <a:pt x="3432" y="13454"/>
                    <a:pt x="3516" y="13559"/>
                    <a:pt x="3599" y="13601"/>
                  </a:cubicBezTo>
                  <a:cubicBezTo>
                    <a:pt x="3829" y="13789"/>
                    <a:pt x="4143" y="13768"/>
                    <a:pt x="4332" y="13580"/>
                  </a:cubicBezTo>
                  <a:cubicBezTo>
                    <a:pt x="4499" y="13392"/>
                    <a:pt x="4541" y="13078"/>
                    <a:pt x="4352" y="12848"/>
                  </a:cubicBezTo>
                  <a:cubicBezTo>
                    <a:pt x="4227" y="12701"/>
                    <a:pt x="4080" y="12513"/>
                    <a:pt x="3913" y="12429"/>
                  </a:cubicBezTo>
                  <a:cubicBezTo>
                    <a:pt x="3495" y="12199"/>
                    <a:pt x="3348" y="11801"/>
                    <a:pt x="3327" y="11383"/>
                  </a:cubicBezTo>
                  <a:cubicBezTo>
                    <a:pt x="3285" y="10881"/>
                    <a:pt x="3285" y="10358"/>
                    <a:pt x="3327" y="9835"/>
                  </a:cubicBezTo>
                  <a:cubicBezTo>
                    <a:pt x="3411" y="9249"/>
                    <a:pt x="3704" y="8767"/>
                    <a:pt x="4332" y="8579"/>
                  </a:cubicBezTo>
                  <a:cubicBezTo>
                    <a:pt x="4583" y="8516"/>
                    <a:pt x="4813" y="8433"/>
                    <a:pt x="5085" y="8328"/>
                  </a:cubicBezTo>
                  <a:cubicBezTo>
                    <a:pt x="5399" y="8223"/>
                    <a:pt x="5713" y="8223"/>
                    <a:pt x="6005" y="8412"/>
                  </a:cubicBezTo>
                  <a:cubicBezTo>
                    <a:pt x="6215" y="8537"/>
                    <a:pt x="6445" y="8621"/>
                    <a:pt x="6696" y="8579"/>
                  </a:cubicBezTo>
                  <a:cubicBezTo>
                    <a:pt x="7156" y="8558"/>
                    <a:pt x="7365" y="8161"/>
                    <a:pt x="7156" y="7784"/>
                  </a:cubicBezTo>
                  <a:cubicBezTo>
                    <a:pt x="7052" y="7575"/>
                    <a:pt x="6863" y="7428"/>
                    <a:pt x="6633" y="7386"/>
                  </a:cubicBezTo>
                  <a:cubicBezTo>
                    <a:pt x="6529" y="7261"/>
                    <a:pt x="6361" y="7261"/>
                    <a:pt x="6173" y="72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5299813" y="2376950"/>
              <a:ext cx="134450" cy="253200"/>
            </a:xfrm>
            <a:custGeom>
              <a:avLst/>
              <a:gdLst/>
              <a:ahLst/>
              <a:cxnLst/>
              <a:rect l="l" t="t" r="r" b="b"/>
              <a:pathLst>
                <a:path w="5378" h="10128" extrusionOk="0">
                  <a:moveTo>
                    <a:pt x="1465" y="984"/>
                  </a:moveTo>
                  <a:cubicBezTo>
                    <a:pt x="2093" y="816"/>
                    <a:pt x="2532" y="398"/>
                    <a:pt x="3035" y="0"/>
                  </a:cubicBezTo>
                  <a:cubicBezTo>
                    <a:pt x="3160" y="126"/>
                    <a:pt x="3265" y="272"/>
                    <a:pt x="3390" y="377"/>
                  </a:cubicBezTo>
                  <a:cubicBezTo>
                    <a:pt x="3495" y="460"/>
                    <a:pt x="3662" y="523"/>
                    <a:pt x="3788" y="607"/>
                  </a:cubicBezTo>
                  <a:cubicBezTo>
                    <a:pt x="3872" y="649"/>
                    <a:pt x="3955" y="732"/>
                    <a:pt x="4018" y="753"/>
                  </a:cubicBezTo>
                  <a:cubicBezTo>
                    <a:pt x="4416" y="900"/>
                    <a:pt x="4625" y="1214"/>
                    <a:pt x="4897" y="1486"/>
                  </a:cubicBezTo>
                  <a:cubicBezTo>
                    <a:pt x="4980" y="1590"/>
                    <a:pt x="5022" y="1758"/>
                    <a:pt x="5043" y="1904"/>
                  </a:cubicBezTo>
                  <a:cubicBezTo>
                    <a:pt x="5064" y="2113"/>
                    <a:pt x="5043" y="2323"/>
                    <a:pt x="5043" y="2490"/>
                  </a:cubicBezTo>
                  <a:cubicBezTo>
                    <a:pt x="4792" y="2846"/>
                    <a:pt x="4499" y="2950"/>
                    <a:pt x="4102" y="2929"/>
                  </a:cubicBezTo>
                  <a:cubicBezTo>
                    <a:pt x="3934" y="2929"/>
                    <a:pt x="3788" y="2929"/>
                    <a:pt x="3662" y="2992"/>
                  </a:cubicBezTo>
                  <a:cubicBezTo>
                    <a:pt x="3369" y="3055"/>
                    <a:pt x="3286" y="3369"/>
                    <a:pt x="3453" y="3641"/>
                  </a:cubicBezTo>
                  <a:cubicBezTo>
                    <a:pt x="3495" y="3725"/>
                    <a:pt x="3579" y="3787"/>
                    <a:pt x="3641" y="3850"/>
                  </a:cubicBezTo>
                  <a:cubicBezTo>
                    <a:pt x="3976" y="4101"/>
                    <a:pt x="4332" y="4373"/>
                    <a:pt x="4708" y="4582"/>
                  </a:cubicBezTo>
                  <a:cubicBezTo>
                    <a:pt x="5022" y="4771"/>
                    <a:pt x="5232" y="5001"/>
                    <a:pt x="5315" y="5357"/>
                  </a:cubicBezTo>
                  <a:cubicBezTo>
                    <a:pt x="5378" y="5650"/>
                    <a:pt x="5357" y="5922"/>
                    <a:pt x="5127" y="6152"/>
                  </a:cubicBezTo>
                  <a:cubicBezTo>
                    <a:pt x="4834" y="6445"/>
                    <a:pt x="4541" y="6696"/>
                    <a:pt x="4185" y="6884"/>
                  </a:cubicBezTo>
                  <a:cubicBezTo>
                    <a:pt x="3872" y="7010"/>
                    <a:pt x="3788" y="7261"/>
                    <a:pt x="3809" y="7595"/>
                  </a:cubicBezTo>
                  <a:cubicBezTo>
                    <a:pt x="3809" y="7742"/>
                    <a:pt x="3872" y="7909"/>
                    <a:pt x="3997" y="7972"/>
                  </a:cubicBezTo>
                  <a:cubicBezTo>
                    <a:pt x="4290" y="8139"/>
                    <a:pt x="4416" y="8474"/>
                    <a:pt x="4604" y="8663"/>
                  </a:cubicBezTo>
                  <a:cubicBezTo>
                    <a:pt x="4625" y="8872"/>
                    <a:pt x="4541" y="8955"/>
                    <a:pt x="4436" y="9018"/>
                  </a:cubicBezTo>
                  <a:cubicBezTo>
                    <a:pt x="3997" y="9311"/>
                    <a:pt x="3579" y="9625"/>
                    <a:pt x="3118" y="9918"/>
                  </a:cubicBezTo>
                  <a:cubicBezTo>
                    <a:pt x="2867" y="10064"/>
                    <a:pt x="2595" y="10127"/>
                    <a:pt x="2302" y="10127"/>
                  </a:cubicBezTo>
                  <a:lnTo>
                    <a:pt x="942" y="10127"/>
                  </a:lnTo>
                  <a:cubicBezTo>
                    <a:pt x="503" y="10127"/>
                    <a:pt x="189" y="9939"/>
                    <a:pt x="1" y="9520"/>
                  </a:cubicBezTo>
                  <a:cubicBezTo>
                    <a:pt x="1" y="9458"/>
                    <a:pt x="22" y="9416"/>
                    <a:pt x="42" y="9353"/>
                  </a:cubicBezTo>
                  <a:cubicBezTo>
                    <a:pt x="670" y="8286"/>
                    <a:pt x="1026" y="7135"/>
                    <a:pt x="1256" y="5942"/>
                  </a:cubicBezTo>
                  <a:cubicBezTo>
                    <a:pt x="1382" y="5273"/>
                    <a:pt x="1403" y="4624"/>
                    <a:pt x="1444" y="3955"/>
                  </a:cubicBezTo>
                  <a:cubicBezTo>
                    <a:pt x="1465" y="3160"/>
                    <a:pt x="1444" y="2406"/>
                    <a:pt x="1444" y="1611"/>
                  </a:cubicBezTo>
                  <a:cubicBezTo>
                    <a:pt x="1465" y="1381"/>
                    <a:pt x="1465" y="1214"/>
                    <a:pt x="1465" y="9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4763388" y="2576250"/>
              <a:ext cx="103600" cy="109350"/>
            </a:xfrm>
            <a:custGeom>
              <a:avLst/>
              <a:gdLst/>
              <a:ahLst/>
              <a:cxnLst/>
              <a:rect l="l" t="t" r="r" b="b"/>
              <a:pathLst>
                <a:path w="4144" h="4374" extrusionOk="0">
                  <a:moveTo>
                    <a:pt x="2804" y="209"/>
                  </a:moveTo>
                  <a:cubicBezTo>
                    <a:pt x="2930" y="711"/>
                    <a:pt x="3056" y="1214"/>
                    <a:pt x="3202" y="1674"/>
                  </a:cubicBezTo>
                  <a:cubicBezTo>
                    <a:pt x="3265" y="1967"/>
                    <a:pt x="3369" y="2260"/>
                    <a:pt x="3495" y="2532"/>
                  </a:cubicBezTo>
                  <a:cubicBezTo>
                    <a:pt x="3725" y="3013"/>
                    <a:pt x="3913" y="3473"/>
                    <a:pt x="4144" y="3976"/>
                  </a:cubicBezTo>
                  <a:cubicBezTo>
                    <a:pt x="4060" y="4038"/>
                    <a:pt x="3997" y="4101"/>
                    <a:pt x="3913" y="4143"/>
                  </a:cubicBezTo>
                  <a:cubicBezTo>
                    <a:pt x="3620" y="4248"/>
                    <a:pt x="3286" y="4373"/>
                    <a:pt x="3014" y="4373"/>
                  </a:cubicBezTo>
                  <a:cubicBezTo>
                    <a:pt x="2595" y="4373"/>
                    <a:pt x="2135" y="4289"/>
                    <a:pt x="1758" y="4164"/>
                  </a:cubicBezTo>
                  <a:cubicBezTo>
                    <a:pt x="1131" y="3955"/>
                    <a:pt x="670" y="3473"/>
                    <a:pt x="294" y="2950"/>
                  </a:cubicBezTo>
                  <a:cubicBezTo>
                    <a:pt x="231" y="2908"/>
                    <a:pt x="189" y="2825"/>
                    <a:pt x="189" y="2762"/>
                  </a:cubicBezTo>
                  <a:cubicBezTo>
                    <a:pt x="147" y="2155"/>
                    <a:pt x="1" y="1548"/>
                    <a:pt x="419" y="1004"/>
                  </a:cubicBezTo>
                  <a:cubicBezTo>
                    <a:pt x="503" y="900"/>
                    <a:pt x="607" y="795"/>
                    <a:pt x="670" y="711"/>
                  </a:cubicBezTo>
                  <a:cubicBezTo>
                    <a:pt x="817" y="607"/>
                    <a:pt x="963" y="523"/>
                    <a:pt x="1089" y="419"/>
                  </a:cubicBezTo>
                  <a:cubicBezTo>
                    <a:pt x="1277" y="230"/>
                    <a:pt x="1465" y="84"/>
                    <a:pt x="1716" y="63"/>
                  </a:cubicBezTo>
                  <a:cubicBezTo>
                    <a:pt x="2051" y="0"/>
                    <a:pt x="2386" y="63"/>
                    <a:pt x="2804" y="2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9"/>
            <p:cNvSpPr/>
            <p:nvPr/>
          </p:nvSpPr>
          <p:spPr>
            <a:xfrm>
              <a:off x="5523188" y="3461300"/>
              <a:ext cx="111950" cy="90525"/>
            </a:xfrm>
            <a:custGeom>
              <a:avLst/>
              <a:gdLst/>
              <a:ahLst/>
              <a:cxnLst/>
              <a:rect l="l" t="t" r="r" b="b"/>
              <a:pathLst>
                <a:path w="4478" h="3621" extrusionOk="0">
                  <a:moveTo>
                    <a:pt x="4415" y="3307"/>
                  </a:moveTo>
                  <a:cubicBezTo>
                    <a:pt x="4143" y="3558"/>
                    <a:pt x="3829" y="3579"/>
                    <a:pt x="3473" y="3579"/>
                  </a:cubicBezTo>
                  <a:cubicBezTo>
                    <a:pt x="2887" y="3621"/>
                    <a:pt x="2364" y="3411"/>
                    <a:pt x="1862" y="3181"/>
                  </a:cubicBezTo>
                  <a:cubicBezTo>
                    <a:pt x="1779" y="3160"/>
                    <a:pt x="1737" y="3097"/>
                    <a:pt x="1674" y="3056"/>
                  </a:cubicBezTo>
                  <a:cubicBezTo>
                    <a:pt x="1109" y="2470"/>
                    <a:pt x="460" y="1989"/>
                    <a:pt x="105" y="1193"/>
                  </a:cubicBezTo>
                  <a:cubicBezTo>
                    <a:pt x="21" y="984"/>
                    <a:pt x="0" y="796"/>
                    <a:pt x="84" y="587"/>
                  </a:cubicBezTo>
                  <a:cubicBezTo>
                    <a:pt x="167" y="419"/>
                    <a:pt x="209" y="210"/>
                    <a:pt x="293" y="1"/>
                  </a:cubicBezTo>
                  <a:cubicBezTo>
                    <a:pt x="753" y="1"/>
                    <a:pt x="1214" y="43"/>
                    <a:pt x="1653" y="252"/>
                  </a:cubicBezTo>
                  <a:cubicBezTo>
                    <a:pt x="2155" y="482"/>
                    <a:pt x="2636" y="754"/>
                    <a:pt x="3055" y="1068"/>
                  </a:cubicBezTo>
                  <a:cubicBezTo>
                    <a:pt x="3641" y="1486"/>
                    <a:pt x="4080" y="2030"/>
                    <a:pt x="4352" y="2679"/>
                  </a:cubicBezTo>
                  <a:cubicBezTo>
                    <a:pt x="4457" y="2930"/>
                    <a:pt x="4478" y="3097"/>
                    <a:pt x="4415" y="33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9"/>
            <p:cNvSpPr/>
            <p:nvPr/>
          </p:nvSpPr>
          <p:spPr>
            <a:xfrm>
              <a:off x="7609788" y="1786375"/>
              <a:ext cx="79525" cy="110925"/>
            </a:xfrm>
            <a:custGeom>
              <a:avLst/>
              <a:gdLst/>
              <a:ahLst/>
              <a:cxnLst/>
              <a:rect l="l" t="t" r="r" b="b"/>
              <a:pathLst>
                <a:path w="3181" h="4437" extrusionOk="0">
                  <a:moveTo>
                    <a:pt x="189" y="4164"/>
                  </a:moveTo>
                  <a:cubicBezTo>
                    <a:pt x="84" y="3934"/>
                    <a:pt x="0" y="3725"/>
                    <a:pt x="147" y="3495"/>
                  </a:cubicBezTo>
                  <a:cubicBezTo>
                    <a:pt x="565" y="2867"/>
                    <a:pt x="628" y="2093"/>
                    <a:pt x="712" y="1360"/>
                  </a:cubicBezTo>
                  <a:cubicBezTo>
                    <a:pt x="754" y="1005"/>
                    <a:pt x="774" y="607"/>
                    <a:pt x="816" y="272"/>
                  </a:cubicBezTo>
                  <a:cubicBezTo>
                    <a:pt x="1067" y="42"/>
                    <a:pt x="1339" y="0"/>
                    <a:pt x="1611" y="0"/>
                  </a:cubicBezTo>
                  <a:cubicBezTo>
                    <a:pt x="1946" y="0"/>
                    <a:pt x="2197" y="168"/>
                    <a:pt x="2490" y="293"/>
                  </a:cubicBezTo>
                  <a:cubicBezTo>
                    <a:pt x="2532" y="314"/>
                    <a:pt x="2553" y="377"/>
                    <a:pt x="2595" y="419"/>
                  </a:cubicBezTo>
                  <a:cubicBezTo>
                    <a:pt x="2971" y="1298"/>
                    <a:pt x="3181" y="2176"/>
                    <a:pt x="2720" y="3034"/>
                  </a:cubicBezTo>
                  <a:cubicBezTo>
                    <a:pt x="2386" y="3641"/>
                    <a:pt x="1883" y="4122"/>
                    <a:pt x="1193" y="4332"/>
                  </a:cubicBezTo>
                  <a:cubicBezTo>
                    <a:pt x="942" y="4394"/>
                    <a:pt x="670" y="4436"/>
                    <a:pt x="440" y="4248"/>
                  </a:cubicBezTo>
                  <a:cubicBezTo>
                    <a:pt x="398" y="4185"/>
                    <a:pt x="293" y="4185"/>
                    <a:pt x="189" y="41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9"/>
            <p:cNvSpPr/>
            <p:nvPr/>
          </p:nvSpPr>
          <p:spPr>
            <a:xfrm>
              <a:off x="7383813" y="3035500"/>
              <a:ext cx="106725" cy="69075"/>
            </a:xfrm>
            <a:custGeom>
              <a:avLst/>
              <a:gdLst/>
              <a:ahLst/>
              <a:cxnLst/>
              <a:rect l="l" t="t" r="r" b="b"/>
              <a:pathLst>
                <a:path w="4269" h="2763" extrusionOk="0">
                  <a:moveTo>
                    <a:pt x="0" y="2491"/>
                  </a:moveTo>
                  <a:cubicBezTo>
                    <a:pt x="168" y="2093"/>
                    <a:pt x="356" y="1759"/>
                    <a:pt x="712" y="1549"/>
                  </a:cubicBezTo>
                  <a:cubicBezTo>
                    <a:pt x="984" y="1382"/>
                    <a:pt x="1214" y="1152"/>
                    <a:pt x="1486" y="963"/>
                  </a:cubicBezTo>
                  <a:cubicBezTo>
                    <a:pt x="1632" y="838"/>
                    <a:pt x="1800" y="712"/>
                    <a:pt x="1967" y="608"/>
                  </a:cubicBezTo>
                  <a:cubicBezTo>
                    <a:pt x="2260" y="461"/>
                    <a:pt x="2574" y="357"/>
                    <a:pt x="2804" y="127"/>
                  </a:cubicBezTo>
                  <a:cubicBezTo>
                    <a:pt x="2867" y="85"/>
                    <a:pt x="2992" y="43"/>
                    <a:pt x="3076" y="43"/>
                  </a:cubicBezTo>
                  <a:cubicBezTo>
                    <a:pt x="3369" y="22"/>
                    <a:pt x="3662" y="1"/>
                    <a:pt x="3934" y="1"/>
                  </a:cubicBezTo>
                  <a:cubicBezTo>
                    <a:pt x="4248" y="336"/>
                    <a:pt x="4269" y="733"/>
                    <a:pt x="4122" y="1089"/>
                  </a:cubicBezTo>
                  <a:cubicBezTo>
                    <a:pt x="3997" y="1445"/>
                    <a:pt x="3787" y="1779"/>
                    <a:pt x="3536" y="2072"/>
                  </a:cubicBezTo>
                  <a:cubicBezTo>
                    <a:pt x="3181" y="2491"/>
                    <a:pt x="2658" y="2721"/>
                    <a:pt x="2114" y="2742"/>
                  </a:cubicBezTo>
                  <a:cubicBezTo>
                    <a:pt x="1653" y="2763"/>
                    <a:pt x="1193" y="2763"/>
                    <a:pt x="754" y="2742"/>
                  </a:cubicBezTo>
                  <a:cubicBezTo>
                    <a:pt x="461" y="2721"/>
                    <a:pt x="419" y="2700"/>
                    <a:pt x="0" y="24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9"/>
            <p:cNvSpPr/>
            <p:nvPr/>
          </p:nvSpPr>
          <p:spPr>
            <a:xfrm>
              <a:off x="5310813" y="2282775"/>
              <a:ext cx="60175" cy="99950"/>
            </a:xfrm>
            <a:custGeom>
              <a:avLst/>
              <a:gdLst/>
              <a:ahLst/>
              <a:cxnLst/>
              <a:rect l="l" t="t" r="r" b="b"/>
              <a:pathLst>
                <a:path w="2407" h="3998" extrusionOk="0">
                  <a:moveTo>
                    <a:pt x="942" y="3997"/>
                  </a:moveTo>
                  <a:cubicBezTo>
                    <a:pt x="858" y="3286"/>
                    <a:pt x="544" y="2658"/>
                    <a:pt x="314" y="2051"/>
                  </a:cubicBezTo>
                  <a:cubicBezTo>
                    <a:pt x="209" y="1779"/>
                    <a:pt x="272" y="1466"/>
                    <a:pt x="21" y="1256"/>
                  </a:cubicBezTo>
                  <a:cubicBezTo>
                    <a:pt x="63" y="1005"/>
                    <a:pt x="0" y="733"/>
                    <a:pt x="105" y="503"/>
                  </a:cubicBezTo>
                  <a:cubicBezTo>
                    <a:pt x="209" y="294"/>
                    <a:pt x="439" y="210"/>
                    <a:pt x="649" y="126"/>
                  </a:cubicBezTo>
                  <a:cubicBezTo>
                    <a:pt x="1025" y="1"/>
                    <a:pt x="1318" y="231"/>
                    <a:pt x="1653" y="189"/>
                  </a:cubicBezTo>
                  <a:cubicBezTo>
                    <a:pt x="1946" y="398"/>
                    <a:pt x="2176" y="629"/>
                    <a:pt x="2218" y="1005"/>
                  </a:cubicBezTo>
                  <a:cubicBezTo>
                    <a:pt x="2281" y="1256"/>
                    <a:pt x="2323" y="1528"/>
                    <a:pt x="2364" y="1779"/>
                  </a:cubicBezTo>
                  <a:cubicBezTo>
                    <a:pt x="2406" y="2428"/>
                    <a:pt x="2281" y="3035"/>
                    <a:pt x="1737" y="3453"/>
                  </a:cubicBezTo>
                  <a:cubicBezTo>
                    <a:pt x="1548" y="3663"/>
                    <a:pt x="1318" y="3893"/>
                    <a:pt x="942" y="39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9"/>
            <p:cNvSpPr/>
            <p:nvPr/>
          </p:nvSpPr>
          <p:spPr>
            <a:xfrm>
              <a:off x="6871713" y="1961600"/>
              <a:ext cx="68550" cy="81100"/>
            </a:xfrm>
            <a:custGeom>
              <a:avLst/>
              <a:gdLst/>
              <a:ahLst/>
              <a:cxnLst/>
              <a:rect l="l" t="t" r="r" b="b"/>
              <a:pathLst>
                <a:path w="2742" h="3244" extrusionOk="0">
                  <a:moveTo>
                    <a:pt x="523" y="43"/>
                  </a:moveTo>
                  <a:cubicBezTo>
                    <a:pt x="753" y="43"/>
                    <a:pt x="1025" y="1"/>
                    <a:pt x="1256" y="43"/>
                  </a:cubicBezTo>
                  <a:cubicBezTo>
                    <a:pt x="1590" y="84"/>
                    <a:pt x="1883" y="273"/>
                    <a:pt x="2134" y="503"/>
                  </a:cubicBezTo>
                  <a:cubicBezTo>
                    <a:pt x="2323" y="670"/>
                    <a:pt x="2448" y="880"/>
                    <a:pt x="2636" y="1047"/>
                  </a:cubicBezTo>
                  <a:cubicBezTo>
                    <a:pt x="2720" y="1633"/>
                    <a:pt x="2741" y="2721"/>
                    <a:pt x="2678" y="3139"/>
                  </a:cubicBezTo>
                  <a:cubicBezTo>
                    <a:pt x="2239" y="3244"/>
                    <a:pt x="1841" y="3223"/>
                    <a:pt x="1486" y="2888"/>
                  </a:cubicBezTo>
                  <a:cubicBezTo>
                    <a:pt x="1402" y="2825"/>
                    <a:pt x="1318" y="2763"/>
                    <a:pt x="1256" y="2721"/>
                  </a:cubicBezTo>
                  <a:cubicBezTo>
                    <a:pt x="774" y="2470"/>
                    <a:pt x="419" y="2093"/>
                    <a:pt x="105" y="1654"/>
                  </a:cubicBezTo>
                  <a:cubicBezTo>
                    <a:pt x="42" y="1570"/>
                    <a:pt x="0" y="1465"/>
                    <a:pt x="0" y="1403"/>
                  </a:cubicBezTo>
                  <a:cubicBezTo>
                    <a:pt x="84" y="1026"/>
                    <a:pt x="188" y="670"/>
                    <a:pt x="314" y="315"/>
                  </a:cubicBezTo>
                  <a:cubicBezTo>
                    <a:pt x="356" y="210"/>
                    <a:pt x="439" y="147"/>
                    <a:pt x="523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9"/>
            <p:cNvSpPr/>
            <p:nvPr/>
          </p:nvSpPr>
          <p:spPr>
            <a:xfrm>
              <a:off x="7148938" y="3110825"/>
              <a:ext cx="97325" cy="74850"/>
            </a:xfrm>
            <a:custGeom>
              <a:avLst/>
              <a:gdLst/>
              <a:ahLst/>
              <a:cxnLst/>
              <a:rect l="l" t="t" r="r" b="b"/>
              <a:pathLst>
                <a:path w="3893" h="2994" extrusionOk="0">
                  <a:moveTo>
                    <a:pt x="3641" y="1"/>
                  </a:moveTo>
                  <a:cubicBezTo>
                    <a:pt x="3746" y="147"/>
                    <a:pt x="3809" y="273"/>
                    <a:pt x="3892" y="378"/>
                  </a:cubicBezTo>
                  <a:cubicBezTo>
                    <a:pt x="3871" y="440"/>
                    <a:pt x="3871" y="482"/>
                    <a:pt x="3871" y="524"/>
                  </a:cubicBezTo>
                  <a:cubicBezTo>
                    <a:pt x="3704" y="775"/>
                    <a:pt x="3579" y="1047"/>
                    <a:pt x="3390" y="1298"/>
                  </a:cubicBezTo>
                  <a:cubicBezTo>
                    <a:pt x="3055" y="1800"/>
                    <a:pt x="2532" y="2135"/>
                    <a:pt x="2009" y="2449"/>
                  </a:cubicBezTo>
                  <a:cubicBezTo>
                    <a:pt x="1800" y="2575"/>
                    <a:pt x="1591" y="2679"/>
                    <a:pt x="1361" y="2784"/>
                  </a:cubicBezTo>
                  <a:cubicBezTo>
                    <a:pt x="921" y="2993"/>
                    <a:pt x="440" y="2993"/>
                    <a:pt x="1" y="2742"/>
                  </a:cubicBezTo>
                  <a:cubicBezTo>
                    <a:pt x="22" y="2470"/>
                    <a:pt x="84" y="2219"/>
                    <a:pt x="252" y="2010"/>
                  </a:cubicBezTo>
                  <a:cubicBezTo>
                    <a:pt x="398" y="1821"/>
                    <a:pt x="503" y="1612"/>
                    <a:pt x="628" y="1424"/>
                  </a:cubicBezTo>
                  <a:cubicBezTo>
                    <a:pt x="921" y="984"/>
                    <a:pt x="1361" y="691"/>
                    <a:pt x="1800" y="378"/>
                  </a:cubicBezTo>
                  <a:cubicBezTo>
                    <a:pt x="1926" y="273"/>
                    <a:pt x="2114" y="231"/>
                    <a:pt x="2260" y="189"/>
                  </a:cubicBezTo>
                  <a:cubicBezTo>
                    <a:pt x="2700" y="127"/>
                    <a:pt x="3139" y="64"/>
                    <a:pt x="36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9"/>
            <p:cNvSpPr/>
            <p:nvPr/>
          </p:nvSpPr>
          <p:spPr>
            <a:xfrm>
              <a:off x="5185788" y="3586850"/>
              <a:ext cx="113525" cy="48675"/>
            </a:xfrm>
            <a:custGeom>
              <a:avLst/>
              <a:gdLst/>
              <a:ahLst/>
              <a:cxnLst/>
              <a:rect l="l" t="t" r="r" b="b"/>
              <a:pathLst>
                <a:path w="4541" h="1947" extrusionOk="0">
                  <a:moveTo>
                    <a:pt x="0" y="21"/>
                  </a:moveTo>
                  <a:cubicBezTo>
                    <a:pt x="168" y="21"/>
                    <a:pt x="251" y="0"/>
                    <a:pt x="356" y="0"/>
                  </a:cubicBezTo>
                  <a:cubicBezTo>
                    <a:pt x="733" y="0"/>
                    <a:pt x="1130" y="42"/>
                    <a:pt x="1528" y="21"/>
                  </a:cubicBezTo>
                  <a:cubicBezTo>
                    <a:pt x="2051" y="0"/>
                    <a:pt x="2553" y="126"/>
                    <a:pt x="3013" y="272"/>
                  </a:cubicBezTo>
                  <a:cubicBezTo>
                    <a:pt x="3097" y="314"/>
                    <a:pt x="3202" y="356"/>
                    <a:pt x="3285" y="377"/>
                  </a:cubicBezTo>
                  <a:cubicBezTo>
                    <a:pt x="3536" y="524"/>
                    <a:pt x="3808" y="670"/>
                    <a:pt x="4080" y="796"/>
                  </a:cubicBezTo>
                  <a:cubicBezTo>
                    <a:pt x="4394" y="963"/>
                    <a:pt x="4541" y="1172"/>
                    <a:pt x="4499" y="1465"/>
                  </a:cubicBezTo>
                  <a:cubicBezTo>
                    <a:pt x="4499" y="1591"/>
                    <a:pt x="4436" y="1716"/>
                    <a:pt x="4331" y="1779"/>
                  </a:cubicBezTo>
                  <a:cubicBezTo>
                    <a:pt x="4143" y="1884"/>
                    <a:pt x="3955" y="1946"/>
                    <a:pt x="3746" y="1946"/>
                  </a:cubicBezTo>
                  <a:lnTo>
                    <a:pt x="2616" y="1946"/>
                  </a:lnTo>
                  <a:cubicBezTo>
                    <a:pt x="2239" y="1925"/>
                    <a:pt x="1842" y="1779"/>
                    <a:pt x="1507" y="1612"/>
                  </a:cubicBezTo>
                  <a:cubicBezTo>
                    <a:pt x="942" y="1381"/>
                    <a:pt x="293" y="670"/>
                    <a:pt x="0" y="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9"/>
            <p:cNvSpPr/>
            <p:nvPr/>
          </p:nvSpPr>
          <p:spPr>
            <a:xfrm>
              <a:off x="6950163" y="2665175"/>
              <a:ext cx="73775" cy="190425"/>
            </a:xfrm>
            <a:custGeom>
              <a:avLst/>
              <a:gdLst/>
              <a:ahLst/>
              <a:cxnLst/>
              <a:rect l="l" t="t" r="r" b="b"/>
              <a:pathLst>
                <a:path w="2951" h="7617" extrusionOk="0">
                  <a:moveTo>
                    <a:pt x="22" y="63"/>
                  </a:moveTo>
                  <a:lnTo>
                    <a:pt x="524" y="63"/>
                  </a:lnTo>
                  <a:cubicBezTo>
                    <a:pt x="545" y="209"/>
                    <a:pt x="566" y="377"/>
                    <a:pt x="607" y="502"/>
                  </a:cubicBezTo>
                  <a:cubicBezTo>
                    <a:pt x="649" y="732"/>
                    <a:pt x="754" y="816"/>
                    <a:pt x="1026" y="816"/>
                  </a:cubicBezTo>
                  <a:cubicBezTo>
                    <a:pt x="1089" y="816"/>
                    <a:pt x="1172" y="816"/>
                    <a:pt x="1256" y="795"/>
                  </a:cubicBezTo>
                  <a:cubicBezTo>
                    <a:pt x="1277" y="795"/>
                    <a:pt x="1298" y="774"/>
                    <a:pt x="1361" y="732"/>
                  </a:cubicBezTo>
                  <a:cubicBezTo>
                    <a:pt x="1465" y="523"/>
                    <a:pt x="1172" y="293"/>
                    <a:pt x="1403" y="63"/>
                  </a:cubicBezTo>
                  <a:cubicBezTo>
                    <a:pt x="1612" y="0"/>
                    <a:pt x="1884" y="0"/>
                    <a:pt x="2135" y="63"/>
                  </a:cubicBezTo>
                  <a:cubicBezTo>
                    <a:pt x="2177" y="105"/>
                    <a:pt x="2198" y="167"/>
                    <a:pt x="2177" y="188"/>
                  </a:cubicBezTo>
                  <a:cubicBezTo>
                    <a:pt x="1988" y="544"/>
                    <a:pt x="2030" y="942"/>
                    <a:pt x="2072" y="1339"/>
                  </a:cubicBezTo>
                  <a:cubicBezTo>
                    <a:pt x="2114" y="1967"/>
                    <a:pt x="2302" y="2574"/>
                    <a:pt x="2302" y="3201"/>
                  </a:cubicBezTo>
                  <a:cubicBezTo>
                    <a:pt x="2302" y="3327"/>
                    <a:pt x="2344" y="3452"/>
                    <a:pt x="2386" y="3578"/>
                  </a:cubicBezTo>
                  <a:cubicBezTo>
                    <a:pt x="2407" y="3724"/>
                    <a:pt x="2449" y="3850"/>
                    <a:pt x="2428" y="3976"/>
                  </a:cubicBezTo>
                  <a:cubicBezTo>
                    <a:pt x="2407" y="4478"/>
                    <a:pt x="2532" y="4959"/>
                    <a:pt x="2658" y="5419"/>
                  </a:cubicBezTo>
                  <a:cubicBezTo>
                    <a:pt x="2700" y="5503"/>
                    <a:pt x="2742" y="5608"/>
                    <a:pt x="2742" y="5670"/>
                  </a:cubicBezTo>
                  <a:cubicBezTo>
                    <a:pt x="2742" y="6152"/>
                    <a:pt x="2804" y="6633"/>
                    <a:pt x="2930" y="7072"/>
                  </a:cubicBezTo>
                  <a:cubicBezTo>
                    <a:pt x="2951" y="7114"/>
                    <a:pt x="2888" y="7219"/>
                    <a:pt x="2888" y="7302"/>
                  </a:cubicBezTo>
                  <a:cubicBezTo>
                    <a:pt x="2428" y="7449"/>
                    <a:pt x="1947" y="7595"/>
                    <a:pt x="1465" y="7616"/>
                  </a:cubicBezTo>
                  <a:cubicBezTo>
                    <a:pt x="1361" y="7219"/>
                    <a:pt x="1172" y="6863"/>
                    <a:pt x="1193" y="6465"/>
                  </a:cubicBezTo>
                  <a:cubicBezTo>
                    <a:pt x="1193" y="6445"/>
                    <a:pt x="1193" y="6382"/>
                    <a:pt x="1172" y="6361"/>
                  </a:cubicBezTo>
                  <a:cubicBezTo>
                    <a:pt x="796" y="5315"/>
                    <a:pt x="796" y="4185"/>
                    <a:pt x="482" y="3139"/>
                  </a:cubicBezTo>
                  <a:cubicBezTo>
                    <a:pt x="314" y="2490"/>
                    <a:pt x="210" y="1820"/>
                    <a:pt x="63" y="1130"/>
                  </a:cubicBezTo>
                  <a:cubicBezTo>
                    <a:pt x="1" y="795"/>
                    <a:pt x="22" y="439"/>
                    <a:pt x="22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9"/>
            <p:cNvSpPr/>
            <p:nvPr/>
          </p:nvSpPr>
          <p:spPr>
            <a:xfrm>
              <a:off x="5517938" y="2947100"/>
              <a:ext cx="88425" cy="196200"/>
            </a:xfrm>
            <a:custGeom>
              <a:avLst/>
              <a:gdLst/>
              <a:ahLst/>
              <a:cxnLst/>
              <a:rect l="l" t="t" r="r" b="b"/>
              <a:pathLst>
                <a:path w="3537" h="7848" extrusionOk="0">
                  <a:moveTo>
                    <a:pt x="1" y="859"/>
                  </a:moveTo>
                  <a:cubicBezTo>
                    <a:pt x="147" y="796"/>
                    <a:pt x="189" y="733"/>
                    <a:pt x="273" y="712"/>
                  </a:cubicBezTo>
                  <a:cubicBezTo>
                    <a:pt x="440" y="629"/>
                    <a:pt x="608" y="587"/>
                    <a:pt x="754" y="524"/>
                  </a:cubicBezTo>
                  <a:cubicBezTo>
                    <a:pt x="1026" y="670"/>
                    <a:pt x="921" y="942"/>
                    <a:pt x="1026" y="1110"/>
                  </a:cubicBezTo>
                  <a:cubicBezTo>
                    <a:pt x="1214" y="1194"/>
                    <a:pt x="1340" y="1068"/>
                    <a:pt x="1486" y="1026"/>
                  </a:cubicBezTo>
                  <a:cubicBezTo>
                    <a:pt x="1570" y="963"/>
                    <a:pt x="1654" y="838"/>
                    <a:pt x="1654" y="733"/>
                  </a:cubicBezTo>
                  <a:cubicBezTo>
                    <a:pt x="1654" y="587"/>
                    <a:pt x="1612" y="398"/>
                    <a:pt x="1570" y="210"/>
                  </a:cubicBezTo>
                  <a:cubicBezTo>
                    <a:pt x="1717" y="126"/>
                    <a:pt x="1842" y="85"/>
                    <a:pt x="1968" y="1"/>
                  </a:cubicBezTo>
                  <a:cubicBezTo>
                    <a:pt x="2009" y="64"/>
                    <a:pt x="2072" y="85"/>
                    <a:pt x="2093" y="126"/>
                  </a:cubicBezTo>
                  <a:cubicBezTo>
                    <a:pt x="2261" y="587"/>
                    <a:pt x="2407" y="1026"/>
                    <a:pt x="2470" y="1486"/>
                  </a:cubicBezTo>
                  <a:cubicBezTo>
                    <a:pt x="2616" y="2428"/>
                    <a:pt x="2763" y="3411"/>
                    <a:pt x="2993" y="4353"/>
                  </a:cubicBezTo>
                  <a:cubicBezTo>
                    <a:pt x="3139" y="4981"/>
                    <a:pt x="3244" y="5608"/>
                    <a:pt x="3328" y="6236"/>
                  </a:cubicBezTo>
                  <a:cubicBezTo>
                    <a:pt x="3369" y="6613"/>
                    <a:pt x="3537" y="6989"/>
                    <a:pt x="3537" y="7408"/>
                  </a:cubicBezTo>
                  <a:cubicBezTo>
                    <a:pt x="3537" y="7429"/>
                    <a:pt x="3516" y="7492"/>
                    <a:pt x="3516" y="7533"/>
                  </a:cubicBezTo>
                  <a:cubicBezTo>
                    <a:pt x="3097" y="7764"/>
                    <a:pt x="2595" y="7701"/>
                    <a:pt x="2177" y="7847"/>
                  </a:cubicBezTo>
                  <a:cubicBezTo>
                    <a:pt x="1989" y="7743"/>
                    <a:pt x="1968" y="7596"/>
                    <a:pt x="1947" y="7408"/>
                  </a:cubicBezTo>
                  <a:cubicBezTo>
                    <a:pt x="1905" y="7240"/>
                    <a:pt x="1947" y="7073"/>
                    <a:pt x="1863" y="6906"/>
                  </a:cubicBezTo>
                  <a:cubicBezTo>
                    <a:pt x="1675" y="6487"/>
                    <a:pt x="1591" y="6048"/>
                    <a:pt x="1549" y="5608"/>
                  </a:cubicBezTo>
                  <a:cubicBezTo>
                    <a:pt x="1528" y="5253"/>
                    <a:pt x="1445" y="4918"/>
                    <a:pt x="1277" y="4604"/>
                  </a:cubicBezTo>
                  <a:cubicBezTo>
                    <a:pt x="1235" y="4499"/>
                    <a:pt x="1214" y="4353"/>
                    <a:pt x="1193" y="4207"/>
                  </a:cubicBezTo>
                  <a:cubicBezTo>
                    <a:pt x="1152" y="3935"/>
                    <a:pt x="1089" y="3663"/>
                    <a:pt x="963" y="3411"/>
                  </a:cubicBezTo>
                  <a:cubicBezTo>
                    <a:pt x="921" y="3265"/>
                    <a:pt x="921" y="3139"/>
                    <a:pt x="880" y="3014"/>
                  </a:cubicBezTo>
                  <a:cubicBezTo>
                    <a:pt x="817" y="2805"/>
                    <a:pt x="775" y="2574"/>
                    <a:pt x="691" y="2365"/>
                  </a:cubicBezTo>
                  <a:cubicBezTo>
                    <a:pt x="670" y="2219"/>
                    <a:pt x="587" y="2093"/>
                    <a:pt x="587" y="1968"/>
                  </a:cubicBezTo>
                  <a:cubicBezTo>
                    <a:pt x="587" y="1570"/>
                    <a:pt x="398" y="1194"/>
                    <a:pt x="1" y="8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9"/>
            <p:cNvSpPr/>
            <p:nvPr/>
          </p:nvSpPr>
          <p:spPr>
            <a:xfrm>
              <a:off x="6926638" y="2591925"/>
              <a:ext cx="63300" cy="54950"/>
            </a:xfrm>
            <a:custGeom>
              <a:avLst/>
              <a:gdLst/>
              <a:ahLst/>
              <a:cxnLst/>
              <a:rect l="l" t="t" r="r" b="b"/>
              <a:pathLst>
                <a:path w="2532" h="2198" extrusionOk="0">
                  <a:moveTo>
                    <a:pt x="1611" y="2198"/>
                  </a:moveTo>
                  <a:lnTo>
                    <a:pt x="105" y="2198"/>
                  </a:lnTo>
                  <a:cubicBezTo>
                    <a:pt x="0" y="1800"/>
                    <a:pt x="21" y="1424"/>
                    <a:pt x="42" y="1047"/>
                  </a:cubicBezTo>
                  <a:cubicBezTo>
                    <a:pt x="188" y="1047"/>
                    <a:pt x="188" y="1152"/>
                    <a:pt x="209" y="1214"/>
                  </a:cubicBezTo>
                  <a:cubicBezTo>
                    <a:pt x="251" y="1340"/>
                    <a:pt x="314" y="1507"/>
                    <a:pt x="356" y="1633"/>
                  </a:cubicBezTo>
                  <a:cubicBezTo>
                    <a:pt x="398" y="1716"/>
                    <a:pt x="398" y="1821"/>
                    <a:pt x="439" y="1884"/>
                  </a:cubicBezTo>
                  <a:cubicBezTo>
                    <a:pt x="502" y="1968"/>
                    <a:pt x="565" y="2030"/>
                    <a:pt x="649" y="2051"/>
                  </a:cubicBezTo>
                  <a:cubicBezTo>
                    <a:pt x="774" y="2072"/>
                    <a:pt x="858" y="1988"/>
                    <a:pt x="921" y="1884"/>
                  </a:cubicBezTo>
                  <a:cubicBezTo>
                    <a:pt x="1025" y="1633"/>
                    <a:pt x="1025" y="1361"/>
                    <a:pt x="921" y="1131"/>
                  </a:cubicBezTo>
                  <a:cubicBezTo>
                    <a:pt x="837" y="942"/>
                    <a:pt x="753" y="733"/>
                    <a:pt x="670" y="566"/>
                  </a:cubicBezTo>
                  <a:cubicBezTo>
                    <a:pt x="649" y="419"/>
                    <a:pt x="649" y="294"/>
                    <a:pt x="649" y="189"/>
                  </a:cubicBezTo>
                  <a:cubicBezTo>
                    <a:pt x="1172" y="1"/>
                    <a:pt x="1925" y="1"/>
                    <a:pt x="2532" y="147"/>
                  </a:cubicBezTo>
                  <a:cubicBezTo>
                    <a:pt x="2385" y="503"/>
                    <a:pt x="2218" y="838"/>
                    <a:pt x="2072" y="1193"/>
                  </a:cubicBezTo>
                  <a:cubicBezTo>
                    <a:pt x="1904" y="1528"/>
                    <a:pt x="1758" y="1863"/>
                    <a:pt x="1611" y="21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9"/>
            <p:cNvSpPr/>
            <p:nvPr/>
          </p:nvSpPr>
          <p:spPr>
            <a:xfrm>
              <a:off x="5505913" y="2878050"/>
              <a:ext cx="76400" cy="57575"/>
            </a:xfrm>
            <a:custGeom>
              <a:avLst/>
              <a:gdLst/>
              <a:ahLst/>
              <a:cxnLst/>
              <a:rect l="l" t="t" r="r" b="b"/>
              <a:pathLst>
                <a:path w="3056" h="2303" extrusionOk="0">
                  <a:moveTo>
                    <a:pt x="1" y="775"/>
                  </a:moveTo>
                  <a:cubicBezTo>
                    <a:pt x="105" y="524"/>
                    <a:pt x="314" y="482"/>
                    <a:pt x="482" y="419"/>
                  </a:cubicBezTo>
                  <a:cubicBezTo>
                    <a:pt x="879" y="252"/>
                    <a:pt x="1235" y="1"/>
                    <a:pt x="1695" y="22"/>
                  </a:cubicBezTo>
                  <a:cubicBezTo>
                    <a:pt x="1884" y="210"/>
                    <a:pt x="1884" y="378"/>
                    <a:pt x="1884" y="566"/>
                  </a:cubicBezTo>
                  <a:lnTo>
                    <a:pt x="1884" y="1089"/>
                  </a:lnTo>
                  <a:cubicBezTo>
                    <a:pt x="1884" y="1361"/>
                    <a:pt x="1967" y="1570"/>
                    <a:pt x="2156" y="1738"/>
                  </a:cubicBezTo>
                  <a:cubicBezTo>
                    <a:pt x="2218" y="1800"/>
                    <a:pt x="2344" y="1821"/>
                    <a:pt x="2428" y="1821"/>
                  </a:cubicBezTo>
                  <a:cubicBezTo>
                    <a:pt x="2553" y="1800"/>
                    <a:pt x="2616" y="1696"/>
                    <a:pt x="2616" y="1570"/>
                  </a:cubicBezTo>
                  <a:cubicBezTo>
                    <a:pt x="2616" y="1466"/>
                    <a:pt x="2616" y="1382"/>
                    <a:pt x="2574" y="1277"/>
                  </a:cubicBezTo>
                  <a:cubicBezTo>
                    <a:pt x="2532" y="1068"/>
                    <a:pt x="2553" y="817"/>
                    <a:pt x="2574" y="566"/>
                  </a:cubicBezTo>
                  <a:cubicBezTo>
                    <a:pt x="2658" y="650"/>
                    <a:pt x="2679" y="671"/>
                    <a:pt x="2721" y="733"/>
                  </a:cubicBezTo>
                  <a:cubicBezTo>
                    <a:pt x="2804" y="1047"/>
                    <a:pt x="2972" y="1340"/>
                    <a:pt x="3055" y="1696"/>
                  </a:cubicBezTo>
                  <a:cubicBezTo>
                    <a:pt x="2574" y="1926"/>
                    <a:pt x="2114" y="2114"/>
                    <a:pt x="1612" y="2303"/>
                  </a:cubicBezTo>
                  <a:cubicBezTo>
                    <a:pt x="1068" y="1800"/>
                    <a:pt x="628" y="1173"/>
                    <a:pt x="1" y="7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9"/>
            <p:cNvSpPr/>
            <p:nvPr/>
          </p:nvSpPr>
          <p:spPr>
            <a:xfrm>
              <a:off x="6988863" y="2597150"/>
              <a:ext cx="37700" cy="53925"/>
            </a:xfrm>
            <a:custGeom>
              <a:avLst/>
              <a:gdLst/>
              <a:ahLst/>
              <a:cxnLst/>
              <a:rect l="l" t="t" r="r" b="b"/>
              <a:pathLst>
                <a:path w="1508" h="2157" extrusionOk="0">
                  <a:moveTo>
                    <a:pt x="1" y="1968"/>
                  </a:moveTo>
                  <a:cubicBezTo>
                    <a:pt x="210" y="1403"/>
                    <a:pt x="357" y="817"/>
                    <a:pt x="754" y="357"/>
                  </a:cubicBezTo>
                  <a:cubicBezTo>
                    <a:pt x="1005" y="1"/>
                    <a:pt x="1068" y="1"/>
                    <a:pt x="1507" y="252"/>
                  </a:cubicBezTo>
                  <a:cubicBezTo>
                    <a:pt x="1487" y="733"/>
                    <a:pt x="1424" y="1235"/>
                    <a:pt x="1403" y="1779"/>
                  </a:cubicBezTo>
                  <a:cubicBezTo>
                    <a:pt x="943" y="1863"/>
                    <a:pt x="524" y="2156"/>
                    <a:pt x="1" y="1968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9"/>
            <p:cNvSpPr/>
            <p:nvPr/>
          </p:nvSpPr>
          <p:spPr>
            <a:xfrm>
              <a:off x="5474538" y="2908400"/>
              <a:ext cx="52325" cy="43450"/>
            </a:xfrm>
            <a:custGeom>
              <a:avLst/>
              <a:gdLst/>
              <a:ahLst/>
              <a:cxnLst/>
              <a:rect l="l" t="t" r="r" b="b"/>
              <a:pathLst>
                <a:path w="2093" h="1738" extrusionOk="0">
                  <a:moveTo>
                    <a:pt x="670" y="1695"/>
                  </a:moveTo>
                  <a:cubicBezTo>
                    <a:pt x="440" y="1235"/>
                    <a:pt x="230" y="796"/>
                    <a:pt x="0" y="314"/>
                  </a:cubicBezTo>
                  <a:cubicBezTo>
                    <a:pt x="84" y="210"/>
                    <a:pt x="209" y="105"/>
                    <a:pt x="335" y="1"/>
                  </a:cubicBezTo>
                  <a:cubicBezTo>
                    <a:pt x="1109" y="210"/>
                    <a:pt x="1528" y="837"/>
                    <a:pt x="2092" y="1381"/>
                  </a:cubicBezTo>
                  <a:cubicBezTo>
                    <a:pt x="1632" y="1737"/>
                    <a:pt x="1172" y="1653"/>
                    <a:pt x="670" y="1695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9"/>
            <p:cNvSpPr/>
            <p:nvPr/>
          </p:nvSpPr>
          <p:spPr>
            <a:xfrm>
              <a:off x="5581763" y="2866025"/>
              <a:ext cx="35600" cy="46575"/>
            </a:xfrm>
            <a:custGeom>
              <a:avLst/>
              <a:gdLst/>
              <a:ahLst/>
              <a:cxnLst/>
              <a:rect l="l" t="t" r="r" b="b"/>
              <a:pathLst>
                <a:path w="1424" h="1863" extrusionOk="0">
                  <a:moveTo>
                    <a:pt x="754" y="1863"/>
                  </a:moveTo>
                  <a:cubicBezTo>
                    <a:pt x="482" y="1256"/>
                    <a:pt x="231" y="649"/>
                    <a:pt x="0" y="105"/>
                  </a:cubicBezTo>
                  <a:cubicBezTo>
                    <a:pt x="63" y="1"/>
                    <a:pt x="126" y="1"/>
                    <a:pt x="210" y="43"/>
                  </a:cubicBezTo>
                  <a:cubicBezTo>
                    <a:pt x="335" y="147"/>
                    <a:pt x="482" y="231"/>
                    <a:pt x="628" y="335"/>
                  </a:cubicBezTo>
                  <a:cubicBezTo>
                    <a:pt x="900" y="545"/>
                    <a:pt x="1151" y="817"/>
                    <a:pt x="1277" y="1152"/>
                  </a:cubicBezTo>
                  <a:cubicBezTo>
                    <a:pt x="1423" y="1549"/>
                    <a:pt x="1360" y="1675"/>
                    <a:pt x="963" y="1821"/>
                  </a:cubicBezTo>
                  <a:cubicBezTo>
                    <a:pt x="900" y="1863"/>
                    <a:pt x="837" y="1863"/>
                    <a:pt x="754" y="1863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9"/>
            <p:cNvSpPr/>
            <p:nvPr/>
          </p:nvSpPr>
          <p:spPr>
            <a:xfrm>
              <a:off x="6885838" y="2597675"/>
              <a:ext cx="23025" cy="50775"/>
            </a:xfrm>
            <a:custGeom>
              <a:avLst/>
              <a:gdLst/>
              <a:ahLst/>
              <a:cxnLst/>
              <a:rect l="l" t="t" r="r" b="b"/>
              <a:pathLst>
                <a:path w="921" h="2031" extrusionOk="0">
                  <a:moveTo>
                    <a:pt x="837" y="1"/>
                  </a:moveTo>
                  <a:cubicBezTo>
                    <a:pt x="921" y="357"/>
                    <a:pt x="921" y="1424"/>
                    <a:pt x="816" y="1947"/>
                  </a:cubicBezTo>
                  <a:cubicBezTo>
                    <a:pt x="816" y="1947"/>
                    <a:pt x="795" y="1968"/>
                    <a:pt x="774" y="1968"/>
                  </a:cubicBezTo>
                  <a:cubicBezTo>
                    <a:pt x="209" y="2030"/>
                    <a:pt x="0" y="1821"/>
                    <a:pt x="84" y="1256"/>
                  </a:cubicBezTo>
                  <a:cubicBezTo>
                    <a:pt x="167" y="859"/>
                    <a:pt x="419" y="378"/>
                    <a:pt x="837" y="1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9"/>
            <p:cNvSpPr/>
            <p:nvPr/>
          </p:nvSpPr>
          <p:spPr>
            <a:xfrm>
              <a:off x="7041713" y="2617550"/>
              <a:ext cx="6300" cy="18875"/>
            </a:xfrm>
            <a:custGeom>
              <a:avLst/>
              <a:gdLst/>
              <a:ahLst/>
              <a:cxnLst/>
              <a:rect l="l" t="t" r="r" b="b"/>
              <a:pathLst>
                <a:path w="252" h="755" extrusionOk="0">
                  <a:moveTo>
                    <a:pt x="0" y="754"/>
                  </a:moveTo>
                  <a:lnTo>
                    <a:pt x="0" y="1"/>
                  </a:lnTo>
                  <a:cubicBezTo>
                    <a:pt x="189" y="189"/>
                    <a:pt x="251" y="336"/>
                    <a:pt x="251" y="503"/>
                  </a:cubicBezTo>
                  <a:cubicBezTo>
                    <a:pt x="251" y="545"/>
                    <a:pt x="147" y="608"/>
                    <a:pt x="0" y="754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9"/>
            <p:cNvSpPr/>
            <p:nvPr/>
          </p:nvSpPr>
          <p:spPr>
            <a:xfrm>
              <a:off x="5462488" y="2934550"/>
              <a:ext cx="9450" cy="18350"/>
            </a:xfrm>
            <a:custGeom>
              <a:avLst/>
              <a:gdLst/>
              <a:ahLst/>
              <a:cxnLst/>
              <a:rect l="l" t="t" r="r" b="b"/>
              <a:pathLst>
                <a:path w="378" h="734" extrusionOk="0">
                  <a:moveTo>
                    <a:pt x="85" y="1"/>
                  </a:moveTo>
                  <a:cubicBezTo>
                    <a:pt x="231" y="273"/>
                    <a:pt x="315" y="482"/>
                    <a:pt x="378" y="712"/>
                  </a:cubicBezTo>
                  <a:cubicBezTo>
                    <a:pt x="294" y="712"/>
                    <a:pt x="210" y="733"/>
                    <a:pt x="126" y="733"/>
                  </a:cubicBezTo>
                  <a:cubicBezTo>
                    <a:pt x="1" y="503"/>
                    <a:pt x="22" y="294"/>
                    <a:pt x="85" y="1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9"/>
            <p:cNvSpPr/>
            <p:nvPr/>
          </p:nvSpPr>
          <p:spPr>
            <a:xfrm>
              <a:off x="6297338" y="2995750"/>
              <a:ext cx="113550" cy="121400"/>
            </a:xfrm>
            <a:custGeom>
              <a:avLst/>
              <a:gdLst/>
              <a:ahLst/>
              <a:cxnLst/>
              <a:rect l="l" t="t" r="r" b="b"/>
              <a:pathLst>
                <a:path w="4542" h="4856" extrusionOk="0">
                  <a:moveTo>
                    <a:pt x="147" y="2637"/>
                  </a:moveTo>
                  <a:lnTo>
                    <a:pt x="147" y="2574"/>
                  </a:lnTo>
                  <a:cubicBezTo>
                    <a:pt x="1" y="1612"/>
                    <a:pt x="629" y="1047"/>
                    <a:pt x="1319" y="545"/>
                  </a:cubicBezTo>
                  <a:cubicBezTo>
                    <a:pt x="1528" y="356"/>
                    <a:pt x="1800" y="273"/>
                    <a:pt x="2072" y="147"/>
                  </a:cubicBezTo>
                  <a:cubicBezTo>
                    <a:pt x="2407" y="1"/>
                    <a:pt x="2763" y="43"/>
                    <a:pt x="3014" y="273"/>
                  </a:cubicBezTo>
                  <a:cubicBezTo>
                    <a:pt x="3202" y="440"/>
                    <a:pt x="3412" y="587"/>
                    <a:pt x="3642" y="670"/>
                  </a:cubicBezTo>
                  <a:cubicBezTo>
                    <a:pt x="3851" y="754"/>
                    <a:pt x="3976" y="880"/>
                    <a:pt x="4060" y="1089"/>
                  </a:cubicBezTo>
                  <a:cubicBezTo>
                    <a:pt x="4144" y="1361"/>
                    <a:pt x="4248" y="1591"/>
                    <a:pt x="4353" y="1821"/>
                  </a:cubicBezTo>
                  <a:cubicBezTo>
                    <a:pt x="4541" y="2261"/>
                    <a:pt x="4500" y="2721"/>
                    <a:pt x="4437" y="3160"/>
                  </a:cubicBezTo>
                  <a:cubicBezTo>
                    <a:pt x="4374" y="3390"/>
                    <a:pt x="4228" y="3600"/>
                    <a:pt x="4081" y="3809"/>
                  </a:cubicBezTo>
                  <a:cubicBezTo>
                    <a:pt x="3537" y="4604"/>
                    <a:pt x="2784" y="4855"/>
                    <a:pt x="1863" y="4771"/>
                  </a:cubicBezTo>
                  <a:cubicBezTo>
                    <a:pt x="1403" y="4562"/>
                    <a:pt x="901" y="4437"/>
                    <a:pt x="566" y="4039"/>
                  </a:cubicBezTo>
                  <a:cubicBezTo>
                    <a:pt x="273" y="3725"/>
                    <a:pt x="85" y="3369"/>
                    <a:pt x="147" y="2888"/>
                  </a:cubicBezTo>
                  <a:cubicBezTo>
                    <a:pt x="168" y="2846"/>
                    <a:pt x="147" y="2742"/>
                    <a:pt x="147" y="26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9"/>
            <p:cNvSpPr/>
            <p:nvPr/>
          </p:nvSpPr>
          <p:spPr>
            <a:xfrm>
              <a:off x="7148413" y="2044775"/>
              <a:ext cx="187300" cy="121900"/>
            </a:xfrm>
            <a:custGeom>
              <a:avLst/>
              <a:gdLst/>
              <a:ahLst/>
              <a:cxnLst/>
              <a:rect l="l" t="t" r="r" b="b"/>
              <a:pathLst>
                <a:path w="7492" h="4876" extrusionOk="0">
                  <a:moveTo>
                    <a:pt x="105" y="2219"/>
                  </a:moveTo>
                  <a:cubicBezTo>
                    <a:pt x="147" y="2198"/>
                    <a:pt x="189" y="2156"/>
                    <a:pt x="273" y="2156"/>
                  </a:cubicBezTo>
                  <a:cubicBezTo>
                    <a:pt x="900" y="1988"/>
                    <a:pt x="1486" y="1695"/>
                    <a:pt x="2093" y="1486"/>
                  </a:cubicBezTo>
                  <a:cubicBezTo>
                    <a:pt x="2135" y="1465"/>
                    <a:pt x="2198" y="1465"/>
                    <a:pt x="2240" y="1465"/>
                  </a:cubicBezTo>
                  <a:cubicBezTo>
                    <a:pt x="2888" y="1193"/>
                    <a:pt x="3558" y="963"/>
                    <a:pt x="4206" y="712"/>
                  </a:cubicBezTo>
                  <a:cubicBezTo>
                    <a:pt x="4771" y="503"/>
                    <a:pt x="5336" y="273"/>
                    <a:pt x="5901" y="105"/>
                  </a:cubicBezTo>
                  <a:cubicBezTo>
                    <a:pt x="6278" y="1"/>
                    <a:pt x="6696" y="63"/>
                    <a:pt x="7073" y="63"/>
                  </a:cubicBezTo>
                  <a:cubicBezTo>
                    <a:pt x="7282" y="63"/>
                    <a:pt x="7429" y="231"/>
                    <a:pt x="7470" y="419"/>
                  </a:cubicBezTo>
                  <a:cubicBezTo>
                    <a:pt x="7491" y="524"/>
                    <a:pt x="7491" y="649"/>
                    <a:pt x="7491" y="754"/>
                  </a:cubicBezTo>
                  <a:cubicBezTo>
                    <a:pt x="7491" y="1340"/>
                    <a:pt x="7470" y="1947"/>
                    <a:pt x="7491" y="2511"/>
                  </a:cubicBezTo>
                  <a:cubicBezTo>
                    <a:pt x="7491" y="2930"/>
                    <a:pt x="7366" y="3286"/>
                    <a:pt x="7177" y="3641"/>
                  </a:cubicBezTo>
                  <a:lnTo>
                    <a:pt x="7115" y="3788"/>
                  </a:lnTo>
                  <a:cubicBezTo>
                    <a:pt x="6613" y="4185"/>
                    <a:pt x="6110" y="4562"/>
                    <a:pt x="5462" y="4604"/>
                  </a:cubicBezTo>
                  <a:cubicBezTo>
                    <a:pt x="5148" y="4625"/>
                    <a:pt x="4855" y="4604"/>
                    <a:pt x="4562" y="4771"/>
                  </a:cubicBezTo>
                  <a:cubicBezTo>
                    <a:pt x="4520" y="4792"/>
                    <a:pt x="4457" y="4792"/>
                    <a:pt x="4416" y="4792"/>
                  </a:cubicBezTo>
                  <a:cubicBezTo>
                    <a:pt x="3265" y="4876"/>
                    <a:pt x="2135" y="4708"/>
                    <a:pt x="1151" y="4102"/>
                  </a:cubicBezTo>
                  <a:cubicBezTo>
                    <a:pt x="838" y="3934"/>
                    <a:pt x="566" y="3662"/>
                    <a:pt x="356" y="3369"/>
                  </a:cubicBezTo>
                  <a:cubicBezTo>
                    <a:pt x="231" y="3223"/>
                    <a:pt x="168" y="2951"/>
                    <a:pt x="126" y="2742"/>
                  </a:cubicBezTo>
                  <a:cubicBezTo>
                    <a:pt x="22" y="2574"/>
                    <a:pt x="1" y="2407"/>
                    <a:pt x="105" y="22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9"/>
            <p:cNvSpPr/>
            <p:nvPr/>
          </p:nvSpPr>
          <p:spPr>
            <a:xfrm>
              <a:off x="5012113" y="2508225"/>
              <a:ext cx="168475" cy="140225"/>
            </a:xfrm>
            <a:custGeom>
              <a:avLst/>
              <a:gdLst/>
              <a:ahLst/>
              <a:cxnLst/>
              <a:rect l="l" t="t" r="r" b="b"/>
              <a:pathLst>
                <a:path w="6739" h="5609" extrusionOk="0">
                  <a:moveTo>
                    <a:pt x="1" y="2721"/>
                  </a:moveTo>
                  <a:cubicBezTo>
                    <a:pt x="210" y="2658"/>
                    <a:pt x="398" y="2595"/>
                    <a:pt x="566" y="2533"/>
                  </a:cubicBezTo>
                  <a:cubicBezTo>
                    <a:pt x="1131" y="2365"/>
                    <a:pt x="1675" y="2156"/>
                    <a:pt x="2219" y="1968"/>
                  </a:cubicBezTo>
                  <a:cubicBezTo>
                    <a:pt x="2323" y="1947"/>
                    <a:pt x="2428" y="1884"/>
                    <a:pt x="2532" y="1842"/>
                  </a:cubicBezTo>
                  <a:cubicBezTo>
                    <a:pt x="2930" y="1549"/>
                    <a:pt x="3432" y="1382"/>
                    <a:pt x="3872" y="1215"/>
                  </a:cubicBezTo>
                  <a:cubicBezTo>
                    <a:pt x="4164" y="1110"/>
                    <a:pt x="4416" y="943"/>
                    <a:pt x="4688" y="817"/>
                  </a:cubicBezTo>
                  <a:cubicBezTo>
                    <a:pt x="4813" y="754"/>
                    <a:pt x="4918" y="691"/>
                    <a:pt x="5043" y="629"/>
                  </a:cubicBezTo>
                  <a:cubicBezTo>
                    <a:pt x="5357" y="482"/>
                    <a:pt x="5671" y="336"/>
                    <a:pt x="5964" y="189"/>
                  </a:cubicBezTo>
                  <a:cubicBezTo>
                    <a:pt x="6110" y="106"/>
                    <a:pt x="6257" y="1"/>
                    <a:pt x="6466" y="106"/>
                  </a:cubicBezTo>
                  <a:cubicBezTo>
                    <a:pt x="6487" y="189"/>
                    <a:pt x="6508" y="273"/>
                    <a:pt x="6508" y="378"/>
                  </a:cubicBezTo>
                  <a:cubicBezTo>
                    <a:pt x="6529" y="503"/>
                    <a:pt x="6508" y="629"/>
                    <a:pt x="6529" y="754"/>
                  </a:cubicBezTo>
                  <a:cubicBezTo>
                    <a:pt x="6738" y="1319"/>
                    <a:pt x="6696" y="1884"/>
                    <a:pt x="6696" y="2470"/>
                  </a:cubicBezTo>
                  <a:lnTo>
                    <a:pt x="6696" y="3537"/>
                  </a:lnTo>
                  <a:cubicBezTo>
                    <a:pt x="6696" y="4039"/>
                    <a:pt x="6529" y="4458"/>
                    <a:pt x="6152" y="4792"/>
                  </a:cubicBezTo>
                  <a:cubicBezTo>
                    <a:pt x="5964" y="4939"/>
                    <a:pt x="5776" y="5127"/>
                    <a:pt x="5587" y="5253"/>
                  </a:cubicBezTo>
                  <a:cubicBezTo>
                    <a:pt x="5336" y="5462"/>
                    <a:pt x="5022" y="5546"/>
                    <a:pt x="4688" y="5546"/>
                  </a:cubicBezTo>
                  <a:cubicBezTo>
                    <a:pt x="4457" y="5546"/>
                    <a:pt x="4269" y="5525"/>
                    <a:pt x="4060" y="5546"/>
                  </a:cubicBezTo>
                  <a:cubicBezTo>
                    <a:pt x="3474" y="5608"/>
                    <a:pt x="2930" y="5441"/>
                    <a:pt x="2365" y="5295"/>
                  </a:cubicBezTo>
                  <a:cubicBezTo>
                    <a:pt x="2239" y="5253"/>
                    <a:pt x="2114" y="5190"/>
                    <a:pt x="2030" y="5106"/>
                  </a:cubicBezTo>
                  <a:cubicBezTo>
                    <a:pt x="1591" y="4709"/>
                    <a:pt x="1151" y="4353"/>
                    <a:pt x="733" y="3935"/>
                  </a:cubicBezTo>
                  <a:cubicBezTo>
                    <a:pt x="356" y="3579"/>
                    <a:pt x="189" y="3181"/>
                    <a:pt x="1" y="27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9"/>
            <p:cNvSpPr/>
            <p:nvPr/>
          </p:nvSpPr>
          <p:spPr>
            <a:xfrm>
              <a:off x="7362363" y="1930225"/>
              <a:ext cx="142825" cy="138125"/>
            </a:xfrm>
            <a:custGeom>
              <a:avLst/>
              <a:gdLst/>
              <a:ahLst/>
              <a:cxnLst/>
              <a:rect l="l" t="t" r="r" b="b"/>
              <a:pathLst>
                <a:path w="5713" h="5525" extrusionOk="0">
                  <a:moveTo>
                    <a:pt x="5001" y="1005"/>
                  </a:moveTo>
                  <a:cubicBezTo>
                    <a:pt x="4687" y="419"/>
                    <a:pt x="4143" y="0"/>
                    <a:pt x="3474" y="147"/>
                  </a:cubicBezTo>
                  <a:cubicBezTo>
                    <a:pt x="3369" y="168"/>
                    <a:pt x="3265" y="189"/>
                    <a:pt x="3181" y="210"/>
                  </a:cubicBezTo>
                  <a:cubicBezTo>
                    <a:pt x="1612" y="63"/>
                    <a:pt x="0" y="1528"/>
                    <a:pt x="252" y="3118"/>
                  </a:cubicBezTo>
                  <a:cubicBezTo>
                    <a:pt x="482" y="4896"/>
                    <a:pt x="2553" y="5524"/>
                    <a:pt x="4018" y="4771"/>
                  </a:cubicBezTo>
                  <a:cubicBezTo>
                    <a:pt x="5420" y="4080"/>
                    <a:pt x="5713" y="2344"/>
                    <a:pt x="5001" y="1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9"/>
            <p:cNvSpPr/>
            <p:nvPr/>
          </p:nvSpPr>
          <p:spPr>
            <a:xfrm>
              <a:off x="6968988" y="2010250"/>
              <a:ext cx="127150" cy="123475"/>
            </a:xfrm>
            <a:custGeom>
              <a:avLst/>
              <a:gdLst/>
              <a:ahLst/>
              <a:cxnLst/>
              <a:rect l="l" t="t" r="r" b="b"/>
              <a:pathLst>
                <a:path w="5086" h="4939" extrusionOk="0">
                  <a:moveTo>
                    <a:pt x="4918" y="1821"/>
                  </a:moveTo>
                  <a:cubicBezTo>
                    <a:pt x="4667" y="356"/>
                    <a:pt x="2721" y="1"/>
                    <a:pt x="1612" y="754"/>
                  </a:cubicBezTo>
                  <a:cubicBezTo>
                    <a:pt x="963" y="796"/>
                    <a:pt x="273" y="1193"/>
                    <a:pt x="106" y="1884"/>
                  </a:cubicBezTo>
                  <a:cubicBezTo>
                    <a:pt x="1" y="2281"/>
                    <a:pt x="189" y="2888"/>
                    <a:pt x="419" y="3328"/>
                  </a:cubicBezTo>
                  <a:cubicBezTo>
                    <a:pt x="419" y="3453"/>
                    <a:pt x="419" y="3579"/>
                    <a:pt x="440" y="3704"/>
                  </a:cubicBezTo>
                  <a:cubicBezTo>
                    <a:pt x="670" y="4897"/>
                    <a:pt x="2219" y="4939"/>
                    <a:pt x="3119" y="4708"/>
                  </a:cubicBezTo>
                  <a:cubicBezTo>
                    <a:pt x="3558" y="4583"/>
                    <a:pt x="3914" y="4374"/>
                    <a:pt x="4227" y="4081"/>
                  </a:cubicBezTo>
                  <a:cubicBezTo>
                    <a:pt x="4311" y="4018"/>
                    <a:pt x="4395" y="3955"/>
                    <a:pt x="4437" y="3872"/>
                  </a:cubicBezTo>
                  <a:cubicBezTo>
                    <a:pt x="4897" y="3286"/>
                    <a:pt x="5085" y="2595"/>
                    <a:pt x="4918" y="18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9"/>
            <p:cNvSpPr/>
            <p:nvPr/>
          </p:nvSpPr>
          <p:spPr>
            <a:xfrm>
              <a:off x="4787188" y="2536475"/>
              <a:ext cx="162175" cy="146500"/>
            </a:xfrm>
            <a:custGeom>
              <a:avLst/>
              <a:gdLst/>
              <a:ahLst/>
              <a:cxnLst/>
              <a:rect l="l" t="t" r="r" b="b"/>
              <a:pathLst>
                <a:path w="6487" h="5860" extrusionOk="0">
                  <a:moveTo>
                    <a:pt x="4332" y="336"/>
                  </a:moveTo>
                  <a:cubicBezTo>
                    <a:pt x="3118" y="1"/>
                    <a:pt x="1779" y="691"/>
                    <a:pt x="1068" y="1675"/>
                  </a:cubicBezTo>
                  <a:cubicBezTo>
                    <a:pt x="0" y="3223"/>
                    <a:pt x="1612" y="4897"/>
                    <a:pt x="3013" y="5357"/>
                  </a:cubicBezTo>
                  <a:cubicBezTo>
                    <a:pt x="4436" y="5859"/>
                    <a:pt x="6194" y="4876"/>
                    <a:pt x="6361" y="3349"/>
                  </a:cubicBezTo>
                  <a:cubicBezTo>
                    <a:pt x="6487" y="2051"/>
                    <a:pt x="5734" y="440"/>
                    <a:pt x="4332" y="3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9"/>
            <p:cNvSpPr/>
            <p:nvPr/>
          </p:nvSpPr>
          <p:spPr>
            <a:xfrm>
              <a:off x="5182113" y="2400475"/>
              <a:ext cx="137075" cy="119825"/>
            </a:xfrm>
            <a:custGeom>
              <a:avLst/>
              <a:gdLst/>
              <a:ahLst/>
              <a:cxnLst/>
              <a:rect l="l" t="t" r="r" b="b"/>
              <a:pathLst>
                <a:path w="5483" h="4793" extrusionOk="0">
                  <a:moveTo>
                    <a:pt x="5043" y="1424"/>
                  </a:moveTo>
                  <a:cubicBezTo>
                    <a:pt x="4960" y="1172"/>
                    <a:pt x="4855" y="963"/>
                    <a:pt x="4730" y="796"/>
                  </a:cubicBezTo>
                  <a:cubicBezTo>
                    <a:pt x="4206" y="84"/>
                    <a:pt x="3453" y="1"/>
                    <a:pt x="2637" y="105"/>
                  </a:cubicBezTo>
                  <a:cubicBezTo>
                    <a:pt x="1089" y="294"/>
                    <a:pt x="1" y="2051"/>
                    <a:pt x="629" y="3537"/>
                  </a:cubicBezTo>
                  <a:cubicBezTo>
                    <a:pt x="942" y="4290"/>
                    <a:pt x="1591" y="4583"/>
                    <a:pt x="2302" y="4625"/>
                  </a:cubicBezTo>
                  <a:cubicBezTo>
                    <a:pt x="2867" y="4792"/>
                    <a:pt x="3495" y="4583"/>
                    <a:pt x="4018" y="4206"/>
                  </a:cubicBezTo>
                  <a:cubicBezTo>
                    <a:pt x="4186" y="4144"/>
                    <a:pt x="4332" y="4039"/>
                    <a:pt x="4478" y="3934"/>
                  </a:cubicBezTo>
                  <a:cubicBezTo>
                    <a:pt x="5253" y="3348"/>
                    <a:pt x="5483" y="2219"/>
                    <a:pt x="5043" y="14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9"/>
            <p:cNvSpPr/>
            <p:nvPr/>
          </p:nvSpPr>
          <p:spPr>
            <a:xfrm>
              <a:off x="4884488" y="3053300"/>
              <a:ext cx="403325" cy="166375"/>
            </a:xfrm>
            <a:custGeom>
              <a:avLst/>
              <a:gdLst/>
              <a:ahLst/>
              <a:cxnLst/>
              <a:rect l="l" t="t" r="r" b="b"/>
              <a:pathLst>
                <a:path w="16133" h="6655" extrusionOk="0">
                  <a:moveTo>
                    <a:pt x="16007" y="419"/>
                  </a:moveTo>
                  <a:cubicBezTo>
                    <a:pt x="15986" y="126"/>
                    <a:pt x="15777" y="0"/>
                    <a:pt x="15505" y="21"/>
                  </a:cubicBezTo>
                  <a:cubicBezTo>
                    <a:pt x="14438" y="168"/>
                    <a:pt x="13873" y="1423"/>
                    <a:pt x="13057" y="2030"/>
                  </a:cubicBezTo>
                  <a:cubicBezTo>
                    <a:pt x="12534" y="2428"/>
                    <a:pt x="11634" y="2658"/>
                    <a:pt x="11069" y="2888"/>
                  </a:cubicBezTo>
                  <a:cubicBezTo>
                    <a:pt x="10357" y="3181"/>
                    <a:pt x="9646" y="3495"/>
                    <a:pt x="8914" y="3746"/>
                  </a:cubicBezTo>
                  <a:cubicBezTo>
                    <a:pt x="7428" y="4311"/>
                    <a:pt x="5922" y="4750"/>
                    <a:pt x="4373" y="5127"/>
                  </a:cubicBezTo>
                  <a:cubicBezTo>
                    <a:pt x="3013" y="5441"/>
                    <a:pt x="1674" y="5022"/>
                    <a:pt x="377" y="5294"/>
                  </a:cubicBezTo>
                  <a:cubicBezTo>
                    <a:pt x="0" y="5378"/>
                    <a:pt x="21" y="5922"/>
                    <a:pt x="377" y="6005"/>
                  </a:cubicBezTo>
                  <a:cubicBezTo>
                    <a:pt x="1674" y="6340"/>
                    <a:pt x="2846" y="6654"/>
                    <a:pt x="4248" y="6424"/>
                  </a:cubicBezTo>
                  <a:cubicBezTo>
                    <a:pt x="6131" y="6110"/>
                    <a:pt x="7951" y="5545"/>
                    <a:pt x="9730" y="4876"/>
                  </a:cubicBezTo>
                  <a:cubicBezTo>
                    <a:pt x="11153" y="4394"/>
                    <a:pt x="12889" y="3829"/>
                    <a:pt x="14103" y="2972"/>
                  </a:cubicBezTo>
                  <a:cubicBezTo>
                    <a:pt x="14731" y="2511"/>
                    <a:pt x="16132" y="1298"/>
                    <a:pt x="16007" y="4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9"/>
            <p:cNvSpPr/>
            <p:nvPr/>
          </p:nvSpPr>
          <p:spPr>
            <a:xfrm>
              <a:off x="4868788" y="2993675"/>
              <a:ext cx="413275" cy="167400"/>
            </a:xfrm>
            <a:custGeom>
              <a:avLst/>
              <a:gdLst/>
              <a:ahLst/>
              <a:cxnLst/>
              <a:rect l="l" t="t" r="r" b="b"/>
              <a:pathLst>
                <a:path w="16531" h="6696" extrusionOk="0">
                  <a:moveTo>
                    <a:pt x="15651" y="335"/>
                  </a:moveTo>
                  <a:cubicBezTo>
                    <a:pt x="13329" y="2072"/>
                    <a:pt x="10776" y="3139"/>
                    <a:pt x="8077" y="4080"/>
                  </a:cubicBezTo>
                  <a:cubicBezTo>
                    <a:pt x="6717" y="4541"/>
                    <a:pt x="5357" y="5043"/>
                    <a:pt x="3976" y="5482"/>
                  </a:cubicBezTo>
                  <a:cubicBezTo>
                    <a:pt x="2742" y="5880"/>
                    <a:pt x="1423" y="5712"/>
                    <a:pt x="126" y="5942"/>
                  </a:cubicBezTo>
                  <a:cubicBezTo>
                    <a:pt x="1" y="5963"/>
                    <a:pt x="1" y="6193"/>
                    <a:pt x="126" y="6214"/>
                  </a:cubicBezTo>
                  <a:cubicBezTo>
                    <a:pt x="3097" y="6696"/>
                    <a:pt x="5545" y="5880"/>
                    <a:pt x="8286" y="4896"/>
                  </a:cubicBezTo>
                  <a:cubicBezTo>
                    <a:pt x="11069" y="3892"/>
                    <a:pt x="13685" y="2867"/>
                    <a:pt x="16091" y="1088"/>
                  </a:cubicBezTo>
                  <a:cubicBezTo>
                    <a:pt x="16530" y="753"/>
                    <a:pt x="16091" y="0"/>
                    <a:pt x="15651" y="3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9"/>
            <p:cNvSpPr/>
            <p:nvPr/>
          </p:nvSpPr>
          <p:spPr>
            <a:xfrm>
              <a:off x="7797563" y="2998375"/>
              <a:ext cx="137075" cy="311775"/>
            </a:xfrm>
            <a:custGeom>
              <a:avLst/>
              <a:gdLst/>
              <a:ahLst/>
              <a:cxnLst/>
              <a:rect l="l" t="t" r="r" b="b"/>
              <a:pathLst>
                <a:path w="5483" h="12471" extrusionOk="0">
                  <a:moveTo>
                    <a:pt x="5483" y="10734"/>
                  </a:moveTo>
                  <a:cubicBezTo>
                    <a:pt x="5462" y="11257"/>
                    <a:pt x="5420" y="11676"/>
                    <a:pt x="5378" y="12094"/>
                  </a:cubicBezTo>
                  <a:cubicBezTo>
                    <a:pt x="5378" y="12178"/>
                    <a:pt x="5357" y="12283"/>
                    <a:pt x="5315" y="12366"/>
                  </a:cubicBezTo>
                  <a:cubicBezTo>
                    <a:pt x="5274" y="12408"/>
                    <a:pt x="5169" y="12471"/>
                    <a:pt x="5127" y="12471"/>
                  </a:cubicBezTo>
                  <a:cubicBezTo>
                    <a:pt x="5043" y="12450"/>
                    <a:pt x="4939" y="12387"/>
                    <a:pt x="4897" y="12345"/>
                  </a:cubicBezTo>
                  <a:cubicBezTo>
                    <a:pt x="4834" y="12241"/>
                    <a:pt x="4834" y="12136"/>
                    <a:pt x="4834" y="11990"/>
                  </a:cubicBezTo>
                  <a:cubicBezTo>
                    <a:pt x="4751" y="11362"/>
                    <a:pt x="4709" y="10734"/>
                    <a:pt x="4625" y="10148"/>
                  </a:cubicBezTo>
                  <a:cubicBezTo>
                    <a:pt x="4604" y="9897"/>
                    <a:pt x="4541" y="9646"/>
                    <a:pt x="4499" y="9416"/>
                  </a:cubicBezTo>
                  <a:cubicBezTo>
                    <a:pt x="4311" y="8600"/>
                    <a:pt x="4123" y="7784"/>
                    <a:pt x="3914" y="6968"/>
                  </a:cubicBezTo>
                  <a:cubicBezTo>
                    <a:pt x="3893" y="6821"/>
                    <a:pt x="3851" y="6696"/>
                    <a:pt x="3788" y="6529"/>
                  </a:cubicBezTo>
                  <a:lnTo>
                    <a:pt x="3558" y="5901"/>
                  </a:lnTo>
                  <a:cubicBezTo>
                    <a:pt x="2867" y="4080"/>
                    <a:pt x="2867" y="4039"/>
                    <a:pt x="1821" y="2448"/>
                  </a:cubicBezTo>
                  <a:cubicBezTo>
                    <a:pt x="1424" y="1884"/>
                    <a:pt x="942" y="1381"/>
                    <a:pt x="524" y="795"/>
                  </a:cubicBezTo>
                  <a:cubicBezTo>
                    <a:pt x="440" y="670"/>
                    <a:pt x="252" y="628"/>
                    <a:pt x="126" y="523"/>
                  </a:cubicBezTo>
                  <a:cubicBezTo>
                    <a:pt x="1" y="419"/>
                    <a:pt x="22" y="231"/>
                    <a:pt x="189" y="126"/>
                  </a:cubicBezTo>
                  <a:cubicBezTo>
                    <a:pt x="378" y="0"/>
                    <a:pt x="608" y="42"/>
                    <a:pt x="754" y="210"/>
                  </a:cubicBezTo>
                  <a:cubicBezTo>
                    <a:pt x="984" y="419"/>
                    <a:pt x="1194" y="628"/>
                    <a:pt x="1403" y="837"/>
                  </a:cubicBezTo>
                  <a:cubicBezTo>
                    <a:pt x="1549" y="963"/>
                    <a:pt x="1654" y="1151"/>
                    <a:pt x="1779" y="1256"/>
                  </a:cubicBezTo>
                  <a:cubicBezTo>
                    <a:pt x="2198" y="1612"/>
                    <a:pt x="2512" y="2051"/>
                    <a:pt x="2805" y="2532"/>
                  </a:cubicBezTo>
                  <a:cubicBezTo>
                    <a:pt x="2826" y="2616"/>
                    <a:pt x="2867" y="2658"/>
                    <a:pt x="2930" y="2720"/>
                  </a:cubicBezTo>
                  <a:cubicBezTo>
                    <a:pt x="3474" y="3411"/>
                    <a:pt x="3788" y="4206"/>
                    <a:pt x="4102" y="5043"/>
                  </a:cubicBezTo>
                  <a:cubicBezTo>
                    <a:pt x="4479" y="6005"/>
                    <a:pt x="4792" y="6968"/>
                    <a:pt x="5002" y="7972"/>
                  </a:cubicBezTo>
                  <a:cubicBezTo>
                    <a:pt x="5127" y="8579"/>
                    <a:pt x="5274" y="9144"/>
                    <a:pt x="5378" y="9751"/>
                  </a:cubicBezTo>
                  <a:cubicBezTo>
                    <a:pt x="5420" y="10106"/>
                    <a:pt x="5441" y="10483"/>
                    <a:pt x="5483" y="10734"/>
                  </a:cubicBezTo>
                  <a:close/>
                </a:path>
              </a:pathLst>
            </a:custGeom>
            <a:solidFill>
              <a:srgbClr val="1D3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9"/>
            <p:cNvSpPr/>
            <p:nvPr/>
          </p:nvSpPr>
          <p:spPr>
            <a:xfrm>
              <a:off x="7860863" y="2936125"/>
              <a:ext cx="139175" cy="231225"/>
            </a:xfrm>
            <a:custGeom>
              <a:avLst/>
              <a:gdLst/>
              <a:ahLst/>
              <a:cxnLst/>
              <a:rect l="l" t="t" r="r" b="b"/>
              <a:pathLst>
                <a:path w="5567" h="9249" extrusionOk="0">
                  <a:moveTo>
                    <a:pt x="5462" y="9249"/>
                  </a:moveTo>
                  <a:cubicBezTo>
                    <a:pt x="5399" y="9123"/>
                    <a:pt x="5315" y="9060"/>
                    <a:pt x="5273" y="8998"/>
                  </a:cubicBezTo>
                  <a:cubicBezTo>
                    <a:pt x="5043" y="8370"/>
                    <a:pt x="4792" y="7763"/>
                    <a:pt x="4583" y="7135"/>
                  </a:cubicBezTo>
                  <a:cubicBezTo>
                    <a:pt x="4374" y="6508"/>
                    <a:pt x="4081" y="5901"/>
                    <a:pt x="3767" y="5336"/>
                  </a:cubicBezTo>
                  <a:cubicBezTo>
                    <a:pt x="3432" y="4708"/>
                    <a:pt x="3118" y="4102"/>
                    <a:pt x="2763" y="3474"/>
                  </a:cubicBezTo>
                  <a:cubicBezTo>
                    <a:pt x="2658" y="3265"/>
                    <a:pt x="2532" y="3076"/>
                    <a:pt x="2407" y="2888"/>
                  </a:cubicBezTo>
                  <a:cubicBezTo>
                    <a:pt x="1967" y="2323"/>
                    <a:pt x="1507" y="1779"/>
                    <a:pt x="1047" y="1214"/>
                  </a:cubicBezTo>
                  <a:cubicBezTo>
                    <a:pt x="775" y="900"/>
                    <a:pt x="461" y="691"/>
                    <a:pt x="147" y="461"/>
                  </a:cubicBezTo>
                  <a:cubicBezTo>
                    <a:pt x="84" y="419"/>
                    <a:pt x="1" y="356"/>
                    <a:pt x="1" y="252"/>
                  </a:cubicBezTo>
                  <a:cubicBezTo>
                    <a:pt x="1" y="126"/>
                    <a:pt x="105" y="63"/>
                    <a:pt x="231" y="42"/>
                  </a:cubicBezTo>
                  <a:cubicBezTo>
                    <a:pt x="440" y="0"/>
                    <a:pt x="649" y="21"/>
                    <a:pt x="775" y="231"/>
                  </a:cubicBezTo>
                  <a:cubicBezTo>
                    <a:pt x="859" y="356"/>
                    <a:pt x="963" y="461"/>
                    <a:pt x="1089" y="544"/>
                  </a:cubicBezTo>
                  <a:cubicBezTo>
                    <a:pt x="1382" y="712"/>
                    <a:pt x="1612" y="921"/>
                    <a:pt x="1821" y="1172"/>
                  </a:cubicBezTo>
                  <a:cubicBezTo>
                    <a:pt x="1821" y="1193"/>
                    <a:pt x="1863" y="1193"/>
                    <a:pt x="1863" y="1235"/>
                  </a:cubicBezTo>
                  <a:cubicBezTo>
                    <a:pt x="3014" y="2407"/>
                    <a:pt x="3767" y="3871"/>
                    <a:pt x="4520" y="5315"/>
                  </a:cubicBezTo>
                  <a:cubicBezTo>
                    <a:pt x="5001" y="6194"/>
                    <a:pt x="5252" y="7135"/>
                    <a:pt x="5504" y="8077"/>
                  </a:cubicBezTo>
                  <a:cubicBezTo>
                    <a:pt x="5566" y="8391"/>
                    <a:pt x="5566" y="8705"/>
                    <a:pt x="5566" y="9039"/>
                  </a:cubicBezTo>
                  <a:cubicBezTo>
                    <a:pt x="5566" y="9081"/>
                    <a:pt x="5524" y="9144"/>
                    <a:pt x="5462" y="9249"/>
                  </a:cubicBezTo>
                  <a:close/>
                </a:path>
              </a:pathLst>
            </a:custGeom>
            <a:solidFill>
              <a:srgbClr val="1D3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9"/>
            <p:cNvSpPr/>
            <p:nvPr/>
          </p:nvSpPr>
          <p:spPr>
            <a:xfrm>
              <a:off x="6280613" y="2976925"/>
              <a:ext cx="150150" cy="161650"/>
            </a:xfrm>
            <a:custGeom>
              <a:avLst/>
              <a:gdLst/>
              <a:ahLst/>
              <a:cxnLst/>
              <a:rect l="l" t="t" r="r" b="b"/>
              <a:pathLst>
                <a:path w="6006" h="6466" extrusionOk="0">
                  <a:moveTo>
                    <a:pt x="5859" y="3578"/>
                  </a:moveTo>
                  <a:cubicBezTo>
                    <a:pt x="6005" y="4164"/>
                    <a:pt x="5733" y="4666"/>
                    <a:pt x="5357" y="5106"/>
                  </a:cubicBezTo>
                  <a:cubicBezTo>
                    <a:pt x="5127" y="5399"/>
                    <a:pt x="4855" y="5629"/>
                    <a:pt x="4625" y="5901"/>
                  </a:cubicBezTo>
                  <a:cubicBezTo>
                    <a:pt x="4583" y="5943"/>
                    <a:pt x="4499" y="5964"/>
                    <a:pt x="4436" y="6027"/>
                  </a:cubicBezTo>
                  <a:cubicBezTo>
                    <a:pt x="3767" y="6340"/>
                    <a:pt x="3034" y="6466"/>
                    <a:pt x="2302" y="6382"/>
                  </a:cubicBezTo>
                  <a:cubicBezTo>
                    <a:pt x="2197" y="6382"/>
                    <a:pt x="2114" y="6361"/>
                    <a:pt x="2030" y="6319"/>
                  </a:cubicBezTo>
                  <a:cubicBezTo>
                    <a:pt x="1779" y="6131"/>
                    <a:pt x="1486" y="6006"/>
                    <a:pt x="1172" y="5901"/>
                  </a:cubicBezTo>
                  <a:cubicBezTo>
                    <a:pt x="1047" y="5838"/>
                    <a:pt x="942" y="5755"/>
                    <a:pt x="858" y="5671"/>
                  </a:cubicBezTo>
                  <a:cubicBezTo>
                    <a:pt x="544" y="5378"/>
                    <a:pt x="293" y="5001"/>
                    <a:pt x="126" y="4583"/>
                  </a:cubicBezTo>
                  <a:cubicBezTo>
                    <a:pt x="42" y="4436"/>
                    <a:pt x="21" y="4227"/>
                    <a:pt x="21" y="4039"/>
                  </a:cubicBezTo>
                  <a:cubicBezTo>
                    <a:pt x="0" y="3641"/>
                    <a:pt x="21" y="3244"/>
                    <a:pt x="21" y="2825"/>
                  </a:cubicBezTo>
                  <a:cubicBezTo>
                    <a:pt x="21" y="2553"/>
                    <a:pt x="105" y="2260"/>
                    <a:pt x="251" y="2030"/>
                  </a:cubicBezTo>
                  <a:cubicBezTo>
                    <a:pt x="544" y="1612"/>
                    <a:pt x="858" y="1193"/>
                    <a:pt x="1235" y="837"/>
                  </a:cubicBezTo>
                  <a:cubicBezTo>
                    <a:pt x="1507" y="586"/>
                    <a:pt x="1884" y="461"/>
                    <a:pt x="2218" y="293"/>
                  </a:cubicBezTo>
                  <a:cubicBezTo>
                    <a:pt x="2448" y="189"/>
                    <a:pt x="2720" y="147"/>
                    <a:pt x="2972" y="63"/>
                  </a:cubicBezTo>
                  <a:cubicBezTo>
                    <a:pt x="3160" y="1"/>
                    <a:pt x="3348" y="42"/>
                    <a:pt x="3537" y="147"/>
                  </a:cubicBezTo>
                  <a:cubicBezTo>
                    <a:pt x="3662" y="210"/>
                    <a:pt x="3788" y="273"/>
                    <a:pt x="3913" y="377"/>
                  </a:cubicBezTo>
                  <a:cubicBezTo>
                    <a:pt x="4227" y="586"/>
                    <a:pt x="4541" y="796"/>
                    <a:pt x="4897" y="942"/>
                  </a:cubicBezTo>
                  <a:cubicBezTo>
                    <a:pt x="5148" y="1047"/>
                    <a:pt x="5336" y="1298"/>
                    <a:pt x="5441" y="1570"/>
                  </a:cubicBezTo>
                  <a:cubicBezTo>
                    <a:pt x="5482" y="1716"/>
                    <a:pt x="5524" y="1842"/>
                    <a:pt x="5587" y="1946"/>
                  </a:cubicBezTo>
                  <a:cubicBezTo>
                    <a:pt x="5775" y="2449"/>
                    <a:pt x="5943" y="2972"/>
                    <a:pt x="5859" y="3578"/>
                  </a:cubicBezTo>
                  <a:close/>
                  <a:moveTo>
                    <a:pt x="816" y="3390"/>
                  </a:moveTo>
                  <a:lnTo>
                    <a:pt x="816" y="3683"/>
                  </a:lnTo>
                  <a:cubicBezTo>
                    <a:pt x="733" y="4122"/>
                    <a:pt x="942" y="4478"/>
                    <a:pt x="1235" y="4834"/>
                  </a:cubicBezTo>
                  <a:cubicBezTo>
                    <a:pt x="1570" y="5211"/>
                    <a:pt x="2093" y="5357"/>
                    <a:pt x="2532" y="5566"/>
                  </a:cubicBezTo>
                  <a:cubicBezTo>
                    <a:pt x="3453" y="5629"/>
                    <a:pt x="4206" y="5378"/>
                    <a:pt x="4750" y="4583"/>
                  </a:cubicBezTo>
                  <a:cubicBezTo>
                    <a:pt x="4897" y="4374"/>
                    <a:pt x="5064" y="4164"/>
                    <a:pt x="5106" y="3934"/>
                  </a:cubicBezTo>
                  <a:cubicBezTo>
                    <a:pt x="5169" y="3495"/>
                    <a:pt x="5210" y="3014"/>
                    <a:pt x="5022" y="2595"/>
                  </a:cubicBezTo>
                  <a:cubicBezTo>
                    <a:pt x="4917" y="2365"/>
                    <a:pt x="4834" y="2093"/>
                    <a:pt x="4729" y="1863"/>
                  </a:cubicBezTo>
                  <a:cubicBezTo>
                    <a:pt x="4645" y="1653"/>
                    <a:pt x="4520" y="1507"/>
                    <a:pt x="4311" y="1444"/>
                  </a:cubicBezTo>
                  <a:cubicBezTo>
                    <a:pt x="4081" y="1381"/>
                    <a:pt x="3871" y="1235"/>
                    <a:pt x="3683" y="1047"/>
                  </a:cubicBezTo>
                  <a:cubicBezTo>
                    <a:pt x="3390" y="817"/>
                    <a:pt x="3076" y="733"/>
                    <a:pt x="2741" y="921"/>
                  </a:cubicBezTo>
                  <a:cubicBezTo>
                    <a:pt x="2469" y="1047"/>
                    <a:pt x="2197" y="1130"/>
                    <a:pt x="1988" y="1319"/>
                  </a:cubicBezTo>
                  <a:cubicBezTo>
                    <a:pt x="1340" y="1842"/>
                    <a:pt x="670" y="2386"/>
                    <a:pt x="816" y="3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9"/>
            <p:cNvSpPr/>
            <p:nvPr/>
          </p:nvSpPr>
          <p:spPr>
            <a:xfrm>
              <a:off x="7117038" y="2030650"/>
              <a:ext cx="236975" cy="156950"/>
            </a:xfrm>
            <a:custGeom>
              <a:avLst/>
              <a:gdLst/>
              <a:ahLst/>
              <a:cxnLst/>
              <a:rect l="l" t="t" r="r" b="b"/>
              <a:pathLst>
                <a:path w="9479" h="6278" extrusionOk="0">
                  <a:moveTo>
                    <a:pt x="8851" y="1"/>
                  </a:moveTo>
                  <a:cubicBezTo>
                    <a:pt x="8935" y="63"/>
                    <a:pt x="8997" y="168"/>
                    <a:pt x="9060" y="231"/>
                  </a:cubicBezTo>
                  <a:cubicBezTo>
                    <a:pt x="9374" y="419"/>
                    <a:pt x="9437" y="691"/>
                    <a:pt x="9437" y="1047"/>
                  </a:cubicBezTo>
                  <a:cubicBezTo>
                    <a:pt x="9437" y="1779"/>
                    <a:pt x="9437" y="2470"/>
                    <a:pt x="9458" y="3202"/>
                  </a:cubicBezTo>
                  <a:cubicBezTo>
                    <a:pt x="9479" y="3830"/>
                    <a:pt x="9207" y="4395"/>
                    <a:pt x="8914" y="4918"/>
                  </a:cubicBezTo>
                  <a:cubicBezTo>
                    <a:pt x="8642" y="5085"/>
                    <a:pt x="8412" y="5294"/>
                    <a:pt x="8119" y="5483"/>
                  </a:cubicBezTo>
                  <a:cubicBezTo>
                    <a:pt x="7888" y="5650"/>
                    <a:pt x="7637" y="5755"/>
                    <a:pt x="7365" y="5880"/>
                  </a:cubicBezTo>
                  <a:cubicBezTo>
                    <a:pt x="7282" y="5922"/>
                    <a:pt x="7177" y="5964"/>
                    <a:pt x="7114" y="5985"/>
                  </a:cubicBezTo>
                  <a:cubicBezTo>
                    <a:pt x="6152" y="6069"/>
                    <a:pt x="5210" y="6278"/>
                    <a:pt x="4290" y="6173"/>
                  </a:cubicBezTo>
                  <a:cubicBezTo>
                    <a:pt x="3787" y="6110"/>
                    <a:pt x="3306" y="6006"/>
                    <a:pt x="2846" y="5817"/>
                  </a:cubicBezTo>
                  <a:cubicBezTo>
                    <a:pt x="2114" y="5525"/>
                    <a:pt x="1465" y="5148"/>
                    <a:pt x="942" y="4520"/>
                  </a:cubicBezTo>
                  <a:cubicBezTo>
                    <a:pt x="795" y="4353"/>
                    <a:pt x="691" y="4206"/>
                    <a:pt x="649" y="3955"/>
                  </a:cubicBezTo>
                  <a:cubicBezTo>
                    <a:pt x="586" y="3641"/>
                    <a:pt x="523" y="3328"/>
                    <a:pt x="461" y="3014"/>
                  </a:cubicBezTo>
                  <a:cubicBezTo>
                    <a:pt x="356" y="2972"/>
                    <a:pt x="230" y="2951"/>
                    <a:pt x="126" y="2888"/>
                  </a:cubicBezTo>
                  <a:cubicBezTo>
                    <a:pt x="63" y="2867"/>
                    <a:pt x="0" y="2763"/>
                    <a:pt x="21" y="2700"/>
                  </a:cubicBezTo>
                  <a:cubicBezTo>
                    <a:pt x="42" y="2637"/>
                    <a:pt x="105" y="2553"/>
                    <a:pt x="168" y="2491"/>
                  </a:cubicBezTo>
                  <a:cubicBezTo>
                    <a:pt x="210" y="2470"/>
                    <a:pt x="272" y="2449"/>
                    <a:pt x="335" y="2449"/>
                  </a:cubicBezTo>
                  <a:cubicBezTo>
                    <a:pt x="628" y="2449"/>
                    <a:pt x="879" y="2323"/>
                    <a:pt x="1151" y="2219"/>
                  </a:cubicBezTo>
                  <a:cubicBezTo>
                    <a:pt x="1402" y="2135"/>
                    <a:pt x="1632" y="2051"/>
                    <a:pt x="1904" y="1988"/>
                  </a:cubicBezTo>
                  <a:cubicBezTo>
                    <a:pt x="1925" y="1988"/>
                    <a:pt x="1988" y="1988"/>
                    <a:pt x="2009" y="1947"/>
                  </a:cubicBezTo>
                  <a:cubicBezTo>
                    <a:pt x="2574" y="1654"/>
                    <a:pt x="3202" y="1486"/>
                    <a:pt x="3808" y="1235"/>
                  </a:cubicBezTo>
                  <a:cubicBezTo>
                    <a:pt x="3913" y="1193"/>
                    <a:pt x="4018" y="1110"/>
                    <a:pt x="4122" y="1089"/>
                  </a:cubicBezTo>
                  <a:cubicBezTo>
                    <a:pt x="5064" y="817"/>
                    <a:pt x="5964" y="335"/>
                    <a:pt x="6905" y="84"/>
                  </a:cubicBezTo>
                  <a:cubicBezTo>
                    <a:pt x="7010" y="63"/>
                    <a:pt x="7114" y="22"/>
                    <a:pt x="7240" y="22"/>
                  </a:cubicBezTo>
                  <a:cubicBezTo>
                    <a:pt x="7763" y="1"/>
                    <a:pt x="8307" y="1"/>
                    <a:pt x="8851" y="1"/>
                  </a:cubicBezTo>
                  <a:close/>
                  <a:moveTo>
                    <a:pt x="1360" y="2784"/>
                  </a:moveTo>
                  <a:cubicBezTo>
                    <a:pt x="1277" y="2972"/>
                    <a:pt x="1298" y="3160"/>
                    <a:pt x="1318" y="3307"/>
                  </a:cubicBezTo>
                  <a:cubicBezTo>
                    <a:pt x="1381" y="3516"/>
                    <a:pt x="1423" y="3788"/>
                    <a:pt x="1549" y="3934"/>
                  </a:cubicBezTo>
                  <a:cubicBezTo>
                    <a:pt x="1758" y="4227"/>
                    <a:pt x="2030" y="4499"/>
                    <a:pt x="2344" y="4667"/>
                  </a:cubicBezTo>
                  <a:cubicBezTo>
                    <a:pt x="3369" y="5273"/>
                    <a:pt x="4457" y="5420"/>
                    <a:pt x="5608" y="5357"/>
                  </a:cubicBezTo>
                  <a:cubicBezTo>
                    <a:pt x="5671" y="5357"/>
                    <a:pt x="5733" y="5357"/>
                    <a:pt x="5775" y="5336"/>
                  </a:cubicBezTo>
                  <a:cubicBezTo>
                    <a:pt x="6068" y="5190"/>
                    <a:pt x="6340" y="5190"/>
                    <a:pt x="6654" y="5169"/>
                  </a:cubicBezTo>
                  <a:cubicBezTo>
                    <a:pt x="7303" y="5127"/>
                    <a:pt x="7805" y="4750"/>
                    <a:pt x="8307" y="4353"/>
                  </a:cubicBezTo>
                  <a:cubicBezTo>
                    <a:pt x="8349" y="4332"/>
                    <a:pt x="8349" y="4248"/>
                    <a:pt x="8391" y="4206"/>
                  </a:cubicBezTo>
                  <a:cubicBezTo>
                    <a:pt x="8558" y="3851"/>
                    <a:pt x="8704" y="3495"/>
                    <a:pt x="8704" y="3076"/>
                  </a:cubicBezTo>
                  <a:lnTo>
                    <a:pt x="8704" y="1319"/>
                  </a:lnTo>
                  <a:cubicBezTo>
                    <a:pt x="8704" y="1214"/>
                    <a:pt x="8704" y="1089"/>
                    <a:pt x="8663" y="984"/>
                  </a:cubicBezTo>
                  <a:cubicBezTo>
                    <a:pt x="8621" y="775"/>
                    <a:pt x="8495" y="607"/>
                    <a:pt x="8286" y="607"/>
                  </a:cubicBezTo>
                  <a:cubicBezTo>
                    <a:pt x="7888" y="587"/>
                    <a:pt x="7470" y="566"/>
                    <a:pt x="7093" y="670"/>
                  </a:cubicBezTo>
                  <a:cubicBezTo>
                    <a:pt x="6528" y="817"/>
                    <a:pt x="5943" y="1068"/>
                    <a:pt x="5399" y="1277"/>
                  </a:cubicBezTo>
                  <a:cubicBezTo>
                    <a:pt x="4750" y="1507"/>
                    <a:pt x="4101" y="1758"/>
                    <a:pt x="3432" y="2030"/>
                  </a:cubicBezTo>
                  <a:cubicBezTo>
                    <a:pt x="3390" y="2051"/>
                    <a:pt x="3327" y="2051"/>
                    <a:pt x="3285" y="2051"/>
                  </a:cubicBezTo>
                  <a:cubicBezTo>
                    <a:pt x="2678" y="2260"/>
                    <a:pt x="2114" y="2553"/>
                    <a:pt x="1486" y="2700"/>
                  </a:cubicBezTo>
                  <a:cubicBezTo>
                    <a:pt x="1444" y="2721"/>
                    <a:pt x="1402" y="2763"/>
                    <a:pt x="1360" y="27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9"/>
            <p:cNvSpPr/>
            <p:nvPr/>
          </p:nvSpPr>
          <p:spPr>
            <a:xfrm>
              <a:off x="7068388" y="1978875"/>
              <a:ext cx="27750" cy="32450"/>
            </a:xfrm>
            <a:custGeom>
              <a:avLst/>
              <a:gdLst/>
              <a:ahLst/>
              <a:cxnLst/>
              <a:rect l="l" t="t" r="r" b="b"/>
              <a:pathLst>
                <a:path w="1110" h="1298" extrusionOk="0">
                  <a:moveTo>
                    <a:pt x="1109" y="712"/>
                  </a:moveTo>
                  <a:cubicBezTo>
                    <a:pt x="1109" y="963"/>
                    <a:pt x="942" y="1193"/>
                    <a:pt x="712" y="1256"/>
                  </a:cubicBezTo>
                  <a:cubicBezTo>
                    <a:pt x="523" y="1298"/>
                    <a:pt x="335" y="1193"/>
                    <a:pt x="231" y="1026"/>
                  </a:cubicBezTo>
                  <a:cubicBezTo>
                    <a:pt x="189" y="921"/>
                    <a:pt x="126" y="774"/>
                    <a:pt x="84" y="649"/>
                  </a:cubicBezTo>
                  <a:cubicBezTo>
                    <a:pt x="0" y="398"/>
                    <a:pt x="210" y="84"/>
                    <a:pt x="503" y="21"/>
                  </a:cubicBezTo>
                  <a:cubicBezTo>
                    <a:pt x="712" y="0"/>
                    <a:pt x="900" y="84"/>
                    <a:pt x="963" y="251"/>
                  </a:cubicBezTo>
                  <a:cubicBezTo>
                    <a:pt x="1047" y="419"/>
                    <a:pt x="1067" y="565"/>
                    <a:pt x="1109" y="7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9"/>
            <p:cNvSpPr/>
            <p:nvPr/>
          </p:nvSpPr>
          <p:spPr>
            <a:xfrm>
              <a:off x="7261938" y="1947475"/>
              <a:ext cx="23550" cy="30900"/>
            </a:xfrm>
            <a:custGeom>
              <a:avLst/>
              <a:gdLst/>
              <a:ahLst/>
              <a:cxnLst/>
              <a:rect l="l" t="t" r="r" b="b"/>
              <a:pathLst>
                <a:path w="942" h="1236" extrusionOk="0">
                  <a:moveTo>
                    <a:pt x="942" y="608"/>
                  </a:moveTo>
                  <a:cubicBezTo>
                    <a:pt x="942" y="880"/>
                    <a:pt x="837" y="1047"/>
                    <a:pt x="628" y="1152"/>
                  </a:cubicBezTo>
                  <a:cubicBezTo>
                    <a:pt x="419" y="1235"/>
                    <a:pt x="188" y="1152"/>
                    <a:pt x="105" y="963"/>
                  </a:cubicBezTo>
                  <a:cubicBezTo>
                    <a:pt x="42" y="817"/>
                    <a:pt x="0" y="649"/>
                    <a:pt x="0" y="461"/>
                  </a:cubicBezTo>
                  <a:cubicBezTo>
                    <a:pt x="0" y="210"/>
                    <a:pt x="168" y="43"/>
                    <a:pt x="356" y="22"/>
                  </a:cubicBezTo>
                  <a:cubicBezTo>
                    <a:pt x="628" y="1"/>
                    <a:pt x="816" y="105"/>
                    <a:pt x="879" y="336"/>
                  </a:cubicBezTo>
                  <a:cubicBezTo>
                    <a:pt x="921" y="419"/>
                    <a:pt x="942" y="545"/>
                    <a:pt x="942" y="6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9"/>
            <p:cNvSpPr/>
            <p:nvPr/>
          </p:nvSpPr>
          <p:spPr>
            <a:xfrm>
              <a:off x="4988588" y="2487325"/>
              <a:ext cx="211350" cy="182575"/>
            </a:xfrm>
            <a:custGeom>
              <a:avLst/>
              <a:gdLst/>
              <a:ahLst/>
              <a:cxnLst/>
              <a:rect l="l" t="t" r="r" b="b"/>
              <a:pathLst>
                <a:path w="8454" h="7303" extrusionOk="0">
                  <a:moveTo>
                    <a:pt x="0" y="3662"/>
                  </a:moveTo>
                  <a:cubicBezTo>
                    <a:pt x="84" y="3411"/>
                    <a:pt x="293" y="3243"/>
                    <a:pt x="523" y="3097"/>
                  </a:cubicBezTo>
                  <a:cubicBezTo>
                    <a:pt x="1130" y="2699"/>
                    <a:pt x="1779" y="2469"/>
                    <a:pt x="2427" y="2239"/>
                  </a:cubicBezTo>
                  <a:cubicBezTo>
                    <a:pt x="2762" y="2092"/>
                    <a:pt x="3076" y="1946"/>
                    <a:pt x="3390" y="1758"/>
                  </a:cubicBezTo>
                  <a:cubicBezTo>
                    <a:pt x="3704" y="1569"/>
                    <a:pt x="4059" y="1444"/>
                    <a:pt x="4394" y="1339"/>
                  </a:cubicBezTo>
                  <a:cubicBezTo>
                    <a:pt x="4708" y="1235"/>
                    <a:pt x="5001" y="1109"/>
                    <a:pt x="5252" y="921"/>
                  </a:cubicBezTo>
                  <a:cubicBezTo>
                    <a:pt x="5357" y="837"/>
                    <a:pt x="5482" y="795"/>
                    <a:pt x="5629" y="732"/>
                  </a:cubicBezTo>
                  <a:cubicBezTo>
                    <a:pt x="5963" y="628"/>
                    <a:pt x="6298" y="481"/>
                    <a:pt x="6591" y="272"/>
                  </a:cubicBezTo>
                  <a:cubicBezTo>
                    <a:pt x="6947" y="0"/>
                    <a:pt x="7344" y="63"/>
                    <a:pt x="7742" y="105"/>
                  </a:cubicBezTo>
                  <a:cubicBezTo>
                    <a:pt x="7846" y="146"/>
                    <a:pt x="7972" y="230"/>
                    <a:pt x="8035" y="377"/>
                  </a:cubicBezTo>
                  <a:cubicBezTo>
                    <a:pt x="8139" y="607"/>
                    <a:pt x="8181" y="837"/>
                    <a:pt x="8244" y="1088"/>
                  </a:cubicBezTo>
                  <a:cubicBezTo>
                    <a:pt x="8265" y="1235"/>
                    <a:pt x="8244" y="1402"/>
                    <a:pt x="8286" y="1527"/>
                  </a:cubicBezTo>
                  <a:cubicBezTo>
                    <a:pt x="8453" y="1925"/>
                    <a:pt x="8411" y="2302"/>
                    <a:pt x="8411" y="2699"/>
                  </a:cubicBezTo>
                  <a:cubicBezTo>
                    <a:pt x="8411" y="3285"/>
                    <a:pt x="8453" y="3850"/>
                    <a:pt x="8411" y="4394"/>
                  </a:cubicBezTo>
                  <a:cubicBezTo>
                    <a:pt x="8411" y="5084"/>
                    <a:pt x="8202" y="5691"/>
                    <a:pt x="7721" y="6131"/>
                  </a:cubicBezTo>
                  <a:cubicBezTo>
                    <a:pt x="7449" y="6361"/>
                    <a:pt x="7198" y="6633"/>
                    <a:pt x="6905" y="6842"/>
                  </a:cubicBezTo>
                  <a:cubicBezTo>
                    <a:pt x="6528" y="7093"/>
                    <a:pt x="6110" y="7219"/>
                    <a:pt x="5670" y="7219"/>
                  </a:cubicBezTo>
                  <a:lnTo>
                    <a:pt x="5273" y="7219"/>
                  </a:lnTo>
                  <a:cubicBezTo>
                    <a:pt x="4499" y="7302"/>
                    <a:pt x="3745" y="7156"/>
                    <a:pt x="2971" y="6905"/>
                  </a:cubicBezTo>
                  <a:cubicBezTo>
                    <a:pt x="2804" y="6863"/>
                    <a:pt x="2616" y="6779"/>
                    <a:pt x="2490" y="6654"/>
                  </a:cubicBezTo>
                  <a:cubicBezTo>
                    <a:pt x="2092" y="6340"/>
                    <a:pt x="1716" y="6026"/>
                    <a:pt x="1360" y="5691"/>
                  </a:cubicBezTo>
                  <a:cubicBezTo>
                    <a:pt x="711" y="5084"/>
                    <a:pt x="439" y="4687"/>
                    <a:pt x="0" y="3662"/>
                  </a:cubicBezTo>
                  <a:close/>
                  <a:moveTo>
                    <a:pt x="942" y="3557"/>
                  </a:moveTo>
                  <a:cubicBezTo>
                    <a:pt x="1130" y="4017"/>
                    <a:pt x="1339" y="4415"/>
                    <a:pt x="1653" y="4750"/>
                  </a:cubicBezTo>
                  <a:cubicBezTo>
                    <a:pt x="2072" y="5168"/>
                    <a:pt x="2511" y="5524"/>
                    <a:pt x="2950" y="5921"/>
                  </a:cubicBezTo>
                  <a:cubicBezTo>
                    <a:pt x="3055" y="5984"/>
                    <a:pt x="3180" y="6068"/>
                    <a:pt x="3285" y="6110"/>
                  </a:cubicBezTo>
                  <a:cubicBezTo>
                    <a:pt x="3850" y="6256"/>
                    <a:pt x="4394" y="6424"/>
                    <a:pt x="4959" y="6361"/>
                  </a:cubicBezTo>
                  <a:cubicBezTo>
                    <a:pt x="5168" y="6340"/>
                    <a:pt x="5377" y="6361"/>
                    <a:pt x="5587" y="6361"/>
                  </a:cubicBezTo>
                  <a:cubicBezTo>
                    <a:pt x="5942" y="6382"/>
                    <a:pt x="6214" y="6277"/>
                    <a:pt x="6507" y="6068"/>
                  </a:cubicBezTo>
                  <a:lnTo>
                    <a:pt x="7051" y="5608"/>
                  </a:lnTo>
                  <a:cubicBezTo>
                    <a:pt x="7449" y="5273"/>
                    <a:pt x="7616" y="4854"/>
                    <a:pt x="7616" y="4352"/>
                  </a:cubicBezTo>
                  <a:lnTo>
                    <a:pt x="7616" y="3285"/>
                  </a:lnTo>
                  <a:cubicBezTo>
                    <a:pt x="7616" y="2699"/>
                    <a:pt x="7658" y="2155"/>
                    <a:pt x="7449" y="1569"/>
                  </a:cubicBezTo>
                  <a:cubicBezTo>
                    <a:pt x="7407" y="1444"/>
                    <a:pt x="7428" y="1318"/>
                    <a:pt x="7428" y="1193"/>
                  </a:cubicBezTo>
                  <a:cubicBezTo>
                    <a:pt x="7428" y="1109"/>
                    <a:pt x="7365" y="1004"/>
                    <a:pt x="7365" y="921"/>
                  </a:cubicBezTo>
                  <a:cubicBezTo>
                    <a:pt x="7156" y="837"/>
                    <a:pt x="7030" y="921"/>
                    <a:pt x="6884" y="1004"/>
                  </a:cubicBezTo>
                  <a:cubicBezTo>
                    <a:pt x="6591" y="1151"/>
                    <a:pt x="6277" y="1297"/>
                    <a:pt x="5963" y="1444"/>
                  </a:cubicBezTo>
                  <a:cubicBezTo>
                    <a:pt x="5838" y="1507"/>
                    <a:pt x="5733" y="1569"/>
                    <a:pt x="5587" y="1632"/>
                  </a:cubicBezTo>
                  <a:cubicBezTo>
                    <a:pt x="5336" y="1758"/>
                    <a:pt x="5064" y="1925"/>
                    <a:pt x="4792" y="2030"/>
                  </a:cubicBezTo>
                  <a:cubicBezTo>
                    <a:pt x="4331" y="2197"/>
                    <a:pt x="3850" y="2343"/>
                    <a:pt x="3452" y="2657"/>
                  </a:cubicBezTo>
                  <a:cubicBezTo>
                    <a:pt x="3369" y="2720"/>
                    <a:pt x="3243" y="2762"/>
                    <a:pt x="3139" y="2783"/>
                  </a:cubicBezTo>
                  <a:cubicBezTo>
                    <a:pt x="2595" y="2992"/>
                    <a:pt x="2030" y="3180"/>
                    <a:pt x="1486" y="3348"/>
                  </a:cubicBezTo>
                  <a:cubicBezTo>
                    <a:pt x="1297" y="3431"/>
                    <a:pt x="1151" y="3494"/>
                    <a:pt x="942" y="35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9"/>
            <p:cNvSpPr/>
            <p:nvPr/>
          </p:nvSpPr>
          <p:spPr>
            <a:xfrm>
              <a:off x="4925288" y="2467950"/>
              <a:ext cx="30350" cy="41875"/>
            </a:xfrm>
            <a:custGeom>
              <a:avLst/>
              <a:gdLst/>
              <a:ahLst/>
              <a:cxnLst/>
              <a:rect l="l" t="t" r="r" b="b"/>
              <a:pathLst>
                <a:path w="1214" h="1675" extrusionOk="0">
                  <a:moveTo>
                    <a:pt x="1214" y="1089"/>
                  </a:moveTo>
                  <a:cubicBezTo>
                    <a:pt x="1193" y="1173"/>
                    <a:pt x="1193" y="1277"/>
                    <a:pt x="1172" y="1382"/>
                  </a:cubicBezTo>
                  <a:cubicBezTo>
                    <a:pt x="1088" y="1591"/>
                    <a:pt x="858" y="1675"/>
                    <a:pt x="649" y="1591"/>
                  </a:cubicBezTo>
                  <a:cubicBezTo>
                    <a:pt x="272" y="1445"/>
                    <a:pt x="0" y="963"/>
                    <a:pt x="42" y="608"/>
                  </a:cubicBezTo>
                  <a:cubicBezTo>
                    <a:pt x="84" y="315"/>
                    <a:pt x="272" y="126"/>
                    <a:pt x="544" y="43"/>
                  </a:cubicBezTo>
                  <a:cubicBezTo>
                    <a:pt x="670" y="1"/>
                    <a:pt x="837" y="22"/>
                    <a:pt x="879" y="147"/>
                  </a:cubicBezTo>
                  <a:cubicBezTo>
                    <a:pt x="1047" y="440"/>
                    <a:pt x="1193" y="733"/>
                    <a:pt x="1214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9"/>
            <p:cNvSpPr/>
            <p:nvPr/>
          </p:nvSpPr>
          <p:spPr>
            <a:xfrm>
              <a:off x="5161188" y="2381125"/>
              <a:ext cx="29850" cy="31400"/>
            </a:xfrm>
            <a:custGeom>
              <a:avLst/>
              <a:gdLst/>
              <a:ahLst/>
              <a:cxnLst/>
              <a:rect l="l" t="t" r="r" b="b"/>
              <a:pathLst>
                <a:path w="1194" h="1256" extrusionOk="0">
                  <a:moveTo>
                    <a:pt x="545" y="1"/>
                  </a:moveTo>
                  <a:lnTo>
                    <a:pt x="775" y="1"/>
                  </a:lnTo>
                  <a:cubicBezTo>
                    <a:pt x="942" y="1"/>
                    <a:pt x="1026" y="105"/>
                    <a:pt x="1068" y="231"/>
                  </a:cubicBezTo>
                  <a:cubicBezTo>
                    <a:pt x="1089" y="335"/>
                    <a:pt x="1110" y="440"/>
                    <a:pt x="1152" y="565"/>
                  </a:cubicBezTo>
                  <a:cubicBezTo>
                    <a:pt x="1194" y="921"/>
                    <a:pt x="1026" y="1151"/>
                    <a:pt x="650" y="1193"/>
                  </a:cubicBezTo>
                  <a:cubicBezTo>
                    <a:pt x="231" y="1256"/>
                    <a:pt x="1" y="1026"/>
                    <a:pt x="22" y="607"/>
                  </a:cubicBezTo>
                  <a:cubicBezTo>
                    <a:pt x="22" y="545"/>
                    <a:pt x="43" y="461"/>
                    <a:pt x="43" y="377"/>
                  </a:cubicBezTo>
                  <a:cubicBezTo>
                    <a:pt x="105" y="63"/>
                    <a:pt x="210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9"/>
            <p:cNvSpPr/>
            <p:nvPr/>
          </p:nvSpPr>
          <p:spPr>
            <a:xfrm>
              <a:off x="4837663" y="3161575"/>
              <a:ext cx="129225" cy="140725"/>
            </a:xfrm>
            <a:custGeom>
              <a:avLst/>
              <a:gdLst/>
              <a:ahLst/>
              <a:cxnLst/>
              <a:rect l="l" t="t" r="r" b="b"/>
              <a:pathLst>
                <a:path w="5169" h="5629" extrusionOk="0">
                  <a:moveTo>
                    <a:pt x="357" y="1"/>
                  </a:moveTo>
                  <a:cubicBezTo>
                    <a:pt x="566" y="210"/>
                    <a:pt x="649" y="440"/>
                    <a:pt x="649" y="691"/>
                  </a:cubicBezTo>
                  <a:cubicBezTo>
                    <a:pt x="649" y="1005"/>
                    <a:pt x="754" y="1277"/>
                    <a:pt x="817" y="1570"/>
                  </a:cubicBezTo>
                  <a:cubicBezTo>
                    <a:pt x="1089" y="2365"/>
                    <a:pt x="1424" y="3097"/>
                    <a:pt x="1926" y="3746"/>
                  </a:cubicBezTo>
                  <a:cubicBezTo>
                    <a:pt x="2093" y="3976"/>
                    <a:pt x="2281" y="4185"/>
                    <a:pt x="2512" y="4311"/>
                  </a:cubicBezTo>
                  <a:lnTo>
                    <a:pt x="2909" y="4562"/>
                  </a:lnTo>
                  <a:cubicBezTo>
                    <a:pt x="3202" y="4771"/>
                    <a:pt x="3516" y="4876"/>
                    <a:pt x="3872" y="4834"/>
                  </a:cubicBezTo>
                  <a:cubicBezTo>
                    <a:pt x="4123" y="4813"/>
                    <a:pt x="4332" y="4876"/>
                    <a:pt x="4562" y="4876"/>
                  </a:cubicBezTo>
                  <a:cubicBezTo>
                    <a:pt x="4771" y="4897"/>
                    <a:pt x="4981" y="4918"/>
                    <a:pt x="5169" y="5022"/>
                  </a:cubicBezTo>
                  <a:cubicBezTo>
                    <a:pt x="5169" y="5336"/>
                    <a:pt x="5022" y="5524"/>
                    <a:pt x="4750" y="5545"/>
                  </a:cubicBezTo>
                  <a:cubicBezTo>
                    <a:pt x="4269" y="5608"/>
                    <a:pt x="3809" y="5629"/>
                    <a:pt x="3328" y="5629"/>
                  </a:cubicBezTo>
                  <a:cubicBezTo>
                    <a:pt x="3223" y="5629"/>
                    <a:pt x="3098" y="5566"/>
                    <a:pt x="3014" y="5545"/>
                  </a:cubicBezTo>
                  <a:cubicBezTo>
                    <a:pt x="2888" y="5503"/>
                    <a:pt x="2784" y="5420"/>
                    <a:pt x="2679" y="5357"/>
                  </a:cubicBezTo>
                  <a:cubicBezTo>
                    <a:pt x="1528" y="4834"/>
                    <a:pt x="984" y="3851"/>
                    <a:pt x="524" y="2742"/>
                  </a:cubicBezTo>
                  <a:cubicBezTo>
                    <a:pt x="357" y="2302"/>
                    <a:pt x="252" y="1800"/>
                    <a:pt x="126" y="1340"/>
                  </a:cubicBezTo>
                  <a:cubicBezTo>
                    <a:pt x="1" y="942"/>
                    <a:pt x="43" y="545"/>
                    <a:pt x="231" y="168"/>
                  </a:cubicBezTo>
                  <a:cubicBezTo>
                    <a:pt x="231" y="126"/>
                    <a:pt x="273" y="84"/>
                    <a:pt x="357" y="1"/>
                  </a:cubicBezTo>
                  <a:close/>
                </a:path>
              </a:pathLst>
            </a:custGeom>
            <a:solidFill>
              <a:srgbClr val="1D3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41" name="Google Shape;1041;p29"/>
            <p:cNvGrpSpPr/>
            <p:nvPr/>
          </p:nvGrpSpPr>
          <p:grpSpPr>
            <a:xfrm rot="-5400000">
              <a:off x="6676625" y="1251225"/>
              <a:ext cx="279350" cy="312825"/>
              <a:chOff x="1835200" y="3337050"/>
              <a:chExt cx="279350" cy="312825"/>
            </a:xfrm>
          </p:grpSpPr>
          <p:sp>
            <p:nvSpPr>
              <p:cNvPr id="1042" name="Google Shape;1042;p29"/>
              <p:cNvSpPr/>
              <p:nvPr/>
            </p:nvSpPr>
            <p:spPr>
              <a:xfrm>
                <a:off x="1835200" y="3337050"/>
                <a:ext cx="64900" cy="154325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6173" extrusionOk="0">
                    <a:moveTo>
                      <a:pt x="2595" y="795"/>
                    </a:moveTo>
                    <a:cubicBezTo>
                      <a:pt x="2574" y="942"/>
                      <a:pt x="2511" y="1172"/>
                      <a:pt x="2449" y="1381"/>
                    </a:cubicBezTo>
                    <a:lnTo>
                      <a:pt x="1967" y="3034"/>
                    </a:lnTo>
                    <a:cubicBezTo>
                      <a:pt x="1779" y="3599"/>
                      <a:pt x="1549" y="4143"/>
                      <a:pt x="1361" y="4729"/>
                    </a:cubicBezTo>
                    <a:cubicBezTo>
                      <a:pt x="1277" y="4959"/>
                      <a:pt x="1214" y="5189"/>
                      <a:pt x="1130" y="5461"/>
                    </a:cubicBezTo>
                    <a:cubicBezTo>
                      <a:pt x="1110" y="5566"/>
                      <a:pt x="1089" y="5691"/>
                      <a:pt x="1047" y="5796"/>
                    </a:cubicBezTo>
                    <a:cubicBezTo>
                      <a:pt x="963" y="6005"/>
                      <a:pt x="838" y="6131"/>
                      <a:pt x="607" y="6173"/>
                    </a:cubicBezTo>
                    <a:cubicBezTo>
                      <a:pt x="398" y="6173"/>
                      <a:pt x="231" y="6068"/>
                      <a:pt x="168" y="5859"/>
                    </a:cubicBezTo>
                    <a:cubicBezTo>
                      <a:pt x="63" y="5545"/>
                      <a:pt x="1" y="5252"/>
                      <a:pt x="105" y="4938"/>
                    </a:cubicBezTo>
                    <a:cubicBezTo>
                      <a:pt x="168" y="4771"/>
                      <a:pt x="252" y="4624"/>
                      <a:pt x="314" y="4457"/>
                    </a:cubicBezTo>
                    <a:cubicBezTo>
                      <a:pt x="628" y="3871"/>
                      <a:pt x="838" y="3201"/>
                      <a:pt x="1026" y="2532"/>
                    </a:cubicBezTo>
                    <a:cubicBezTo>
                      <a:pt x="1193" y="2030"/>
                      <a:pt x="1361" y="1569"/>
                      <a:pt x="1528" y="1088"/>
                    </a:cubicBezTo>
                    <a:cubicBezTo>
                      <a:pt x="1612" y="858"/>
                      <a:pt x="1654" y="586"/>
                      <a:pt x="1737" y="356"/>
                    </a:cubicBezTo>
                    <a:cubicBezTo>
                      <a:pt x="1821" y="147"/>
                      <a:pt x="1988" y="0"/>
                      <a:pt x="2177" y="21"/>
                    </a:cubicBezTo>
                    <a:cubicBezTo>
                      <a:pt x="2386" y="63"/>
                      <a:pt x="2511" y="230"/>
                      <a:pt x="2532" y="440"/>
                    </a:cubicBezTo>
                    <a:cubicBezTo>
                      <a:pt x="2532" y="460"/>
                      <a:pt x="2574" y="586"/>
                      <a:pt x="2595" y="7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29"/>
              <p:cNvSpPr/>
              <p:nvPr/>
            </p:nvSpPr>
            <p:spPr>
              <a:xfrm>
                <a:off x="1948725" y="3612700"/>
                <a:ext cx="165825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1487" extrusionOk="0">
                    <a:moveTo>
                      <a:pt x="2260" y="1466"/>
                    </a:moveTo>
                    <a:cubicBezTo>
                      <a:pt x="1653" y="1382"/>
                      <a:pt x="1088" y="1340"/>
                      <a:pt x="481" y="1256"/>
                    </a:cubicBezTo>
                    <a:cubicBezTo>
                      <a:pt x="377" y="1235"/>
                      <a:pt x="272" y="1214"/>
                      <a:pt x="167" y="1152"/>
                    </a:cubicBezTo>
                    <a:cubicBezTo>
                      <a:pt x="21" y="1068"/>
                      <a:pt x="0" y="817"/>
                      <a:pt x="146" y="733"/>
                    </a:cubicBezTo>
                    <a:cubicBezTo>
                      <a:pt x="272" y="649"/>
                      <a:pt x="398" y="608"/>
                      <a:pt x="544" y="587"/>
                    </a:cubicBezTo>
                    <a:cubicBezTo>
                      <a:pt x="1109" y="524"/>
                      <a:pt x="1653" y="440"/>
                      <a:pt x="2239" y="419"/>
                    </a:cubicBezTo>
                    <a:cubicBezTo>
                      <a:pt x="2846" y="398"/>
                      <a:pt x="3411" y="398"/>
                      <a:pt x="4017" y="273"/>
                    </a:cubicBezTo>
                    <a:cubicBezTo>
                      <a:pt x="4582" y="126"/>
                      <a:pt x="5189" y="85"/>
                      <a:pt x="5796" y="22"/>
                    </a:cubicBezTo>
                    <a:cubicBezTo>
                      <a:pt x="5984" y="1"/>
                      <a:pt x="6193" y="64"/>
                      <a:pt x="6361" y="105"/>
                    </a:cubicBezTo>
                    <a:cubicBezTo>
                      <a:pt x="6612" y="189"/>
                      <a:pt x="6633" y="524"/>
                      <a:pt x="6445" y="691"/>
                    </a:cubicBezTo>
                    <a:cubicBezTo>
                      <a:pt x="6361" y="754"/>
                      <a:pt x="6277" y="817"/>
                      <a:pt x="6152" y="859"/>
                    </a:cubicBezTo>
                    <a:cubicBezTo>
                      <a:pt x="5900" y="942"/>
                      <a:pt x="5608" y="1068"/>
                      <a:pt x="5356" y="1110"/>
                    </a:cubicBezTo>
                    <a:cubicBezTo>
                      <a:pt x="4310" y="1173"/>
                      <a:pt x="3306" y="1486"/>
                      <a:pt x="2260" y="1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29"/>
              <p:cNvSpPr/>
              <p:nvPr/>
            </p:nvSpPr>
            <p:spPr>
              <a:xfrm>
                <a:off x="1926750" y="3445325"/>
                <a:ext cx="1224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3244" extrusionOk="0">
                    <a:moveTo>
                      <a:pt x="4373" y="0"/>
                    </a:moveTo>
                    <a:cubicBezTo>
                      <a:pt x="4415" y="21"/>
                      <a:pt x="4562" y="63"/>
                      <a:pt x="4624" y="84"/>
                    </a:cubicBezTo>
                    <a:cubicBezTo>
                      <a:pt x="4855" y="189"/>
                      <a:pt x="4896" y="502"/>
                      <a:pt x="4729" y="649"/>
                    </a:cubicBezTo>
                    <a:cubicBezTo>
                      <a:pt x="4708" y="712"/>
                      <a:pt x="4666" y="733"/>
                      <a:pt x="4603" y="754"/>
                    </a:cubicBezTo>
                    <a:cubicBezTo>
                      <a:pt x="3515" y="1528"/>
                      <a:pt x="2427" y="2302"/>
                      <a:pt x="1235" y="2909"/>
                    </a:cubicBezTo>
                    <a:cubicBezTo>
                      <a:pt x="1005" y="3013"/>
                      <a:pt x="753" y="3118"/>
                      <a:pt x="523" y="3202"/>
                    </a:cubicBezTo>
                    <a:cubicBezTo>
                      <a:pt x="356" y="3243"/>
                      <a:pt x="168" y="3202"/>
                      <a:pt x="84" y="3034"/>
                    </a:cubicBezTo>
                    <a:cubicBezTo>
                      <a:pt x="42" y="2909"/>
                      <a:pt x="0" y="2699"/>
                      <a:pt x="63" y="2574"/>
                    </a:cubicBezTo>
                    <a:cubicBezTo>
                      <a:pt x="147" y="2407"/>
                      <a:pt x="314" y="2260"/>
                      <a:pt x="481" y="2176"/>
                    </a:cubicBezTo>
                    <a:cubicBezTo>
                      <a:pt x="942" y="1883"/>
                      <a:pt x="1465" y="1632"/>
                      <a:pt x="1946" y="1298"/>
                    </a:cubicBezTo>
                    <a:cubicBezTo>
                      <a:pt x="2406" y="1026"/>
                      <a:pt x="2867" y="733"/>
                      <a:pt x="3306" y="419"/>
                    </a:cubicBezTo>
                    <a:cubicBezTo>
                      <a:pt x="3641" y="210"/>
                      <a:pt x="3955" y="21"/>
                      <a:pt x="4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45" name="Google Shape;1045;p29"/>
            <p:cNvSpPr/>
            <p:nvPr/>
          </p:nvSpPr>
          <p:spPr>
            <a:xfrm>
              <a:off x="4426788" y="1479850"/>
              <a:ext cx="3527725" cy="2187050"/>
            </a:xfrm>
            <a:custGeom>
              <a:avLst/>
              <a:gdLst/>
              <a:ahLst/>
              <a:cxnLst/>
              <a:rect l="l" t="t" r="r" b="b"/>
              <a:pathLst>
                <a:path w="141109" h="87482" extrusionOk="0">
                  <a:moveTo>
                    <a:pt x="16090" y="58900"/>
                  </a:moveTo>
                  <a:cubicBezTo>
                    <a:pt x="16090" y="58775"/>
                    <a:pt x="16090" y="58691"/>
                    <a:pt x="16069" y="58607"/>
                  </a:cubicBezTo>
                  <a:cubicBezTo>
                    <a:pt x="16007" y="58398"/>
                    <a:pt x="15923" y="58168"/>
                    <a:pt x="15986" y="57938"/>
                  </a:cubicBezTo>
                  <a:cubicBezTo>
                    <a:pt x="16007" y="57854"/>
                    <a:pt x="15986" y="57749"/>
                    <a:pt x="15965" y="57645"/>
                  </a:cubicBezTo>
                  <a:cubicBezTo>
                    <a:pt x="15923" y="57540"/>
                    <a:pt x="15902" y="57415"/>
                    <a:pt x="15902" y="57310"/>
                  </a:cubicBezTo>
                  <a:cubicBezTo>
                    <a:pt x="15881" y="56368"/>
                    <a:pt x="15860" y="55448"/>
                    <a:pt x="16111" y="54527"/>
                  </a:cubicBezTo>
                  <a:cubicBezTo>
                    <a:pt x="16216" y="54171"/>
                    <a:pt x="16237" y="53795"/>
                    <a:pt x="16321" y="53418"/>
                  </a:cubicBezTo>
                  <a:cubicBezTo>
                    <a:pt x="16341" y="53230"/>
                    <a:pt x="16404" y="53041"/>
                    <a:pt x="16446" y="52853"/>
                  </a:cubicBezTo>
                  <a:cubicBezTo>
                    <a:pt x="16551" y="52477"/>
                    <a:pt x="16697" y="52079"/>
                    <a:pt x="16844" y="51556"/>
                  </a:cubicBezTo>
                  <a:lnTo>
                    <a:pt x="16530" y="51870"/>
                  </a:lnTo>
                  <a:cubicBezTo>
                    <a:pt x="16279" y="52163"/>
                    <a:pt x="16007" y="52414"/>
                    <a:pt x="15777" y="52707"/>
                  </a:cubicBezTo>
                  <a:cubicBezTo>
                    <a:pt x="15588" y="52916"/>
                    <a:pt x="15337" y="53000"/>
                    <a:pt x="15065" y="53000"/>
                  </a:cubicBezTo>
                  <a:cubicBezTo>
                    <a:pt x="14500" y="52958"/>
                    <a:pt x="13935" y="52832"/>
                    <a:pt x="13454" y="52497"/>
                  </a:cubicBezTo>
                  <a:cubicBezTo>
                    <a:pt x="13182" y="52330"/>
                    <a:pt x="12952" y="52163"/>
                    <a:pt x="12680" y="51974"/>
                  </a:cubicBezTo>
                  <a:cubicBezTo>
                    <a:pt x="12617" y="52079"/>
                    <a:pt x="12533" y="52163"/>
                    <a:pt x="12471" y="52225"/>
                  </a:cubicBezTo>
                  <a:cubicBezTo>
                    <a:pt x="12324" y="52497"/>
                    <a:pt x="12199" y="52749"/>
                    <a:pt x="12010" y="53021"/>
                  </a:cubicBezTo>
                  <a:cubicBezTo>
                    <a:pt x="11885" y="53230"/>
                    <a:pt x="11696" y="53418"/>
                    <a:pt x="11508" y="53544"/>
                  </a:cubicBezTo>
                  <a:cubicBezTo>
                    <a:pt x="11006" y="53941"/>
                    <a:pt x="9646" y="53962"/>
                    <a:pt x="9123" y="53565"/>
                  </a:cubicBezTo>
                  <a:cubicBezTo>
                    <a:pt x="8704" y="53251"/>
                    <a:pt x="8349" y="52916"/>
                    <a:pt x="8118" y="52414"/>
                  </a:cubicBezTo>
                  <a:cubicBezTo>
                    <a:pt x="8035" y="52225"/>
                    <a:pt x="7930" y="52058"/>
                    <a:pt x="7826" y="51849"/>
                  </a:cubicBezTo>
                  <a:cubicBezTo>
                    <a:pt x="7595" y="51891"/>
                    <a:pt x="7407" y="52016"/>
                    <a:pt x="7240" y="52184"/>
                  </a:cubicBezTo>
                  <a:cubicBezTo>
                    <a:pt x="7114" y="52309"/>
                    <a:pt x="6989" y="52393"/>
                    <a:pt x="6800" y="52414"/>
                  </a:cubicBezTo>
                  <a:cubicBezTo>
                    <a:pt x="5859" y="52518"/>
                    <a:pt x="5001" y="52330"/>
                    <a:pt x="4185" y="51807"/>
                  </a:cubicBezTo>
                  <a:cubicBezTo>
                    <a:pt x="4080" y="51744"/>
                    <a:pt x="3955" y="51661"/>
                    <a:pt x="3871" y="51556"/>
                  </a:cubicBezTo>
                  <a:cubicBezTo>
                    <a:pt x="3369" y="50761"/>
                    <a:pt x="2888" y="49987"/>
                    <a:pt x="2909" y="48982"/>
                  </a:cubicBezTo>
                  <a:cubicBezTo>
                    <a:pt x="2929" y="47978"/>
                    <a:pt x="2929" y="46953"/>
                    <a:pt x="3055" y="45927"/>
                  </a:cubicBezTo>
                  <a:cubicBezTo>
                    <a:pt x="3097" y="45635"/>
                    <a:pt x="3160" y="45383"/>
                    <a:pt x="3222" y="45091"/>
                  </a:cubicBezTo>
                  <a:cubicBezTo>
                    <a:pt x="3243" y="45007"/>
                    <a:pt x="3243" y="44902"/>
                    <a:pt x="3264" y="44839"/>
                  </a:cubicBezTo>
                  <a:cubicBezTo>
                    <a:pt x="3222" y="44798"/>
                    <a:pt x="3201" y="44777"/>
                    <a:pt x="3139" y="44777"/>
                  </a:cubicBezTo>
                  <a:cubicBezTo>
                    <a:pt x="2532" y="44839"/>
                    <a:pt x="2113" y="44463"/>
                    <a:pt x="1695" y="44128"/>
                  </a:cubicBezTo>
                  <a:cubicBezTo>
                    <a:pt x="1109" y="43605"/>
                    <a:pt x="691" y="42956"/>
                    <a:pt x="335" y="42266"/>
                  </a:cubicBezTo>
                  <a:cubicBezTo>
                    <a:pt x="230" y="42036"/>
                    <a:pt x="126" y="41764"/>
                    <a:pt x="105" y="41513"/>
                  </a:cubicBezTo>
                  <a:cubicBezTo>
                    <a:pt x="0" y="40864"/>
                    <a:pt x="0" y="40236"/>
                    <a:pt x="168" y="39609"/>
                  </a:cubicBezTo>
                  <a:cubicBezTo>
                    <a:pt x="168" y="39567"/>
                    <a:pt x="188" y="39525"/>
                    <a:pt x="188" y="39504"/>
                  </a:cubicBezTo>
                  <a:cubicBezTo>
                    <a:pt x="502" y="37851"/>
                    <a:pt x="1590" y="36826"/>
                    <a:pt x="3034" y="36072"/>
                  </a:cubicBezTo>
                  <a:cubicBezTo>
                    <a:pt x="2846" y="35780"/>
                    <a:pt x="2678" y="35466"/>
                    <a:pt x="2427" y="35215"/>
                  </a:cubicBezTo>
                  <a:cubicBezTo>
                    <a:pt x="1988" y="34650"/>
                    <a:pt x="1841" y="34022"/>
                    <a:pt x="1779" y="33352"/>
                  </a:cubicBezTo>
                  <a:cubicBezTo>
                    <a:pt x="1758" y="33122"/>
                    <a:pt x="1800" y="32850"/>
                    <a:pt x="1779" y="32620"/>
                  </a:cubicBezTo>
                  <a:cubicBezTo>
                    <a:pt x="1758" y="32181"/>
                    <a:pt x="1904" y="31804"/>
                    <a:pt x="2155" y="31448"/>
                  </a:cubicBezTo>
                  <a:cubicBezTo>
                    <a:pt x="2218" y="31302"/>
                    <a:pt x="2385" y="31176"/>
                    <a:pt x="2511" y="31093"/>
                  </a:cubicBezTo>
                  <a:cubicBezTo>
                    <a:pt x="2804" y="30925"/>
                    <a:pt x="3139" y="30737"/>
                    <a:pt x="3432" y="30549"/>
                  </a:cubicBezTo>
                  <a:cubicBezTo>
                    <a:pt x="3201" y="29774"/>
                    <a:pt x="3306" y="28958"/>
                    <a:pt x="3327" y="28163"/>
                  </a:cubicBezTo>
                  <a:cubicBezTo>
                    <a:pt x="3348" y="27494"/>
                    <a:pt x="4101" y="26343"/>
                    <a:pt x="4833" y="26217"/>
                  </a:cubicBezTo>
                  <a:cubicBezTo>
                    <a:pt x="5189" y="26155"/>
                    <a:pt x="5524" y="26008"/>
                    <a:pt x="5859" y="25862"/>
                  </a:cubicBezTo>
                  <a:cubicBezTo>
                    <a:pt x="5880" y="25862"/>
                    <a:pt x="5922" y="25820"/>
                    <a:pt x="5963" y="25799"/>
                  </a:cubicBezTo>
                  <a:cubicBezTo>
                    <a:pt x="5880" y="25485"/>
                    <a:pt x="5838" y="25129"/>
                    <a:pt x="5754" y="24816"/>
                  </a:cubicBezTo>
                  <a:cubicBezTo>
                    <a:pt x="5649" y="24460"/>
                    <a:pt x="5712" y="24125"/>
                    <a:pt x="5859" y="23769"/>
                  </a:cubicBezTo>
                  <a:cubicBezTo>
                    <a:pt x="6026" y="23456"/>
                    <a:pt x="6194" y="23121"/>
                    <a:pt x="6403" y="22828"/>
                  </a:cubicBezTo>
                  <a:cubicBezTo>
                    <a:pt x="6654" y="22514"/>
                    <a:pt x="6968" y="22305"/>
                    <a:pt x="7344" y="22200"/>
                  </a:cubicBezTo>
                  <a:cubicBezTo>
                    <a:pt x="8035" y="22033"/>
                    <a:pt x="8704" y="21844"/>
                    <a:pt x="9416" y="21886"/>
                  </a:cubicBezTo>
                  <a:cubicBezTo>
                    <a:pt x="9918" y="21928"/>
                    <a:pt x="10420" y="21886"/>
                    <a:pt x="10880" y="21886"/>
                  </a:cubicBezTo>
                  <a:cubicBezTo>
                    <a:pt x="10985" y="21656"/>
                    <a:pt x="11048" y="21426"/>
                    <a:pt x="11173" y="21217"/>
                  </a:cubicBezTo>
                  <a:cubicBezTo>
                    <a:pt x="11592" y="20589"/>
                    <a:pt x="12157" y="20108"/>
                    <a:pt x="12889" y="19878"/>
                  </a:cubicBezTo>
                  <a:cubicBezTo>
                    <a:pt x="13266" y="19752"/>
                    <a:pt x="13663" y="19647"/>
                    <a:pt x="14040" y="19564"/>
                  </a:cubicBezTo>
                  <a:cubicBezTo>
                    <a:pt x="14228" y="19522"/>
                    <a:pt x="14416" y="19522"/>
                    <a:pt x="14626" y="19522"/>
                  </a:cubicBezTo>
                  <a:lnTo>
                    <a:pt x="16341" y="19522"/>
                  </a:lnTo>
                  <a:cubicBezTo>
                    <a:pt x="16530" y="18810"/>
                    <a:pt x="17137" y="18434"/>
                    <a:pt x="17597" y="17953"/>
                  </a:cubicBezTo>
                  <a:cubicBezTo>
                    <a:pt x="17660" y="17890"/>
                    <a:pt x="17743" y="17848"/>
                    <a:pt x="17785" y="17848"/>
                  </a:cubicBezTo>
                  <a:cubicBezTo>
                    <a:pt x="18434" y="17660"/>
                    <a:pt x="19062" y="17555"/>
                    <a:pt x="19752" y="17743"/>
                  </a:cubicBezTo>
                  <a:cubicBezTo>
                    <a:pt x="20631" y="17994"/>
                    <a:pt x="21468" y="18287"/>
                    <a:pt x="22200" y="18852"/>
                  </a:cubicBezTo>
                  <a:cubicBezTo>
                    <a:pt x="22388" y="19020"/>
                    <a:pt x="22619" y="19124"/>
                    <a:pt x="22891" y="19271"/>
                  </a:cubicBezTo>
                  <a:cubicBezTo>
                    <a:pt x="23037" y="19208"/>
                    <a:pt x="23204" y="19103"/>
                    <a:pt x="23393" y="18957"/>
                  </a:cubicBezTo>
                  <a:cubicBezTo>
                    <a:pt x="23727" y="18727"/>
                    <a:pt x="24083" y="18643"/>
                    <a:pt x="24502" y="18622"/>
                  </a:cubicBezTo>
                  <a:cubicBezTo>
                    <a:pt x="25234" y="18622"/>
                    <a:pt x="25862" y="18810"/>
                    <a:pt x="26531" y="19145"/>
                  </a:cubicBezTo>
                  <a:cubicBezTo>
                    <a:pt x="27285" y="19543"/>
                    <a:pt x="27849" y="20171"/>
                    <a:pt x="28414" y="20777"/>
                  </a:cubicBezTo>
                  <a:cubicBezTo>
                    <a:pt x="28582" y="20945"/>
                    <a:pt x="28645" y="21238"/>
                    <a:pt x="28770" y="21531"/>
                  </a:cubicBezTo>
                  <a:cubicBezTo>
                    <a:pt x="28958" y="21614"/>
                    <a:pt x="29209" y="21572"/>
                    <a:pt x="29461" y="21551"/>
                  </a:cubicBezTo>
                  <a:cubicBezTo>
                    <a:pt x="29816" y="21531"/>
                    <a:pt x="30151" y="21635"/>
                    <a:pt x="30465" y="21844"/>
                  </a:cubicBezTo>
                  <a:cubicBezTo>
                    <a:pt x="30674" y="21970"/>
                    <a:pt x="30883" y="22095"/>
                    <a:pt x="31134" y="22179"/>
                  </a:cubicBezTo>
                  <a:cubicBezTo>
                    <a:pt x="31448" y="22284"/>
                    <a:pt x="31699" y="22493"/>
                    <a:pt x="31888" y="22765"/>
                  </a:cubicBezTo>
                  <a:cubicBezTo>
                    <a:pt x="32202" y="23121"/>
                    <a:pt x="32411" y="23539"/>
                    <a:pt x="32599" y="23979"/>
                  </a:cubicBezTo>
                  <a:cubicBezTo>
                    <a:pt x="32641" y="24125"/>
                    <a:pt x="32641" y="24272"/>
                    <a:pt x="32662" y="24439"/>
                  </a:cubicBezTo>
                  <a:cubicBezTo>
                    <a:pt x="32704" y="24585"/>
                    <a:pt x="32704" y="24774"/>
                    <a:pt x="32704" y="24920"/>
                  </a:cubicBezTo>
                  <a:cubicBezTo>
                    <a:pt x="32955" y="25067"/>
                    <a:pt x="33185" y="25004"/>
                    <a:pt x="33457" y="25004"/>
                  </a:cubicBezTo>
                  <a:cubicBezTo>
                    <a:pt x="33917" y="24983"/>
                    <a:pt x="34294" y="25108"/>
                    <a:pt x="34650" y="25380"/>
                  </a:cubicBezTo>
                  <a:cubicBezTo>
                    <a:pt x="35110" y="25715"/>
                    <a:pt x="35549" y="26029"/>
                    <a:pt x="35905" y="26448"/>
                  </a:cubicBezTo>
                  <a:cubicBezTo>
                    <a:pt x="36365" y="26908"/>
                    <a:pt x="36533" y="27473"/>
                    <a:pt x="36596" y="28101"/>
                  </a:cubicBezTo>
                  <a:cubicBezTo>
                    <a:pt x="36616" y="28247"/>
                    <a:pt x="36596" y="28435"/>
                    <a:pt x="36596" y="28624"/>
                  </a:cubicBezTo>
                  <a:cubicBezTo>
                    <a:pt x="36616" y="28958"/>
                    <a:pt x="36533" y="29251"/>
                    <a:pt x="36324" y="29523"/>
                  </a:cubicBezTo>
                  <a:cubicBezTo>
                    <a:pt x="36072" y="29900"/>
                    <a:pt x="35884" y="30318"/>
                    <a:pt x="35654" y="30737"/>
                  </a:cubicBezTo>
                  <a:cubicBezTo>
                    <a:pt x="35738" y="30758"/>
                    <a:pt x="35780" y="30779"/>
                    <a:pt x="35842" y="30758"/>
                  </a:cubicBezTo>
                  <a:cubicBezTo>
                    <a:pt x="36428" y="30632"/>
                    <a:pt x="36805" y="31030"/>
                    <a:pt x="37098" y="31448"/>
                  </a:cubicBezTo>
                  <a:cubicBezTo>
                    <a:pt x="37202" y="31595"/>
                    <a:pt x="37307" y="31720"/>
                    <a:pt x="37474" y="31825"/>
                  </a:cubicBezTo>
                  <a:cubicBezTo>
                    <a:pt x="37830" y="32034"/>
                    <a:pt x="38060" y="32390"/>
                    <a:pt x="38269" y="32725"/>
                  </a:cubicBezTo>
                  <a:cubicBezTo>
                    <a:pt x="38311" y="32808"/>
                    <a:pt x="38353" y="32913"/>
                    <a:pt x="38353" y="32976"/>
                  </a:cubicBezTo>
                  <a:cubicBezTo>
                    <a:pt x="38353" y="33290"/>
                    <a:pt x="38458" y="33583"/>
                    <a:pt x="38520" y="33875"/>
                  </a:cubicBezTo>
                  <a:cubicBezTo>
                    <a:pt x="38604" y="34231"/>
                    <a:pt x="38583" y="34587"/>
                    <a:pt x="38458" y="34943"/>
                  </a:cubicBezTo>
                  <a:cubicBezTo>
                    <a:pt x="38395" y="35047"/>
                    <a:pt x="38395" y="35152"/>
                    <a:pt x="38353" y="35277"/>
                  </a:cubicBezTo>
                  <a:cubicBezTo>
                    <a:pt x="38583" y="35466"/>
                    <a:pt x="38793" y="35654"/>
                    <a:pt x="39044" y="35738"/>
                  </a:cubicBezTo>
                  <a:cubicBezTo>
                    <a:pt x="39295" y="35800"/>
                    <a:pt x="39504" y="35947"/>
                    <a:pt x="39671" y="36114"/>
                  </a:cubicBezTo>
                  <a:cubicBezTo>
                    <a:pt x="39901" y="36365"/>
                    <a:pt x="40173" y="36596"/>
                    <a:pt x="40404" y="36847"/>
                  </a:cubicBezTo>
                  <a:cubicBezTo>
                    <a:pt x="40697" y="37140"/>
                    <a:pt x="40864" y="37453"/>
                    <a:pt x="40822" y="37872"/>
                  </a:cubicBezTo>
                  <a:lnTo>
                    <a:pt x="40822" y="38667"/>
                  </a:lnTo>
                  <a:cubicBezTo>
                    <a:pt x="40822" y="38897"/>
                    <a:pt x="40717" y="39044"/>
                    <a:pt x="40550" y="39190"/>
                  </a:cubicBezTo>
                  <a:cubicBezTo>
                    <a:pt x="40341" y="39316"/>
                    <a:pt x="40153" y="39441"/>
                    <a:pt x="39964" y="39567"/>
                  </a:cubicBezTo>
                  <a:cubicBezTo>
                    <a:pt x="39985" y="39755"/>
                    <a:pt x="40132" y="39755"/>
                    <a:pt x="40194" y="39839"/>
                  </a:cubicBezTo>
                  <a:cubicBezTo>
                    <a:pt x="40278" y="39922"/>
                    <a:pt x="40383" y="39985"/>
                    <a:pt x="40487" y="40048"/>
                  </a:cubicBezTo>
                  <a:cubicBezTo>
                    <a:pt x="40989" y="40278"/>
                    <a:pt x="41094" y="40780"/>
                    <a:pt x="41178" y="41220"/>
                  </a:cubicBezTo>
                  <a:cubicBezTo>
                    <a:pt x="41282" y="41806"/>
                    <a:pt x="41136" y="42329"/>
                    <a:pt x="40676" y="42705"/>
                  </a:cubicBezTo>
                  <a:cubicBezTo>
                    <a:pt x="40404" y="42956"/>
                    <a:pt x="40173" y="43186"/>
                    <a:pt x="39881" y="43438"/>
                  </a:cubicBezTo>
                  <a:cubicBezTo>
                    <a:pt x="39964" y="43626"/>
                    <a:pt x="40069" y="43814"/>
                    <a:pt x="40236" y="44002"/>
                  </a:cubicBezTo>
                  <a:cubicBezTo>
                    <a:pt x="40655" y="44463"/>
                    <a:pt x="40613" y="45007"/>
                    <a:pt x="40153" y="45467"/>
                  </a:cubicBezTo>
                  <a:cubicBezTo>
                    <a:pt x="39985" y="45593"/>
                    <a:pt x="39839" y="45718"/>
                    <a:pt x="39650" y="45844"/>
                  </a:cubicBezTo>
                  <a:cubicBezTo>
                    <a:pt x="39399" y="46032"/>
                    <a:pt x="39106" y="46199"/>
                    <a:pt x="38834" y="46409"/>
                  </a:cubicBezTo>
                  <a:cubicBezTo>
                    <a:pt x="38311" y="46785"/>
                    <a:pt x="37725" y="46953"/>
                    <a:pt x="37098" y="46953"/>
                  </a:cubicBezTo>
                  <a:lnTo>
                    <a:pt x="36072" y="46953"/>
                  </a:lnTo>
                  <a:cubicBezTo>
                    <a:pt x="35466" y="46953"/>
                    <a:pt x="34943" y="46848"/>
                    <a:pt x="34503" y="46346"/>
                  </a:cubicBezTo>
                  <a:cubicBezTo>
                    <a:pt x="34419" y="46451"/>
                    <a:pt x="34315" y="46513"/>
                    <a:pt x="34273" y="46618"/>
                  </a:cubicBezTo>
                  <a:cubicBezTo>
                    <a:pt x="33855" y="47392"/>
                    <a:pt x="33227" y="47936"/>
                    <a:pt x="32536" y="48459"/>
                  </a:cubicBezTo>
                  <a:cubicBezTo>
                    <a:pt x="32013" y="48878"/>
                    <a:pt x="31448" y="49233"/>
                    <a:pt x="30925" y="49652"/>
                  </a:cubicBezTo>
                  <a:cubicBezTo>
                    <a:pt x="30549" y="49924"/>
                    <a:pt x="30151" y="50133"/>
                    <a:pt x="29712" y="50280"/>
                  </a:cubicBezTo>
                  <a:cubicBezTo>
                    <a:pt x="29481" y="50342"/>
                    <a:pt x="29251" y="50405"/>
                    <a:pt x="29042" y="50593"/>
                  </a:cubicBezTo>
                  <a:cubicBezTo>
                    <a:pt x="29105" y="50740"/>
                    <a:pt x="29189" y="50907"/>
                    <a:pt x="29251" y="51033"/>
                  </a:cubicBezTo>
                  <a:cubicBezTo>
                    <a:pt x="29879" y="51326"/>
                    <a:pt x="30507" y="51535"/>
                    <a:pt x="31155" y="51598"/>
                  </a:cubicBezTo>
                  <a:cubicBezTo>
                    <a:pt x="31281" y="51640"/>
                    <a:pt x="31406" y="51640"/>
                    <a:pt x="31553" y="51681"/>
                  </a:cubicBezTo>
                  <a:cubicBezTo>
                    <a:pt x="32327" y="52058"/>
                    <a:pt x="33185" y="52079"/>
                    <a:pt x="34022" y="52205"/>
                  </a:cubicBezTo>
                  <a:cubicBezTo>
                    <a:pt x="35947" y="52518"/>
                    <a:pt x="37851" y="52811"/>
                    <a:pt x="39755" y="53104"/>
                  </a:cubicBezTo>
                  <a:cubicBezTo>
                    <a:pt x="41596" y="53355"/>
                    <a:pt x="43333" y="53941"/>
                    <a:pt x="45049" y="54590"/>
                  </a:cubicBezTo>
                  <a:cubicBezTo>
                    <a:pt x="45383" y="54715"/>
                    <a:pt x="45718" y="54799"/>
                    <a:pt x="46116" y="54925"/>
                  </a:cubicBezTo>
                  <a:cubicBezTo>
                    <a:pt x="46137" y="54904"/>
                    <a:pt x="46220" y="54904"/>
                    <a:pt x="46262" y="54841"/>
                  </a:cubicBezTo>
                  <a:cubicBezTo>
                    <a:pt x="46513" y="54694"/>
                    <a:pt x="46743" y="54694"/>
                    <a:pt x="46974" y="54778"/>
                  </a:cubicBezTo>
                  <a:cubicBezTo>
                    <a:pt x="47601" y="54946"/>
                    <a:pt x="48229" y="55197"/>
                    <a:pt x="48731" y="55678"/>
                  </a:cubicBezTo>
                  <a:cubicBezTo>
                    <a:pt x="48940" y="55887"/>
                    <a:pt x="49171" y="56054"/>
                    <a:pt x="49401" y="56201"/>
                  </a:cubicBezTo>
                  <a:cubicBezTo>
                    <a:pt x="49673" y="56389"/>
                    <a:pt x="49777" y="56661"/>
                    <a:pt x="49798" y="56933"/>
                  </a:cubicBezTo>
                  <a:cubicBezTo>
                    <a:pt x="49819" y="57205"/>
                    <a:pt x="49694" y="57352"/>
                    <a:pt x="49401" y="57394"/>
                  </a:cubicBezTo>
                  <a:cubicBezTo>
                    <a:pt x="49338" y="57394"/>
                    <a:pt x="49254" y="57352"/>
                    <a:pt x="49171" y="57352"/>
                  </a:cubicBezTo>
                  <a:cubicBezTo>
                    <a:pt x="49066" y="57143"/>
                    <a:pt x="49024" y="56871"/>
                    <a:pt x="48752" y="56724"/>
                  </a:cubicBezTo>
                  <a:cubicBezTo>
                    <a:pt x="48543" y="56619"/>
                    <a:pt x="48417" y="56389"/>
                    <a:pt x="48187" y="56285"/>
                  </a:cubicBezTo>
                  <a:cubicBezTo>
                    <a:pt x="48145" y="56515"/>
                    <a:pt x="48292" y="56682"/>
                    <a:pt x="48334" y="56829"/>
                  </a:cubicBezTo>
                  <a:cubicBezTo>
                    <a:pt x="48459" y="57289"/>
                    <a:pt x="48250" y="57770"/>
                    <a:pt x="47832" y="57959"/>
                  </a:cubicBezTo>
                  <a:cubicBezTo>
                    <a:pt x="47559" y="58084"/>
                    <a:pt x="47246" y="58168"/>
                    <a:pt x="46974" y="58398"/>
                  </a:cubicBezTo>
                  <a:cubicBezTo>
                    <a:pt x="46932" y="58461"/>
                    <a:pt x="46785" y="58482"/>
                    <a:pt x="46723" y="58482"/>
                  </a:cubicBezTo>
                  <a:cubicBezTo>
                    <a:pt x="46534" y="58503"/>
                    <a:pt x="46367" y="58503"/>
                    <a:pt x="46220" y="58670"/>
                  </a:cubicBezTo>
                  <a:cubicBezTo>
                    <a:pt x="46220" y="58858"/>
                    <a:pt x="46346" y="58984"/>
                    <a:pt x="46430" y="59172"/>
                  </a:cubicBezTo>
                  <a:cubicBezTo>
                    <a:pt x="46576" y="59507"/>
                    <a:pt x="46723" y="59821"/>
                    <a:pt x="46764" y="60176"/>
                  </a:cubicBezTo>
                  <a:cubicBezTo>
                    <a:pt x="46785" y="60344"/>
                    <a:pt x="46827" y="60469"/>
                    <a:pt x="46869" y="60637"/>
                  </a:cubicBezTo>
                  <a:cubicBezTo>
                    <a:pt x="47078" y="61306"/>
                    <a:pt x="47183" y="61997"/>
                    <a:pt x="47308" y="62687"/>
                  </a:cubicBezTo>
                  <a:cubicBezTo>
                    <a:pt x="47350" y="62855"/>
                    <a:pt x="47371" y="63043"/>
                    <a:pt x="47413" y="63189"/>
                  </a:cubicBezTo>
                  <a:cubicBezTo>
                    <a:pt x="47601" y="63629"/>
                    <a:pt x="47664" y="64110"/>
                    <a:pt x="47706" y="64570"/>
                  </a:cubicBezTo>
                  <a:cubicBezTo>
                    <a:pt x="47727" y="64759"/>
                    <a:pt x="47769" y="64947"/>
                    <a:pt x="47811" y="65135"/>
                  </a:cubicBezTo>
                  <a:cubicBezTo>
                    <a:pt x="47915" y="65386"/>
                    <a:pt x="48041" y="65658"/>
                    <a:pt x="47811" y="65993"/>
                  </a:cubicBezTo>
                  <a:cubicBezTo>
                    <a:pt x="48208" y="65972"/>
                    <a:pt x="48501" y="65930"/>
                    <a:pt x="48752" y="65910"/>
                  </a:cubicBezTo>
                  <a:cubicBezTo>
                    <a:pt x="50008" y="65721"/>
                    <a:pt x="51263" y="65554"/>
                    <a:pt x="52518" y="65303"/>
                  </a:cubicBezTo>
                  <a:cubicBezTo>
                    <a:pt x="55301" y="64780"/>
                    <a:pt x="58063" y="64215"/>
                    <a:pt x="60846" y="63692"/>
                  </a:cubicBezTo>
                  <a:cubicBezTo>
                    <a:pt x="62478" y="63378"/>
                    <a:pt x="64152" y="63106"/>
                    <a:pt x="65826" y="62855"/>
                  </a:cubicBezTo>
                  <a:cubicBezTo>
                    <a:pt x="66642" y="62729"/>
                    <a:pt x="67479" y="62625"/>
                    <a:pt x="68316" y="62478"/>
                  </a:cubicBezTo>
                  <a:cubicBezTo>
                    <a:pt x="68483" y="62457"/>
                    <a:pt x="68609" y="62436"/>
                    <a:pt x="68797" y="62373"/>
                  </a:cubicBezTo>
                  <a:cubicBezTo>
                    <a:pt x="68923" y="61934"/>
                    <a:pt x="69027" y="61516"/>
                    <a:pt x="69153" y="61076"/>
                  </a:cubicBezTo>
                  <a:cubicBezTo>
                    <a:pt x="69383" y="60239"/>
                    <a:pt x="69592" y="59381"/>
                    <a:pt x="69885" y="58565"/>
                  </a:cubicBezTo>
                  <a:cubicBezTo>
                    <a:pt x="70157" y="57854"/>
                    <a:pt x="70492" y="57184"/>
                    <a:pt x="70827" y="56494"/>
                  </a:cubicBezTo>
                  <a:cubicBezTo>
                    <a:pt x="71245" y="55678"/>
                    <a:pt x="71747" y="54925"/>
                    <a:pt x="72312" y="54213"/>
                  </a:cubicBezTo>
                  <a:cubicBezTo>
                    <a:pt x="72772" y="53690"/>
                    <a:pt x="73254" y="53230"/>
                    <a:pt x="73860" y="52895"/>
                  </a:cubicBezTo>
                  <a:cubicBezTo>
                    <a:pt x="74300" y="52623"/>
                    <a:pt x="74802" y="52477"/>
                    <a:pt x="75304" y="52393"/>
                  </a:cubicBezTo>
                  <a:cubicBezTo>
                    <a:pt x="76664" y="52163"/>
                    <a:pt x="77941" y="52414"/>
                    <a:pt x="79154" y="53062"/>
                  </a:cubicBezTo>
                  <a:cubicBezTo>
                    <a:pt x="80158" y="53627"/>
                    <a:pt x="81037" y="54318"/>
                    <a:pt x="81832" y="55134"/>
                  </a:cubicBezTo>
                  <a:cubicBezTo>
                    <a:pt x="82753" y="56054"/>
                    <a:pt x="83548" y="57080"/>
                    <a:pt x="84218" y="58168"/>
                  </a:cubicBezTo>
                  <a:cubicBezTo>
                    <a:pt x="84343" y="58356"/>
                    <a:pt x="84448" y="58565"/>
                    <a:pt x="84594" y="58712"/>
                  </a:cubicBezTo>
                  <a:cubicBezTo>
                    <a:pt x="85013" y="58858"/>
                    <a:pt x="85368" y="58795"/>
                    <a:pt x="85766" y="58712"/>
                  </a:cubicBezTo>
                  <a:cubicBezTo>
                    <a:pt x="89218" y="57854"/>
                    <a:pt x="92671" y="57101"/>
                    <a:pt x="96165" y="56473"/>
                  </a:cubicBezTo>
                  <a:cubicBezTo>
                    <a:pt x="97923" y="56159"/>
                    <a:pt x="99680" y="55824"/>
                    <a:pt x="101438" y="55469"/>
                  </a:cubicBezTo>
                  <a:cubicBezTo>
                    <a:pt x="101501" y="55448"/>
                    <a:pt x="101605" y="55427"/>
                    <a:pt x="101668" y="55406"/>
                  </a:cubicBezTo>
                  <a:cubicBezTo>
                    <a:pt x="101752" y="55218"/>
                    <a:pt x="101668" y="55113"/>
                    <a:pt x="101563" y="55029"/>
                  </a:cubicBezTo>
                  <a:cubicBezTo>
                    <a:pt x="101354" y="54841"/>
                    <a:pt x="101270" y="54611"/>
                    <a:pt x="101291" y="54318"/>
                  </a:cubicBezTo>
                  <a:cubicBezTo>
                    <a:pt x="101333" y="54088"/>
                    <a:pt x="101270" y="53878"/>
                    <a:pt x="101187" y="53648"/>
                  </a:cubicBezTo>
                  <a:cubicBezTo>
                    <a:pt x="101061" y="53209"/>
                    <a:pt x="100957" y="52790"/>
                    <a:pt x="100957" y="52309"/>
                  </a:cubicBezTo>
                  <a:cubicBezTo>
                    <a:pt x="100957" y="52058"/>
                    <a:pt x="100915" y="51786"/>
                    <a:pt x="100831" y="51535"/>
                  </a:cubicBezTo>
                  <a:cubicBezTo>
                    <a:pt x="100601" y="50698"/>
                    <a:pt x="100559" y="49861"/>
                    <a:pt x="100392" y="49024"/>
                  </a:cubicBezTo>
                  <a:cubicBezTo>
                    <a:pt x="100329" y="48815"/>
                    <a:pt x="100350" y="48606"/>
                    <a:pt x="100350" y="48396"/>
                  </a:cubicBezTo>
                  <a:lnTo>
                    <a:pt x="100350" y="47706"/>
                  </a:lnTo>
                  <a:cubicBezTo>
                    <a:pt x="100245" y="47580"/>
                    <a:pt x="100099" y="47601"/>
                    <a:pt x="99994" y="47622"/>
                  </a:cubicBezTo>
                  <a:cubicBezTo>
                    <a:pt x="99764" y="47727"/>
                    <a:pt x="99513" y="47706"/>
                    <a:pt x="99283" y="47622"/>
                  </a:cubicBezTo>
                  <a:cubicBezTo>
                    <a:pt x="99157" y="47580"/>
                    <a:pt x="99032" y="47601"/>
                    <a:pt x="98885" y="47601"/>
                  </a:cubicBezTo>
                  <a:cubicBezTo>
                    <a:pt x="98027" y="47601"/>
                    <a:pt x="97776" y="47308"/>
                    <a:pt x="97734" y="46451"/>
                  </a:cubicBezTo>
                  <a:cubicBezTo>
                    <a:pt x="97734" y="46367"/>
                    <a:pt x="97734" y="46262"/>
                    <a:pt x="97713" y="46137"/>
                  </a:cubicBezTo>
                  <a:cubicBezTo>
                    <a:pt x="97630" y="46220"/>
                    <a:pt x="97588" y="46241"/>
                    <a:pt x="97567" y="46262"/>
                  </a:cubicBezTo>
                  <a:cubicBezTo>
                    <a:pt x="97420" y="46513"/>
                    <a:pt x="97316" y="46743"/>
                    <a:pt x="97190" y="46974"/>
                  </a:cubicBezTo>
                  <a:cubicBezTo>
                    <a:pt x="97148" y="47078"/>
                    <a:pt x="97148" y="47183"/>
                    <a:pt x="97148" y="47288"/>
                  </a:cubicBezTo>
                  <a:cubicBezTo>
                    <a:pt x="97169" y="47518"/>
                    <a:pt x="97044" y="47664"/>
                    <a:pt x="96793" y="47706"/>
                  </a:cubicBezTo>
                  <a:cubicBezTo>
                    <a:pt x="96625" y="47727"/>
                    <a:pt x="96458" y="47622"/>
                    <a:pt x="96416" y="47455"/>
                  </a:cubicBezTo>
                  <a:cubicBezTo>
                    <a:pt x="96332" y="47162"/>
                    <a:pt x="96312" y="46890"/>
                    <a:pt x="96458" y="46618"/>
                  </a:cubicBezTo>
                  <a:cubicBezTo>
                    <a:pt x="96667" y="46241"/>
                    <a:pt x="96876" y="45907"/>
                    <a:pt x="97086" y="45509"/>
                  </a:cubicBezTo>
                  <a:cubicBezTo>
                    <a:pt x="97379" y="44944"/>
                    <a:pt x="97881" y="44588"/>
                    <a:pt x="98341" y="44233"/>
                  </a:cubicBezTo>
                  <a:cubicBezTo>
                    <a:pt x="98425" y="44170"/>
                    <a:pt x="98550" y="44149"/>
                    <a:pt x="98655" y="44128"/>
                  </a:cubicBezTo>
                  <a:cubicBezTo>
                    <a:pt x="98781" y="44107"/>
                    <a:pt x="98927" y="44128"/>
                    <a:pt x="99094" y="44128"/>
                  </a:cubicBezTo>
                  <a:cubicBezTo>
                    <a:pt x="99785" y="43521"/>
                    <a:pt x="100496" y="42894"/>
                    <a:pt x="101187" y="42266"/>
                  </a:cubicBezTo>
                  <a:cubicBezTo>
                    <a:pt x="102128" y="41492"/>
                    <a:pt x="103112" y="40697"/>
                    <a:pt x="104179" y="40090"/>
                  </a:cubicBezTo>
                  <a:cubicBezTo>
                    <a:pt x="106271" y="38876"/>
                    <a:pt x="108364" y="37621"/>
                    <a:pt x="110456" y="36386"/>
                  </a:cubicBezTo>
                  <a:cubicBezTo>
                    <a:pt x="110686" y="36219"/>
                    <a:pt x="110895" y="36052"/>
                    <a:pt x="111125" y="35884"/>
                  </a:cubicBezTo>
                  <a:cubicBezTo>
                    <a:pt x="111314" y="35759"/>
                    <a:pt x="111481" y="35591"/>
                    <a:pt x="111690" y="35466"/>
                  </a:cubicBezTo>
                  <a:cubicBezTo>
                    <a:pt x="112255" y="35131"/>
                    <a:pt x="112757" y="34712"/>
                    <a:pt x="113260" y="34210"/>
                  </a:cubicBezTo>
                  <a:cubicBezTo>
                    <a:pt x="113281" y="33896"/>
                    <a:pt x="113322" y="33583"/>
                    <a:pt x="113364" y="33269"/>
                  </a:cubicBezTo>
                  <a:cubicBezTo>
                    <a:pt x="113385" y="32955"/>
                    <a:pt x="113406" y="32641"/>
                    <a:pt x="113532" y="32327"/>
                  </a:cubicBezTo>
                  <a:cubicBezTo>
                    <a:pt x="113615" y="32118"/>
                    <a:pt x="113532" y="32013"/>
                    <a:pt x="113301" y="32013"/>
                  </a:cubicBezTo>
                  <a:cubicBezTo>
                    <a:pt x="112590" y="32013"/>
                    <a:pt x="111900" y="31992"/>
                    <a:pt x="111188" y="32013"/>
                  </a:cubicBezTo>
                  <a:cubicBezTo>
                    <a:pt x="110142" y="32076"/>
                    <a:pt x="109117" y="31825"/>
                    <a:pt x="108092" y="31574"/>
                  </a:cubicBezTo>
                  <a:cubicBezTo>
                    <a:pt x="108029" y="31553"/>
                    <a:pt x="107945" y="31511"/>
                    <a:pt x="107882" y="31511"/>
                  </a:cubicBezTo>
                  <a:cubicBezTo>
                    <a:pt x="106941" y="31281"/>
                    <a:pt x="106062" y="30883"/>
                    <a:pt x="105246" y="30360"/>
                  </a:cubicBezTo>
                  <a:cubicBezTo>
                    <a:pt x="104576" y="29921"/>
                    <a:pt x="103949" y="29419"/>
                    <a:pt x="103467" y="28770"/>
                  </a:cubicBezTo>
                  <a:cubicBezTo>
                    <a:pt x="102923" y="28017"/>
                    <a:pt x="102379" y="27222"/>
                    <a:pt x="101856" y="26448"/>
                  </a:cubicBezTo>
                  <a:cubicBezTo>
                    <a:pt x="101710" y="26238"/>
                    <a:pt x="101605" y="26029"/>
                    <a:pt x="101501" y="25799"/>
                  </a:cubicBezTo>
                  <a:cubicBezTo>
                    <a:pt x="101375" y="25506"/>
                    <a:pt x="101291" y="25213"/>
                    <a:pt x="101166" y="24962"/>
                  </a:cubicBezTo>
                  <a:cubicBezTo>
                    <a:pt x="101019" y="24585"/>
                    <a:pt x="100873" y="24230"/>
                    <a:pt x="100831" y="23811"/>
                  </a:cubicBezTo>
                  <a:cubicBezTo>
                    <a:pt x="100810" y="23665"/>
                    <a:pt x="100747" y="23539"/>
                    <a:pt x="100726" y="23414"/>
                  </a:cubicBezTo>
                  <a:cubicBezTo>
                    <a:pt x="100517" y="23330"/>
                    <a:pt x="100308" y="23393"/>
                    <a:pt x="100099" y="23393"/>
                  </a:cubicBezTo>
                  <a:cubicBezTo>
                    <a:pt x="99617" y="23414"/>
                    <a:pt x="99241" y="23288"/>
                    <a:pt x="98885" y="22995"/>
                  </a:cubicBezTo>
                  <a:cubicBezTo>
                    <a:pt x="98655" y="22807"/>
                    <a:pt x="98425" y="22681"/>
                    <a:pt x="98195" y="22514"/>
                  </a:cubicBezTo>
                  <a:cubicBezTo>
                    <a:pt x="98006" y="22388"/>
                    <a:pt x="97818" y="22242"/>
                    <a:pt x="97692" y="22054"/>
                  </a:cubicBezTo>
                  <a:cubicBezTo>
                    <a:pt x="97567" y="21886"/>
                    <a:pt x="97462" y="21719"/>
                    <a:pt x="97274" y="21614"/>
                  </a:cubicBezTo>
                  <a:cubicBezTo>
                    <a:pt x="97148" y="21531"/>
                    <a:pt x="97086" y="21405"/>
                    <a:pt x="97086" y="21259"/>
                  </a:cubicBezTo>
                  <a:cubicBezTo>
                    <a:pt x="97086" y="21154"/>
                    <a:pt x="97065" y="21028"/>
                    <a:pt x="97086" y="20924"/>
                  </a:cubicBezTo>
                  <a:cubicBezTo>
                    <a:pt x="97148" y="20212"/>
                    <a:pt x="97295" y="19543"/>
                    <a:pt x="97734" y="18957"/>
                  </a:cubicBezTo>
                  <a:cubicBezTo>
                    <a:pt x="97902" y="18790"/>
                    <a:pt x="98048" y="18643"/>
                    <a:pt x="98320" y="18643"/>
                  </a:cubicBezTo>
                  <a:lnTo>
                    <a:pt x="98948" y="18643"/>
                  </a:lnTo>
                  <a:cubicBezTo>
                    <a:pt x="99283" y="18643"/>
                    <a:pt x="99576" y="18727"/>
                    <a:pt x="99827" y="18936"/>
                  </a:cubicBezTo>
                  <a:cubicBezTo>
                    <a:pt x="99994" y="19062"/>
                    <a:pt x="100141" y="19208"/>
                    <a:pt x="100413" y="19229"/>
                  </a:cubicBezTo>
                  <a:cubicBezTo>
                    <a:pt x="100454" y="18999"/>
                    <a:pt x="100496" y="18748"/>
                    <a:pt x="100517" y="18518"/>
                  </a:cubicBezTo>
                  <a:cubicBezTo>
                    <a:pt x="99576" y="18015"/>
                    <a:pt x="98718" y="16718"/>
                    <a:pt x="98676" y="15693"/>
                  </a:cubicBezTo>
                  <a:cubicBezTo>
                    <a:pt x="98676" y="14940"/>
                    <a:pt x="98571" y="14186"/>
                    <a:pt x="98571" y="13412"/>
                  </a:cubicBezTo>
                  <a:cubicBezTo>
                    <a:pt x="98571" y="12324"/>
                    <a:pt x="98864" y="11278"/>
                    <a:pt x="99471" y="10336"/>
                  </a:cubicBezTo>
                  <a:cubicBezTo>
                    <a:pt x="99764" y="9897"/>
                    <a:pt x="100015" y="9416"/>
                    <a:pt x="100308" y="8976"/>
                  </a:cubicBezTo>
                  <a:cubicBezTo>
                    <a:pt x="100496" y="8704"/>
                    <a:pt x="100664" y="8453"/>
                    <a:pt x="100873" y="8181"/>
                  </a:cubicBezTo>
                  <a:lnTo>
                    <a:pt x="100957" y="8118"/>
                  </a:lnTo>
                  <a:cubicBezTo>
                    <a:pt x="101710" y="7114"/>
                    <a:pt x="102651" y="6340"/>
                    <a:pt x="103656" y="5608"/>
                  </a:cubicBezTo>
                  <a:cubicBezTo>
                    <a:pt x="104158" y="5231"/>
                    <a:pt x="104702" y="4917"/>
                    <a:pt x="105267" y="4624"/>
                  </a:cubicBezTo>
                  <a:cubicBezTo>
                    <a:pt x="106041" y="4289"/>
                    <a:pt x="106815" y="3976"/>
                    <a:pt x="107610" y="3725"/>
                  </a:cubicBezTo>
                  <a:cubicBezTo>
                    <a:pt x="108029" y="3557"/>
                    <a:pt x="108447" y="3515"/>
                    <a:pt x="108887" y="3432"/>
                  </a:cubicBezTo>
                  <a:cubicBezTo>
                    <a:pt x="109744" y="3243"/>
                    <a:pt x="110581" y="3055"/>
                    <a:pt x="111481" y="3013"/>
                  </a:cubicBezTo>
                  <a:cubicBezTo>
                    <a:pt x="112067" y="2992"/>
                    <a:pt x="112674" y="2992"/>
                    <a:pt x="113301" y="2992"/>
                  </a:cubicBezTo>
                  <a:cubicBezTo>
                    <a:pt x="113720" y="2992"/>
                    <a:pt x="114118" y="3013"/>
                    <a:pt x="114536" y="3013"/>
                  </a:cubicBezTo>
                  <a:cubicBezTo>
                    <a:pt x="114620" y="2825"/>
                    <a:pt x="114515" y="2783"/>
                    <a:pt x="114410" y="2699"/>
                  </a:cubicBezTo>
                  <a:cubicBezTo>
                    <a:pt x="114243" y="2574"/>
                    <a:pt x="114055" y="2427"/>
                    <a:pt x="113908" y="2302"/>
                  </a:cubicBezTo>
                  <a:cubicBezTo>
                    <a:pt x="113825" y="2218"/>
                    <a:pt x="113720" y="2113"/>
                    <a:pt x="113720" y="2009"/>
                  </a:cubicBezTo>
                  <a:cubicBezTo>
                    <a:pt x="113636" y="1423"/>
                    <a:pt x="113574" y="816"/>
                    <a:pt x="114034" y="293"/>
                  </a:cubicBezTo>
                  <a:cubicBezTo>
                    <a:pt x="114138" y="188"/>
                    <a:pt x="114243" y="63"/>
                    <a:pt x="114410" y="63"/>
                  </a:cubicBezTo>
                  <a:cubicBezTo>
                    <a:pt x="114787" y="63"/>
                    <a:pt x="115185" y="0"/>
                    <a:pt x="115582" y="168"/>
                  </a:cubicBezTo>
                  <a:cubicBezTo>
                    <a:pt x="115938" y="314"/>
                    <a:pt x="116335" y="377"/>
                    <a:pt x="116670" y="628"/>
                  </a:cubicBezTo>
                  <a:cubicBezTo>
                    <a:pt x="116859" y="753"/>
                    <a:pt x="117047" y="921"/>
                    <a:pt x="117193" y="1046"/>
                  </a:cubicBezTo>
                  <a:cubicBezTo>
                    <a:pt x="117298" y="1151"/>
                    <a:pt x="117403" y="1276"/>
                    <a:pt x="117549" y="1360"/>
                  </a:cubicBezTo>
                  <a:cubicBezTo>
                    <a:pt x="117988" y="1590"/>
                    <a:pt x="118239" y="1988"/>
                    <a:pt x="118491" y="2406"/>
                  </a:cubicBezTo>
                  <a:cubicBezTo>
                    <a:pt x="118511" y="2469"/>
                    <a:pt x="118553" y="2490"/>
                    <a:pt x="118595" y="2532"/>
                  </a:cubicBezTo>
                  <a:cubicBezTo>
                    <a:pt x="118616" y="2511"/>
                    <a:pt x="118658" y="2511"/>
                    <a:pt x="118700" y="2490"/>
                  </a:cubicBezTo>
                  <a:cubicBezTo>
                    <a:pt x="118951" y="2051"/>
                    <a:pt x="119348" y="1758"/>
                    <a:pt x="119704" y="1444"/>
                  </a:cubicBezTo>
                  <a:cubicBezTo>
                    <a:pt x="119955" y="1235"/>
                    <a:pt x="120206" y="1109"/>
                    <a:pt x="120499" y="1004"/>
                  </a:cubicBezTo>
                  <a:cubicBezTo>
                    <a:pt x="120939" y="837"/>
                    <a:pt x="121420" y="732"/>
                    <a:pt x="121880" y="649"/>
                  </a:cubicBezTo>
                  <a:cubicBezTo>
                    <a:pt x="122466" y="544"/>
                    <a:pt x="122885" y="837"/>
                    <a:pt x="123261" y="1151"/>
                  </a:cubicBezTo>
                  <a:cubicBezTo>
                    <a:pt x="123366" y="1235"/>
                    <a:pt x="123429" y="1381"/>
                    <a:pt x="123449" y="1486"/>
                  </a:cubicBezTo>
                  <a:cubicBezTo>
                    <a:pt x="123470" y="1758"/>
                    <a:pt x="123470" y="2009"/>
                    <a:pt x="123449" y="2281"/>
                  </a:cubicBezTo>
                  <a:cubicBezTo>
                    <a:pt x="123408" y="2616"/>
                    <a:pt x="123240" y="2929"/>
                    <a:pt x="122947" y="3139"/>
                  </a:cubicBezTo>
                  <a:cubicBezTo>
                    <a:pt x="122675" y="3369"/>
                    <a:pt x="122382" y="3620"/>
                    <a:pt x="122089" y="3871"/>
                  </a:cubicBezTo>
                  <a:cubicBezTo>
                    <a:pt x="122110" y="4038"/>
                    <a:pt x="122215" y="3997"/>
                    <a:pt x="122299" y="3997"/>
                  </a:cubicBezTo>
                  <a:cubicBezTo>
                    <a:pt x="122717" y="3976"/>
                    <a:pt x="123094" y="4101"/>
                    <a:pt x="123449" y="4289"/>
                  </a:cubicBezTo>
                  <a:cubicBezTo>
                    <a:pt x="124245" y="4687"/>
                    <a:pt x="124977" y="5189"/>
                    <a:pt x="125626" y="5733"/>
                  </a:cubicBezTo>
                  <a:cubicBezTo>
                    <a:pt x="125960" y="6026"/>
                    <a:pt x="126232" y="6403"/>
                    <a:pt x="126504" y="6758"/>
                  </a:cubicBezTo>
                  <a:cubicBezTo>
                    <a:pt x="126546" y="6779"/>
                    <a:pt x="126567" y="6821"/>
                    <a:pt x="126567" y="6863"/>
                  </a:cubicBezTo>
                  <a:cubicBezTo>
                    <a:pt x="126588" y="7240"/>
                    <a:pt x="126860" y="7512"/>
                    <a:pt x="127069" y="7805"/>
                  </a:cubicBezTo>
                  <a:cubicBezTo>
                    <a:pt x="127843" y="8851"/>
                    <a:pt x="128241" y="10043"/>
                    <a:pt x="128262" y="11362"/>
                  </a:cubicBezTo>
                  <a:cubicBezTo>
                    <a:pt x="128262" y="11466"/>
                    <a:pt x="128262" y="11529"/>
                    <a:pt x="128283" y="11634"/>
                  </a:cubicBezTo>
                  <a:cubicBezTo>
                    <a:pt x="128450" y="11801"/>
                    <a:pt x="128639" y="11696"/>
                    <a:pt x="128785" y="11696"/>
                  </a:cubicBezTo>
                  <a:cubicBezTo>
                    <a:pt x="129371" y="11634"/>
                    <a:pt x="129852" y="11822"/>
                    <a:pt x="130375" y="12031"/>
                  </a:cubicBezTo>
                  <a:cubicBezTo>
                    <a:pt x="130543" y="12094"/>
                    <a:pt x="130626" y="12199"/>
                    <a:pt x="130689" y="12345"/>
                  </a:cubicBezTo>
                  <a:cubicBezTo>
                    <a:pt x="130961" y="12952"/>
                    <a:pt x="131191" y="13600"/>
                    <a:pt x="131212" y="14249"/>
                  </a:cubicBezTo>
                  <a:cubicBezTo>
                    <a:pt x="131275" y="15065"/>
                    <a:pt x="131066" y="15818"/>
                    <a:pt x="130459" y="16425"/>
                  </a:cubicBezTo>
                  <a:cubicBezTo>
                    <a:pt x="130229" y="16655"/>
                    <a:pt x="129957" y="16906"/>
                    <a:pt x="129706" y="17116"/>
                  </a:cubicBezTo>
                  <a:cubicBezTo>
                    <a:pt x="129183" y="17492"/>
                    <a:pt x="128597" y="17702"/>
                    <a:pt x="127948" y="17534"/>
                  </a:cubicBezTo>
                  <a:lnTo>
                    <a:pt x="127760" y="17534"/>
                  </a:lnTo>
                  <a:cubicBezTo>
                    <a:pt x="127760" y="17660"/>
                    <a:pt x="127739" y="17764"/>
                    <a:pt x="127739" y="17869"/>
                  </a:cubicBezTo>
                  <a:cubicBezTo>
                    <a:pt x="127739" y="18183"/>
                    <a:pt x="127718" y="18476"/>
                    <a:pt x="127739" y="18790"/>
                  </a:cubicBezTo>
                  <a:cubicBezTo>
                    <a:pt x="127822" y="20150"/>
                    <a:pt x="127613" y="21468"/>
                    <a:pt x="127425" y="22807"/>
                  </a:cubicBezTo>
                  <a:cubicBezTo>
                    <a:pt x="127404" y="23016"/>
                    <a:pt x="127320" y="23246"/>
                    <a:pt x="127237" y="23456"/>
                  </a:cubicBezTo>
                  <a:cubicBezTo>
                    <a:pt x="126923" y="24167"/>
                    <a:pt x="126609" y="24878"/>
                    <a:pt x="126295" y="25611"/>
                  </a:cubicBezTo>
                  <a:cubicBezTo>
                    <a:pt x="126190" y="25862"/>
                    <a:pt x="126023" y="26113"/>
                    <a:pt x="125835" y="26322"/>
                  </a:cubicBezTo>
                  <a:cubicBezTo>
                    <a:pt x="125312" y="26845"/>
                    <a:pt x="124830" y="27389"/>
                    <a:pt x="124307" y="27933"/>
                  </a:cubicBezTo>
                  <a:cubicBezTo>
                    <a:pt x="124140" y="28142"/>
                    <a:pt x="123931" y="28352"/>
                    <a:pt x="123742" y="28561"/>
                  </a:cubicBezTo>
                  <a:cubicBezTo>
                    <a:pt x="123742" y="28749"/>
                    <a:pt x="123889" y="28833"/>
                    <a:pt x="123973" y="28937"/>
                  </a:cubicBezTo>
                  <a:cubicBezTo>
                    <a:pt x="124077" y="29063"/>
                    <a:pt x="124182" y="29168"/>
                    <a:pt x="124286" y="29251"/>
                  </a:cubicBezTo>
                  <a:cubicBezTo>
                    <a:pt x="124600" y="29482"/>
                    <a:pt x="124830" y="29774"/>
                    <a:pt x="125081" y="30046"/>
                  </a:cubicBezTo>
                  <a:cubicBezTo>
                    <a:pt x="125333" y="30402"/>
                    <a:pt x="125626" y="30737"/>
                    <a:pt x="125918" y="31072"/>
                  </a:cubicBezTo>
                  <a:cubicBezTo>
                    <a:pt x="126128" y="31344"/>
                    <a:pt x="126337" y="31595"/>
                    <a:pt x="126483" y="31930"/>
                  </a:cubicBezTo>
                  <a:cubicBezTo>
                    <a:pt x="126567" y="32118"/>
                    <a:pt x="126693" y="32243"/>
                    <a:pt x="126797" y="32411"/>
                  </a:cubicBezTo>
                  <a:lnTo>
                    <a:pt x="127592" y="33583"/>
                  </a:lnTo>
                  <a:cubicBezTo>
                    <a:pt x="127634" y="33645"/>
                    <a:pt x="127655" y="33708"/>
                    <a:pt x="127697" y="33771"/>
                  </a:cubicBezTo>
                  <a:cubicBezTo>
                    <a:pt x="127864" y="34315"/>
                    <a:pt x="128053" y="34859"/>
                    <a:pt x="128262" y="35445"/>
                  </a:cubicBezTo>
                  <a:cubicBezTo>
                    <a:pt x="128262" y="35466"/>
                    <a:pt x="128262" y="35528"/>
                    <a:pt x="128283" y="35549"/>
                  </a:cubicBezTo>
                  <a:cubicBezTo>
                    <a:pt x="128492" y="35884"/>
                    <a:pt x="128534" y="36303"/>
                    <a:pt x="128576" y="36721"/>
                  </a:cubicBezTo>
                  <a:cubicBezTo>
                    <a:pt x="128806" y="36637"/>
                    <a:pt x="128973" y="36512"/>
                    <a:pt x="129120" y="36386"/>
                  </a:cubicBezTo>
                  <a:cubicBezTo>
                    <a:pt x="129517" y="35968"/>
                    <a:pt x="129957" y="35633"/>
                    <a:pt x="130459" y="35340"/>
                  </a:cubicBezTo>
                  <a:cubicBezTo>
                    <a:pt x="130626" y="35236"/>
                    <a:pt x="130773" y="35131"/>
                    <a:pt x="130940" y="35005"/>
                  </a:cubicBezTo>
                  <a:cubicBezTo>
                    <a:pt x="131317" y="34650"/>
                    <a:pt x="131798" y="34419"/>
                    <a:pt x="132258" y="34273"/>
                  </a:cubicBezTo>
                  <a:cubicBezTo>
                    <a:pt x="132740" y="34106"/>
                    <a:pt x="133200" y="34106"/>
                    <a:pt x="133723" y="34189"/>
                  </a:cubicBezTo>
                  <a:cubicBezTo>
                    <a:pt x="134455" y="34315"/>
                    <a:pt x="135062" y="34691"/>
                    <a:pt x="135753" y="34963"/>
                  </a:cubicBezTo>
                  <a:cubicBezTo>
                    <a:pt x="135878" y="35026"/>
                    <a:pt x="135962" y="35131"/>
                    <a:pt x="136066" y="35215"/>
                  </a:cubicBezTo>
                  <a:cubicBezTo>
                    <a:pt x="136297" y="35424"/>
                    <a:pt x="136548" y="35633"/>
                    <a:pt x="136903" y="35675"/>
                  </a:cubicBezTo>
                  <a:cubicBezTo>
                    <a:pt x="137029" y="35696"/>
                    <a:pt x="137133" y="35800"/>
                    <a:pt x="137154" y="35947"/>
                  </a:cubicBezTo>
                  <a:cubicBezTo>
                    <a:pt x="137343" y="36491"/>
                    <a:pt x="137698" y="36888"/>
                    <a:pt x="138075" y="37307"/>
                  </a:cubicBezTo>
                  <a:cubicBezTo>
                    <a:pt x="138305" y="37579"/>
                    <a:pt x="138514" y="37935"/>
                    <a:pt x="138724" y="38249"/>
                  </a:cubicBezTo>
                  <a:cubicBezTo>
                    <a:pt x="139058" y="38793"/>
                    <a:pt x="139435" y="39316"/>
                    <a:pt x="139644" y="39943"/>
                  </a:cubicBezTo>
                  <a:cubicBezTo>
                    <a:pt x="139665" y="39985"/>
                    <a:pt x="139665" y="40048"/>
                    <a:pt x="139728" y="40090"/>
                  </a:cubicBezTo>
                  <a:cubicBezTo>
                    <a:pt x="140146" y="40676"/>
                    <a:pt x="140272" y="41345"/>
                    <a:pt x="140502" y="41973"/>
                  </a:cubicBezTo>
                  <a:cubicBezTo>
                    <a:pt x="140523" y="42057"/>
                    <a:pt x="140586" y="42161"/>
                    <a:pt x="140565" y="42266"/>
                  </a:cubicBezTo>
                  <a:cubicBezTo>
                    <a:pt x="140523" y="42559"/>
                    <a:pt x="140628" y="42810"/>
                    <a:pt x="140732" y="43103"/>
                  </a:cubicBezTo>
                  <a:cubicBezTo>
                    <a:pt x="140879" y="43479"/>
                    <a:pt x="140983" y="43835"/>
                    <a:pt x="140921" y="44212"/>
                  </a:cubicBezTo>
                  <a:cubicBezTo>
                    <a:pt x="140921" y="44275"/>
                    <a:pt x="140921" y="44358"/>
                    <a:pt x="140942" y="44442"/>
                  </a:cubicBezTo>
                  <a:cubicBezTo>
                    <a:pt x="141109" y="45049"/>
                    <a:pt x="141109" y="45635"/>
                    <a:pt x="141109" y="46241"/>
                  </a:cubicBezTo>
                  <a:cubicBezTo>
                    <a:pt x="141109" y="47476"/>
                    <a:pt x="141088" y="48710"/>
                    <a:pt x="141109" y="49966"/>
                  </a:cubicBezTo>
                  <a:cubicBezTo>
                    <a:pt x="141109" y="50447"/>
                    <a:pt x="140983" y="50907"/>
                    <a:pt x="140795" y="51326"/>
                  </a:cubicBezTo>
                  <a:cubicBezTo>
                    <a:pt x="140607" y="51744"/>
                    <a:pt x="140419" y="52163"/>
                    <a:pt x="140000" y="52393"/>
                  </a:cubicBezTo>
                  <a:cubicBezTo>
                    <a:pt x="139854" y="52477"/>
                    <a:pt x="139791" y="52707"/>
                    <a:pt x="139644" y="52811"/>
                  </a:cubicBezTo>
                  <a:cubicBezTo>
                    <a:pt x="139372" y="53021"/>
                    <a:pt x="139058" y="53167"/>
                    <a:pt x="138786" y="53355"/>
                  </a:cubicBezTo>
                  <a:cubicBezTo>
                    <a:pt x="138745" y="53355"/>
                    <a:pt x="138745" y="53376"/>
                    <a:pt x="138724" y="53376"/>
                  </a:cubicBezTo>
                  <a:cubicBezTo>
                    <a:pt x="138535" y="53523"/>
                    <a:pt x="138389" y="53669"/>
                    <a:pt x="138180" y="53753"/>
                  </a:cubicBezTo>
                  <a:cubicBezTo>
                    <a:pt x="137970" y="53795"/>
                    <a:pt x="137782" y="53837"/>
                    <a:pt x="137594" y="53962"/>
                  </a:cubicBezTo>
                  <a:cubicBezTo>
                    <a:pt x="137573" y="53983"/>
                    <a:pt x="137531" y="54004"/>
                    <a:pt x="137489" y="53983"/>
                  </a:cubicBezTo>
                  <a:cubicBezTo>
                    <a:pt x="137071" y="53962"/>
                    <a:pt x="136715" y="54150"/>
                    <a:pt x="136338" y="54297"/>
                  </a:cubicBezTo>
                  <a:cubicBezTo>
                    <a:pt x="135878" y="54485"/>
                    <a:pt x="135376" y="54569"/>
                    <a:pt x="134874" y="54715"/>
                  </a:cubicBezTo>
                  <a:cubicBezTo>
                    <a:pt x="134434" y="54841"/>
                    <a:pt x="133995" y="55050"/>
                    <a:pt x="133556" y="55155"/>
                  </a:cubicBezTo>
                  <a:cubicBezTo>
                    <a:pt x="133388" y="55218"/>
                    <a:pt x="133242" y="55301"/>
                    <a:pt x="133074" y="55364"/>
                  </a:cubicBezTo>
                  <a:cubicBezTo>
                    <a:pt x="132760" y="55531"/>
                    <a:pt x="132426" y="55678"/>
                    <a:pt x="132049" y="55741"/>
                  </a:cubicBezTo>
                  <a:cubicBezTo>
                    <a:pt x="131944" y="55741"/>
                    <a:pt x="131840" y="55824"/>
                    <a:pt x="131735" y="55845"/>
                  </a:cubicBezTo>
                  <a:cubicBezTo>
                    <a:pt x="131212" y="55971"/>
                    <a:pt x="130668" y="56096"/>
                    <a:pt x="130208" y="56389"/>
                  </a:cubicBezTo>
                  <a:cubicBezTo>
                    <a:pt x="129810" y="56389"/>
                    <a:pt x="129517" y="56599"/>
                    <a:pt x="129183" y="56724"/>
                  </a:cubicBezTo>
                  <a:cubicBezTo>
                    <a:pt x="129099" y="56766"/>
                    <a:pt x="128994" y="56829"/>
                    <a:pt x="128911" y="56829"/>
                  </a:cubicBezTo>
                  <a:cubicBezTo>
                    <a:pt x="128450" y="56871"/>
                    <a:pt x="128011" y="57122"/>
                    <a:pt x="127530" y="57184"/>
                  </a:cubicBezTo>
                  <a:cubicBezTo>
                    <a:pt x="127425" y="57184"/>
                    <a:pt x="127341" y="57226"/>
                    <a:pt x="127278" y="57247"/>
                  </a:cubicBezTo>
                  <a:cubicBezTo>
                    <a:pt x="127027" y="57394"/>
                    <a:pt x="126776" y="57415"/>
                    <a:pt x="126504" y="57435"/>
                  </a:cubicBezTo>
                  <a:cubicBezTo>
                    <a:pt x="125835" y="57498"/>
                    <a:pt x="125144" y="57561"/>
                    <a:pt x="124475" y="57624"/>
                  </a:cubicBezTo>
                  <a:cubicBezTo>
                    <a:pt x="124098" y="57645"/>
                    <a:pt x="123721" y="57707"/>
                    <a:pt x="123345" y="57603"/>
                  </a:cubicBezTo>
                  <a:cubicBezTo>
                    <a:pt x="123052" y="57498"/>
                    <a:pt x="122738" y="57624"/>
                    <a:pt x="122424" y="57645"/>
                  </a:cubicBezTo>
                  <a:cubicBezTo>
                    <a:pt x="122424" y="57812"/>
                    <a:pt x="122424" y="57917"/>
                    <a:pt x="122466" y="58021"/>
                  </a:cubicBezTo>
                  <a:cubicBezTo>
                    <a:pt x="122487" y="58168"/>
                    <a:pt x="122508" y="58356"/>
                    <a:pt x="122592" y="58503"/>
                  </a:cubicBezTo>
                  <a:cubicBezTo>
                    <a:pt x="122801" y="58984"/>
                    <a:pt x="122738" y="59486"/>
                    <a:pt x="122885" y="59946"/>
                  </a:cubicBezTo>
                  <a:cubicBezTo>
                    <a:pt x="122947" y="60239"/>
                    <a:pt x="122926" y="60553"/>
                    <a:pt x="123010" y="60846"/>
                  </a:cubicBezTo>
                  <a:cubicBezTo>
                    <a:pt x="123094" y="61264"/>
                    <a:pt x="123115" y="61704"/>
                    <a:pt x="123345" y="62101"/>
                  </a:cubicBezTo>
                  <a:cubicBezTo>
                    <a:pt x="123429" y="62792"/>
                    <a:pt x="123575" y="63482"/>
                    <a:pt x="123157" y="64131"/>
                  </a:cubicBezTo>
                  <a:cubicBezTo>
                    <a:pt x="123115" y="64215"/>
                    <a:pt x="123052" y="64298"/>
                    <a:pt x="123031" y="64403"/>
                  </a:cubicBezTo>
                  <a:cubicBezTo>
                    <a:pt x="122592" y="65261"/>
                    <a:pt x="121838" y="65700"/>
                    <a:pt x="120939" y="65930"/>
                  </a:cubicBezTo>
                  <a:cubicBezTo>
                    <a:pt x="120792" y="65972"/>
                    <a:pt x="120646" y="65972"/>
                    <a:pt x="120499" y="65993"/>
                  </a:cubicBezTo>
                  <a:cubicBezTo>
                    <a:pt x="120185" y="65993"/>
                    <a:pt x="119851" y="65972"/>
                    <a:pt x="119537" y="65993"/>
                  </a:cubicBezTo>
                  <a:cubicBezTo>
                    <a:pt x="119055" y="66035"/>
                    <a:pt x="118637" y="65889"/>
                    <a:pt x="118198" y="65784"/>
                  </a:cubicBezTo>
                  <a:cubicBezTo>
                    <a:pt x="117884" y="65700"/>
                    <a:pt x="117716" y="65470"/>
                    <a:pt x="117695" y="65156"/>
                  </a:cubicBezTo>
                  <a:cubicBezTo>
                    <a:pt x="117695" y="64968"/>
                    <a:pt x="117675" y="64759"/>
                    <a:pt x="117758" y="64612"/>
                  </a:cubicBezTo>
                  <a:cubicBezTo>
                    <a:pt x="117967" y="64110"/>
                    <a:pt x="118198" y="63671"/>
                    <a:pt x="118721" y="63378"/>
                  </a:cubicBezTo>
                  <a:cubicBezTo>
                    <a:pt x="118972" y="63252"/>
                    <a:pt x="119181" y="63064"/>
                    <a:pt x="119390" y="62876"/>
                  </a:cubicBezTo>
                  <a:cubicBezTo>
                    <a:pt x="119704" y="62625"/>
                    <a:pt x="120018" y="62373"/>
                    <a:pt x="120395" y="62248"/>
                  </a:cubicBezTo>
                  <a:cubicBezTo>
                    <a:pt x="120520" y="62206"/>
                    <a:pt x="120688" y="62122"/>
                    <a:pt x="120792" y="62018"/>
                  </a:cubicBezTo>
                  <a:cubicBezTo>
                    <a:pt x="121001" y="61829"/>
                    <a:pt x="121211" y="61788"/>
                    <a:pt x="121462" y="61808"/>
                  </a:cubicBezTo>
                  <a:cubicBezTo>
                    <a:pt x="121734" y="61829"/>
                    <a:pt x="121985" y="61850"/>
                    <a:pt x="122278" y="61892"/>
                  </a:cubicBezTo>
                  <a:cubicBezTo>
                    <a:pt x="122299" y="61641"/>
                    <a:pt x="122299" y="61432"/>
                    <a:pt x="122257" y="61223"/>
                  </a:cubicBezTo>
                  <a:cubicBezTo>
                    <a:pt x="122173" y="60888"/>
                    <a:pt x="122152" y="60553"/>
                    <a:pt x="122089" y="60218"/>
                  </a:cubicBezTo>
                  <a:cubicBezTo>
                    <a:pt x="122006" y="59591"/>
                    <a:pt x="121880" y="58984"/>
                    <a:pt x="121734" y="58377"/>
                  </a:cubicBezTo>
                  <a:cubicBezTo>
                    <a:pt x="121650" y="58084"/>
                    <a:pt x="121650" y="57770"/>
                    <a:pt x="121587" y="57456"/>
                  </a:cubicBezTo>
                  <a:cubicBezTo>
                    <a:pt x="121357" y="57331"/>
                    <a:pt x="121127" y="57205"/>
                    <a:pt x="120834" y="57205"/>
                  </a:cubicBezTo>
                  <a:cubicBezTo>
                    <a:pt x="120541" y="57205"/>
                    <a:pt x="120290" y="57080"/>
                    <a:pt x="120018" y="56975"/>
                  </a:cubicBezTo>
                  <a:cubicBezTo>
                    <a:pt x="119767" y="56871"/>
                    <a:pt x="119474" y="56724"/>
                    <a:pt x="119181" y="56599"/>
                  </a:cubicBezTo>
                  <a:cubicBezTo>
                    <a:pt x="119139" y="56808"/>
                    <a:pt x="119055" y="56996"/>
                    <a:pt x="119014" y="57205"/>
                  </a:cubicBezTo>
                  <a:lnTo>
                    <a:pt x="118846" y="57749"/>
                  </a:lnTo>
                  <a:cubicBezTo>
                    <a:pt x="118700" y="58251"/>
                    <a:pt x="118511" y="58712"/>
                    <a:pt x="118177" y="59109"/>
                  </a:cubicBezTo>
                  <a:cubicBezTo>
                    <a:pt x="117988" y="59319"/>
                    <a:pt x="117779" y="59444"/>
                    <a:pt x="117486" y="59444"/>
                  </a:cubicBezTo>
                  <a:lnTo>
                    <a:pt x="117382" y="59444"/>
                  </a:lnTo>
                  <a:lnTo>
                    <a:pt x="115101" y="59381"/>
                  </a:lnTo>
                  <a:cubicBezTo>
                    <a:pt x="115038" y="59381"/>
                    <a:pt x="114954" y="59340"/>
                    <a:pt x="114871" y="59340"/>
                  </a:cubicBezTo>
                  <a:cubicBezTo>
                    <a:pt x="114201" y="59381"/>
                    <a:pt x="113574" y="59193"/>
                    <a:pt x="112946" y="58984"/>
                  </a:cubicBezTo>
                  <a:cubicBezTo>
                    <a:pt x="112883" y="58963"/>
                    <a:pt x="112841" y="58984"/>
                    <a:pt x="112737" y="58963"/>
                  </a:cubicBezTo>
                  <a:cubicBezTo>
                    <a:pt x="112527" y="59298"/>
                    <a:pt x="112255" y="59632"/>
                    <a:pt x="112360" y="60072"/>
                  </a:cubicBezTo>
                  <a:cubicBezTo>
                    <a:pt x="112381" y="60156"/>
                    <a:pt x="112360" y="60239"/>
                    <a:pt x="112339" y="60323"/>
                  </a:cubicBezTo>
                  <a:cubicBezTo>
                    <a:pt x="112234" y="60679"/>
                    <a:pt x="112276" y="61076"/>
                    <a:pt x="112318" y="61432"/>
                  </a:cubicBezTo>
                  <a:cubicBezTo>
                    <a:pt x="112339" y="61955"/>
                    <a:pt x="112485" y="62436"/>
                    <a:pt x="112653" y="62938"/>
                  </a:cubicBezTo>
                  <a:cubicBezTo>
                    <a:pt x="112862" y="63503"/>
                    <a:pt x="113071" y="64110"/>
                    <a:pt x="113281" y="64738"/>
                  </a:cubicBezTo>
                  <a:cubicBezTo>
                    <a:pt x="113469" y="64821"/>
                    <a:pt x="113699" y="64842"/>
                    <a:pt x="113804" y="65094"/>
                  </a:cubicBezTo>
                  <a:cubicBezTo>
                    <a:pt x="113887" y="65386"/>
                    <a:pt x="113929" y="65658"/>
                    <a:pt x="113804" y="65930"/>
                  </a:cubicBezTo>
                  <a:cubicBezTo>
                    <a:pt x="113427" y="66767"/>
                    <a:pt x="112988" y="67500"/>
                    <a:pt x="112255" y="68065"/>
                  </a:cubicBezTo>
                  <a:cubicBezTo>
                    <a:pt x="111795" y="68420"/>
                    <a:pt x="111272" y="68692"/>
                    <a:pt x="110770" y="68964"/>
                  </a:cubicBezTo>
                  <a:cubicBezTo>
                    <a:pt x="110330" y="69236"/>
                    <a:pt x="109828" y="69236"/>
                    <a:pt x="109326" y="69174"/>
                  </a:cubicBezTo>
                  <a:cubicBezTo>
                    <a:pt x="109117" y="69153"/>
                    <a:pt x="108908" y="69111"/>
                    <a:pt x="108719" y="69006"/>
                  </a:cubicBezTo>
                  <a:cubicBezTo>
                    <a:pt x="108259" y="68755"/>
                    <a:pt x="108071" y="68337"/>
                    <a:pt x="108154" y="67814"/>
                  </a:cubicBezTo>
                  <a:cubicBezTo>
                    <a:pt x="108175" y="67604"/>
                    <a:pt x="108238" y="67437"/>
                    <a:pt x="108301" y="67228"/>
                  </a:cubicBezTo>
                  <a:cubicBezTo>
                    <a:pt x="108343" y="67165"/>
                    <a:pt x="108364" y="67081"/>
                    <a:pt x="108384" y="67060"/>
                  </a:cubicBezTo>
                  <a:cubicBezTo>
                    <a:pt x="108656" y="66872"/>
                    <a:pt x="108761" y="66600"/>
                    <a:pt x="108928" y="66349"/>
                  </a:cubicBezTo>
                  <a:cubicBezTo>
                    <a:pt x="109326" y="65805"/>
                    <a:pt x="109849" y="65449"/>
                    <a:pt x="110393" y="65094"/>
                  </a:cubicBezTo>
                  <a:cubicBezTo>
                    <a:pt x="110749" y="64863"/>
                    <a:pt x="111125" y="64821"/>
                    <a:pt x="111544" y="64780"/>
                  </a:cubicBezTo>
                  <a:cubicBezTo>
                    <a:pt x="111816" y="64780"/>
                    <a:pt x="112067" y="64759"/>
                    <a:pt x="112381" y="64759"/>
                  </a:cubicBezTo>
                  <a:cubicBezTo>
                    <a:pt x="112360" y="64633"/>
                    <a:pt x="112360" y="64508"/>
                    <a:pt x="112339" y="64424"/>
                  </a:cubicBezTo>
                  <a:cubicBezTo>
                    <a:pt x="112151" y="63838"/>
                    <a:pt x="111921" y="63273"/>
                    <a:pt x="111753" y="62687"/>
                  </a:cubicBezTo>
                  <a:cubicBezTo>
                    <a:pt x="111523" y="61913"/>
                    <a:pt x="111439" y="61097"/>
                    <a:pt x="111544" y="60281"/>
                  </a:cubicBezTo>
                  <a:cubicBezTo>
                    <a:pt x="111544" y="60176"/>
                    <a:pt x="111607" y="60114"/>
                    <a:pt x="111586" y="60009"/>
                  </a:cubicBezTo>
                  <a:cubicBezTo>
                    <a:pt x="111523" y="59612"/>
                    <a:pt x="111628" y="59235"/>
                    <a:pt x="111900" y="58921"/>
                  </a:cubicBezTo>
                  <a:cubicBezTo>
                    <a:pt x="111941" y="58879"/>
                    <a:pt x="111941" y="58795"/>
                    <a:pt x="112004" y="58691"/>
                  </a:cubicBezTo>
                  <a:cubicBezTo>
                    <a:pt x="111753" y="58607"/>
                    <a:pt x="111544" y="58565"/>
                    <a:pt x="111335" y="58482"/>
                  </a:cubicBezTo>
                  <a:cubicBezTo>
                    <a:pt x="111125" y="58398"/>
                    <a:pt x="110958" y="58335"/>
                    <a:pt x="110770" y="58272"/>
                  </a:cubicBezTo>
                  <a:cubicBezTo>
                    <a:pt x="110644" y="58251"/>
                    <a:pt x="110498" y="58251"/>
                    <a:pt x="110372" y="58272"/>
                  </a:cubicBezTo>
                  <a:cubicBezTo>
                    <a:pt x="109849" y="58335"/>
                    <a:pt x="109326" y="58377"/>
                    <a:pt x="108782" y="58440"/>
                  </a:cubicBezTo>
                  <a:cubicBezTo>
                    <a:pt x="108447" y="58482"/>
                    <a:pt x="108092" y="58503"/>
                    <a:pt x="107778" y="58649"/>
                  </a:cubicBezTo>
                  <a:cubicBezTo>
                    <a:pt x="107568" y="58712"/>
                    <a:pt x="107296" y="58712"/>
                    <a:pt x="107045" y="58754"/>
                  </a:cubicBezTo>
                  <a:cubicBezTo>
                    <a:pt x="106711" y="58775"/>
                    <a:pt x="106376" y="58816"/>
                    <a:pt x="106062" y="58963"/>
                  </a:cubicBezTo>
                  <a:cubicBezTo>
                    <a:pt x="105790" y="59068"/>
                    <a:pt x="105518" y="59068"/>
                    <a:pt x="105225" y="59088"/>
                  </a:cubicBezTo>
                  <a:cubicBezTo>
                    <a:pt x="104807" y="59130"/>
                    <a:pt x="104388" y="59088"/>
                    <a:pt x="104011" y="59319"/>
                  </a:cubicBezTo>
                  <a:cubicBezTo>
                    <a:pt x="103990" y="59340"/>
                    <a:pt x="103949" y="59340"/>
                    <a:pt x="103907" y="59340"/>
                  </a:cubicBezTo>
                  <a:cubicBezTo>
                    <a:pt x="103070" y="59402"/>
                    <a:pt x="102275" y="59632"/>
                    <a:pt x="101459" y="59758"/>
                  </a:cubicBezTo>
                  <a:cubicBezTo>
                    <a:pt x="100203" y="59946"/>
                    <a:pt x="98948" y="60135"/>
                    <a:pt x="97692" y="60365"/>
                  </a:cubicBezTo>
                  <a:cubicBezTo>
                    <a:pt x="96730" y="60553"/>
                    <a:pt x="95788" y="60846"/>
                    <a:pt x="94805" y="61076"/>
                  </a:cubicBezTo>
                  <a:cubicBezTo>
                    <a:pt x="93236" y="61474"/>
                    <a:pt x="91708" y="61850"/>
                    <a:pt x="90097" y="62122"/>
                  </a:cubicBezTo>
                  <a:cubicBezTo>
                    <a:pt x="89093" y="62269"/>
                    <a:pt x="88047" y="62457"/>
                    <a:pt x="86959" y="62645"/>
                  </a:cubicBezTo>
                  <a:cubicBezTo>
                    <a:pt x="87021" y="62792"/>
                    <a:pt x="87063" y="62959"/>
                    <a:pt x="87126" y="63085"/>
                  </a:cubicBezTo>
                  <a:cubicBezTo>
                    <a:pt x="88005" y="65135"/>
                    <a:pt x="88716" y="67228"/>
                    <a:pt x="89156" y="69425"/>
                  </a:cubicBezTo>
                  <a:cubicBezTo>
                    <a:pt x="89407" y="70513"/>
                    <a:pt x="89553" y="71622"/>
                    <a:pt x="89658" y="72731"/>
                  </a:cubicBezTo>
                  <a:cubicBezTo>
                    <a:pt x="89679" y="72982"/>
                    <a:pt x="89679" y="73233"/>
                    <a:pt x="89679" y="73463"/>
                  </a:cubicBezTo>
                  <a:cubicBezTo>
                    <a:pt x="89679" y="73735"/>
                    <a:pt x="89742" y="73986"/>
                    <a:pt x="89762" y="74258"/>
                  </a:cubicBezTo>
                  <a:cubicBezTo>
                    <a:pt x="89783" y="75032"/>
                    <a:pt x="90034" y="75806"/>
                    <a:pt x="90034" y="76560"/>
                  </a:cubicBezTo>
                  <a:cubicBezTo>
                    <a:pt x="90034" y="77418"/>
                    <a:pt x="90139" y="78254"/>
                    <a:pt x="90306" y="79091"/>
                  </a:cubicBezTo>
                  <a:cubicBezTo>
                    <a:pt x="90348" y="79217"/>
                    <a:pt x="90369" y="79363"/>
                    <a:pt x="90369" y="79489"/>
                  </a:cubicBezTo>
                  <a:cubicBezTo>
                    <a:pt x="90390" y="81791"/>
                    <a:pt x="90390" y="84092"/>
                    <a:pt x="90411" y="86373"/>
                  </a:cubicBezTo>
                  <a:cubicBezTo>
                    <a:pt x="90411" y="86540"/>
                    <a:pt x="90453" y="86749"/>
                    <a:pt x="90286" y="86896"/>
                  </a:cubicBezTo>
                  <a:cubicBezTo>
                    <a:pt x="90055" y="87105"/>
                    <a:pt x="89762" y="87314"/>
                    <a:pt x="89449" y="87314"/>
                  </a:cubicBezTo>
                  <a:cubicBezTo>
                    <a:pt x="88737" y="87356"/>
                    <a:pt x="88047" y="87356"/>
                    <a:pt x="87356" y="87377"/>
                  </a:cubicBezTo>
                  <a:cubicBezTo>
                    <a:pt x="87314" y="87377"/>
                    <a:pt x="87252" y="87377"/>
                    <a:pt x="87210" y="87356"/>
                  </a:cubicBezTo>
                  <a:cubicBezTo>
                    <a:pt x="86687" y="87168"/>
                    <a:pt x="86184" y="87273"/>
                    <a:pt x="85682" y="87440"/>
                  </a:cubicBezTo>
                  <a:cubicBezTo>
                    <a:pt x="85557" y="87461"/>
                    <a:pt x="85431" y="87482"/>
                    <a:pt x="85285" y="87482"/>
                  </a:cubicBezTo>
                  <a:lnTo>
                    <a:pt x="78464" y="87482"/>
                  </a:lnTo>
                  <a:cubicBezTo>
                    <a:pt x="78234" y="87482"/>
                    <a:pt x="78024" y="87482"/>
                    <a:pt x="77794" y="87377"/>
                  </a:cubicBezTo>
                  <a:cubicBezTo>
                    <a:pt x="77627" y="87314"/>
                    <a:pt x="77417" y="87314"/>
                    <a:pt x="77229" y="87314"/>
                  </a:cubicBezTo>
                  <a:lnTo>
                    <a:pt x="73651" y="87314"/>
                  </a:lnTo>
                  <a:cubicBezTo>
                    <a:pt x="73316" y="87314"/>
                    <a:pt x="72982" y="87335"/>
                    <a:pt x="72626" y="87210"/>
                  </a:cubicBezTo>
                  <a:cubicBezTo>
                    <a:pt x="72521" y="87147"/>
                    <a:pt x="72396" y="87168"/>
                    <a:pt x="72291" y="87147"/>
                  </a:cubicBezTo>
                  <a:cubicBezTo>
                    <a:pt x="71329" y="87126"/>
                    <a:pt x="70366" y="87063"/>
                    <a:pt x="69383" y="87063"/>
                  </a:cubicBezTo>
                  <a:cubicBezTo>
                    <a:pt x="69069" y="87063"/>
                    <a:pt x="68818" y="87001"/>
                    <a:pt x="68609" y="86833"/>
                  </a:cubicBezTo>
                  <a:cubicBezTo>
                    <a:pt x="68106" y="86436"/>
                    <a:pt x="67667" y="86017"/>
                    <a:pt x="67479" y="85368"/>
                  </a:cubicBezTo>
                  <a:cubicBezTo>
                    <a:pt x="67374" y="85013"/>
                    <a:pt x="67332" y="84657"/>
                    <a:pt x="67332" y="84301"/>
                  </a:cubicBezTo>
                  <a:lnTo>
                    <a:pt x="67332" y="83276"/>
                  </a:lnTo>
                  <a:cubicBezTo>
                    <a:pt x="67332" y="83025"/>
                    <a:pt x="67332" y="82774"/>
                    <a:pt x="67228" y="82544"/>
                  </a:cubicBezTo>
                  <a:cubicBezTo>
                    <a:pt x="67186" y="82523"/>
                    <a:pt x="67186" y="82460"/>
                    <a:pt x="67186" y="82439"/>
                  </a:cubicBezTo>
                  <a:cubicBezTo>
                    <a:pt x="67186" y="81916"/>
                    <a:pt x="67039" y="81393"/>
                    <a:pt x="67018" y="80870"/>
                  </a:cubicBezTo>
                  <a:cubicBezTo>
                    <a:pt x="67018" y="80033"/>
                    <a:pt x="67039" y="79196"/>
                    <a:pt x="67039" y="78359"/>
                  </a:cubicBezTo>
                  <a:cubicBezTo>
                    <a:pt x="67039" y="78045"/>
                    <a:pt x="67060" y="77710"/>
                    <a:pt x="67249" y="77501"/>
                  </a:cubicBezTo>
                  <a:cubicBezTo>
                    <a:pt x="67228" y="77104"/>
                    <a:pt x="67165" y="76769"/>
                    <a:pt x="67165" y="76434"/>
                  </a:cubicBezTo>
                  <a:cubicBezTo>
                    <a:pt x="67165" y="75765"/>
                    <a:pt x="67165" y="75095"/>
                    <a:pt x="67249" y="74446"/>
                  </a:cubicBezTo>
                  <a:cubicBezTo>
                    <a:pt x="67290" y="73923"/>
                    <a:pt x="67270" y="73358"/>
                    <a:pt x="67249" y="72835"/>
                  </a:cubicBezTo>
                  <a:cubicBezTo>
                    <a:pt x="67228" y="71643"/>
                    <a:pt x="67353" y="70471"/>
                    <a:pt x="67542" y="69257"/>
                  </a:cubicBezTo>
                  <a:cubicBezTo>
                    <a:pt x="67667" y="68420"/>
                    <a:pt x="67793" y="67604"/>
                    <a:pt x="67897" y="66767"/>
                  </a:cubicBezTo>
                  <a:cubicBezTo>
                    <a:pt x="67918" y="66663"/>
                    <a:pt x="67897" y="66558"/>
                    <a:pt x="67918" y="66412"/>
                  </a:cubicBezTo>
                  <a:cubicBezTo>
                    <a:pt x="67709" y="66328"/>
                    <a:pt x="67542" y="66391"/>
                    <a:pt x="67353" y="66433"/>
                  </a:cubicBezTo>
                  <a:cubicBezTo>
                    <a:pt x="65763" y="66746"/>
                    <a:pt x="64215" y="67123"/>
                    <a:pt x="62666" y="67583"/>
                  </a:cubicBezTo>
                  <a:cubicBezTo>
                    <a:pt x="60135" y="68379"/>
                    <a:pt x="57540" y="68923"/>
                    <a:pt x="54925" y="69467"/>
                  </a:cubicBezTo>
                  <a:cubicBezTo>
                    <a:pt x="53355" y="69801"/>
                    <a:pt x="51765" y="70011"/>
                    <a:pt x="50175" y="70283"/>
                  </a:cubicBezTo>
                  <a:cubicBezTo>
                    <a:pt x="49024" y="70471"/>
                    <a:pt x="47894" y="70638"/>
                    <a:pt x="46743" y="70847"/>
                  </a:cubicBezTo>
                  <a:cubicBezTo>
                    <a:pt x="46555" y="70889"/>
                    <a:pt x="46367" y="70952"/>
                    <a:pt x="46199" y="71015"/>
                  </a:cubicBezTo>
                  <a:cubicBezTo>
                    <a:pt x="46032" y="71057"/>
                    <a:pt x="45907" y="71120"/>
                    <a:pt x="45739" y="71120"/>
                  </a:cubicBezTo>
                  <a:cubicBezTo>
                    <a:pt x="45300" y="71057"/>
                    <a:pt x="44944" y="71224"/>
                    <a:pt x="44526" y="71350"/>
                  </a:cubicBezTo>
                  <a:cubicBezTo>
                    <a:pt x="44212" y="71433"/>
                    <a:pt x="43898" y="71517"/>
                    <a:pt x="43584" y="71538"/>
                  </a:cubicBezTo>
                  <a:cubicBezTo>
                    <a:pt x="43082" y="71622"/>
                    <a:pt x="42601" y="71768"/>
                    <a:pt x="42078" y="71936"/>
                  </a:cubicBezTo>
                  <a:cubicBezTo>
                    <a:pt x="42161" y="72166"/>
                    <a:pt x="42329" y="72270"/>
                    <a:pt x="42454" y="72396"/>
                  </a:cubicBezTo>
                  <a:cubicBezTo>
                    <a:pt x="42684" y="72605"/>
                    <a:pt x="42852" y="72835"/>
                    <a:pt x="42998" y="73128"/>
                  </a:cubicBezTo>
                  <a:cubicBezTo>
                    <a:pt x="43521" y="74049"/>
                    <a:pt x="43898" y="75011"/>
                    <a:pt x="44107" y="76037"/>
                  </a:cubicBezTo>
                  <a:cubicBezTo>
                    <a:pt x="44212" y="76560"/>
                    <a:pt x="44379" y="77062"/>
                    <a:pt x="44484" y="77585"/>
                  </a:cubicBezTo>
                  <a:cubicBezTo>
                    <a:pt x="44546" y="77794"/>
                    <a:pt x="44546" y="78024"/>
                    <a:pt x="44567" y="78254"/>
                  </a:cubicBezTo>
                  <a:cubicBezTo>
                    <a:pt x="44588" y="78422"/>
                    <a:pt x="44588" y="78589"/>
                    <a:pt x="44588" y="78778"/>
                  </a:cubicBezTo>
                  <a:cubicBezTo>
                    <a:pt x="44693" y="78778"/>
                    <a:pt x="44777" y="78798"/>
                    <a:pt x="44860" y="78798"/>
                  </a:cubicBezTo>
                  <a:cubicBezTo>
                    <a:pt x="45258" y="78736"/>
                    <a:pt x="45593" y="78861"/>
                    <a:pt x="45948" y="78987"/>
                  </a:cubicBezTo>
                  <a:cubicBezTo>
                    <a:pt x="46471" y="79196"/>
                    <a:pt x="46953" y="79426"/>
                    <a:pt x="47413" y="79740"/>
                  </a:cubicBezTo>
                  <a:cubicBezTo>
                    <a:pt x="48187" y="80242"/>
                    <a:pt x="48752" y="80891"/>
                    <a:pt x="49171" y="81707"/>
                  </a:cubicBezTo>
                  <a:cubicBezTo>
                    <a:pt x="49401" y="82146"/>
                    <a:pt x="49380" y="82627"/>
                    <a:pt x="49338" y="83088"/>
                  </a:cubicBezTo>
                  <a:cubicBezTo>
                    <a:pt x="49296" y="83255"/>
                    <a:pt x="49192" y="83360"/>
                    <a:pt x="49066" y="83444"/>
                  </a:cubicBezTo>
                  <a:cubicBezTo>
                    <a:pt x="48606" y="83674"/>
                    <a:pt x="48124" y="83904"/>
                    <a:pt x="47559" y="83820"/>
                  </a:cubicBezTo>
                  <a:cubicBezTo>
                    <a:pt x="47371" y="83799"/>
                    <a:pt x="47162" y="83862"/>
                    <a:pt x="46974" y="83820"/>
                  </a:cubicBezTo>
                  <a:cubicBezTo>
                    <a:pt x="46743" y="83799"/>
                    <a:pt x="46534" y="83757"/>
                    <a:pt x="46325" y="83695"/>
                  </a:cubicBezTo>
                  <a:cubicBezTo>
                    <a:pt x="46304" y="83695"/>
                    <a:pt x="46304" y="83674"/>
                    <a:pt x="46262" y="83674"/>
                  </a:cubicBezTo>
                  <a:cubicBezTo>
                    <a:pt x="45300" y="83276"/>
                    <a:pt x="45300" y="83276"/>
                    <a:pt x="44546" y="82523"/>
                  </a:cubicBezTo>
                  <a:lnTo>
                    <a:pt x="44149" y="82125"/>
                  </a:lnTo>
                  <a:cubicBezTo>
                    <a:pt x="43919" y="81895"/>
                    <a:pt x="43710" y="81665"/>
                    <a:pt x="43584" y="81351"/>
                  </a:cubicBezTo>
                  <a:cubicBezTo>
                    <a:pt x="43521" y="81205"/>
                    <a:pt x="43438" y="81100"/>
                    <a:pt x="43375" y="80995"/>
                  </a:cubicBezTo>
                  <a:cubicBezTo>
                    <a:pt x="43207" y="80828"/>
                    <a:pt x="43186" y="80577"/>
                    <a:pt x="43186" y="80347"/>
                  </a:cubicBezTo>
                  <a:cubicBezTo>
                    <a:pt x="43186" y="79949"/>
                    <a:pt x="43291" y="79594"/>
                    <a:pt x="43647" y="79384"/>
                  </a:cubicBezTo>
                  <a:cubicBezTo>
                    <a:pt x="43710" y="79363"/>
                    <a:pt x="43730" y="79301"/>
                    <a:pt x="43793" y="79259"/>
                  </a:cubicBezTo>
                  <a:cubicBezTo>
                    <a:pt x="43751" y="79091"/>
                    <a:pt x="43710" y="78945"/>
                    <a:pt x="43710" y="78757"/>
                  </a:cubicBezTo>
                  <a:cubicBezTo>
                    <a:pt x="43730" y="78213"/>
                    <a:pt x="43626" y="77710"/>
                    <a:pt x="43479" y="77187"/>
                  </a:cubicBezTo>
                  <a:cubicBezTo>
                    <a:pt x="43312" y="76664"/>
                    <a:pt x="43186" y="76120"/>
                    <a:pt x="43082" y="75597"/>
                  </a:cubicBezTo>
                  <a:cubicBezTo>
                    <a:pt x="42914" y="74760"/>
                    <a:pt x="42538" y="74028"/>
                    <a:pt x="42140" y="73296"/>
                  </a:cubicBezTo>
                  <a:cubicBezTo>
                    <a:pt x="41910" y="72835"/>
                    <a:pt x="41492" y="72563"/>
                    <a:pt x="41136" y="72187"/>
                  </a:cubicBezTo>
                  <a:cubicBezTo>
                    <a:pt x="41031" y="72249"/>
                    <a:pt x="40927" y="72270"/>
                    <a:pt x="40885" y="72312"/>
                  </a:cubicBezTo>
                  <a:cubicBezTo>
                    <a:pt x="40780" y="72417"/>
                    <a:pt x="40676" y="72459"/>
                    <a:pt x="40508" y="72459"/>
                  </a:cubicBezTo>
                  <a:cubicBezTo>
                    <a:pt x="40173" y="72417"/>
                    <a:pt x="39943" y="72563"/>
                    <a:pt x="39755" y="72835"/>
                  </a:cubicBezTo>
                  <a:cubicBezTo>
                    <a:pt x="39567" y="73086"/>
                    <a:pt x="39399" y="73316"/>
                    <a:pt x="39190" y="73547"/>
                  </a:cubicBezTo>
                  <a:cubicBezTo>
                    <a:pt x="39106" y="73651"/>
                    <a:pt x="38939" y="73672"/>
                    <a:pt x="38876" y="73777"/>
                  </a:cubicBezTo>
                  <a:cubicBezTo>
                    <a:pt x="38144" y="74551"/>
                    <a:pt x="37202" y="75011"/>
                    <a:pt x="36303" y="75534"/>
                  </a:cubicBezTo>
                  <a:cubicBezTo>
                    <a:pt x="35989" y="75723"/>
                    <a:pt x="35654" y="75848"/>
                    <a:pt x="35340" y="75974"/>
                  </a:cubicBezTo>
                  <a:cubicBezTo>
                    <a:pt x="35047" y="76120"/>
                    <a:pt x="34754" y="76246"/>
                    <a:pt x="34503" y="76476"/>
                  </a:cubicBezTo>
                  <a:cubicBezTo>
                    <a:pt x="34399" y="76581"/>
                    <a:pt x="34231" y="76643"/>
                    <a:pt x="34106" y="76685"/>
                  </a:cubicBezTo>
                  <a:lnTo>
                    <a:pt x="33331" y="76999"/>
                  </a:lnTo>
                  <a:cubicBezTo>
                    <a:pt x="33227" y="77062"/>
                    <a:pt x="33080" y="77083"/>
                    <a:pt x="33039" y="77166"/>
                  </a:cubicBezTo>
                  <a:cubicBezTo>
                    <a:pt x="32829" y="77397"/>
                    <a:pt x="32536" y="77480"/>
                    <a:pt x="32243" y="77606"/>
                  </a:cubicBezTo>
                  <a:cubicBezTo>
                    <a:pt x="32013" y="77690"/>
                    <a:pt x="31804" y="77815"/>
                    <a:pt x="31574" y="77920"/>
                  </a:cubicBezTo>
                  <a:cubicBezTo>
                    <a:pt x="31344" y="78024"/>
                    <a:pt x="31093" y="78171"/>
                    <a:pt x="30821" y="78150"/>
                  </a:cubicBezTo>
                  <a:cubicBezTo>
                    <a:pt x="30737" y="78150"/>
                    <a:pt x="30653" y="78171"/>
                    <a:pt x="30611" y="78213"/>
                  </a:cubicBezTo>
                  <a:cubicBezTo>
                    <a:pt x="30298" y="78338"/>
                    <a:pt x="29984" y="78443"/>
                    <a:pt x="29607" y="78589"/>
                  </a:cubicBezTo>
                  <a:cubicBezTo>
                    <a:pt x="29628" y="79070"/>
                    <a:pt x="29607" y="79573"/>
                    <a:pt x="29774" y="80054"/>
                  </a:cubicBezTo>
                  <a:cubicBezTo>
                    <a:pt x="29879" y="80347"/>
                    <a:pt x="29879" y="80661"/>
                    <a:pt x="29921" y="80954"/>
                  </a:cubicBezTo>
                  <a:cubicBezTo>
                    <a:pt x="30005" y="81372"/>
                    <a:pt x="30046" y="81811"/>
                    <a:pt x="30193" y="82230"/>
                  </a:cubicBezTo>
                  <a:cubicBezTo>
                    <a:pt x="30318" y="82627"/>
                    <a:pt x="30402" y="82983"/>
                    <a:pt x="30360" y="83402"/>
                  </a:cubicBezTo>
                  <a:cubicBezTo>
                    <a:pt x="30360" y="83485"/>
                    <a:pt x="30402" y="83590"/>
                    <a:pt x="30402" y="83716"/>
                  </a:cubicBezTo>
                  <a:lnTo>
                    <a:pt x="30737" y="83716"/>
                  </a:lnTo>
                  <a:cubicBezTo>
                    <a:pt x="31155" y="83716"/>
                    <a:pt x="31574" y="83716"/>
                    <a:pt x="31992" y="83695"/>
                  </a:cubicBezTo>
                  <a:cubicBezTo>
                    <a:pt x="32641" y="83653"/>
                    <a:pt x="33227" y="83820"/>
                    <a:pt x="33813" y="84008"/>
                  </a:cubicBezTo>
                  <a:cubicBezTo>
                    <a:pt x="33980" y="84071"/>
                    <a:pt x="34127" y="84176"/>
                    <a:pt x="34273" y="84239"/>
                  </a:cubicBezTo>
                  <a:cubicBezTo>
                    <a:pt x="34419" y="84322"/>
                    <a:pt x="34545" y="84427"/>
                    <a:pt x="34712" y="84490"/>
                  </a:cubicBezTo>
                  <a:cubicBezTo>
                    <a:pt x="34963" y="84552"/>
                    <a:pt x="35173" y="84720"/>
                    <a:pt x="35361" y="84908"/>
                  </a:cubicBezTo>
                  <a:cubicBezTo>
                    <a:pt x="35780" y="85327"/>
                    <a:pt x="35884" y="85808"/>
                    <a:pt x="35696" y="86331"/>
                  </a:cubicBezTo>
                  <a:cubicBezTo>
                    <a:pt x="35528" y="86812"/>
                    <a:pt x="35173" y="87042"/>
                    <a:pt x="34712" y="87042"/>
                  </a:cubicBezTo>
                  <a:cubicBezTo>
                    <a:pt x="33959" y="87063"/>
                    <a:pt x="33185" y="87063"/>
                    <a:pt x="32432" y="87042"/>
                  </a:cubicBezTo>
                  <a:cubicBezTo>
                    <a:pt x="32076" y="87042"/>
                    <a:pt x="31720" y="86896"/>
                    <a:pt x="31406" y="86708"/>
                  </a:cubicBezTo>
                  <a:cubicBezTo>
                    <a:pt x="30883" y="86394"/>
                    <a:pt x="30465" y="85912"/>
                    <a:pt x="30088" y="85473"/>
                  </a:cubicBezTo>
                  <a:cubicBezTo>
                    <a:pt x="29670" y="84971"/>
                    <a:pt x="29586" y="84343"/>
                    <a:pt x="29502" y="83716"/>
                  </a:cubicBezTo>
                  <a:lnTo>
                    <a:pt x="29502" y="83444"/>
                  </a:lnTo>
                  <a:cubicBezTo>
                    <a:pt x="29523" y="83130"/>
                    <a:pt x="29461" y="82837"/>
                    <a:pt x="29377" y="82544"/>
                  </a:cubicBezTo>
                  <a:cubicBezTo>
                    <a:pt x="29251" y="82042"/>
                    <a:pt x="29168" y="81560"/>
                    <a:pt x="29084" y="81037"/>
                  </a:cubicBezTo>
                  <a:cubicBezTo>
                    <a:pt x="29063" y="80891"/>
                    <a:pt x="29084" y="80765"/>
                    <a:pt x="29042" y="80640"/>
                  </a:cubicBezTo>
                  <a:cubicBezTo>
                    <a:pt x="28875" y="80033"/>
                    <a:pt x="28791" y="79468"/>
                    <a:pt x="28833" y="78840"/>
                  </a:cubicBezTo>
                  <a:cubicBezTo>
                    <a:pt x="28833" y="78798"/>
                    <a:pt x="28791" y="78757"/>
                    <a:pt x="28770" y="78736"/>
                  </a:cubicBezTo>
                  <a:cubicBezTo>
                    <a:pt x="28519" y="78673"/>
                    <a:pt x="28268" y="78757"/>
                    <a:pt x="28038" y="78840"/>
                  </a:cubicBezTo>
                  <a:cubicBezTo>
                    <a:pt x="27703" y="78966"/>
                    <a:pt x="27326" y="78987"/>
                    <a:pt x="26971" y="78966"/>
                  </a:cubicBezTo>
                  <a:cubicBezTo>
                    <a:pt x="26699" y="78966"/>
                    <a:pt x="26448" y="79008"/>
                    <a:pt x="26176" y="79070"/>
                  </a:cubicBezTo>
                  <a:cubicBezTo>
                    <a:pt x="25820" y="79154"/>
                    <a:pt x="25422" y="79154"/>
                    <a:pt x="25067" y="79175"/>
                  </a:cubicBezTo>
                  <a:lnTo>
                    <a:pt x="24481" y="79175"/>
                  </a:lnTo>
                  <a:cubicBezTo>
                    <a:pt x="24083" y="79175"/>
                    <a:pt x="23707" y="79196"/>
                    <a:pt x="23309" y="79322"/>
                  </a:cubicBezTo>
                  <a:cubicBezTo>
                    <a:pt x="22828" y="79510"/>
                    <a:pt x="22347" y="79405"/>
                    <a:pt x="21865" y="79301"/>
                  </a:cubicBezTo>
                  <a:cubicBezTo>
                    <a:pt x="21342" y="79196"/>
                    <a:pt x="20819" y="78987"/>
                    <a:pt x="20296" y="78840"/>
                  </a:cubicBezTo>
                  <a:cubicBezTo>
                    <a:pt x="19773" y="78673"/>
                    <a:pt x="19354" y="78338"/>
                    <a:pt x="18999" y="78003"/>
                  </a:cubicBezTo>
                  <a:cubicBezTo>
                    <a:pt x="18957" y="77962"/>
                    <a:pt x="18936" y="77941"/>
                    <a:pt x="18852" y="77899"/>
                  </a:cubicBezTo>
                  <a:cubicBezTo>
                    <a:pt x="18371" y="77962"/>
                    <a:pt x="17806" y="77857"/>
                    <a:pt x="17262" y="78003"/>
                  </a:cubicBezTo>
                  <a:cubicBezTo>
                    <a:pt x="17137" y="78024"/>
                    <a:pt x="17011" y="78024"/>
                    <a:pt x="16865" y="78024"/>
                  </a:cubicBezTo>
                  <a:cubicBezTo>
                    <a:pt x="16697" y="78024"/>
                    <a:pt x="16509" y="78024"/>
                    <a:pt x="16341" y="78213"/>
                  </a:cubicBezTo>
                  <a:cubicBezTo>
                    <a:pt x="16300" y="78254"/>
                    <a:pt x="16195" y="78275"/>
                    <a:pt x="16090" y="78317"/>
                  </a:cubicBezTo>
                  <a:cubicBezTo>
                    <a:pt x="15588" y="78317"/>
                    <a:pt x="15086" y="78359"/>
                    <a:pt x="14626" y="78234"/>
                  </a:cubicBezTo>
                  <a:cubicBezTo>
                    <a:pt x="14186" y="78129"/>
                    <a:pt x="13705" y="78150"/>
                    <a:pt x="13266" y="78254"/>
                  </a:cubicBezTo>
                  <a:cubicBezTo>
                    <a:pt x="12973" y="78317"/>
                    <a:pt x="12722" y="78275"/>
                    <a:pt x="12450" y="78129"/>
                  </a:cubicBezTo>
                  <a:cubicBezTo>
                    <a:pt x="12303" y="78045"/>
                    <a:pt x="12136" y="78024"/>
                    <a:pt x="11989" y="77920"/>
                  </a:cubicBezTo>
                  <a:cubicBezTo>
                    <a:pt x="11696" y="77752"/>
                    <a:pt x="11424" y="77606"/>
                    <a:pt x="11173" y="77418"/>
                  </a:cubicBezTo>
                  <a:cubicBezTo>
                    <a:pt x="10985" y="77313"/>
                    <a:pt x="10839" y="77166"/>
                    <a:pt x="10671" y="77020"/>
                  </a:cubicBezTo>
                  <a:cubicBezTo>
                    <a:pt x="10546" y="76894"/>
                    <a:pt x="10420" y="76769"/>
                    <a:pt x="10253" y="76643"/>
                  </a:cubicBezTo>
                  <a:lnTo>
                    <a:pt x="9897" y="76267"/>
                  </a:lnTo>
                  <a:cubicBezTo>
                    <a:pt x="9751" y="76141"/>
                    <a:pt x="9625" y="76037"/>
                    <a:pt x="9541" y="75911"/>
                  </a:cubicBezTo>
                  <a:cubicBezTo>
                    <a:pt x="9311" y="75513"/>
                    <a:pt x="9081" y="75137"/>
                    <a:pt x="8872" y="74718"/>
                  </a:cubicBezTo>
                  <a:cubicBezTo>
                    <a:pt x="8662" y="74342"/>
                    <a:pt x="8579" y="73923"/>
                    <a:pt x="8432" y="73526"/>
                  </a:cubicBezTo>
                  <a:cubicBezTo>
                    <a:pt x="8370" y="73400"/>
                    <a:pt x="8349" y="73254"/>
                    <a:pt x="8286" y="73149"/>
                  </a:cubicBezTo>
                  <a:cubicBezTo>
                    <a:pt x="8139" y="72898"/>
                    <a:pt x="8056" y="72605"/>
                    <a:pt x="8077" y="72291"/>
                  </a:cubicBezTo>
                  <a:cubicBezTo>
                    <a:pt x="8118" y="71998"/>
                    <a:pt x="7951" y="71747"/>
                    <a:pt x="7867" y="71475"/>
                  </a:cubicBezTo>
                  <a:cubicBezTo>
                    <a:pt x="7805" y="71266"/>
                    <a:pt x="7742" y="71036"/>
                    <a:pt x="7742" y="70827"/>
                  </a:cubicBezTo>
                  <a:cubicBezTo>
                    <a:pt x="7742" y="70701"/>
                    <a:pt x="7742" y="70575"/>
                    <a:pt x="7700" y="70429"/>
                  </a:cubicBezTo>
                  <a:cubicBezTo>
                    <a:pt x="7595" y="70199"/>
                    <a:pt x="7595" y="69969"/>
                    <a:pt x="7554" y="69697"/>
                  </a:cubicBezTo>
                  <a:cubicBezTo>
                    <a:pt x="7533" y="69425"/>
                    <a:pt x="7428" y="69111"/>
                    <a:pt x="7386" y="68818"/>
                  </a:cubicBezTo>
                  <a:cubicBezTo>
                    <a:pt x="7072" y="68651"/>
                    <a:pt x="7177" y="68379"/>
                    <a:pt x="7177" y="68107"/>
                  </a:cubicBezTo>
                  <a:cubicBezTo>
                    <a:pt x="7135" y="67081"/>
                    <a:pt x="7135" y="66077"/>
                    <a:pt x="7135" y="65031"/>
                  </a:cubicBezTo>
                  <a:cubicBezTo>
                    <a:pt x="7135" y="64842"/>
                    <a:pt x="7135" y="64675"/>
                    <a:pt x="7177" y="64529"/>
                  </a:cubicBezTo>
                  <a:cubicBezTo>
                    <a:pt x="7240" y="64047"/>
                    <a:pt x="7302" y="63587"/>
                    <a:pt x="7302" y="63106"/>
                  </a:cubicBezTo>
                  <a:cubicBezTo>
                    <a:pt x="7302" y="62959"/>
                    <a:pt x="7344" y="62771"/>
                    <a:pt x="7428" y="62625"/>
                  </a:cubicBezTo>
                  <a:cubicBezTo>
                    <a:pt x="7554" y="62269"/>
                    <a:pt x="7721" y="61955"/>
                    <a:pt x="7846" y="61620"/>
                  </a:cubicBezTo>
                  <a:cubicBezTo>
                    <a:pt x="7930" y="61411"/>
                    <a:pt x="8056" y="61202"/>
                    <a:pt x="8244" y="61076"/>
                  </a:cubicBezTo>
                  <a:cubicBezTo>
                    <a:pt x="8432" y="60972"/>
                    <a:pt x="8537" y="60783"/>
                    <a:pt x="8642" y="60595"/>
                  </a:cubicBezTo>
                  <a:cubicBezTo>
                    <a:pt x="9102" y="59842"/>
                    <a:pt x="9688" y="59193"/>
                    <a:pt x="10441" y="58670"/>
                  </a:cubicBezTo>
                  <a:cubicBezTo>
                    <a:pt x="11362" y="58021"/>
                    <a:pt x="12345" y="58021"/>
                    <a:pt x="13370" y="58272"/>
                  </a:cubicBezTo>
                  <a:cubicBezTo>
                    <a:pt x="13600" y="58335"/>
                    <a:pt x="13831" y="58398"/>
                    <a:pt x="14082" y="58440"/>
                  </a:cubicBezTo>
                  <a:cubicBezTo>
                    <a:pt x="14563" y="58503"/>
                    <a:pt x="15044" y="58649"/>
                    <a:pt x="15484" y="58858"/>
                  </a:cubicBezTo>
                  <a:cubicBezTo>
                    <a:pt x="15588" y="58879"/>
                    <a:pt x="15777" y="58963"/>
                    <a:pt x="16090" y="58900"/>
                  </a:cubicBezTo>
                  <a:close/>
                  <a:moveTo>
                    <a:pt x="89218" y="86205"/>
                  </a:moveTo>
                  <a:cubicBezTo>
                    <a:pt x="89239" y="86080"/>
                    <a:pt x="89260" y="85996"/>
                    <a:pt x="89260" y="85892"/>
                  </a:cubicBezTo>
                  <a:cubicBezTo>
                    <a:pt x="89302" y="84155"/>
                    <a:pt x="89302" y="82439"/>
                    <a:pt x="89302" y="80723"/>
                  </a:cubicBezTo>
                  <a:cubicBezTo>
                    <a:pt x="89302" y="80619"/>
                    <a:pt x="89302" y="80472"/>
                    <a:pt x="89239" y="80368"/>
                  </a:cubicBezTo>
                  <a:cubicBezTo>
                    <a:pt x="89114" y="80159"/>
                    <a:pt x="89135" y="79928"/>
                    <a:pt x="89135" y="79719"/>
                  </a:cubicBezTo>
                  <a:cubicBezTo>
                    <a:pt x="89114" y="79154"/>
                    <a:pt x="89135" y="78568"/>
                    <a:pt x="89093" y="78024"/>
                  </a:cubicBezTo>
                  <a:cubicBezTo>
                    <a:pt x="89030" y="77543"/>
                    <a:pt x="88988" y="77083"/>
                    <a:pt x="89009" y="76601"/>
                  </a:cubicBezTo>
                  <a:cubicBezTo>
                    <a:pt x="89009" y="76246"/>
                    <a:pt x="89009" y="75911"/>
                    <a:pt x="88905" y="75534"/>
                  </a:cubicBezTo>
                  <a:cubicBezTo>
                    <a:pt x="88842" y="75346"/>
                    <a:pt x="88842" y="75179"/>
                    <a:pt x="88842" y="74969"/>
                  </a:cubicBezTo>
                  <a:cubicBezTo>
                    <a:pt x="88884" y="74593"/>
                    <a:pt x="88800" y="74258"/>
                    <a:pt x="88716" y="73881"/>
                  </a:cubicBezTo>
                  <a:cubicBezTo>
                    <a:pt x="88591" y="73296"/>
                    <a:pt x="88486" y="72689"/>
                    <a:pt x="88381" y="72103"/>
                  </a:cubicBezTo>
                  <a:cubicBezTo>
                    <a:pt x="88361" y="71956"/>
                    <a:pt x="88361" y="71789"/>
                    <a:pt x="88319" y="71664"/>
                  </a:cubicBezTo>
                  <a:cubicBezTo>
                    <a:pt x="88214" y="71203"/>
                    <a:pt x="88068" y="70722"/>
                    <a:pt x="88193" y="70220"/>
                  </a:cubicBezTo>
                  <a:cubicBezTo>
                    <a:pt x="88214" y="70094"/>
                    <a:pt x="88172" y="69969"/>
                    <a:pt x="88151" y="69843"/>
                  </a:cubicBezTo>
                  <a:cubicBezTo>
                    <a:pt x="87837" y="68190"/>
                    <a:pt x="87356" y="66600"/>
                    <a:pt x="86791" y="65031"/>
                  </a:cubicBezTo>
                  <a:cubicBezTo>
                    <a:pt x="86394" y="64005"/>
                    <a:pt x="85954" y="62980"/>
                    <a:pt x="85473" y="61976"/>
                  </a:cubicBezTo>
                  <a:cubicBezTo>
                    <a:pt x="84971" y="60909"/>
                    <a:pt x="84427" y="59884"/>
                    <a:pt x="83820" y="58879"/>
                  </a:cubicBezTo>
                  <a:cubicBezTo>
                    <a:pt x="83276" y="57938"/>
                    <a:pt x="82627" y="57017"/>
                    <a:pt x="81895" y="56201"/>
                  </a:cubicBezTo>
                  <a:cubicBezTo>
                    <a:pt x="81163" y="55364"/>
                    <a:pt x="80347" y="54632"/>
                    <a:pt x="79468" y="54004"/>
                  </a:cubicBezTo>
                  <a:cubicBezTo>
                    <a:pt x="78798" y="53565"/>
                    <a:pt x="78066" y="53167"/>
                    <a:pt x="77292" y="53021"/>
                  </a:cubicBezTo>
                  <a:cubicBezTo>
                    <a:pt x="75744" y="52728"/>
                    <a:pt x="74342" y="53000"/>
                    <a:pt x="73233" y="54213"/>
                  </a:cubicBezTo>
                  <a:cubicBezTo>
                    <a:pt x="73128" y="54360"/>
                    <a:pt x="73003" y="54485"/>
                    <a:pt x="72898" y="54611"/>
                  </a:cubicBezTo>
                  <a:cubicBezTo>
                    <a:pt x="72354" y="55301"/>
                    <a:pt x="71894" y="56054"/>
                    <a:pt x="71475" y="56808"/>
                  </a:cubicBezTo>
                  <a:cubicBezTo>
                    <a:pt x="71412" y="56975"/>
                    <a:pt x="71329" y="57101"/>
                    <a:pt x="71224" y="57247"/>
                  </a:cubicBezTo>
                  <a:cubicBezTo>
                    <a:pt x="71119" y="57456"/>
                    <a:pt x="70994" y="57645"/>
                    <a:pt x="70910" y="57854"/>
                  </a:cubicBezTo>
                  <a:cubicBezTo>
                    <a:pt x="70743" y="58168"/>
                    <a:pt x="70617" y="58482"/>
                    <a:pt x="70492" y="58795"/>
                  </a:cubicBezTo>
                  <a:cubicBezTo>
                    <a:pt x="70303" y="59193"/>
                    <a:pt x="70157" y="59591"/>
                    <a:pt x="70094" y="60030"/>
                  </a:cubicBezTo>
                  <a:cubicBezTo>
                    <a:pt x="69990" y="60741"/>
                    <a:pt x="69843" y="61432"/>
                    <a:pt x="69529" y="62101"/>
                  </a:cubicBezTo>
                  <a:cubicBezTo>
                    <a:pt x="69383" y="62353"/>
                    <a:pt x="69320" y="62666"/>
                    <a:pt x="69257" y="62959"/>
                  </a:cubicBezTo>
                  <a:cubicBezTo>
                    <a:pt x="69111" y="63775"/>
                    <a:pt x="68964" y="64591"/>
                    <a:pt x="68818" y="65407"/>
                  </a:cubicBezTo>
                  <a:cubicBezTo>
                    <a:pt x="68734" y="65868"/>
                    <a:pt x="68692" y="66307"/>
                    <a:pt x="68713" y="66767"/>
                  </a:cubicBezTo>
                  <a:cubicBezTo>
                    <a:pt x="68734" y="67249"/>
                    <a:pt x="68692" y="67688"/>
                    <a:pt x="68525" y="68107"/>
                  </a:cubicBezTo>
                  <a:cubicBezTo>
                    <a:pt x="68420" y="68420"/>
                    <a:pt x="68399" y="68734"/>
                    <a:pt x="68399" y="69048"/>
                  </a:cubicBezTo>
                  <a:cubicBezTo>
                    <a:pt x="68399" y="69278"/>
                    <a:pt x="68337" y="69487"/>
                    <a:pt x="68295" y="69739"/>
                  </a:cubicBezTo>
                  <a:cubicBezTo>
                    <a:pt x="68211" y="70178"/>
                    <a:pt x="68106" y="70617"/>
                    <a:pt x="68023" y="71057"/>
                  </a:cubicBezTo>
                  <a:cubicBezTo>
                    <a:pt x="67897" y="71768"/>
                    <a:pt x="67918" y="72500"/>
                    <a:pt x="67918" y="73212"/>
                  </a:cubicBezTo>
                  <a:cubicBezTo>
                    <a:pt x="67918" y="73526"/>
                    <a:pt x="67918" y="73860"/>
                    <a:pt x="67876" y="74174"/>
                  </a:cubicBezTo>
                  <a:cubicBezTo>
                    <a:pt x="67709" y="75032"/>
                    <a:pt x="67772" y="75932"/>
                    <a:pt x="67814" y="76790"/>
                  </a:cubicBezTo>
                  <a:cubicBezTo>
                    <a:pt x="67855" y="77438"/>
                    <a:pt x="67897" y="78129"/>
                    <a:pt x="67772" y="78778"/>
                  </a:cubicBezTo>
                  <a:cubicBezTo>
                    <a:pt x="67562" y="79886"/>
                    <a:pt x="67751" y="80975"/>
                    <a:pt x="67814" y="82042"/>
                  </a:cubicBezTo>
                  <a:cubicBezTo>
                    <a:pt x="67814" y="82083"/>
                    <a:pt x="67814" y="82125"/>
                    <a:pt x="67855" y="82146"/>
                  </a:cubicBezTo>
                  <a:cubicBezTo>
                    <a:pt x="68002" y="82439"/>
                    <a:pt x="67981" y="82732"/>
                    <a:pt x="67981" y="83046"/>
                  </a:cubicBezTo>
                  <a:cubicBezTo>
                    <a:pt x="67981" y="83381"/>
                    <a:pt x="68002" y="83716"/>
                    <a:pt x="67981" y="84071"/>
                  </a:cubicBezTo>
                  <a:cubicBezTo>
                    <a:pt x="67960" y="84490"/>
                    <a:pt x="68106" y="84845"/>
                    <a:pt x="68232" y="85222"/>
                  </a:cubicBezTo>
                  <a:cubicBezTo>
                    <a:pt x="68316" y="85452"/>
                    <a:pt x="68504" y="85640"/>
                    <a:pt x="68713" y="85787"/>
                  </a:cubicBezTo>
                  <a:cubicBezTo>
                    <a:pt x="69069" y="86059"/>
                    <a:pt x="69446" y="86310"/>
                    <a:pt x="69969" y="86226"/>
                  </a:cubicBezTo>
                  <a:cubicBezTo>
                    <a:pt x="70052" y="86205"/>
                    <a:pt x="70157" y="86268"/>
                    <a:pt x="70262" y="86268"/>
                  </a:cubicBezTo>
                  <a:cubicBezTo>
                    <a:pt x="70492" y="86289"/>
                    <a:pt x="70743" y="86310"/>
                    <a:pt x="70994" y="86310"/>
                  </a:cubicBezTo>
                  <a:cubicBezTo>
                    <a:pt x="71329" y="86310"/>
                    <a:pt x="71664" y="86289"/>
                    <a:pt x="71998" y="86289"/>
                  </a:cubicBezTo>
                  <a:cubicBezTo>
                    <a:pt x="72187" y="86289"/>
                    <a:pt x="72396" y="86289"/>
                    <a:pt x="72563" y="86331"/>
                  </a:cubicBezTo>
                  <a:cubicBezTo>
                    <a:pt x="72814" y="86415"/>
                    <a:pt x="73086" y="86415"/>
                    <a:pt x="73337" y="86415"/>
                  </a:cubicBezTo>
                  <a:lnTo>
                    <a:pt x="77166" y="86415"/>
                  </a:lnTo>
                  <a:cubicBezTo>
                    <a:pt x="77376" y="86415"/>
                    <a:pt x="77585" y="86436"/>
                    <a:pt x="77794" y="86477"/>
                  </a:cubicBezTo>
                  <a:cubicBezTo>
                    <a:pt x="78108" y="86519"/>
                    <a:pt x="78422" y="86519"/>
                    <a:pt x="78736" y="86394"/>
                  </a:cubicBezTo>
                  <a:cubicBezTo>
                    <a:pt x="78903" y="86331"/>
                    <a:pt x="79091" y="86310"/>
                    <a:pt x="79280" y="86310"/>
                  </a:cubicBezTo>
                  <a:lnTo>
                    <a:pt x="81037" y="86310"/>
                  </a:lnTo>
                  <a:cubicBezTo>
                    <a:pt x="81184" y="86310"/>
                    <a:pt x="81372" y="86289"/>
                    <a:pt x="81519" y="86268"/>
                  </a:cubicBezTo>
                  <a:cubicBezTo>
                    <a:pt x="81770" y="86226"/>
                    <a:pt x="81979" y="86185"/>
                    <a:pt x="82209" y="86185"/>
                  </a:cubicBezTo>
                  <a:lnTo>
                    <a:pt x="84239" y="86185"/>
                  </a:lnTo>
                  <a:cubicBezTo>
                    <a:pt x="84552" y="86185"/>
                    <a:pt x="84845" y="86205"/>
                    <a:pt x="85138" y="86059"/>
                  </a:cubicBezTo>
                  <a:cubicBezTo>
                    <a:pt x="85243" y="85996"/>
                    <a:pt x="85389" y="85996"/>
                    <a:pt x="85536" y="85996"/>
                  </a:cubicBezTo>
                  <a:lnTo>
                    <a:pt x="87900" y="85996"/>
                  </a:lnTo>
                  <a:cubicBezTo>
                    <a:pt x="88068" y="85996"/>
                    <a:pt x="88214" y="85996"/>
                    <a:pt x="88361" y="86080"/>
                  </a:cubicBezTo>
                  <a:cubicBezTo>
                    <a:pt x="88633" y="86268"/>
                    <a:pt x="88905" y="86268"/>
                    <a:pt x="89218" y="86205"/>
                  </a:cubicBezTo>
                  <a:close/>
                  <a:moveTo>
                    <a:pt x="6926" y="25799"/>
                  </a:moveTo>
                  <a:cubicBezTo>
                    <a:pt x="7114" y="25820"/>
                    <a:pt x="7282" y="25820"/>
                    <a:pt x="7407" y="25841"/>
                  </a:cubicBezTo>
                  <a:cubicBezTo>
                    <a:pt x="7637" y="25883"/>
                    <a:pt x="7826" y="26029"/>
                    <a:pt x="7930" y="26238"/>
                  </a:cubicBezTo>
                  <a:cubicBezTo>
                    <a:pt x="8139" y="26636"/>
                    <a:pt x="7930" y="27013"/>
                    <a:pt x="7491" y="27054"/>
                  </a:cubicBezTo>
                  <a:cubicBezTo>
                    <a:pt x="7219" y="27075"/>
                    <a:pt x="6989" y="26992"/>
                    <a:pt x="6779" y="26866"/>
                  </a:cubicBezTo>
                  <a:cubicBezTo>
                    <a:pt x="6486" y="26678"/>
                    <a:pt x="6173" y="26657"/>
                    <a:pt x="5859" y="26782"/>
                  </a:cubicBezTo>
                  <a:cubicBezTo>
                    <a:pt x="5608" y="26866"/>
                    <a:pt x="5357" y="26971"/>
                    <a:pt x="5105" y="27054"/>
                  </a:cubicBezTo>
                  <a:cubicBezTo>
                    <a:pt x="4478" y="27222"/>
                    <a:pt x="4185" y="27703"/>
                    <a:pt x="4101" y="28310"/>
                  </a:cubicBezTo>
                  <a:cubicBezTo>
                    <a:pt x="4059" y="28791"/>
                    <a:pt x="4059" y="29314"/>
                    <a:pt x="4101" y="29837"/>
                  </a:cubicBezTo>
                  <a:cubicBezTo>
                    <a:pt x="4143" y="30256"/>
                    <a:pt x="4269" y="30653"/>
                    <a:pt x="4687" y="30883"/>
                  </a:cubicBezTo>
                  <a:cubicBezTo>
                    <a:pt x="4875" y="30988"/>
                    <a:pt x="5001" y="31155"/>
                    <a:pt x="5126" y="31302"/>
                  </a:cubicBezTo>
                  <a:cubicBezTo>
                    <a:pt x="5315" y="31553"/>
                    <a:pt x="5294" y="31867"/>
                    <a:pt x="5105" y="32034"/>
                  </a:cubicBezTo>
                  <a:cubicBezTo>
                    <a:pt x="4917" y="32223"/>
                    <a:pt x="4603" y="32243"/>
                    <a:pt x="4373" y="32076"/>
                  </a:cubicBezTo>
                  <a:lnTo>
                    <a:pt x="4143" y="31825"/>
                  </a:lnTo>
                  <a:cubicBezTo>
                    <a:pt x="4059" y="31720"/>
                    <a:pt x="3976" y="31616"/>
                    <a:pt x="3934" y="31511"/>
                  </a:cubicBezTo>
                  <a:cubicBezTo>
                    <a:pt x="3829" y="31511"/>
                    <a:pt x="3745" y="31490"/>
                    <a:pt x="3662" y="31490"/>
                  </a:cubicBezTo>
                  <a:cubicBezTo>
                    <a:pt x="2992" y="31511"/>
                    <a:pt x="2532" y="31950"/>
                    <a:pt x="2511" y="32641"/>
                  </a:cubicBezTo>
                  <a:lnTo>
                    <a:pt x="2511" y="33415"/>
                  </a:lnTo>
                  <a:cubicBezTo>
                    <a:pt x="2532" y="34210"/>
                    <a:pt x="3034" y="34775"/>
                    <a:pt x="3515" y="35361"/>
                  </a:cubicBezTo>
                  <a:cubicBezTo>
                    <a:pt x="3641" y="35508"/>
                    <a:pt x="3829" y="35612"/>
                    <a:pt x="3934" y="35800"/>
                  </a:cubicBezTo>
                  <a:cubicBezTo>
                    <a:pt x="4059" y="36010"/>
                    <a:pt x="4248" y="36114"/>
                    <a:pt x="4499" y="36135"/>
                  </a:cubicBezTo>
                  <a:cubicBezTo>
                    <a:pt x="4603" y="36135"/>
                    <a:pt x="4729" y="36135"/>
                    <a:pt x="4833" y="36177"/>
                  </a:cubicBezTo>
                  <a:cubicBezTo>
                    <a:pt x="5001" y="36198"/>
                    <a:pt x="5126" y="36240"/>
                    <a:pt x="5210" y="36428"/>
                  </a:cubicBezTo>
                  <a:cubicBezTo>
                    <a:pt x="5105" y="36512"/>
                    <a:pt x="4980" y="36554"/>
                    <a:pt x="4896" y="36637"/>
                  </a:cubicBezTo>
                  <a:cubicBezTo>
                    <a:pt x="4687" y="36826"/>
                    <a:pt x="4415" y="36868"/>
                    <a:pt x="4164" y="36847"/>
                  </a:cubicBezTo>
                  <a:cubicBezTo>
                    <a:pt x="3997" y="36826"/>
                    <a:pt x="3850" y="36868"/>
                    <a:pt x="3725" y="36826"/>
                  </a:cubicBezTo>
                  <a:cubicBezTo>
                    <a:pt x="3432" y="36700"/>
                    <a:pt x="3201" y="36805"/>
                    <a:pt x="2992" y="36951"/>
                  </a:cubicBezTo>
                  <a:cubicBezTo>
                    <a:pt x="2595" y="37265"/>
                    <a:pt x="2176" y="37579"/>
                    <a:pt x="1841" y="37956"/>
                  </a:cubicBezTo>
                  <a:cubicBezTo>
                    <a:pt x="1569" y="38207"/>
                    <a:pt x="1360" y="38541"/>
                    <a:pt x="1214" y="38897"/>
                  </a:cubicBezTo>
                  <a:cubicBezTo>
                    <a:pt x="921" y="39650"/>
                    <a:pt x="795" y="40425"/>
                    <a:pt x="900" y="41241"/>
                  </a:cubicBezTo>
                  <a:cubicBezTo>
                    <a:pt x="921" y="41450"/>
                    <a:pt x="963" y="41659"/>
                    <a:pt x="1046" y="41847"/>
                  </a:cubicBezTo>
                  <a:cubicBezTo>
                    <a:pt x="1360" y="42559"/>
                    <a:pt x="1800" y="43145"/>
                    <a:pt x="2406" y="43647"/>
                  </a:cubicBezTo>
                  <a:cubicBezTo>
                    <a:pt x="2720" y="43919"/>
                    <a:pt x="3034" y="44065"/>
                    <a:pt x="3453" y="44044"/>
                  </a:cubicBezTo>
                  <a:cubicBezTo>
                    <a:pt x="3745" y="44023"/>
                    <a:pt x="4038" y="44044"/>
                    <a:pt x="4289" y="43940"/>
                  </a:cubicBezTo>
                  <a:cubicBezTo>
                    <a:pt x="4373" y="43919"/>
                    <a:pt x="4499" y="43919"/>
                    <a:pt x="4561" y="43961"/>
                  </a:cubicBezTo>
                  <a:cubicBezTo>
                    <a:pt x="4666" y="44065"/>
                    <a:pt x="4582" y="44170"/>
                    <a:pt x="4520" y="44275"/>
                  </a:cubicBezTo>
                  <a:cubicBezTo>
                    <a:pt x="4457" y="44442"/>
                    <a:pt x="4310" y="44547"/>
                    <a:pt x="4269" y="44693"/>
                  </a:cubicBezTo>
                  <a:cubicBezTo>
                    <a:pt x="4143" y="45132"/>
                    <a:pt x="4038" y="45593"/>
                    <a:pt x="3955" y="46032"/>
                  </a:cubicBezTo>
                  <a:cubicBezTo>
                    <a:pt x="3829" y="46995"/>
                    <a:pt x="3829" y="47957"/>
                    <a:pt x="3787" y="48940"/>
                  </a:cubicBezTo>
                  <a:cubicBezTo>
                    <a:pt x="3766" y="49736"/>
                    <a:pt x="4101" y="50363"/>
                    <a:pt x="4520" y="50970"/>
                  </a:cubicBezTo>
                  <a:cubicBezTo>
                    <a:pt x="4582" y="51054"/>
                    <a:pt x="4687" y="51137"/>
                    <a:pt x="4792" y="51179"/>
                  </a:cubicBezTo>
                  <a:cubicBezTo>
                    <a:pt x="5210" y="51389"/>
                    <a:pt x="5649" y="51577"/>
                    <a:pt x="6152" y="51577"/>
                  </a:cubicBezTo>
                  <a:cubicBezTo>
                    <a:pt x="6717" y="51598"/>
                    <a:pt x="7072" y="51284"/>
                    <a:pt x="7302" y="50845"/>
                  </a:cubicBezTo>
                  <a:cubicBezTo>
                    <a:pt x="7344" y="50761"/>
                    <a:pt x="7344" y="50656"/>
                    <a:pt x="7407" y="50573"/>
                  </a:cubicBezTo>
                  <a:cubicBezTo>
                    <a:pt x="7512" y="50342"/>
                    <a:pt x="7700" y="50238"/>
                    <a:pt x="7951" y="50259"/>
                  </a:cubicBezTo>
                  <a:cubicBezTo>
                    <a:pt x="8181" y="50301"/>
                    <a:pt x="8370" y="50426"/>
                    <a:pt x="8390" y="50677"/>
                  </a:cubicBezTo>
                  <a:cubicBezTo>
                    <a:pt x="8453" y="51200"/>
                    <a:pt x="8704" y="51661"/>
                    <a:pt x="8955" y="52121"/>
                  </a:cubicBezTo>
                  <a:cubicBezTo>
                    <a:pt x="9102" y="52414"/>
                    <a:pt x="9332" y="52623"/>
                    <a:pt x="9604" y="52832"/>
                  </a:cubicBezTo>
                  <a:cubicBezTo>
                    <a:pt x="9688" y="52916"/>
                    <a:pt x="9813" y="52937"/>
                    <a:pt x="9918" y="52958"/>
                  </a:cubicBezTo>
                  <a:cubicBezTo>
                    <a:pt x="10169" y="52979"/>
                    <a:pt x="10441" y="52979"/>
                    <a:pt x="10692" y="52958"/>
                  </a:cubicBezTo>
                  <a:cubicBezTo>
                    <a:pt x="10818" y="52937"/>
                    <a:pt x="10985" y="52853"/>
                    <a:pt x="11090" y="52749"/>
                  </a:cubicBezTo>
                  <a:cubicBezTo>
                    <a:pt x="11236" y="52560"/>
                    <a:pt x="11403" y="52351"/>
                    <a:pt x="11529" y="52142"/>
                  </a:cubicBezTo>
                  <a:cubicBezTo>
                    <a:pt x="11634" y="51974"/>
                    <a:pt x="11738" y="51786"/>
                    <a:pt x="11822" y="51598"/>
                  </a:cubicBezTo>
                  <a:cubicBezTo>
                    <a:pt x="12115" y="51054"/>
                    <a:pt x="12638" y="50970"/>
                    <a:pt x="13077" y="51200"/>
                  </a:cubicBezTo>
                  <a:cubicBezTo>
                    <a:pt x="13266" y="51305"/>
                    <a:pt x="13412" y="51409"/>
                    <a:pt x="13600" y="51556"/>
                  </a:cubicBezTo>
                  <a:cubicBezTo>
                    <a:pt x="13956" y="51828"/>
                    <a:pt x="14354" y="52037"/>
                    <a:pt x="14835" y="52100"/>
                  </a:cubicBezTo>
                  <a:cubicBezTo>
                    <a:pt x="14961" y="52121"/>
                    <a:pt x="15107" y="52121"/>
                    <a:pt x="15191" y="52037"/>
                  </a:cubicBezTo>
                  <a:cubicBezTo>
                    <a:pt x="15588" y="51702"/>
                    <a:pt x="15923" y="51347"/>
                    <a:pt x="16153" y="50845"/>
                  </a:cubicBezTo>
                  <a:cubicBezTo>
                    <a:pt x="15735" y="50656"/>
                    <a:pt x="15358" y="50468"/>
                    <a:pt x="14940" y="50321"/>
                  </a:cubicBezTo>
                  <a:cubicBezTo>
                    <a:pt x="14626" y="50217"/>
                    <a:pt x="14333" y="50091"/>
                    <a:pt x="14249" y="49715"/>
                  </a:cubicBezTo>
                  <a:cubicBezTo>
                    <a:pt x="14228" y="49631"/>
                    <a:pt x="14144" y="49568"/>
                    <a:pt x="14082" y="49505"/>
                  </a:cubicBezTo>
                  <a:cubicBezTo>
                    <a:pt x="13768" y="49171"/>
                    <a:pt x="13768" y="49171"/>
                    <a:pt x="13621" y="48773"/>
                  </a:cubicBezTo>
                  <a:cubicBezTo>
                    <a:pt x="13412" y="48815"/>
                    <a:pt x="13203" y="48815"/>
                    <a:pt x="13036" y="48878"/>
                  </a:cubicBezTo>
                  <a:cubicBezTo>
                    <a:pt x="12429" y="49087"/>
                    <a:pt x="11822" y="49066"/>
                    <a:pt x="11215" y="48961"/>
                  </a:cubicBezTo>
                  <a:cubicBezTo>
                    <a:pt x="10901" y="48899"/>
                    <a:pt x="10587" y="48836"/>
                    <a:pt x="10274" y="48773"/>
                  </a:cubicBezTo>
                  <a:cubicBezTo>
                    <a:pt x="10043" y="48752"/>
                    <a:pt x="9813" y="48648"/>
                    <a:pt x="9625" y="48459"/>
                  </a:cubicBezTo>
                  <a:cubicBezTo>
                    <a:pt x="9479" y="48334"/>
                    <a:pt x="9311" y="48208"/>
                    <a:pt x="9144" y="48041"/>
                  </a:cubicBezTo>
                  <a:cubicBezTo>
                    <a:pt x="8914" y="47811"/>
                    <a:pt x="8683" y="47539"/>
                    <a:pt x="8474" y="47288"/>
                  </a:cubicBezTo>
                  <a:cubicBezTo>
                    <a:pt x="8286" y="47057"/>
                    <a:pt x="8202" y="46785"/>
                    <a:pt x="8202" y="46492"/>
                  </a:cubicBezTo>
                  <a:cubicBezTo>
                    <a:pt x="8244" y="46262"/>
                    <a:pt x="8244" y="46011"/>
                    <a:pt x="8202" y="45760"/>
                  </a:cubicBezTo>
                  <a:cubicBezTo>
                    <a:pt x="8181" y="45321"/>
                    <a:pt x="8286" y="44902"/>
                    <a:pt x="8558" y="44547"/>
                  </a:cubicBezTo>
                  <a:cubicBezTo>
                    <a:pt x="8725" y="44275"/>
                    <a:pt x="8893" y="44044"/>
                    <a:pt x="9186" y="43919"/>
                  </a:cubicBezTo>
                  <a:cubicBezTo>
                    <a:pt x="9332" y="43835"/>
                    <a:pt x="9479" y="43730"/>
                    <a:pt x="9520" y="43542"/>
                  </a:cubicBezTo>
                  <a:cubicBezTo>
                    <a:pt x="9437" y="43396"/>
                    <a:pt x="9395" y="43228"/>
                    <a:pt x="9311" y="43082"/>
                  </a:cubicBezTo>
                  <a:cubicBezTo>
                    <a:pt x="9227" y="42914"/>
                    <a:pt x="9269" y="42726"/>
                    <a:pt x="9374" y="42580"/>
                  </a:cubicBezTo>
                  <a:cubicBezTo>
                    <a:pt x="9667" y="42182"/>
                    <a:pt x="9751" y="41680"/>
                    <a:pt x="9834" y="41199"/>
                  </a:cubicBezTo>
                  <a:cubicBezTo>
                    <a:pt x="9897" y="40801"/>
                    <a:pt x="10127" y="40487"/>
                    <a:pt x="10315" y="40173"/>
                  </a:cubicBezTo>
                  <a:cubicBezTo>
                    <a:pt x="10357" y="40069"/>
                    <a:pt x="10483" y="40048"/>
                    <a:pt x="10629" y="40069"/>
                  </a:cubicBezTo>
                  <a:cubicBezTo>
                    <a:pt x="10755" y="40090"/>
                    <a:pt x="10880" y="40132"/>
                    <a:pt x="10943" y="40278"/>
                  </a:cubicBezTo>
                  <a:cubicBezTo>
                    <a:pt x="10901" y="40299"/>
                    <a:pt x="10880" y="40362"/>
                    <a:pt x="10818" y="40383"/>
                  </a:cubicBezTo>
                  <a:cubicBezTo>
                    <a:pt x="10546" y="40529"/>
                    <a:pt x="10462" y="40822"/>
                    <a:pt x="10483" y="41115"/>
                  </a:cubicBezTo>
                  <a:cubicBezTo>
                    <a:pt x="10504" y="41366"/>
                    <a:pt x="10462" y="41638"/>
                    <a:pt x="10441" y="41889"/>
                  </a:cubicBezTo>
                  <a:cubicBezTo>
                    <a:pt x="10357" y="42350"/>
                    <a:pt x="10378" y="42601"/>
                    <a:pt x="10525" y="43019"/>
                  </a:cubicBezTo>
                  <a:cubicBezTo>
                    <a:pt x="10755" y="43103"/>
                    <a:pt x="11048" y="43040"/>
                    <a:pt x="11299" y="43040"/>
                  </a:cubicBezTo>
                  <a:cubicBezTo>
                    <a:pt x="11780" y="43082"/>
                    <a:pt x="12240" y="43082"/>
                    <a:pt x="12659" y="42789"/>
                  </a:cubicBezTo>
                  <a:cubicBezTo>
                    <a:pt x="12743" y="42726"/>
                    <a:pt x="12868" y="42684"/>
                    <a:pt x="12973" y="42684"/>
                  </a:cubicBezTo>
                  <a:cubicBezTo>
                    <a:pt x="13538" y="42580"/>
                    <a:pt x="13956" y="42203"/>
                    <a:pt x="14375" y="41889"/>
                  </a:cubicBezTo>
                  <a:cubicBezTo>
                    <a:pt x="14605" y="41743"/>
                    <a:pt x="14668" y="41513"/>
                    <a:pt x="14647" y="41241"/>
                  </a:cubicBezTo>
                  <a:cubicBezTo>
                    <a:pt x="14626" y="41031"/>
                    <a:pt x="14521" y="40927"/>
                    <a:pt x="14312" y="40843"/>
                  </a:cubicBezTo>
                  <a:cubicBezTo>
                    <a:pt x="14228" y="40822"/>
                    <a:pt x="14144" y="40822"/>
                    <a:pt x="14103" y="40801"/>
                  </a:cubicBezTo>
                  <a:cubicBezTo>
                    <a:pt x="13935" y="40717"/>
                    <a:pt x="13831" y="40529"/>
                    <a:pt x="13852" y="40383"/>
                  </a:cubicBezTo>
                  <a:cubicBezTo>
                    <a:pt x="13893" y="40215"/>
                    <a:pt x="14019" y="40048"/>
                    <a:pt x="14165" y="40006"/>
                  </a:cubicBezTo>
                  <a:cubicBezTo>
                    <a:pt x="14333" y="39985"/>
                    <a:pt x="14479" y="40006"/>
                    <a:pt x="14626" y="39985"/>
                  </a:cubicBezTo>
                  <a:cubicBezTo>
                    <a:pt x="14835" y="39943"/>
                    <a:pt x="15086" y="39943"/>
                    <a:pt x="15274" y="39797"/>
                  </a:cubicBezTo>
                  <a:cubicBezTo>
                    <a:pt x="15588" y="39629"/>
                    <a:pt x="15839" y="39378"/>
                    <a:pt x="16111" y="39127"/>
                  </a:cubicBezTo>
                  <a:cubicBezTo>
                    <a:pt x="16634" y="38604"/>
                    <a:pt x="16634" y="37956"/>
                    <a:pt x="16509" y="37265"/>
                  </a:cubicBezTo>
                  <a:cubicBezTo>
                    <a:pt x="16509" y="37223"/>
                    <a:pt x="16446" y="37181"/>
                    <a:pt x="16404" y="37119"/>
                  </a:cubicBezTo>
                  <a:cubicBezTo>
                    <a:pt x="16321" y="37119"/>
                    <a:pt x="16216" y="37077"/>
                    <a:pt x="16132" y="37077"/>
                  </a:cubicBezTo>
                  <a:cubicBezTo>
                    <a:pt x="15735" y="37119"/>
                    <a:pt x="15505" y="36847"/>
                    <a:pt x="15295" y="36554"/>
                  </a:cubicBezTo>
                  <a:cubicBezTo>
                    <a:pt x="15044" y="36198"/>
                    <a:pt x="15253" y="35759"/>
                    <a:pt x="15693" y="35696"/>
                  </a:cubicBezTo>
                  <a:cubicBezTo>
                    <a:pt x="16111" y="35654"/>
                    <a:pt x="16530" y="35654"/>
                    <a:pt x="16844" y="36031"/>
                  </a:cubicBezTo>
                  <a:cubicBezTo>
                    <a:pt x="16865" y="36093"/>
                    <a:pt x="16927" y="36093"/>
                    <a:pt x="16969" y="36135"/>
                  </a:cubicBezTo>
                  <a:cubicBezTo>
                    <a:pt x="17974" y="36135"/>
                    <a:pt x="18936" y="35026"/>
                    <a:pt x="18538" y="33938"/>
                  </a:cubicBezTo>
                  <a:cubicBezTo>
                    <a:pt x="18350" y="33875"/>
                    <a:pt x="18141" y="33813"/>
                    <a:pt x="17974" y="33708"/>
                  </a:cubicBezTo>
                  <a:cubicBezTo>
                    <a:pt x="17806" y="33603"/>
                    <a:pt x="17660" y="33499"/>
                    <a:pt x="17513" y="33352"/>
                  </a:cubicBezTo>
                  <a:cubicBezTo>
                    <a:pt x="17241" y="32976"/>
                    <a:pt x="17471" y="32515"/>
                    <a:pt x="17932" y="32474"/>
                  </a:cubicBezTo>
                  <a:lnTo>
                    <a:pt x="18455" y="32474"/>
                  </a:lnTo>
                  <a:cubicBezTo>
                    <a:pt x="18664" y="32474"/>
                    <a:pt x="18831" y="32557"/>
                    <a:pt x="18957" y="32725"/>
                  </a:cubicBezTo>
                  <a:cubicBezTo>
                    <a:pt x="19062" y="32850"/>
                    <a:pt x="19166" y="32976"/>
                    <a:pt x="19271" y="33143"/>
                  </a:cubicBezTo>
                  <a:cubicBezTo>
                    <a:pt x="19375" y="33143"/>
                    <a:pt x="19459" y="33143"/>
                    <a:pt x="19564" y="33101"/>
                  </a:cubicBezTo>
                  <a:cubicBezTo>
                    <a:pt x="19794" y="33059"/>
                    <a:pt x="20024" y="32976"/>
                    <a:pt x="20275" y="32934"/>
                  </a:cubicBezTo>
                  <a:cubicBezTo>
                    <a:pt x="20924" y="32787"/>
                    <a:pt x="21468" y="32474"/>
                    <a:pt x="21991" y="32097"/>
                  </a:cubicBezTo>
                  <a:cubicBezTo>
                    <a:pt x="22305" y="31846"/>
                    <a:pt x="22535" y="31595"/>
                    <a:pt x="22619" y="31176"/>
                  </a:cubicBezTo>
                  <a:cubicBezTo>
                    <a:pt x="22681" y="30883"/>
                    <a:pt x="22744" y="30570"/>
                    <a:pt x="22807" y="30277"/>
                  </a:cubicBezTo>
                  <a:cubicBezTo>
                    <a:pt x="22932" y="29544"/>
                    <a:pt x="22849" y="28854"/>
                    <a:pt x="22430" y="28226"/>
                  </a:cubicBezTo>
                  <a:cubicBezTo>
                    <a:pt x="22388" y="28121"/>
                    <a:pt x="22305" y="28038"/>
                    <a:pt x="22263" y="27954"/>
                  </a:cubicBezTo>
                  <a:cubicBezTo>
                    <a:pt x="22326" y="27808"/>
                    <a:pt x="22472" y="27703"/>
                    <a:pt x="22619" y="27703"/>
                  </a:cubicBezTo>
                  <a:cubicBezTo>
                    <a:pt x="22786" y="27703"/>
                    <a:pt x="22849" y="27808"/>
                    <a:pt x="22932" y="27912"/>
                  </a:cubicBezTo>
                  <a:cubicBezTo>
                    <a:pt x="23163" y="28184"/>
                    <a:pt x="23351" y="28498"/>
                    <a:pt x="23435" y="28854"/>
                  </a:cubicBezTo>
                  <a:cubicBezTo>
                    <a:pt x="23518" y="29230"/>
                    <a:pt x="23581" y="29628"/>
                    <a:pt x="23623" y="30026"/>
                  </a:cubicBezTo>
                  <a:cubicBezTo>
                    <a:pt x="23644" y="30318"/>
                    <a:pt x="23686" y="30549"/>
                    <a:pt x="23874" y="30758"/>
                  </a:cubicBezTo>
                  <a:cubicBezTo>
                    <a:pt x="24000" y="30946"/>
                    <a:pt x="24146" y="31114"/>
                    <a:pt x="24272" y="31323"/>
                  </a:cubicBezTo>
                  <a:cubicBezTo>
                    <a:pt x="24460" y="31678"/>
                    <a:pt x="24878" y="31616"/>
                    <a:pt x="25108" y="31888"/>
                  </a:cubicBezTo>
                  <a:cubicBezTo>
                    <a:pt x="25150" y="31930"/>
                    <a:pt x="25234" y="31930"/>
                    <a:pt x="25318" y="31950"/>
                  </a:cubicBezTo>
                  <a:lnTo>
                    <a:pt x="25360" y="31950"/>
                  </a:lnTo>
                  <a:cubicBezTo>
                    <a:pt x="25632" y="31930"/>
                    <a:pt x="25883" y="31950"/>
                    <a:pt x="26155" y="31909"/>
                  </a:cubicBezTo>
                  <a:cubicBezTo>
                    <a:pt x="26594" y="31825"/>
                    <a:pt x="26908" y="31574"/>
                    <a:pt x="26992" y="31093"/>
                  </a:cubicBezTo>
                  <a:cubicBezTo>
                    <a:pt x="27013" y="30862"/>
                    <a:pt x="27117" y="30674"/>
                    <a:pt x="27243" y="30465"/>
                  </a:cubicBezTo>
                  <a:cubicBezTo>
                    <a:pt x="27326" y="30318"/>
                    <a:pt x="27494" y="30277"/>
                    <a:pt x="27640" y="30318"/>
                  </a:cubicBezTo>
                  <a:cubicBezTo>
                    <a:pt x="27808" y="30339"/>
                    <a:pt x="27933" y="30444"/>
                    <a:pt x="27954" y="30590"/>
                  </a:cubicBezTo>
                  <a:cubicBezTo>
                    <a:pt x="27975" y="30737"/>
                    <a:pt x="27954" y="30862"/>
                    <a:pt x="27975" y="30988"/>
                  </a:cubicBezTo>
                  <a:cubicBezTo>
                    <a:pt x="28017" y="31155"/>
                    <a:pt x="28017" y="31302"/>
                    <a:pt x="28080" y="31427"/>
                  </a:cubicBezTo>
                  <a:cubicBezTo>
                    <a:pt x="28373" y="31909"/>
                    <a:pt x="28686" y="32411"/>
                    <a:pt x="29105" y="32787"/>
                  </a:cubicBezTo>
                  <a:cubicBezTo>
                    <a:pt x="29544" y="33248"/>
                    <a:pt x="30067" y="33352"/>
                    <a:pt x="30674" y="33290"/>
                  </a:cubicBezTo>
                  <a:cubicBezTo>
                    <a:pt x="30758" y="33290"/>
                    <a:pt x="30862" y="33248"/>
                    <a:pt x="30946" y="33185"/>
                  </a:cubicBezTo>
                  <a:cubicBezTo>
                    <a:pt x="31218" y="32934"/>
                    <a:pt x="31532" y="32662"/>
                    <a:pt x="31699" y="32264"/>
                  </a:cubicBezTo>
                  <a:cubicBezTo>
                    <a:pt x="31741" y="32139"/>
                    <a:pt x="31804" y="32034"/>
                    <a:pt x="31846" y="31909"/>
                  </a:cubicBezTo>
                  <a:cubicBezTo>
                    <a:pt x="31930" y="31720"/>
                    <a:pt x="32055" y="31637"/>
                    <a:pt x="32243" y="31637"/>
                  </a:cubicBezTo>
                  <a:cubicBezTo>
                    <a:pt x="32515" y="31616"/>
                    <a:pt x="32683" y="31720"/>
                    <a:pt x="32787" y="32034"/>
                  </a:cubicBezTo>
                  <a:cubicBezTo>
                    <a:pt x="32955" y="32557"/>
                    <a:pt x="33290" y="32976"/>
                    <a:pt x="33562" y="33415"/>
                  </a:cubicBezTo>
                  <a:cubicBezTo>
                    <a:pt x="33624" y="33562"/>
                    <a:pt x="33729" y="33666"/>
                    <a:pt x="33875" y="33771"/>
                  </a:cubicBezTo>
                  <a:cubicBezTo>
                    <a:pt x="33980" y="33875"/>
                    <a:pt x="34127" y="33875"/>
                    <a:pt x="34231" y="33792"/>
                  </a:cubicBezTo>
                  <a:cubicBezTo>
                    <a:pt x="34357" y="33708"/>
                    <a:pt x="34419" y="33583"/>
                    <a:pt x="34357" y="33457"/>
                  </a:cubicBezTo>
                  <a:cubicBezTo>
                    <a:pt x="34336" y="33311"/>
                    <a:pt x="34252" y="33206"/>
                    <a:pt x="34210" y="33080"/>
                  </a:cubicBezTo>
                  <a:cubicBezTo>
                    <a:pt x="33917" y="32453"/>
                    <a:pt x="33624" y="31846"/>
                    <a:pt x="33352" y="31218"/>
                  </a:cubicBezTo>
                  <a:cubicBezTo>
                    <a:pt x="33290" y="31114"/>
                    <a:pt x="33269" y="31009"/>
                    <a:pt x="33394" y="30904"/>
                  </a:cubicBezTo>
                  <a:cubicBezTo>
                    <a:pt x="33771" y="31009"/>
                    <a:pt x="34106" y="31197"/>
                    <a:pt x="34336" y="31574"/>
                  </a:cubicBezTo>
                  <a:cubicBezTo>
                    <a:pt x="34503" y="31846"/>
                    <a:pt x="34671" y="32139"/>
                    <a:pt x="34859" y="32453"/>
                  </a:cubicBezTo>
                  <a:cubicBezTo>
                    <a:pt x="34943" y="32369"/>
                    <a:pt x="34984" y="32327"/>
                    <a:pt x="35026" y="32243"/>
                  </a:cubicBezTo>
                  <a:cubicBezTo>
                    <a:pt x="35235" y="31909"/>
                    <a:pt x="35507" y="31699"/>
                    <a:pt x="35926" y="31616"/>
                  </a:cubicBezTo>
                  <a:cubicBezTo>
                    <a:pt x="36031" y="31595"/>
                    <a:pt x="36114" y="31532"/>
                    <a:pt x="36303" y="31469"/>
                  </a:cubicBezTo>
                  <a:cubicBezTo>
                    <a:pt x="35800" y="31281"/>
                    <a:pt x="35298" y="31323"/>
                    <a:pt x="34963" y="31009"/>
                  </a:cubicBezTo>
                  <a:cubicBezTo>
                    <a:pt x="34984" y="30800"/>
                    <a:pt x="35047" y="30590"/>
                    <a:pt x="35047" y="30423"/>
                  </a:cubicBezTo>
                  <a:cubicBezTo>
                    <a:pt x="35026" y="30130"/>
                    <a:pt x="35089" y="29900"/>
                    <a:pt x="35235" y="29649"/>
                  </a:cubicBezTo>
                  <a:cubicBezTo>
                    <a:pt x="35361" y="29419"/>
                    <a:pt x="35466" y="29189"/>
                    <a:pt x="35591" y="28958"/>
                  </a:cubicBezTo>
                  <a:cubicBezTo>
                    <a:pt x="35654" y="28875"/>
                    <a:pt x="35696" y="28791"/>
                    <a:pt x="35696" y="28686"/>
                  </a:cubicBezTo>
                  <a:cubicBezTo>
                    <a:pt x="35759" y="28038"/>
                    <a:pt x="35696" y="27389"/>
                    <a:pt x="35173" y="26908"/>
                  </a:cubicBezTo>
                  <a:cubicBezTo>
                    <a:pt x="34859" y="26615"/>
                    <a:pt x="34524" y="26385"/>
                    <a:pt x="34210" y="26092"/>
                  </a:cubicBezTo>
                  <a:cubicBezTo>
                    <a:pt x="33938" y="25883"/>
                    <a:pt x="33666" y="25778"/>
                    <a:pt x="33311" y="25820"/>
                  </a:cubicBezTo>
                  <a:cubicBezTo>
                    <a:pt x="32871" y="25841"/>
                    <a:pt x="32453" y="25841"/>
                    <a:pt x="32013" y="25820"/>
                  </a:cubicBezTo>
                  <a:cubicBezTo>
                    <a:pt x="31532" y="25778"/>
                    <a:pt x="31323" y="25443"/>
                    <a:pt x="31616" y="25088"/>
                  </a:cubicBezTo>
                  <a:cubicBezTo>
                    <a:pt x="31846" y="24774"/>
                    <a:pt x="31825" y="24418"/>
                    <a:pt x="31699" y="24104"/>
                  </a:cubicBezTo>
                  <a:cubicBezTo>
                    <a:pt x="31574" y="23832"/>
                    <a:pt x="31386" y="23539"/>
                    <a:pt x="31197" y="23267"/>
                  </a:cubicBezTo>
                  <a:cubicBezTo>
                    <a:pt x="31093" y="23142"/>
                    <a:pt x="30946" y="23037"/>
                    <a:pt x="30800" y="22953"/>
                  </a:cubicBezTo>
                  <a:cubicBezTo>
                    <a:pt x="30549" y="22807"/>
                    <a:pt x="30256" y="22702"/>
                    <a:pt x="30005" y="22535"/>
                  </a:cubicBezTo>
                  <a:cubicBezTo>
                    <a:pt x="29795" y="22409"/>
                    <a:pt x="29586" y="22367"/>
                    <a:pt x="29335" y="22367"/>
                  </a:cubicBezTo>
                  <a:lnTo>
                    <a:pt x="28812" y="22367"/>
                  </a:lnTo>
                  <a:cubicBezTo>
                    <a:pt x="28665" y="22807"/>
                    <a:pt x="28352" y="22932"/>
                    <a:pt x="27933" y="22891"/>
                  </a:cubicBezTo>
                  <a:cubicBezTo>
                    <a:pt x="27724" y="22849"/>
                    <a:pt x="27515" y="22807"/>
                    <a:pt x="27410" y="22598"/>
                  </a:cubicBezTo>
                  <a:cubicBezTo>
                    <a:pt x="27305" y="22367"/>
                    <a:pt x="27347" y="22158"/>
                    <a:pt x="27494" y="21970"/>
                  </a:cubicBezTo>
                  <a:cubicBezTo>
                    <a:pt x="27557" y="21865"/>
                    <a:pt x="27703" y="21761"/>
                    <a:pt x="27766" y="21656"/>
                  </a:cubicBezTo>
                  <a:cubicBezTo>
                    <a:pt x="27745" y="21551"/>
                    <a:pt x="27745" y="21468"/>
                    <a:pt x="27724" y="21426"/>
                  </a:cubicBezTo>
                  <a:cubicBezTo>
                    <a:pt x="27703" y="21342"/>
                    <a:pt x="27640" y="21279"/>
                    <a:pt x="27598" y="21238"/>
                  </a:cubicBezTo>
                  <a:cubicBezTo>
                    <a:pt x="27033" y="20631"/>
                    <a:pt x="26468" y="20066"/>
                    <a:pt x="25673" y="19752"/>
                  </a:cubicBezTo>
                  <a:cubicBezTo>
                    <a:pt x="25506" y="19668"/>
                    <a:pt x="25297" y="19585"/>
                    <a:pt x="25088" y="19564"/>
                  </a:cubicBezTo>
                  <a:cubicBezTo>
                    <a:pt x="24523" y="19480"/>
                    <a:pt x="23979" y="19459"/>
                    <a:pt x="23518" y="19878"/>
                  </a:cubicBezTo>
                  <a:cubicBezTo>
                    <a:pt x="23351" y="20003"/>
                    <a:pt x="23246" y="20129"/>
                    <a:pt x="23246" y="20338"/>
                  </a:cubicBezTo>
                  <a:cubicBezTo>
                    <a:pt x="23246" y="20484"/>
                    <a:pt x="23225" y="20610"/>
                    <a:pt x="23204" y="20735"/>
                  </a:cubicBezTo>
                  <a:cubicBezTo>
                    <a:pt x="23142" y="20924"/>
                    <a:pt x="22953" y="21028"/>
                    <a:pt x="22744" y="21028"/>
                  </a:cubicBezTo>
                  <a:cubicBezTo>
                    <a:pt x="22577" y="21007"/>
                    <a:pt x="22409" y="20903"/>
                    <a:pt x="22388" y="20715"/>
                  </a:cubicBezTo>
                  <a:cubicBezTo>
                    <a:pt x="22367" y="20610"/>
                    <a:pt x="22367" y="20484"/>
                    <a:pt x="22326" y="20380"/>
                  </a:cubicBezTo>
                  <a:cubicBezTo>
                    <a:pt x="22284" y="20108"/>
                    <a:pt x="22158" y="19898"/>
                    <a:pt x="21907" y="19752"/>
                  </a:cubicBezTo>
                  <a:cubicBezTo>
                    <a:pt x="21133" y="19229"/>
                    <a:pt x="20338" y="18769"/>
                    <a:pt x="19396" y="18601"/>
                  </a:cubicBezTo>
                  <a:cubicBezTo>
                    <a:pt x="18748" y="18455"/>
                    <a:pt x="18183" y="18497"/>
                    <a:pt x="17701" y="19020"/>
                  </a:cubicBezTo>
                  <a:cubicBezTo>
                    <a:pt x="17660" y="19082"/>
                    <a:pt x="17576" y="19145"/>
                    <a:pt x="17492" y="19229"/>
                  </a:cubicBezTo>
                  <a:cubicBezTo>
                    <a:pt x="17283" y="19396"/>
                    <a:pt x="17157" y="19647"/>
                    <a:pt x="17199" y="19961"/>
                  </a:cubicBezTo>
                  <a:cubicBezTo>
                    <a:pt x="17283" y="20003"/>
                    <a:pt x="17367" y="20066"/>
                    <a:pt x="17471" y="20129"/>
                  </a:cubicBezTo>
                  <a:cubicBezTo>
                    <a:pt x="17597" y="20233"/>
                    <a:pt x="17722" y="20380"/>
                    <a:pt x="17827" y="20505"/>
                  </a:cubicBezTo>
                  <a:cubicBezTo>
                    <a:pt x="18036" y="20756"/>
                    <a:pt x="18015" y="21259"/>
                    <a:pt x="17806" y="21447"/>
                  </a:cubicBezTo>
                  <a:cubicBezTo>
                    <a:pt x="17597" y="21656"/>
                    <a:pt x="17095" y="21635"/>
                    <a:pt x="16865" y="21426"/>
                  </a:cubicBezTo>
                  <a:cubicBezTo>
                    <a:pt x="16760" y="21342"/>
                    <a:pt x="16676" y="21238"/>
                    <a:pt x="16613" y="21112"/>
                  </a:cubicBezTo>
                  <a:cubicBezTo>
                    <a:pt x="16530" y="21007"/>
                    <a:pt x="16467" y="20882"/>
                    <a:pt x="16425" y="20735"/>
                  </a:cubicBezTo>
                  <a:cubicBezTo>
                    <a:pt x="16321" y="20443"/>
                    <a:pt x="16090" y="20359"/>
                    <a:pt x="15797" y="20359"/>
                  </a:cubicBezTo>
                  <a:cubicBezTo>
                    <a:pt x="15065" y="20359"/>
                    <a:pt x="14312" y="20296"/>
                    <a:pt x="13600" y="20589"/>
                  </a:cubicBezTo>
                  <a:cubicBezTo>
                    <a:pt x="13580" y="20610"/>
                    <a:pt x="13517" y="20610"/>
                    <a:pt x="13496" y="20610"/>
                  </a:cubicBezTo>
                  <a:cubicBezTo>
                    <a:pt x="12994" y="20694"/>
                    <a:pt x="12596" y="20924"/>
                    <a:pt x="12240" y="21238"/>
                  </a:cubicBezTo>
                  <a:cubicBezTo>
                    <a:pt x="11906" y="21531"/>
                    <a:pt x="11717" y="21865"/>
                    <a:pt x="11843" y="22305"/>
                  </a:cubicBezTo>
                  <a:lnTo>
                    <a:pt x="12345" y="22807"/>
                  </a:lnTo>
                  <a:cubicBezTo>
                    <a:pt x="12575" y="23100"/>
                    <a:pt x="12554" y="23456"/>
                    <a:pt x="12261" y="23728"/>
                  </a:cubicBezTo>
                  <a:cubicBezTo>
                    <a:pt x="11968" y="23979"/>
                    <a:pt x="11613" y="23979"/>
                    <a:pt x="11341" y="23728"/>
                  </a:cubicBezTo>
                  <a:cubicBezTo>
                    <a:pt x="11236" y="23623"/>
                    <a:pt x="11173" y="23497"/>
                    <a:pt x="11111" y="23330"/>
                  </a:cubicBezTo>
                  <a:cubicBezTo>
                    <a:pt x="11027" y="23163"/>
                    <a:pt x="11006" y="23016"/>
                    <a:pt x="10964" y="22849"/>
                  </a:cubicBezTo>
                  <a:cubicBezTo>
                    <a:pt x="10755" y="22702"/>
                    <a:pt x="10504" y="22702"/>
                    <a:pt x="10274" y="22702"/>
                  </a:cubicBezTo>
                  <a:cubicBezTo>
                    <a:pt x="9960" y="22702"/>
                    <a:pt x="9667" y="22723"/>
                    <a:pt x="9353" y="22702"/>
                  </a:cubicBezTo>
                  <a:cubicBezTo>
                    <a:pt x="8725" y="22639"/>
                    <a:pt x="8160" y="22828"/>
                    <a:pt x="7574" y="22995"/>
                  </a:cubicBezTo>
                  <a:cubicBezTo>
                    <a:pt x="7114" y="23121"/>
                    <a:pt x="6570" y="23895"/>
                    <a:pt x="6570" y="24376"/>
                  </a:cubicBezTo>
                  <a:lnTo>
                    <a:pt x="6570" y="24481"/>
                  </a:lnTo>
                  <a:cubicBezTo>
                    <a:pt x="6612" y="24962"/>
                    <a:pt x="6696" y="25380"/>
                    <a:pt x="6926" y="25799"/>
                  </a:cubicBezTo>
                  <a:close/>
                  <a:moveTo>
                    <a:pt x="101375" y="18392"/>
                  </a:moveTo>
                  <a:cubicBezTo>
                    <a:pt x="101354" y="18476"/>
                    <a:pt x="101333" y="18601"/>
                    <a:pt x="101291" y="18706"/>
                  </a:cubicBezTo>
                  <a:cubicBezTo>
                    <a:pt x="101270" y="18936"/>
                    <a:pt x="101270" y="19145"/>
                    <a:pt x="101270" y="19375"/>
                  </a:cubicBezTo>
                  <a:cubicBezTo>
                    <a:pt x="101291" y="20212"/>
                    <a:pt x="101354" y="21049"/>
                    <a:pt x="101396" y="21886"/>
                  </a:cubicBezTo>
                  <a:cubicBezTo>
                    <a:pt x="101480" y="22765"/>
                    <a:pt x="101668" y="23623"/>
                    <a:pt x="101961" y="24439"/>
                  </a:cubicBezTo>
                  <a:cubicBezTo>
                    <a:pt x="102233" y="25192"/>
                    <a:pt x="102568" y="25904"/>
                    <a:pt x="103070" y="26531"/>
                  </a:cubicBezTo>
                  <a:cubicBezTo>
                    <a:pt x="103426" y="26992"/>
                    <a:pt x="103760" y="27473"/>
                    <a:pt x="104116" y="27954"/>
                  </a:cubicBezTo>
                  <a:cubicBezTo>
                    <a:pt x="104535" y="28540"/>
                    <a:pt x="105099" y="28979"/>
                    <a:pt x="105685" y="29356"/>
                  </a:cubicBezTo>
                  <a:cubicBezTo>
                    <a:pt x="106397" y="29816"/>
                    <a:pt x="107192" y="30193"/>
                    <a:pt x="108008" y="30402"/>
                  </a:cubicBezTo>
                  <a:cubicBezTo>
                    <a:pt x="109159" y="30716"/>
                    <a:pt x="110351" y="30967"/>
                    <a:pt x="111544" y="30883"/>
                  </a:cubicBezTo>
                  <a:lnTo>
                    <a:pt x="112004" y="30883"/>
                  </a:lnTo>
                  <a:cubicBezTo>
                    <a:pt x="112193" y="30883"/>
                    <a:pt x="112423" y="30883"/>
                    <a:pt x="112590" y="30988"/>
                  </a:cubicBezTo>
                  <a:cubicBezTo>
                    <a:pt x="112716" y="31072"/>
                    <a:pt x="112904" y="31093"/>
                    <a:pt x="113092" y="31093"/>
                  </a:cubicBezTo>
                  <a:cubicBezTo>
                    <a:pt x="113532" y="31093"/>
                    <a:pt x="113950" y="31114"/>
                    <a:pt x="114390" y="31093"/>
                  </a:cubicBezTo>
                  <a:cubicBezTo>
                    <a:pt x="114745" y="31072"/>
                    <a:pt x="115059" y="30883"/>
                    <a:pt x="115394" y="30883"/>
                  </a:cubicBezTo>
                  <a:cubicBezTo>
                    <a:pt x="115687" y="30862"/>
                    <a:pt x="116001" y="30779"/>
                    <a:pt x="116273" y="30695"/>
                  </a:cubicBezTo>
                  <a:cubicBezTo>
                    <a:pt x="116879" y="30528"/>
                    <a:pt x="117486" y="30339"/>
                    <a:pt x="118051" y="30151"/>
                  </a:cubicBezTo>
                  <a:cubicBezTo>
                    <a:pt x="118616" y="29963"/>
                    <a:pt x="119160" y="29754"/>
                    <a:pt x="119725" y="29586"/>
                  </a:cubicBezTo>
                  <a:cubicBezTo>
                    <a:pt x="120102" y="29440"/>
                    <a:pt x="120436" y="29293"/>
                    <a:pt x="120813" y="29189"/>
                  </a:cubicBezTo>
                  <a:cubicBezTo>
                    <a:pt x="121566" y="28979"/>
                    <a:pt x="122089" y="28373"/>
                    <a:pt x="122717" y="27975"/>
                  </a:cubicBezTo>
                  <a:cubicBezTo>
                    <a:pt x="122905" y="27640"/>
                    <a:pt x="123240" y="27431"/>
                    <a:pt x="123470" y="27138"/>
                  </a:cubicBezTo>
                  <a:cubicBezTo>
                    <a:pt x="123952" y="26594"/>
                    <a:pt x="124433" y="26071"/>
                    <a:pt x="124935" y="25548"/>
                  </a:cubicBezTo>
                  <a:cubicBezTo>
                    <a:pt x="125102" y="25401"/>
                    <a:pt x="125228" y="25213"/>
                    <a:pt x="125333" y="25004"/>
                  </a:cubicBezTo>
                  <a:cubicBezTo>
                    <a:pt x="125542" y="24502"/>
                    <a:pt x="125751" y="24041"/>
                    <a:pt x="125981" y="23539"/>
                  </a:cubicBezTo>
                  <a:cubicBezTo>
                    <a:pt x="126211" y="23037"/>
                    <a:pt x="126400" y="22514"/>
                    <a:pt x="126421" y="21970"/>
                  </a:cubicBezTo>
                  <a:cubicBezTo>
                    <a:pt x="126483" y="21259"/>
                    <a:pt x="126609" y="20589"/>
                    <a:pt x="126672" y="19878"/>
                  </a:cubicBezTo>
                  <a:cubicBezTo>
                    <a:pt x="126714" y="19041"/>
                    <a:pt x="126693" y="18204"/>
                    <a:pt x="126672" y="17367"/>
                  </a:cubicBezTo>
                  <a:cubicBezTo>
                    <a:pt x="126672" y="17137"/>
                    <a:pt x="126609" y="16865"/>
                    <a:pt x="126567" y="16634"/>
                  </a:cubicBezTo>
                  <a:cubicBezTo>
                    <a:pt x="126525" y="16509"/>
                    <a:pt x="126421" y="16404"/>
                    <a:pt x="126274" y="16362"/>
                  </a:cubicBezTo>
                  <a:cubicBezTo>
                    <a:pt x="126149" y="16530"/>
                    <a:pt x="126044" y="16676"/>
                    <a:pt x="125877" y="16844"/>
                  </a:cubicBezTo>
                  <a:cubicBezTo>
                    <a:pt x="125751" y="16990"/>
                    <a:pt x="125563" y="17137"/>
                    <a:pt x="125353" y="17137"/>
                  </a:cubicBezTo>
                  <a:cubicBezTo>
                    <a:pt x="124642" y="17137"/>
                    <a:pt x="123952" y="17262"/>
                    <a:pt x="123324" y="16823"/>
                  </a:cubicBezTo>
                  <a:cubicBezTo>
                    <a:pt x="123240" y="16760"/>
                    <a:pt x="123136" y="16739"/>
                    <a:pt x="123052" y="16718"/>
                  </a:cubicBezTo>
                  <a:cubicBezTo>
                    <a:pt x="122613" y="16613"/>
                    <a:pt x="122320" y="16321"/>
                    <a:pt x="122089" y="15944"/>
                  </a:cubicBezTo>
                  <a:cubicBezTo>
                    <a:pt x="121985" y="15818"/>
                    <a:pt x="121880" y="15693"/>
                    <a:pt x="121796" y="15567"/>
                  </a:cubicBezTo>
                  <a:lnTo>
                    <a:pt x="121713" y="15567"/>
                  </a:lnTo>
                  <a:cubicBezTo>
                    <a:pt x="121671" y="15588"/>
                    <a:pt x="121650" y="15630"/>
                    <a:pt x="121587" y="15672"/>
                  </a:cubicBezTo>
                  <a:cubicBezTo>
                    <a:pt x="121273" y="15986"/>
                    <a:pt x="120918" y="16132"/>
                    <a:pt x="120457" y="16090"/>
                  </a:cubicBezTo>
                  <a:cubicBezTo>
                    <a:pt x="119892" y="16028"/>
                    <a:pt x="119348" y="16007"/>
                    <a:pt x="118763" y="15986"/>
                  </a:cubicBezTo>
                  <a:cubicBezTo>
                    <a:pt x="117884" y="15902"/>
                    <a:pt x="117172" y="15400"/>
                    <a:pt x="116377" y="15065"/>
                  </a:cubicBezTo>
                  <a:cubicBezTo>
                    <a:pt x="116356" y="15065"/>
                    <a:pt x="116356" y="15044"/>
                    <a:pt x="116335" y="15044"/>
                  </a:cubicBezTo>
                  <a:cubicBezTo>
                    <a:pt x="115415" y="14228"/>
                    <a:pt x="114473" y="13475"/>
                    <a:pt x="113804" y="12450"/>
                  </a:cubicBezTo>
                  <a:cubicBezTo>
                    <a:pt x="113741" y="12366"/>
                    <a:pt x="113636" y="12282"/>
                    <a:pt x="113553" y="12220"/>
                  </a:cubicBezTo>
                  <a:cubicBezTo>
                    <a:pt x="112925" y="12847"/>
                    <a:pt x="112360" y="13475"/>
                    <a:pt x="111837" y="14144"/>
                  </a:cubicBezTo>
                  <a:cubicBezTo>
                    <a:pt x="111502" y="14584"/>
                    <a:pt x="111105" y="14981"/>
                    <a:pt x="110665" y="15295"/>
                  </a:cubicBezTo>
                  <a:cubicBezTo>
                    <a:pt x="110477" y="15421"/>
                    <a:pt x="110288" y="15588"/>
                    <a:pt x="110100" y="15714"/>
                  </a:cubicBezTo>
                  <a:cubicBezTo>
                    <a:pt x="109744" y="15944"/>
                    <a:pt x="109368" y="16195"/>
                    <a:pt x="109012" y="16404"/>
                  </a:cubicBezTo>
                  <a:cubicBezTo>
                    <a:pt x="108573" y="16697"/>
                    <a:pt x="108050" y="16634"/>
                    <a:pt x="107568" y="16530"/>
                  </a:cubicBezTo>
                  <a:cubicBezTo>
                    <a:pt x="107108" y="16425"/>
                    <a:pt x="106920" y="16237"/>
                    <a:pt x="106941" y="15797"/>
                  </a:cubicBezTo>
                  <a:cubicBezTo>
                    <a:pt x="106941" y="15672"/>
                    <a:pt x="106920" y="15525"/>
                    <a:pt x="106920" y="15379"/>
                  </a:cubicBezTo>
                  <a:cubicBezTo>
                    <a:pt x="106648" y="15484"/>
                    <a:pt x="106543" y="15693"/>
                    <a:pt x="106418" y="15881"/>
                  </a:cubicBezTo>
                  <a:cubicBezTo>
                    <a:pt x="106208" y="16195"/>
                    <a:pt x="105957" y="16425"/>
                    <a:pt x="105664" y="16634"/>
                  </a:cubicBezTo>
                  <a:cubicBezTo>
                    <a:pt x="105141" y="16990"/>
                    <a:pt x="104597" y="17367"/>
                    <a:pt x="104074" y="17722"/>
                  </a:cubicBezTo>
                  <a:cubicBezTo>
                    <a:pt x="103677" y="17994"/>
                    <a:pt x="103279" y="18141"/>
                    <a:pt x="102777" y="18120"/>
                  </a:cubicBezTo>
                  <a:cubicBezTo>
                    <a:pt x="102547" y="18099"/>
                    <a:pt x="102317" y="18078"/>
                    <a:pt x="102107" y="18120"/>
                  </a:cubicBezTo>
                  <a:cubicBezTo>
                    <a:pt x="101898" y="18141"/>
                    <a:pt x="101689" y="18287"/>
                    <a:pt x="101501" y="18392"/>
                  </a:cubicBezTo>
                  <a:cubicBezTo>
                    <a:pt x="101438" y="18329"/>
                    <a:pt x="101438" y="18371"/>
                    <a:pt x="101375" y="18392"/>
                  </a:cubicBezTo>
                  <a:close/>
                  <a:moveTo>
                    <a:pt x="140000" y="47455"/>
                  </a:moveTo>
                  <a:lnTo>
                    <a:pt x="140000" y="47455"/>
                  </a:lnTo>
                  <a:lnTo>
                    <a:pt x="140000" y="45509"/>
                  </a:lnTo>
                  <a:cubicBezTo>
                    <a:pt x="140000" y="45321"/>
                    <a:pt x="140042" y="45174"/>
                    <a:pt x="139979" y="45007"/>
                  </a:cubicBezTo>
                  <a:cubicBezTo>
                    <a:pt x="139833" y="44442"/>
                    <a:pt x="139874" y="43835"/>
                    <a:pt x="139665" y="43291"/>
                  </a:cubicBezTo>
                  <a:cubicBezTo>
                    <a:pt x="139540" y="42894"/>
                    <a:pt x="139540" y="42475"/>
                    <a:pt x="139435" y="42057"/>
                  </a:cubicBezTo>
                  <a:cubicBezTo>
                    <a:pt x="139268" y="41492"/>
                    <a:pt x="139142" y="40885"/>
                    <a:pt x="138786" y="40383"/>
                  </a:cubicBezTo>
                  <a:cubicBezTo>
                    <a:pt x="138703" y="40257"/>
                    <a:pt x="138640" y="40090"/>
                    <a:pt x="138598" y="39964"/>
                  </a:cubicBezTo>
                  <a:cubicBezTo>
                    <a:pt x="138514" y="39776"/>
                    <a:pt x="138431" y="39567"/>
                    <a:pt x="138326" y="39399"/>
                  </a:cubicBezTo>
                  <a:cubicBezTo>
                    <a:pt x="137908" y="38709"/>
                    <a:pt x="137573" y="37997"/>
                    <a:pt x="137050" y="37370"/>
                  </a:cubicBezTo>
                  <a:cubicBezTo>
                    <a:pt x="136861" y="37160"/>
                    <a:pt x="136757" y="36909"/>
                    <a:pt x="136506" y="36742"/>
                  </a:cubicBezTo>
                  <a:cubicBezTo>
                    <a:pt x="136443" y="36721"/>
                    <a:pt x="136422" y="36679"/>
                    <a:pt x="136401" y="36616"/>
                  </a:cubicBezTo>
                  <a:cubicBezTo>
                    <a:pt x="136317" y="36344"/>
                    <a:pt x="136129" y="36219"/>
                    <a:pt x="135878" y="36114"/>
                  </a:cubicBezTo>
                  <a:cubicBezTo>
                    <a:pt x="135794" y="36093"/>
                    <a:pt x="135732" y="36052"/>
                    <a:pt x="135690" y="35989"/>
                  </a:cubicBezTo>
                  <a:cubicBezTo>
                    <a:pt x="135209" y="35549"/>
                    <a:pt x="134644" y="35298"/>
                    <a:pt x="134058" y="35047"/>
                  </a:cubicBezTo>
                  <a:cubicBezTo>
                    <a:pt x="133681" y="34859"/>
                    <a:pt x="133221" y="34817"/>
                    <a:pt x="132802" y="34817"/>
                  </a:cubicBezTo>
                  <a:cubicBezTo>
                    <a:pt x="132237" y="34838"/>
                    <a:pt x="131756" y="35110"/>
                    <a:pt x="131317" y="35445"/>
                  </a:cubicBezTo>
                  <a:cubicBezTo>
                    <a:pt x="131170" y="35570"/>
                    <a:pt x="131003" y="35696"/>
                    <a:pt x="130815" y="35800"/>
                  </a:cubicBezTo>
                  <a:cubicBezTo>
                    <a:pt x="130145" y="36177"/>
                    <a:pt x="129643" y="36742"/>
                    <a:pt x="129078" y="37223"/>
                  </a:cubicBezTo>
                  <a:cubicBezTo>
                    <a:pt x="128869" y="37391"/>
                    <a:pt x="128680" y="37642"/>
                    <a:pt x="128513" y="37872"/>
                  </a:cubicBezTo>
                  <a:cubicBezTo>
                    <a:pt x="128346" y="38186"/>
                    <a:pt x="128136" y="38500"/>
                    <a:pt x="127885" y="38813"/>
                  </a:cubicBezTo>
                  <a:cubicBezTo>
                    <a:pt x="127760" y="39002"/>
                    <a:pt x="127676" y="39232"/>
                    <a:pt x="127634" y="39441"/>
                  </a:cubicBezTo>
                  <a:cubicBezTo>
                    <a:pt x="127571" y="39734"/>
                    <a:pt x="127550" y="39985"/>
                    <a:pt x="127530" y="40278"/>
                  </a:cubicBezTo>
                  <a:cubicBezTo>
                    <a:pt x="127446" y="41031"/>
                    <a:pt x="127530" y="41785"/>
                    <a:pt x="127258" y="42538"/>
                  </a:cubicBezTo>
                  <a:lnTo>
                    <a:pt x="127258" y="42580"/>
                  </a:lnTo>
                  <a:cubicBezTo>
                    <a:pt x="127299" y="42914"/>
                    <a:pt x="127153" y="43186"/>
                    <a:pt x="127027" y="43500"/>
                  </a:cubicBezTo>
                  <a:cubicBezTo>
                    <a:pt x="126839" y="44044"/>
                    <a:pt x="126525" y="44526"/>
                    <a:pt x="126170" y="44944"/>
                  </a:cubicBezTo>
                  <a:cubicBezTo>
                    <a:pt x="125877" y="45258"/>
                    <a:pt x="125563" y="45509"/>
                    <a:pt x="125374" y="45907"/>
                  </a:cubicBezTo>
                  <a:cubicBezTo>
                    <a:pt x="125353" y="45990"/>
                    <a:pt x="125249" y="46032"/>
                    <a:pt x="125207" y="46116"/>
                  </a:cubicBezTo>
                  <a:cubicBezTo>
                    <a:pt x="125019" y="46304"/>
                    <a:pt x="124809" y="46471"/>
                    <a:pt x="124642" y="46681"/>
                  </a:cubicBezTo>
                  <a:cubicBezTo>
                    <a:pt x="124370" y="47057"/>
                    <a:pt x="124014" y="47350"/>
                    <a:pt x="123638" y="47580"/>
                  </a:cubicBezTo>
                  <a:cubicBezTo>
                    <a:pt x="122843" y="48083"/>
                    <a:pt x="122089" y="48627"/>
                    <a:pt x="121504" y="49359"/>
                  </a:cubicBezTo>
                  <a:cubicBezTo>
                    <a:pt x="121483" y="49401"/>
                    <a:pt x="121441" y="49464"/>
                    <a:pt x="121399" y="49484"/>
                  </a:cubicBezTo>
                  <a:cubicBezTo>
                    <a:pt x="121043" y="49715"/>
                    <a:pt x="120771" y="50091"/>
                    <a:pt x="120499" y="50405"/>
                  </a:cubicBezTo>
                  <a:cubicBezTo>
                    <a:pt x="120353" y="50531"/>
                    <a:pt x="120206" y="50656"/>
                    <a:pt x="120081" y="50803"/>
                  </a:cubicBezTo>
                  <a:cubicBezTo>
                    <a:pt x="119830" y="51054"/>
                    <a:pt x="119600" y="51326"/>
                    <a:pt x="119369" y="51598"/>
                  </a:cubicBezTo>
                  <a:cubicBezTo>
                    <a:pt x="119244" y="51786"/>
                    <a:pt x="119139" y="51995"/>
                    <a:pt x="118993" y="52184"/>
                  </a:cubicBezTo>
                  <a:cubicBezTo>
                    <a:pt x="118783" y="52435"/>
                    <a:pt x="118679" y="52728"/>
                    <a:pt x="118721" y="53062"/>
                  </a:cubicBezTo>
                  <a:cubicBezTo>
                    <a:pt x="118742" y="53439"/>
                    <a:pt x="118763" y="53837"/>
                    <a:pt x="118867" y="54192"/>
                  </a:cubicBezTo>
                  <a:cubicBezTo>
                    <a:pt x="118972" y="54590"/>
                    <a:pt x="118951" y="55029"/>
                    <a:pt x="119348" y="55322"/>
                  </a:cubicBezTo>
                  <a:cubicBezTo>
                    <a:pt x="119390" y="55343"/>
                    <a:pt x="119411" y="55448"/>
                    <a:pt x="119411" y="55531"/>
                  </a:cubicBezTo>
                  <a:cubicBezTo>
                    <a:pt x="119453" y="55678"/>
                    <a:pt x="119516" y="55762"/>
                    <a:pt x="119662" y="55803"/>
                  </a:cubicBezTo>
                  <a:cubicBezTo>
                    <a:pt x="120102" y="55950"/>
                    <a:pt x="120499" y="56264"/>
                    <a:pt x="120980" y="56222"/>
                  </a:cubicBezTo>
                  <a:cubicBezTo>
                    <a:pt x="121127" y="56222"/>
                    <a:pt x="121252" y="56306"/>
                    <a:pt x="121357" y="56327"/>
                  </a:cubicBezTo>
                  <a:cubicBezTo>
                    <a:pt x="121462" y="56368"/>
                    <a:pt x="121566" y="56410"/>
                    <a:pt x="121671" y="56431"/>
                  </a:cubicBezTo>
                  <a:cubicBezTo>
                    <a:pt x="122110" y="56473"/>
                    <a:pt x="122550" y="56619"/>
                    <a:pt x="123031" y="56515"/>
                  </a:cubicBezTo>
                  <a:cubicBezTo>
                    <a:pt x="123115" y="56494"/>
                    <a:pt x="123177" y="56494"/>
                    <a:pt x="123261" y="56515"/>
                  </a:cubicBezTo>
                  <a:cubicBezTo>
                    <a:pt x="123554" y="56619"/>
                    <a:pt x="123868" y="56578"/>
                    <a:pt x="124161" y="56536"/>
                  </a:cubicBezTo>
                  <a:cubicBezTo>
                    <a:pt x="124537" y="56494"/>
                    <a:pt x="124935" y="56431"/>
                    <a:pt x="125333" y="56431"/>
                  </a:cubicBezTo>
                  <a:cubicBezTo>
                    <a:pt x="126190" y="56410"/>
                    <a:pt x="127006" y="56159"/>
                    <a:pt x="127822" y="55908"/>
                  </a:cubicBezTo>
                  <a:cubicBezTo>
                    <a:pt x="128304" y="55782"/>
                    <a:pt x="128806" y="55678"/>
                    <a:pt x="129245" y="55385"/>
                  </a:cubicBezTo>
                  <a:cubicBezTo>
                    <a:pt x="129287" y="55385"/>
                    <a:pt x="129287" y="55364"/>
                    <a:pt x="129308" y="55364"/>
                  </a:cubicBezTo>
                  <a:cubicBezTo>
                    <a:pt x="129664" y="55364"/>
                    <a:pt x="129957" y="55176"/>
                    <a:pt x="130271" y="55029"/>
                  </a:cubicBezTo>
                  <a:cubicBezTo>
                    <a:pt x="130438" y="54946"/>
                    <a:pt x="130584" y="54925"/>
                    <a:pt x="130773" y="54862"/>
                  </a:cubicBezTo>
                  <a:cubicBezTo>
                    <a:pt x="131212" y="54736"/>
                    <a:pt x="131631" y="54632"/>
                    <a:pt x="132070" y="54527"/>
                  </a:cubicBezTo>
                  <a:cubicBezTo>
                    <a:pt x="132175" y="54506"/>
                    <a:pt x="132279" y="54422"/>
                    <a:pt x="132384" y="54402"/>
                  </a:cubicBezTo>
                  <a:cubicBezTo>
                    <a:pt x="132677" y="54276"/>
                    <a:pt x="132949" y="54171"/>
                    <a:pt x="133221" y="54067"/>
                  </a:cubicBezTo>
                  <a:cubicBezTo>
                    <a:pt x="133388" y="54004"/>
                    <a:pt x="133556" y="53941"/>
                    <a:pt x="133702" y="53878"/>
                  </a:cubicBezTo>
                  <a:cubicBezTo>
                    <a:pt x="133890" y="53795"/>
                    <a:pt x="134100" y="53753"/>
                    <a:pt x="134309" y="53690"/>
                  </a:cubicBezTo>
                  <a:cubicBezTo>
                    <a:pt x="134832" y="53586"/>
                    <a:pt x="135355" y="53481"/>
                    <a:pt x="135878" y="53397"/>
                  </a:cubicBezTo>
                  <a:cubicBezTo>
                    <a:pt x="136401" y="53334"/>
                    <a:pt x="136924" y="53251"/>
                    <a:pt x="137301" y="52832"/>
                  </a:cubicBezTo>
                  <a:cubicBezTo>
                    <a:pt x="137698" y="52728"/>
                    <a:pt x="137991" y="52414"/>
                    <a:pt x="138326" y="52225"/>
                  </a:cubicBezTo>
                  <a:cubicBezTo>
                    <a:pt x="138766" y="51974"/>
                    <a:pt x="139121" y="51577"/>
                    <a:pt x="139435" y="51158"/>
                  </a:cubicBezTo>
                  <a:cubicBezTo>
                    <a:pt x="139665" y="50865"/>
                    <a:pt x="139707" y="50510"/>
                    <a:pt x="139895" y="50196"/>
                  </a:cubicBezTo>
                  <a:cubicBezTo>
                    <a:pt x="140021" y="49987"/>
                    <a:pt x="140063" y="49777"/>
                    <a:pt x="140063" y="49526"/>
                  </a:cubicBezTo>
                  <a:cubicBezTo>
                    <a:pt x="139979" y="48836"/>
                    <a:pt x="140000" y="48145"/>
                    <a:pt x="140000" y="47455"/>
                  </a:cubicBezTo>
                  <a:close/>
                  <a:moveTo>
                    <a:pt x="122633" y="1465"/>
                  </a:moveTo>
                  <a:cubicBezTo>
                    <a:pt x="122424" y="1339"/>
                    <a:pt x="122257" y="1151"/>
                    <a:pt x="122006" y="1214"/>
                  </a:cubicBezTo>
                  <a:cubicBezTo>
                    <a:pt x="121273" y="1339"/>
                    <a:pt x="120541" y="1381"/>
                    <a:pt x="119976" y="1946"/>
                  </a:cubicBezTo>
                  <a:cubicBezTo>
                    <a:pt x="119913" y="1988"/>
                    <a:pt x="119851" y="2051"/>
                    <a:pt x="119788" y="2072"/>
                  </a:cubicBezTo>
                  <a:cubicBezTo>
                    <a:pt x="119600" y="2176"/>
                    <a:pt x="119453" y="2323"/>
                    <a:pt x="119348" y="2490"/>
                  </a:cubicBezTo>
                  <a:cubicBezTo>
                    <a:pt x="119139" y="2804"/>
                    <a:pt x="118825" y="3034"/>
                    <a:pt x="118846" y="3473"/>
                  </a:cubicBezTo>
                  <a:cubicBezTo>
                    <a:pt x="118846" y="3515"/>
                    <a:pt x="118846" y="3536"/>
                    <a:pt x="118825" y="3536"/>
                  </a:cubicBezTo>
                  <a:cubicBezTo>
                    <a:pt x="118742" y="3578"/>
                    <a:pt x="118658" y="3662"/>
                    <a:pt x="118595" y="3662"/>
                  </a:cubicBezTo>
                  <a:cubicBezTo>
                    <a:pt x="118532" y="3662"/>
                    <a:pt x="118449" y="3620"/>
                    <a:pt x="118407" y="3536"/>
                  </a:cubicBezTo>
                  <a:cubicBezTo>
                    <a:pt x="118302" y="3348"/>
                    <a:pt x="118198" y="3139"/>
                    <a:pt x="118093" y="2929"/>
                  </a:cubicBezTo>
                  <a:cubicBezTo>
                    <a:pt x="117758" y="2406"/>
                    <a:pt x="117361" y="1904"/>
                    <a:pt x="116838" y="1569"/>
                  </a:cubicBezTo>
                  <a:lnTo>
                    <a:pt x="116670" y="1423"/>
                  </a:lnTo>
                  <a:cubicBezTo>
                    <a:pt x="116231" y="942"/>
                    <a:pt x="115666" y="753"/>
                    <a:pt x="115059" y="628"/>
                  </a:cubicBezTo>
                  <a:cubicBezTo>
                    <a:pt x="114494" y="523"/>
                    <a:pt x="114327" y="691"/>
                    <a:pt x="114327" y="1256"/>
                  </a:cubicBezTo>
                  <a:lnTo>
                    <a:pt x="114327" y="1297"/>
                  </a:lnTo>
                  <a:cubicBezTo>
                    <a:pt x="114285" y="1569"/>
                    <a:pt x="114390" y="1800"/>
                    <a:pt x="114641" y="1904"/>
                  </a:cubicBezTo>
                  <a:cubicBezTo>
                    <a:pt x="114892" y="2051"/>
                    <a:pt x="115101" y="2260"/>
                    <a:pt x="115289" y="2469"/>
                  </a:cubicBezTo>
                  <a:cubicBezTo>
                    <a:pt x="115352" y="2532"/>
                    <a:pt x="115415" y="2616"/>
                    <a:pt x="115498" y="2637"/>
                  </a:cubicBezTo>
                  <a:cubicBezTo>
                    <a:pt x="116001" y="2950"/>
                    <a:pt x="116461" y="3306"/>
                    <a:pt x="116963" y="3620"/>
                  </a:cubicBezTo>
                  <a:cubicBezTo>
                    <a:pt x="117068" y="3662"/>
                    <a:pt x="117172" y="3704"/>
                    <a:pt x="117256" y="3787"/>
                  </a:cubicBezTo>
                  <a:cubicBezTo>
                    <a:pt x="117361" y="3871"/>
                    <a:pt x="117382" y="3976"/>
                    <a:pt x="117340" y="4101"/>
                  </a:cubicBezTo>
                  <a:cubicBezTo>
                    <a:pt x="117298" y="4227"/>
                    <a:pt x="117172" y="4331"/>
                    <a:pt x="117047" y="4331"/>
                  </a:cubicBezTo>
                  <a:cubicBezTo>
                    <a:pt x="116984" y="4331"/>
                    <a:pt x="116942" y="4331"/>
                    <a:pt x="116879" y="4310"/>
                  </a:cubicBezTo>
                  <a:cubicBezTo>
                    <a:pt x="116524" y="4164"/>
                    <a:pt x="116147" y="4017"/>
                    <a:pt x="115791" y="3850"/>
                  </a:cubicBezTo>
                  <a:cubicBezTo>
                    <a:pt x="115498" y="3683"/>
                    <a:pt x="115185" y="3599"/>
                    <a:pt x="114871" y="3578"/>
                  </a:cubicBezTo>
                  <a:cubicBezTo>
                    <a:pt x="114494" y="3557"/>
                    <a:pt x="114159" y="3536"/>
                    <a:pt x="113804" y="3536"/>
                  </a:cubicBezTo>
                  <a:cubicBezTo>
                    <a:pt x="113239" y="3536"/>
                    <a:pt x="112695" y="3536"/>
                    <a:pt x="112151" y="3557"/>
                  </a:cubicBezTo>
                  <a:cubicBezTo>
                    <a:pt x="111858" y="3557"/>
                    <a:pt x="111565" y="3578"/>
                    <a:pt x="111314" y="3641"/>
                  </a:cubicBezTo>
                  <a:cubicBezTo>
                    <a:pt x="110519" y="3766"/>
                    <a:pt x="109744" y="3892"/>
                    <a:pt x="108949" y="4059"/>
                  </a:cubicBezTo>
                  <a:cubicBezTo>
                    <a:pt x="108531" y="4143"/>
                    <a:pt x="108154" y="4206"/>
                    <a:pt x="107757" y="4352"/>
                  </a:cubicBezTo>
                  <a:cubicBezTo>
                    <a:pt x="107045" y="4603"/>
                    <a:pt x="106334" y="4875"/>
                    <a:pt x="105643" y="5189"/>
                  </a:cubicBezTo>
                  <a:cubicBezTo>
                    <a:pt x="105120" y="5419"/>
                    <a:pt x="104618" y="5712"/>
                    <a:pt x="104179" y="6047"/>
                  </a:cubicBezTo>
                  <a:cubicBezTo>
                    <a:pt x="103154" y="6779"/>
                    <a:pt x="102212" y="7616"/>
                    <a:pt x="101417" y="8579"/>
                  </a:cubicBezTo>
                  <a:cubicBezTo>
                    <a:pt x="101270" y="8788"/>
                    <a:pt x="101082" y="8997"/>
                    <a:pt x="100957" y="9227"/>
                  </a:cubicBezTo>
                  <a:cubicBezTo>
                    <a:pt x="100643" y="9751"/>
                    <a:pt x="100371" y="10315"/>
                    <a:pt x="100099" y="10839"/>
                  </a:cubicBezTo>
                  <a:cubicBezTo>
                    <a:pt x="99994" y="11048"/>
                    <a:pt x="99889" y="11215"/>
                    <a:pt x="99722" y="11383"/>
                  </a:cubicBezTo>
                  <a:cubicBezTo>
                    <a:pt x="99513" y="11613"/>
                    <a:pt x="99304" y="11885"/>
                    <a:pt x="99283" y="12220"/>
                  </a:cubicBezTo>
                  <a:cubicBezTo>
                    <a:pt x="99220" y="12659"/>
                    <a:pt x="99220" y="13140"/>
                    <a:pt x="99199" y="13580"/>
                  </a:cubicBezTo>
                  <a:cubicBezTo>
                    <a:pt x="99199" y="13726"/>
                    <a:pt x="99220" y="13893"/>
                    <a:pt x="99283" y="14019"/>
                  </a:cubicBezTo>
                  <a:cubicBezTo>
                    <a:pt x="99408" y="14458"/>
                    <a:pt x="99492" y="14898"/>
                    <a:pt x="99513" y="15358"/>
                  </a:cubicBezTo>
                  <a:cubicBezTo>
                    <a:pt x="99534" y="16216"/>
                    <a:pt x="99952" y="16906"/>
                    <a:pt x="100538" y="17450"/>
                  </a:cubicBezTo>
                  <a:cubicBezTo>
                    <a:pt x="101312" y="17388"/>
                    <a:pt x="102086" y="17346"/>
                    <a:pt x="102819" y="17325"/>
                  </a:cubicBezTo>
                  <a:cubicBezTo>
                    <a:pt x="103091" y="17325"/>
                    <a:pt x="103342" y="17241"/>
                    <a:pt x="103551" y="17074"/>
                  </a:cubicBezTo>
                  <a:cubicBezTo>
                    <a:pt x="104137" y="16655"/>
                    <a:pt x="104765" y="16237"/>
                    <a:pt x="105371" y="15818"/>
                  </a:cubicBezTo>
                  <a:cubicBezTo>
                    <a:pt x="105476" y="15756"/>
                    <a:pt x="105581" y="15672"/>
                    <a:pt x="105664" y="15567"/>
                  </a:cubicBezTo>
                  <a:cubicBezTo>
                    <a:pt x="106208" y="14835"/>
                    <a:pt x="106899" y="14228"/>
                    <a:pt x="107589" y="13663"/>
                  </a:cubicBezTo>
                  <a:cubicBezTo>
                    <a:pt x="107757" y="13559"/>
                    <a:pt x="107861" y="13391"/>
                    <a:pt x="107966" y="13245"/>
                  </a:cubicBezTo>
                  <a:cubicBezTo>
                    <a:pt x="108280" y="12784"/>
                    <a:pt x="108594" y="12324"/>
                    <a:pt x="108908" y="11885"/>
                  </a:cubicBezTo>
                  <a:cubicBezTo>
                    <a:pt x="109054" y="11696"/>
                    <a:pt x="109221" y="11508"/>
                    <a:pt x="109410" y="11320"/>
                  </a:cubicBezTo>
                  <a:cubicBezTo>
                    <a:pt x="109472" y="11278"/>
                    <a:pt x="109577" y="11236"/>
                    <a:pt x="109661" y="11383"/>
                  </a:cubicBezTo>
                  <a:cubicBezTo>
                    <a:pt x="109619" y="11592"/>
                    <a:pt x="109556" y="11801"/>
                    <a:pt x="109452" y="12010"/>
                  </a:cubicBezTo>
                  <a:cubicBezTo>
                    <a:pt x="109347" y="12220"/>
                    <a:pt x="109221" y="12429"/>
                    <a:pt x="109054" y="12638"/>
                  </a:cubicBezTo>
                  <a:cubicBezTo>
                    <a:pt x="108531" y="13370"/>
                    <a:pt x="108196" y="14207"/>
                    <a:pt x="107840" y="14981"/>
                  </a:cubicBezTo>
                  <a:cubicBezTo>
                    <a:pt x="107736" y="15212"/>
                    <a:pt x="107673" y="15463"/>
                    <a:pt x="107799" y="15693"/>
                  </a:cubicBezTo>
                  <a:cubicBezTo>
                    <a:pt x="108426" y="15777"/>
                    <a:pt x="108426" y="15777"/>
                    <a:pt x="108908" y="15505"/>
                  </a:cubicBezTo>
                  <a:cubicBezTo>
                    <a:pt x="109138" y="15379"/>
                    <a:pt x="109368" y="15212"/>
                    <a:pt x="109619" y="15044"/>
                  </a:cubicBezTo>
                  <a:cubicBezTo>
                    <a:pt x="109891" y="14835"/>
                    <a:pt x="110184" y="14584"/>
                    <a:pt x="110477" y="14375"/>
                  </a:cubicBezTo>
                  <a:cubicBezTo>
                    <a:pt x="110707" y="14228"/>
                    <a:pt x="110895" y="14019"/>
                    <a:pt x="111084" y="13789"/>
                  </a:cubicBezTo>
                  <a:cubicBezTo>
                    <a:pt x="111607" y="13161"/>
                    <a:pt x="112151" y="12554"/>
                    <a:pt x="112674" y="11927"/>
                  </a:cubicBezTo>
                  <a:cubicBezTo>
                    <a:pt x="112904" y="11655"/>
                    <a:pt x="113113" y="11404"/>
                    <a:pt x="113322" y="11131"/>
                  </a:cubicBezTo>
                  <a:cubicBezTo>
                    <a:pt x="113532" y="10880"/>
                    <a:pt x="113741" y="10587"/>
                    <a:pt x="114013" y="10274"/>
                  </a:cubicBezTo>
                  <a:cubicBezTo>
                    <a:pt x="114180" y="10671"/>
                    <a:pt x="114076" y="11027"/>
                    <a:pt x="114055" y="11320"/>
                  </a:cubicBezTo>
                  <a:cubicBezTo>
                    <a:pt x="114766" y="12554"/>
                    <a:pt x="115750" y="13412"/>
                    <a:pt x="116796" y="14249"/>
                  </a:cubicBezTo>
                  <a:cubicBezTo>
                    <a:pt x="117298" y="14647"/>
                    <a:pt x="117905" y="14856"/>
                    <a:pt x="118511" y="15002"/>
                  </a:cubicBezTo>
                  <a:cubicBezTo>
                    <a:pt x="119139" y="15170"/>
                    <a:pt x="119809" y="15191"/>
                    <a:pt x="120499" y="15170"/>
                  </a:cubicBezTo>
                  <a:cubicBezTo>
                    <a:pt x="120625" y="15170"/>
                    <a:pt x="120750" y="15107"/>
                    <a:pt x="120876" y="15086"/>
                  </a:cubicBezTo>
                  <a:cubicBezTo>
                    <a:pt x="120939" y="14835"/>
                    <a:pt x="120960" y="14584"/>
                    <a:pt x="120750" y="14375"/>
                  </a:cubicBezTo>
                  <a:cubicBezTo>
                    <a:pt x="120667" y="14312"/>
                    <a:pt x="120625" y="14144"/>
                    <a:pt x="120604" y="14019"/>
                  </a:cubicBezTo>
                  <a:cubicBezTo>
                    <a:pt x="120562" y="13831"/>
                    <a:pt x="120646" y="13684"/>
                    <a:pt x="120813" y="13580"/>
                  </a:cubicBezTo>
                  <a:cubicBezTo>
                    <a:pt x="120960" y="13496"/>
                    <a:pt x="121148" y="13496"/>
                    <a:pt x="121273" y="13621"/>
                  </a:cubicBezTo>
                  <a:cubicBezTo>
                    <a:pt x="121399" y="13747"/>
                    <a:pt x="121566" y="13893"/>
                    <a:pt x="121671" y="14040"/>
                  </a:cubicBezTo>
                  <a:cubicBezTo>
                    <a:pt x="121776" y="14249"/>
                    <a:pt x="121964" y="14417"/>
                    <a:pt x="122089" y="14563"/>
                  </a:cubicBezTo>
                  <a:cubicBezTo>
                    <a:pt x="122320" y="14835"/>
                    <a:pt x="122529" y="15065"/>
                    <a:pt x="122738" y="15358"/>
                  </a:cubicBezTo>
                  <a:cubicBezTo>
                    <a:pt x="122926" y="15588"/>
                    <a:pt x="123115" y="15777"/>
                    <a:pt x="123387" y="15839"/>
                  </a:cubicBezTo>
                  <a:cubicBezTo>
                    <a:pt x="123575" y="15902"/>
                    <a:pt x="123742" y="16007"/>
                    <a:pt x="123910" y="16090"/>
                  </a:cubicBezTo>
                  <a:cubicBezTo>
                    <a:pt x="124056" y="16132"/>
                    <a:pt x="124182" y="16195"/>
                    <a:pt x="124286" y="16195"/>
                  </a:cubicBezTo>
                  <a:lnTo>
                    <a:pt x="125228" y="16195"/>
                  </a:lnTo>
                  <a:cubicBezTo>
                    <a:pt x="125458" y="15923"/>
                    <a:pt x="125667" y="15693"/>
                    <a:pt x="125772" y="15358"/>
                  </a:cubicBezTo>
                  <a:cubicBezTo>
                    <a:pt x="125877" y="15044"/>
                    <a:pt x="126044" y="14730"/>
                    <a:pt x="126086" y="14375"/>
                  </a:cubicBezTo>
                  <a:cubicBezTo>
                    <a:pt x="126086" y="14354"/>
                    <a:pt x="126107" y="14312"/>
                    <a:pt x="126149" y="14270"/>
                  </a:cubicBezTo>
                  <a:cubicBezTo>
                    <a:pt x="126170" y="14249"/>
                    <a:pt x="126211" y="14228"/>
                    <a:pt x="126253" y="14228"/>
                  </a:cubicBezTo>
                  <a:cubicBezTo>
                    <a:pt x="126295" y="14228"/>
                    <a:pt x="126358" y="14249"/>
                    <a:pt x="126379" y="14312"/>
                  </a:cubicBezTo>
                  <a:cubicBezTo>
                    <a:pt x="126421" y="14375"/>
                    <a:pt x="126421" y="14479"/>
                    <a:pt x="126462" y="14563"/>
                  </a:cubicBezTo>
                  <a:cubicBezTo>
                    <a:pt x="126483" y="14730"/>
                    <a:pt x="126462" y="14898"/>
                    <a:pt x="126588" y="15044"/>
                  </a:cubicBezTo>
                  <a:cubicBezTo>
                    <a:pt x="127090" y="14940"/>
                    <a:pt x="127237" y="14793"/>
                    <a:pt x="127258" y="14354"/>
                  </a:cubicBezTo>
                  <a:cubicBezTo>
                    <a:pt x="127299" y="13831"/>
                    <a:pt x="127299" y="13287"/>
                    <a:pt x="127320" y="12764"/>
                  </a:cubicBezTo>
                  <a:cubicBezTo>
                    <a:pt x="127320" y="12429"/>
                    <a:pt x="127258" y="12073"/>
                    <a:pt x="127404" y="11759"/>
                  </a:cubicBezTo>
                  <a:cubicBezTo>
                    <a:pt x="127446" y="11655"/>
                    <a:pt x="127425" y="11529"/>
                    <a:pt x="127425" y="11424"/>
                  </a:cubicBezTo>
                  <a:cubicBezTo>
                    <a:pt x="127425" y="10169"/>
                    <a:pt x="127111" y="8997"/>
                    <a:pt x="126379" y="7951"/>
                  </a:cubicBezTo>
                  <a:cubicBezTo>
                    <a:pt x="126002" y="7428"/>
                    <a:pt x="125646" y="6884"/>
                    <a:pt x="125270" y="6361"/>
                  </a:cubicBezTo>
                  <a:cubicBezTo>
                    <a:pt x="125207" y="6256"/>
                    <a:pt x="125123" y="6152"/>
                    <a:pt x="125019" y="6068"/>
                  </a:cubicBezTo>
                  <a:cubicBezTo>
                    <a:pt x="124537" y="5733"/>
                    <a:pt x="124056" y="5378"/>
                    <a:pt x="123554" y="5064"/>
                  </a:cubicBezTo>
                  <a:cubicBezTo>
                    <a:pt x="122508" y="4436"/>
                    <a:pt x="122696" y="4499"/>
                    <a:pt x="121294" y="4520"/>
                  </a:cubicBezTo>
                  <a:cubicBezTo>
                    <a:pt x="120960" y="4520"/>
                    <a:pt x="120834" y="4394"/>
                    <a:pt x="120708" y="4080"/>
                  </a:cubicBezTo>
                  <a:cubicBezTo>
                    <a:pt x="120960" y="3787"/>
                    <a:pt x="121169" y="3453"/>
                    <a:pt x="121483" y="3181"/>
                  </a:cubicBezTo>
                  <a:cubicBezTo>
                    <a:pt x="121713" y="2971"/>
                    <a:pt x="121964" y="2762"/>
                    <a:pt x="122215" y="2553"/>
                  </a:cubicBezTo>
                  <a:cubicBezTo>
                    <a:pt x="122592" y="2323"/>
                    <a:pt x="122717" y="1967"/>
                    <a:pt x="122633" y="1465"/>
                  </a:cubicBezTo>
                  <a:close/>
                  <a:moveTo>
                    <a:pt x="17785" y="51242"/>
                  </a:moveTo>
                  <a:cubicBezTo>
                    <a:pt x="17555" y="51995"/>
                    <a:pt x="17346" y="52707"/>
                    <a:pt x="17137" y="53418"/>
                  </a:cubicBezTo>
                  <a:cubicBezTo>
                    <a:pt x="17116" y="53460"/>
                    <a:pt x="17116" y="53523"/>
                    <a:pt x="17116" y="53565"/>
                  </a:cubicBezTo>
                  <a:cubicBezTo>
                    <a:pt x="17137" y="53899"/>
                    <a:pt x="17011" y="54255"/>
                    <a:pt x="16948" y="54569"/>
                  </a:cubicBezTo>
                  <a:cubicBezTo>
                    <a:pt x="16823" y="55134"/>
                    <a:pt x="16634" y="55741"/>
                    <a:pt x="16739" y="56327"/>
                  </a:cubicBezTo>
                  <a:cubicBezTo>
                    <a:pt x="16739" y="56389"/>
                    <a:pt x="16739" y="56431"/>
                    <a:pt x="16718" y="56494"/>
                  </a:cubicBezTo>
                  <a:cubicBezTo>
                    <a:pt x="16634" y="56850"/>
                    <a:pt x="16697" y="57205"/>
                    <a:pt x="16760" y="57561"/>
                  </a:cubicBezTo>
                  <a:cubicBezTo>
                    <a:pt x="16802" y="57707"/>
                    <a:pt x="16844" y="57833"/>
                    <a:pt x="16823" y="57959"/>
                  </a:cubicBezTo>
                  <a:cubicBezTo>
                    <a:pt x="16760" y="58147"/>
                    <a:pt x="16823" y="58293"/>
                    <a:pt x="16865" y="58461"/>
                  </a:cubicBezTo>
                  <a:cubicBezTo>
                    <a:pt x="16885" y="58586"/>
                    <a:pt x="16948" y="58712"/>
                    <a:pt x="16948" y="58837"/>
                  </a:cubicBezTo>
                  <a:cubicBezTo>
                    <a:pt x="16969" y="59172"/>
                    <a:pt x="16948" y="59507"/>
                    <a:pt x="16969" y="59821"/>
                  </a:cubicBezTo>
                  <a:cubicBezTo>
                    <a:pt x="16969" y="60135"/>
                    <a:pt x="17137" y="60448"/>
                    <a:pt x="17011" y="60762"/>
                  </a:cubicBezTo>
                  <a:cubicBezTo>
                    <a:pt x="16969" y="60846"/>
                    <a:pt x="17011" y="60951"/>
                    <a:pt x="17032" y="61055"/>
                  </a:cubicBezTo>
                  <a:cubicBezTo>
                    <a:pt x="17157" y="61536"/>
                    <a:pt x="17074" y="62060"/>
                    <a:pt x="17304" y="62541"/>
                  </a:cubicBezTo>
                  <a:cubicBezTo>
                    <a:pt x="17346" y="62562"/>
                    <a:pt x="17304" y="62625"/>
                    <a:pt x="17346" y="62645"/>
                  </a:cubicBezTo>
                  <a:cubicBezTo>
                    <a:pt x="17367" y="63210"/>
                    <a:pt x="17597" y="63796"/>
                    <a:pt x="17555" y="64403"/>
                  </a:cubicBezTo>
                  <a:cubicBezTo>
                    <a:pt x="17555" y="64466"/>
                    <a:pt x="17597" y="64570"/>
                    <a:pt x="17597" y="64675"/>
                  </a:cubicBezTo>
                  <a:cubicBezTo>
                    <a:pt x="17618" y="64780"/>
                    <a:pt x="17681" y="64884"/>
                    <a:pt x="17681" y="65031"/>
                  </a:cubicBezTo>
                  <a:cubicBezTo>
                    <a:pt x="17681" y="65491"/>
                    <a:pt x="17722" y="65972"/>
                    <a:pt x="17827" y="66412"/>
                  </a:cubicBezTo>
                  <a:cubicBezTo>
                    <a:pt x="17932" y="66851"/>
                    <a:pt x="18057" y="67332"/>
                    <a:pt x="18141" y="67772"/>
                  </a:cubicBezTo>
                  <a:cubicBezTo>
                    <a:pt x="18246" y="68127"/>
                    <a:pt x="18413" y="68525"/>
                    <a:pt x="18392" y="68923"/>
                  </a:cubicBezTo>
                  <a:cubicBezTo>
                    <a:pt x="18392" y="69048"/>
                    <a:pt x="18434" y="69215"/>
                    <a:pt x="18497" y="69362"/>
                  </a:cubicBezTo>
                  <a:cubicBezTo>
                    <a:pt x="18622" y="69780"/>
                    <a:pt x="18852" y="70157"/>
                    <a:pt x="18810" y="70575"/>
                  </a:cubicBezTo>
                  <a:cubicBezTo>
                    <a:pt x="19082" y="70806"/>
                    <a:pt x="19396" y="70847"/>
                    <a:pt x="19752" y="70847"/>
                  </a:cubicBezTo>
                  <a:cubicBezTo>
                    <a:pt x="20589" y="70827"/>
                    <a:pt x="21426" y="70847"/>
                    <a:pt x="22263" y="70847"/>
                  </a:cubicBezTo>
                  <a:cubicBezTo>
                    <a:pt x="22409" y="70847"/>
                    <a:pt x="22598" y="70847"/>
                    <a:pt x="22744" y="70806"/>
                  </a:cubicBezTo>
                  <a:cubicBezTo>
                    <a:pt x="23330" y="70638"/>
                    <a:pt x="23895" y="70534"/>
                    <a:pt x="24481" y="70534"/>
                  </a:cubicBezTo>
                  <a:cubicBezTo>
                    <a:pt x="25046" y="70534"/>
                    <a:pt x="25611" y="70408"/>
                    <a:pt x="26155" y="70262"/>
                  </a:cubicBezTo>
                  <a:cubicBezTo>
                    <a:pt x="26971" y="70011"/>
                    <a:pt x="27766" y="69759"/>
                    <a:pt x="28582" y="69467"/>
                  </a:cubicBezTo>
                  <a:cubicBezTo>
                    <a:pt x="28854" y="69383"/>
                    <a:pt x="29084" y="69278"/>
                    <a:pt x="29314" y="69132"/>
                  </a:cubicBezTo>
                  <a:cubicBezTo>
                    <a:pt x="29816" y="68839"/>
                    <a:pt x="30277" y="68525"/>
                    <a:pt x="30758" y="68211"/>
                  </a:cubicBezTo>
                  <a:cubicBezTo>
                    <a:pt x="30842" y="68169"/>
                    <a:pt x="30946" y="68127"/>
                    <a:pt x="31009" y="68107"/>
                  </a:cubicBezTo>
                  <a:cubicBezTo>
                    <a:pt x="31532" y="67876"/>
                    <a:pt x="32055" y="67646"/>
                    <a:pt x="32557" y="67374"/>
                  </a:cubicBezTo>
                  <a:cubicBezTo>
                    <a:pt x="33059" y="67123"/>
                    <a:pt x="33562" y="66809"/>
                    <a:pt x="33959" y="66412"/>
                  </a:cubicBezTo>
                  <a:cubicBezTo>
                    <a:pt x="34336" y="66035"/>
                    <a:pt x="34629" y="65596"/>
                    <a:pt x="34963" y="65177"/>
                  </a:cubicBezTo>
                  <a:cubicBezTo>
                    <a:pt x="34859" y="64884"/>
                    <a:pt x="34817" y="64633"/>
                    <a:pt x="34691" y="64361"/>
                  </a:cubicBezTo>
                  <a:cubicBezTo>
                    <a:pt x="34419" y="63901"/>
                    <a:pt x="34273" y="63399"/>
                    <a:pt x="34106" y="62876"/>
                  </a:cubicBezTo>
                  <a:cubicBezTo>
                    <a:pt x="34064" y="62666"/>
                    <a:pt x="33980" y="62478"/>
                    <a:pt x="33896" y="62311"/>
                  </a:cubicBezTo>
                  <a:cubicBezTo>
                    <a:pt x="33352" y="61055"/>
                    <a:pt x="32829" y="59800"/>
                    <a:pt x="32285" y="58544"/>
                  </a:cubicBezTo>
                  <a:cubicBezTo>
                    <a:pt x="32097" y="58147"/>
                    <a:pt x="31930" y="57728"/>
                    <a:pt x="31762" y="57331"/>
                  </a:cubicBezTo>
                  <a:cubicBezTo>
                    <a:pt x="31658" y="57310"/>
                    <a:pt x="31553" y="57268"/>
                    <a:pt x="31469" y="57247"/>
                  </a:cubicBezTo>
                  <a:cubicBezTo>
                    <a:pt x="30967" y="57205"/>
                    <a:pt x="30444" y="57143"/>
                    <a:pt x="29942" y="57080"/>
                  </a:cubicBezTo>
                  <a:cubicBezTo>
                    <a:pt x="29189" y="56933"/>
                    <a:pt x="28435" y="56787"/>
                    <a:pt x="27682" y="56619"/>
                  </a:cubicBezTo>
                  <a:cubicBezTo>
                    <a:pt x="27640" y="56619"/>
                    <a:pt x="27598" y="56599"/>
                    <a:pt x="27577" y="56599"/>
                  </a:cubicBezTo>
                  <a:cubicBezTo>
                    <a:pt x="27305" y="56473"/>
                    <a:pt x="26992" y="56389"/>
                    <a:pt x="26699" y="56368"/>
                  </a:cubicBezTo>
                  <a:cubicBezTo>
                    <a:pt x="26489" y="56327"/>
                    <a:pt x="26280" y="56285"/>
                    <a:pt x="26113" y="56201"/>
                  </a:cubicBezTo>
                  <a:cubicBezTo>
                    <a:pt x="25276" y="55887"/>
                    <a:pt x="24544" y="55469"/>
                    <a:pt x="23853" y="54904"/>
                  </a:cubicBezTo>
                  <a:cubicBezTo>
                    <a:pt x="23560" y="54653"/>
                    <a:pt x="23393" y="54381"/>
                    <a:pt x="23204" y="54067"/>
                  </a:cubicBezTo>
                  <a:cubicBezTo>
                    <a:pt x="23100" y="53858"/>
                    <a:pt x="23121" y="53606"/>
                    <a:pt x="23288" y="53565"/>
                  </a:cubicBezTo>
                  <a:cubicBezTo>
                    <a:pt x="23455" y="53481"/>
                    <a:pt x="23623" y="53586"/>
                    <a:pt x="23727" y="53753"/>
                  </a:cubicBezTo>
                  <a:cubicBezTo>
                    <a:pt x="24125" y="54276"/>
                    <a:pt x="24648" y="54590"/>
                    <a:pt x="25192" y="54904"/>
                  </a:cubicBezTo>
                  <a:cubicBezTo>
                    <a:pt x="25757" y="55238"/>
                    <a:pt x="26364" y="55531"/>
                    <a:pt x="27054" y="55552"/>
                  </a:cubicBezTo>
                  <a:cubicBezTo>
                    <a:pt x="27264" y="55573"/>
                    <a:pt x="27494" y="55657"/>
                    <a:pt x="27703" y="55699"/>
                  </a:cubicBezTo>
                  <a:cubicBezTo>
                    <a:pt x="27954" y="55782"/>
                    <a:pt x="28247" y="55866"/>
                    <a:pt x="28519" y="55908"/>
                  </a:cubicBezTo>
                  <a:cubicBezTo>
                    <a:pt x="28728" y="55971"/>
                    <a:pt x="28958" y="55992"/>
                    <a:pt x="29189" y="56054"/>
                  </a:cubicBezTo>
                  <a:cubicBezTo>
                    <a:pt x="29733" y="56201"/>
                    <a:pt x="30318" y="56264"/>
                    <a:pt x="30862" y="56285"/>
                  </a:cubicBezTo>
                  <a:cubicBezTo>
                    <a:pt x="30946" y="56285"/>
                    <a:pt x="31051" y="56285"/>
                    <a:pt x="31176" y="56264"/>
                  </a:cubicBezTo>
                  <a:cubicBezTo>
                    <a:pt x="31072" y="56054"/>
                    <a:pt x="30988" y="55866"/>
                    <a:pt x="30904" y="55699"/>
                  </a:cubicBezTo>
                  <a:cubicBezTo>
                    <a:pt x="30444" y="54862"/>
                    <a:pt x="30026" y="54025"/>
                    <a:pt x="29691" y="53146"/>
                  </a:cubicBezTo>
                  <a:cubicBezTo>
                    <a:pt x="29607" y="52937"/>
                    <a:pt x="29481" y="52728"/>
                    <a:pt x="29377" y="52539"/>
                  </a:cubicBezTo>
                  <a:cubicBezTo>
                    <a:pt x="29105" y="52016"/>
                    <a:pt x="28833" y="51493"/>
                    <a:pt x="28540" y="50970"/>
                  </a:cubicBezTo>
                  <a:cubicBezTo>
                    <a:pt x="28477" y="50865"/>
                    <a:pt x="28414" y="50761"/>
                    <a:pt x="28331" y="50635"/>
                  </a:cubicBezTo>
                  <a:cubicBezTo>
                    <a:pt x="28163" y="50698"/>
                    <a:pt x="28059" y="50719"/>
                    <a:pt x="27933" y="50761"/>
                  </a:cubicBezTo>
                  <a:cubicBezTo>
                    <a:pt x="27682" y="50845"/>
                    <a:pt x="27389" y="50949"/>
                    <a:pt x="27117" y="50991"/>
                  </a:cubicBezTo>
                  <a:cubicBezTo>
                    <a:pt x="26322" y="51158"/>
                    <a:pt x="25527" y="51326"/>
                    <a:pt x="24711" y="51472"/>
                  </a:cubicBezTo>
                  <a:cubicBezTo>
                    <a:pt x="24481" y="51514"/>
                    <a:pt x="24230" y="51598"/>
                    <a:pt x="23979" y="51598"/>
                  </a:cubicBezTo>
                  <a:cubicBezTo>
                    <a:pt x="23204" y="51598"/>
                    <a:pt x="22388" y="51661"/>
                    <a:pt x="21614" y="51514"/>
                  </a:cubicBezTo>
                  <a:cubicBezTo>
                    <a:pt x="21154" y="51451"/>
                    <a:pt x="20694" y="51451"/>
                    <a:pt x="20254" y="51451"/>
                  </a:cubicBezTo>
                  <a:cubicBezTo>
                    <a:pt x="19522" y="51451"/>
                    <a:pt x="18810" y="51451"/>
                    <a:pt x="18099" y="51242"/>
                  </a:cubicBezTo>
                  <a:cubicBezTo>
                    <a:pt x="17994" y="51263"/>
                    <a:pt x="17953" y="51263"/>
                    <a:pt x="17785" y="51242"/>
                  </a:cubicBezTo>
                  <a:close/>
                  <a:moveTo>
                    <a:pt x="12345" y="43940"/>
                  </a:moveTo>
                  <a:cubicBezTo>
                    <a:pt x="12512" y="44463"/>
                    <a:pt x="12638" y="44902"/>
                    <a:pt x="12764" y="45342"/>
                  </a:cubicBezTo>
                  <a:cubicBezTo>
                    <a:pt x="12847" y="45614"/>
                    <a:pt x="12910" y="45844"/>
                    <a:pt x="13036" y="46116"/>
                  </a:cubicBezTo>
                  <a:cubicBezTo>
                    <a:pt x="13245" y="46597"/>
                    <a:pt x="13475" y="47099"/>
                    <a:pt x="13684" y="47622"/>
                  </a:cubicBezTo>
                  <a:cubicBezTo>
                    <a:pt x="13789" y="47894"/>
                    <a:pt x="13914" y="48145"/>
                    <a:pt x="14103" y="48355"/>
                  </a:cubicBezTo>
                  <a:cubicBezTo>
                    <a:pt x="14207" y="48480"/>
                    <a:pt x="14333" y="48627"/>
                    <a:pt x="14375" y="48773"/>
                  </a:cubicBezTo>
                  <a:cubicBezTo>
                    <a:pt x="14500" y="49045"/>
                    <a:pt x="14647" y="49192"/>
                    <a:pt x="14877" y="49296"/>
                  </a:cubicBezTo>
                  <a:cubicBezTo>
                    <a:pt x="15567" y="49568"/>
                    <a:pt x="16132" y="49987"/>
                    <a:pt x="16760" y="50342"/>
                  </a:cubicBezTo>
                  <a:cubicBezTo>
                    <a:pt x="16781" y="50363"/>
                    <a:pt x="16823" y="50405"/>
                    <a:pt x="16865" y="50405"/>
                  </a:cubicBezTo>
                  <a:cubicBezTo>
                    <a:pt x="17032" y="50447"/>
                    <a:pt x="17178" y="50531"/>
                    <a:pt x="17346" y="50552"/>
                  </a:cubicBezTo>
                  <a:cubicBezTo>
                    <a:pt x="17597" y="50573"/>
                    <a:pt x="17869" y="50635"/>
                    <a:pt x="18120" y="50573"/>
                  </a:cubicBezTo>
                  <a:cubicBezTo>
                    <a:pt x="18580" y="50531"/>
                    <a:pt x="18999" y="50552"/>
                    <a:pt x="19438" y="50552"/>
                  </a:cubicBezTo>
                  <a:cubicBezTo>
                    <a:pt x="20317" y="50531"/>
                    <a:pt x="21217" y="50635"/>
                    <a:pt x="22095" y="50719"/>
                  </a:cubicBezTo>
                  <a:cubicBezTo>
                    <a:pt x="22891" y="50782"/>
                    <a:pt x="23644" y="50782"/>
                    <a:pt x="24439" y="50635"/>
                  </a:cubicBezTo>
                  <a:cubicBezTo>
                    <a:pt x="25025" y="50510"/>
                    <a:pt x="25632" y="50405"/>
                    <a:pt x="26217" y="50280"/>
                  </a:cubicBezTo>
                  <a:cubicBezTo>
                    <a:pt x="26636" y="50196"/>
                    <a:pt x="27075" y="50091"/>
                    <a:pt x="27473" y="49945"/>
                  </a:cubicBezTo>
                  <a:cubicBezTo>
                    <a:pt x="28163" y="49715"/>
                    <a:pt x="28854" y="49464"/>
                    <a:pt x="29523" y="49171"/>
                  </a:cubicBezTo>
                  <a:cubicBezTo>
                    <a:pt x="29712" y="49087"/>
                    <a:pt x="29921" y="49003"/>
                    <a:pt x="30088" y="48878"/>
                  </a:cubicBezTo>
                  <a:cubicBezTo>
                    <a:pt x="30716" y="48438"/>
                    <a:pt x="31365" y="47999"/>
                    <a:pt x="31971" y="47518"/>
                  </a:cubicBezTo>
                  <a:cubicBezTo>
                    <a:pt x="32536" y="47078"/>
                    <a:pt x="33080" y="46555"/>
                    <a:pt x="33436" y="45865"/>
                  </a:cubicBezTo>
                  <a:cubicBezTo>
                    <a:pt x="33666" y="45404"/>
                    <a:pt x="33959" y="44965"/>
                    <a:pt x="34210" y="44484"/>
                  </a:cubicBezTo>
                  <a:cubicBezTo>
                    <a:pt x="34315" y="44295"/>
                    <a:pt x="34399" y="44128"/>
                    <a:pt x="34482" y="43940"/>
                  </a:cubicBezTo>
                  <a:cubicBezTo>
                    <a:pt x="35110" y="42454"/>
                    <a:pt x="35424" y="40906"/>
                    <a:pt x="35382" y="39295"/>
                  </a:cubicBezTo>
                  <a:cubicBezTo>
                    <a:pt x="35382" y="38709"/>
                    <a:pt x="35424" y="38102"/>
                    <a:pt x="35382" y="37537"/>
                  </a:cubicBezTo>
                  <a:cubicBezTo>
                    <a:pt x="35361" y="36972"/>
                    <a:pt x="35340" y="36428"/>
                    <a:pt x="35256" y="35884"/>
                  </a:cubicBezTo>
                  <a:cubicBezTo>
                    <a:pt x="35173" y="35424"/>
                    <a:pt x="34963" y="34943"/>
                    <a:pt x="34733" y="34503"/>
                  </a:cubicBezTo>
                  <a:cubicBezTo>
                    <a:pt x="34629" y="34524"/>
                    <a:pt x="34587" y="34545"/>
                    <a:pt x="34503" y="34587"/>
                  </a:cubicBezTo>
                  <a:cubicBezTo>
                    <a:pt x="33855" y="34838"/>
                    <a:pt x="33478" y="34754"/>
                    <a:pt x="33039" y="34252"/>
                  </a:cubicBezTo>
                  <a:cubicBezTo>
                    <a:pt x="32913" y="34106"/>
                    <a:pt x="32767" y="33938"/>
                    <a:pt x="32662" y="33771"/>
                  </a:cubicBezTo>
                  <a:cubicBezTo>
                    <a:pt x="32536" y="33541"/>
                    <a:pt x="32411" y="33311"/>
                    <a:pt x="32202" y="33080"/>
                  </a:cubicBezTo>
                  <a:lnTo>
                    <a:pt x="31532" y="33729"/>
                  </a:lnTo>
                  <a:cubicBezTo>
                    <a:pt x="31239" y="34064"/>
                    <a:pt x="30862" y="34231"/>
                    <a:pt x="30423" y="34210"/>
                  </a:cubicBezTo>
                  <a:lnTo>
                    <a:pt x="30067" y="34210"/>
                  </a:lnTo>
                  <a:cubicBezTo>
                    <a:pt x="29502" y="34147"/>
                    <a:pt x="28979" y="33980"/>
                    <a:pt x="28540" y="33562"/>
                  </a:cubicBezTo>
                  <a:cubicBezTo>
                    <a:pt x="28184" y="33248"/>
                    <a:pt x="27912" y="32892"/>
                    <a:pt x="27661" y="32515"/>
                  </a:cubicBezTo>
                  <a:cubicBezTo>
                    <a:pt x="27598" y="32369"/>
                    <a:pt x="27494" y="32264"/>
                    <a:pt x="27389" y="32139"/>
                  </a:cubicBezTo>
                  <a:cubicBezTo>
                    <a:pt x="27243" y="32243"/>
                    <a:pt x="27138" y="32327"/>
                    <a:pt x="27075" y="32411"/>
                  </a:cubicBezTo>
                  <a:cubicBezTo>
                    <a:pt x="26929" y="32536"/>
                    <a:pt x="26782" y="32620"/>
                    <a:pt x="26573" y="32683"/>
                  </a:cubicBezTo>
                  <a:cubicBezTo>
                    <a:pt x="26050" y="32850"/>
                    <a:pt x="25527" y="32850"/>
                    <a:pt x="25004" y="32829"/>
                  </a:cubicBezTo>
                  <a:cubicBezTo>
                    <a:pt x="24816" y="32829"/>
                    <a:pt x="24690" y="32725"/>
                    <a:pt x="24564" y="32620"/>
                  </a:cubicBezTo>
                  <a:cubicBezTo>
                    <a:pt x="24418" y="32515"/>
                    <a:pt x="24292" y="32411"/>
                    <a:pt x="24146" y="32348"/>
                  </a:cubicBezTo>
                  <a:cubicBezTo>
                    <a:pt x="23874" y="32285"/>
                    <a:pt x="23727" y="32097"/>
                    <a:pt x="23581" y="31888"/>
                  </a:cubicBezTo>
                  <a:cubicBezTo>
                    <a:pt x="23518" y="31783"/>
                    <a:pt x="23476" y="31595"/>
                    <a:pt x="23288" y="31574"/>
                  </a:cubicBezTo>
                  <a:cubicBezTo>
                    <a:pt x="23016" y="32160"/>
                    <a:pt x="22932" y="32327"/>
                    <a:pt x="22514" y="32662"/>
                  </a:cubicBezTo>
                  <a:cubicBezTo>
                    <a:pt x="21907" y="33164"/>
                    <a:pt x="21259" y="33603"/>
                    <a:pt x="20484" y="33771"/>
                  </a:cubicBezTo>
                  <a:cubicBezTo>
                    <a:pt x="20129" y="33855"/>
                    <a:pt x="19794" y="33959"/>
                    <a:pt x="19438" y="34064"/>
                  </a:cubicBezTo>
                  <a:cubicBezTo>
                    <a:pt x="19334" y="34503"/>
                    <a:pt x="19459" y="34943"/>
                    <a:pt x="19250" y="35361"/>
                  </a:cubicBezTo>
                  <a:cubicBezTo>
                    <a:pt x="19041" y="35780"/>
                    <a:pt x="18748" y="36114"/>
                    <a:pt x="18434" y="36470"/>
                  </a:cubicBezTo>
                  <a:cubicBezTo>
                    <a:pt x="18120" y="36805"/>
                    <a:pt x="17660" y="36826"/>
                    <a:pt x="17283" y="37056"/>
                  </a:cubicBezTo>
                  <a:cubicBezTo>
                    <a:pt x="17283" y="37160"/>
                    <a:pt x="17304" y="37265"/>
                    <a:pt x="17304" y="37349"/>
                  </a:cubicBezTo>
                  <a:cubicBezTo>
                    <a:pt x="17304" y="37725"/>
                    <a:pt x="17346" y="38102"/>
                    <a:pt x="17283" y="38479"/>
                  </a:cubicBezTo>
                  <a:cubicBezTo>
                    <a:pt x="17178" y="39148"/>
                    <a:pt x="16760" y="39713"/>
                    <a:pt x="16237" y="40132"/>
                  </a:cubicBezTo>
                  <a:cubicBezTo>
                    <a:pt x="15965" y="40362"/>
                    <a:pt x="15672" y="40550"/>
                    <a:pt x="15379" y="40780"/>
                  </a:cubicBezTo>
                  <a:lnTo>
                    <a:pt x="15379" y="40885"/>
                  </a:lnTo>
                  <a:cubicBezTo>
                    <a:pt x="15567" y="41659"/>
                    <a:pt x="15295" y="42266"/>
                    <a:pt x="14668" y="42705"/>
                  </a:cubicBezTo>
                  <a:cubicBezTo>
                    <a:pt x="14458" y="42873"/>
                    <a:pt x="14249" y="42977"/>
                    <a:pt x="14061" y="43124"/>
                  </a:cubicBezTo>
                  <a:cubicBezTo>
                    <a:pt x="13810" y="43312"/>
                    <a:pt x="13538" y="43438"/>
                    <a:pt x="13266" y="43500"/>
                  </a:cubicBezTo>
                  <a:cubicBezTo>
                    <a:pt x="12973" y="43584"/>
                    <a:pt x="12659" y="43730"/>
                    <a:pt x="12345" y="43940"/>
                  </a:cubicBezTo>
                  <a:close/>
                  <a:moveTo>
                    <a:pt x="122780" y="28958"/>
                  </a:moveTo>
                  <a:cubicBezTo>
                    <a:pt x="122320" y="29251"/>
                    <a:pt x="121901" y="29523"/>
                    <a:pt x="121462" y="29816"/>
                  </a:cubicBezTo>
                  <a:cubicBezTo>
                    <a:pt x="121273" y="29921"/>
                    <a:pt x="121127" y="30046"/>
                    <a:pt x="120939" y="30130"/>
                  </a:cubicBezTo>
                  <a:cubicBezTo>
                    <a:pt x="120290" y="30402"/>
                    <a:pt x="119600" y="30674"/>
                    <a:pt x="118930" y="30925"/>
                  </a:cubicBezTo>
                  <a:cubicBezTo>
                    <a:pt x="118114" y="31176"/>
                    <a:pt x="117277" y="31406"/>
                    <a:pt x="116461" y="31637"/>
                  </a:cubicBezTo>
                  <a:cubicBezTo>
                    <a:pt x="116022" y="31804"/>
                    <a:pt x="115561" y="31888"/>
                    <a:pt x="115080" y="31846"/>
                  </a:cubicBezTo>
                  <a:cubicBezTo>
                    <a:pt x="114829" y="31846"/>
                    <a:pt x="114557" y="31804"/>
                    <a:pt x="114306" y="31909"/>
                  </a:cubicBezTo>
                  <a:cubicBezTo>
                    <a:pt x="114222" y="32118"/>
                    <a:pt x="114138" y="32327"/>
                    <a:pt x="114097" y="32557"/>
                  </a:cubicBezTo>
                  <a:cubicBezTo>
                    <a:pt x="114034" y="32725"/>
                    <a:pt x="114034" y="32892"/>
                    <a:pt x="114034" y="33059"/>
                  </a:cubicBezTo>
                  <a:cubicBezTo>
                    <a:pt x="113950" y="33834"/>
                    <a:pt x="113992" y="34650"/>
                    <a:pt x="113846" y="35445"/>
                  </a:cubicBezTo>
                  <a:cubicBezTo>
                    <a:pt x="113804" y="35696"/>
                    <a:pt x="113741" y="35968"/>
                    <a:pt x="113741" y="36219"/>
                  </a:cubicBezTo>
                  <a:cubicBezTo>
                    <a:pt x="113783" y="37307"/>
                    <a:pt x="113678" y="38395"/>
                    <a:pt x="113532" y="39462"/>
                  </a:cubicBezTo>
                  <a:cubicBezTo>
                    <a:pt x="113511" y="39567"/>
                    <a:pt x="113490" y="39671"/>
                    <a:pt x="113594" y="39776"/>
                  </a:cubicBezTo>
                  <a:cubicBezTo>
                    <a:pt x="114473" y="39462"/>
                    <a:pt x="115185" y="38876"/>
                    <a:pt x="116001" y="38395"/>
                  </a:cubicBezTo>
                  <a:cubicBezTo>
                    <a:pt x="116147" y="38311"/>
                    <a:pt x="116294" y="38207"/>
                    <a:pt x="116419" y="38102"/>
                  </a:cubicBezTo>
                  <a:cubicBezTo>
                    <a:pt x="116440" y="38102"/>
                    <a:pt x="116440" y="38081"/>
                    <a:pt x="116461" y="38060"/>
                  </a:cubicBezTo>
                  <a:cubicBezTo>
                    <a:pt x="116712" y="37788"/>
                    <a:pt x="116963" y="37600"/>
                    <a:pt x="117277" y="37453"/>
                  </a:cubicBezTo>
                  <a:cubicBezTo>
                    <a:pt x="117403" y="37391"/>
                    <a:pt x="117549" y="37307"/>
                    <a:pt x="117654" y="37202"/>
                  </a:cubicBezTo>
                  <a:cubicBezTo>
                    <a:pt x="117905" y="36951"/>
                    <a:pt x="118177" y="36742"/>
                    <a:pt x="118386" y="36470"/>
                  </a:cubicBezTo>
                  <a:cubicBezTo>
                    <a:pt x="118804" y="35947"/>
                    <a:pt x="119244" y="35382"/>
                    <a:pt x="119453" y="34733"/>
                  </a:cubicBezTo>
                  <a:cubicBezTo>
                    <a:pt x="119495" y="34608"/>
                    <a:pt x="119558" y="34503"/>
                    <a:pt x="119600" y="34378"/>
                  </a:cubicBezTo>
                  <a:cubicBezTo>
                    <a:pt x="119704" y="34210"/>
                    <a:pt x="119955" y="34231"/>
                    <a:pt x="120018" y="34399"/>
                  </a:cubicBezTo>
                  <a:cubicBezTo>
                    <a:pt x="120081" y="34482"/>
                    <a:pt x="120102" y="34587"/>
                    <a:pt x="120102" y="34650"/>
                  </a:cubicBezTo>
                  <a:cubicBezTo>
                    <a:pt x="120060" y="34943"/>
                    <a:pt x="120018" y="35236"/>
                    <a:pt x="119913" y="35487"/>
                  </a:cubicBezTo>
                  <a:cubicBezTo>
                    <a:pt x="119495" y="36470"/>
                    <a:pt x="118867" y="37244"/>
                    <a:pt x="118093" y="37935"/>
                  </a:cubicBezTo>
                  <a:cubicBezTo>
                    <a:pt x="117570" y="38186"/>
                    <a:pt x="117151" y="38625"/>
                    <a:pt x="116649" y="38939"/>
                  </a:cubicBezTo>
                  <a:cubicBezTo>
                    <a:pt x="115791" y="39525"/>
                    <a:pt x="114954" y="40153"/>
                    <a:pt x="113992" y="40592"/>
                  </a:cubicBezTo>
                  <a:cubicBezTo>
                    <a:pt x="113887" y="40655"/>
                    <a:pt x="113783" y="40697"/>
                    <a:pt x="113699" y="40759"/>
                  </a:cubicBezTo>
                  <a:cubicBezTo>
                    <a:pt x="113594" y="40822"/>
                    <a:pt x="113490" y="40906"/>
                    <a:pt x="113385" y="40969"/>
                  </a:cubicBezTo>
                  <a:cubicBezTo>
                    <a:pt x="113385" y="41052"/>
                    <a:pt x="113364" y="41136"/>
                    <a:pt x="113364" y="41220"/>
                  </a:cubicBezTo>
                  <a:cubicBezTo>
                    <a:pt x="113322" y="42977"/>
                    <a:pt x="113281" y="44693"/>
                    <a:pt x="113260" y="46451"/>
                  </a:cubicBezTo>
                  <a:cubicBezTo>
                    <a:pt x="113260" y="46764"/>
                    <a:pt x="113281" y="47099"/>
                    <a:pt x="113301" y="47413"/>
                  </a:cubicBezTo>
                  <a:cubicBezTo>
                    <a:pt x="113322" y="47727"/>
                    <a:pt x="113364" y="48020"/>
                    <a:pt x="113301" y="48334"/>
                  </a:cubicBezTo>
                  <a:cubicBezTo>
                    <a:pt x="113281" y="48564"/>
                    <a:pt x="113260" y="48773"/>
                    <a:pt x="113281" y="49024"/>
                  </a:cubicBezTo>
                  <a:cubicBezTo>
                    <a:pt x="113322" y="49610"/>
                    <a:pt x="113385" y="50217"/>
                    <a:pt x="113469" y="50824"/>
                  </a:cubicBezTo>
                  <a:cubicBezTo>
                    <a:pt x="113469" y="50928"/>
                    <a:pt x="113511" y="51033"/>
                    <a:pt x="113532" y="51117"/>
                  </a:cubicBezTo>
                  <a:cubicBezTo>
                    <a:pt x="114118" y="51242"/>
                    <a:pt x="114641" y="51368"/>
                    <a:pt x="115185" y="51451"/>
                  </a:cubicBezTo>
                  <a:cubicBezTo>
                    <a:pt x="115603" y="51514"/>
                    <a:pt x="116022" y="51661"/>
                    <a:pt x="116461" y="51598"/>
                  </a:cubicBezTo>
                  <a:cubicBezTo>
                    <a:pt x="116942" y="51556"/>
                    <a:pt x="117403" y="51493"/>
                    <a:pt x="117884" y="51472"/>
                  </a:cubicBezTo>
                  <a:cubicBezTo>
                    <a:pt x="118114" y="51451"/>
                    <a:pt x="118302" y="51368"/>
                    <a:pt x="118428" y="51137"/>
                  </a:cubicBezTo>
                  <a:cubicBezTo>
                    <a:pt x="118511" y="50970"/>
                    <a:pt x="118616" y="50824"/>
                    <a:pt x="118742" y="50740"/>
                  </a:cubicBezTo>
                  <a:cubicBezTo>
                    <a:pt x="119160" y="50552"/>
                    <a:pt x="119432" y="50175"/>
                    <a:pt x="119788" y="49882"/>
                  </a:cubicBezTo>
                  <a:cubicBezTo>
                    <a:pt x="120332" y="49443"/>
                    <a:pt x="120792" y="48920"/>
                    <a:pt x="121232" y="48355"/>
                  </a:cubicBezTo>
                  <a:cubicBezTo>
                    <a:pt x="121315" y="48292"/>
                    <a:pt x="121378" y="48187"/>
                    <a:pt x="121462" y="48124"/>
                  </a:cubicBezTo>
                  <a:cubicBezTo>
                    <a:pt x="122068" y="47664"/>
                    <a:pt x="122613" y="47162"/>
                    <a:pt x="123303" y="46785"/>
                  </a:cubicBezTo>
                  <a:cubicBezTo>
                    <a:pt x="123554" y="46660"/>
                    <a:pt x="123784" y="46451"/>
                    <a:pt x="123973" y="46220"/>
                  </a:cubicBezTo>
                  <a:cubicBezTo>
                    <a:pt x="124140" y="46011"/>
                    <a:pt x="124307" y="45802"/>
                    <a:pt x="124496" y="45635"/>
                  </a:cubicBezTo>
                  <a:cubicBezTo>
                    <a:pt x="124663" y="45509"/>
                    <a:pt x="124789" y="45363"/>
                    <a:pt x="124893" y="45174"/>
                  </a:cubicBezTo>
                  <a:cubicBezTo>
                    <a:pt x="125102" y="44839"/>
                    <a:pt x="125291" y="44484"/>
                    <a:pt x="125626" y="44254"/>
                  </a:cubicBezTo>
                  <a:cubicBezTo>
                    <a:pt x="125856" y="44065"/>
                    <a:pt x="125981" y="43835"/>
                    <a:pt x="126065" y="43542"/>
                  </a:cubicBezTo>
                  <a:cubicBezTo>
                    <a:pt x="126128" y="43333"/>
                    <a:pt x="126170" y="43124"/>
                    <a:pt x="126253" y="42956"/>
                  </a:cubicBezTo>
                  <a:cubicBezTo>
                    <a:pt x="126483" y="42391"/>
                    <a:pt x="126651" y="41847"/>
                    <a:pt x="126609" y="41241"/>
                  </a:cubicBezTo>
                  <a:cubicBezTo>
                    <a:pt x="126609" y="41178"/>
                    <a:pt x="126651" y="41094"/>
                    <a:pt x="126651" y="41010"/>
                  </a:cubicBezTo>
                  <a:cubicBezTo>
                    <a:pt x="126693" y="40550"/>
                    <a:pt x="126755" y="40069"/>
                    <a:pt x="126776" y="39609"/>
                  </a:cubicBezTo>
                  <a:cubicBezTo>
                    <a:pt x="126776" y="39127"/>
                    <a:pt x="126923" y="38688"/>
                    <a:pt x="127216" y="38353"/>
                  </a:cubicBezTo>
                  <a:cubicBezTo>
                    <a:pt x="127488" y="38039"/>
                    <a:pt x="127550" y="37684"/>
                    <a:pt x="127550" y="37307"/>
                  </a:cubicBezTo>
                  <a:cubicBezTo>
                    <a:pt x="127550" y="37119"/>
                    <a:pt x="127530" y="36951"/>
                    <a:pt x="127530" y="36784"/>
                  </a:cubicBezTo>
                  <a:cubicBezTo>
                    <a:pt x="127509" y="36177"/>
                    <a:pt x="127237" y="35654"/>
                    <a:pt x="127111" y="35068"/>
                  </a:cubicBezTo>
                  <a:cubicBezTo>
                    <a:pt x="127006" y="34629"/>
                    <a:pt x="126818" y="34210"/>
                    <a:pt x="126609" y="33813"/>
                  </a:cubicBezTo>
                  <a:cubicBezTo>
                    <a:pt x="126253" y="33080"/>
                    <a:pt x="125646" y="32495"/>
                    <a:pt x="125312" y="31762"/>
                  </a:cubicBezTo>
                  <a:cubicBezTo>
                    <a:pt x="124684" y="31051"/>
                    <a:pt x="124182" y="30214"/>
                    <a:pt x="123449" y="29607"/>
                  </a:cubicBezTo>
                  <a:cubicBezTo>
                    <a:pt x="123324" y="29502"/>
                    <a:pt x="123219" y="29356"/>
                    <a:pt x="123115" y="29251"/>
                  </a:cubicBezTo>
                  <a:cubicBezTo>
                    <a:pt x="123031" y="29147"/>
                    <a:pt x="122905" y="29063"/>
                    <a:pt x="122780" y="28958"/>
                  </a:cubicBezTo>
                  <a:close/>
                  <a:moveTo>
                    <a:pt x="16069" y="59946"/>
                  </a:moveTo>
                  <a:cubicBezTo>
                    <a:pt x="15902" y="59863"/>
                    <a:pt x="15714" y="59800"/>
                    <a:pt x="15567" y="59737"/>
                  </a:cubicBezTo>
                  <a:cubicBezTo>
                    <a:pt x="15442" y="59695"/>
                    <a:pt x="15274" y="59653"/>
                    <a:pt x="15149" y="59591"/>
                  </a:cubicBezTo>
                  <a:cubicBezTo>
                    <a:pt x="14709" y="59402"/>
                    <a:pt x="14249" y="59277"/>
                    <a:pt x="13789" y="59193"/>
                  </a:cubicBezTo>
                  <a:cubicBezTo>
                    <a:pt x="13517" y="59130"/>
                    <a:pt x="13266" y="59068"/>
                    <a:pt x="12994" y="59005"/>
                  </a:cubicBezTo>
                  <a:cubicBezTo>
                    <a:pt x="12450" y="58879"/>
                    <a:pt x="11927" y="58795"/>
                    <a:pt x="11383" y="58984"/>
                  </a:cubicBezTo>
                  <a:cubicBezTo>
                    <a:pt x="11006" y="59109"/>
                    <a:pt x="10671" y="59340"/>
                    <a:pt x="10378" y="59612"/>
                  </a:cubicBezTo>
                  <a:cubicBezTo>
                    <a:pt x="9918" y="60051"/>
                    <a:pt x="9479" y="60490"/>
                    <a:pt x="9186" y="61097"/>
                  </a:cubicBezTo>
                  <a:cubicBezTo>
                    <a:pt x="9102" y="61264"/>
                    <a:pt x="9018" y="61411"/>
                    <a:pt x="8893" y="61495"/>
                  </a:cubicBezTo>
                  <a:cubicBezTo>
                    <a:pt x="8642" y="61683"/>
                    <a:pt x="8537" y="61913"/>
                    <a:pt x="8432" y="62164"/>
                  </a:cubicBezTo>
                  <a:cubicBezTo>
                    <a:pt x="8349" y="62353"/>
                    <a:pt x="8265" y="62562"/>
                    <a:pt x="8181" y="62750"/>
                  </a:cubicBezTo>
                  <a:cubicBezTo>
                    <a:pt x="7846" y="63420"/>
                    <a:pt x="7658" y="64152"/>
                    <a:pt x="7574" y="64926"/>
                  </a:cubicBezTo>
                  <a:cubicBezTo>
                    <a:pt x="7554" y="65073"/>
                    <a:pt x="7554" y="65240"/>
                    <a:pt x="7616" y="65366"/>
                  </a:cubicBezTo>
                  <a:cubicBezTo>
                    <a:pt x="7721" y="65617"/>
                    <a:pt x="7721" y="65889"/>
                    <a:pt x="7721" y="66140"/>
                  </a:cubicBezTo>
                  <a:cubicBezTo>
                    <a:pt x="7721" y="66600"/>
                    <a:pt x="7805" y="67018"/>
                    <a:pt x="7951" y="67437"/>
                  </a:cubicBezTo>
                  <a:cubicBezTo>
                    <a:pt x="7993" y="67562"/>
                    <a:pt x="8035" y="67709"/>
                    <a:pt x="8056" y="67876"/>
                  </a:cubicBezTo>
                  <a:cubicBezTo>
                    <a:pt x="8077" y="68023"/>
                    <a:pt x="8098" y="68169"/>
                    <a:pt x="8139" y="68316"/>
                  </a:cubicBezTo>
                  <a:cubicBezTo>
                    <a:pt x="8370" y="69006"/>
                    <a:pt x="8370" y="69739"/>
                    <a:pt x="8579" y="70408"/>
                  </a:cubicBezTo>
                  <a:cubicBezTo>
                    <a:pt x="8600" y="70492"/>
                    <a:pt x="8579" y="70575"/>
                    <a:pt x="8579" y="70638"/>
                  </a:cubicBezTo>
                  <a:cubicBezTo>
                    <a:pt x="8600" y="70806"/>
                    <a:pt x="8621" y="70931"/>
                    <a:pt x="8662" y="71099"/>
                  </a:cubicBezTo>
                  <a:cubicBezTo>
                    <a:pt x="8788" y="71517"/>
                    <a:pt x="8976" y="71894"/>
                    <a:pt x="8914" y="72375"/>
                  </a:cubicBezTo>
                  <a:cubicBezTo>
                    <a:pt x="8914" y="72459"/>
                    <a:pt x="8976" y="72563"/>
                    <a:pt x="8997" y="72626"/>
                  </a:cubicBezTo>
                  <a:cubicBezTo>
                    <a:pt x="9102" y="72919"/>
                    <a:pt x="9227" y="73191"/>
                    <a:pt x="9332" y="73463"/>
                  </a:cubicBezTo>
                  <a:cubicBezTo>
                    <a:pt x="9499" y="74070"/>
                    <a:pt x="9813" y="74572"/>
                    <a:pt x="10106" y="75116"/>
                  </a:cubicBezTo>
                  <a:cubicBezTo>
                    <a:pt x="10211" y="75283"/>
                    <a:pt x="10315" y="75430"/>
                    <a:pt x="10462" y="75534"/>
                  </a:cubicBezTo>
                  <a:cubicBezTo>
                    <a:pt x="10629" y="75639"/>
                    <a:pt x="10734" y="75806"/>
                    <a:pt x="10859" y="75932"/>
                  </a:cubicBezTo>
                  <a:lnTo>
                    <a:pt x="11215" y="76288"/>
                  </a:lnTo>
                  <a:cubicBezTo>
                    <a:pt x="11362" y="76434"/>
                    <a:pt x="11508" y="76539"/>
                    <a:pt x="11675" y="76664"/>
                  </a:cubicBezTo>
                  <a:cubicBezTo>
                    <a:pt x="11801" y="76748"/>
                    <a:pt x="11906" y="76853"/>
                    <a:pt x="12052" y="76915"/>
                  </a:cubicBezTo>
                  <a:cubicBezTo>
                    <a:pt x="12261" y="76748"/>
                    <a:pt x="12450" y="76685"/>
                    <a:pt x="12680" y="76811"/>
                  </a:cubicBezTo>
                  <a:cubicBezTo>
                    <a:pt x="13140" y="77062"/>
                    <a:pt x="13600" y="77271"/>
                    <a:pt x="14144" y="77208"/>
                  </a:cubicBezTo>
                  <a:cubicBezTo>
                    <a:pt x="14396" y="77313"/>
                    <a:pt x="14626" y="77271"/>
                    <a:pt x="14856" y="77271"/>
                  </a:cubicBezTo>
                  <a:cubicBezTo>
                    <a:pt x="15191" y="77271"/>
                    <a:pt x="15546" y="77208"/>
                    <a:pt x="15860" y="77083"/>
                  </a:cubicBezTo>
                  <a:cubicBezTo>
                    <a:pt x="15986" y="77020"/>
                    <a:pt x="16174" y="77020"/>
                    <a:pt x="16300" y="77062"/>
                  </a:cubicBezTo>
                  <a:cubicBezTo>
                    <a:pt x="16927" y="77125"/>
                    <a:pt x="17534" y="76978"/>
                    <a:pt x="18162" y="76999"/>
                  </a:cubicBezTo>
                  <a:cubicBezTo>
                    <a:pt x="18392" y="77020"/>
                    <a:pt x="18643" y="76957"/>
                    <a:pt x="18915" y="76915"/>
                  </a:cubicBezTo>
                  <a:cubicBezTo>
                    <a:pt x="18936" y="76811"/>
                    <a:pt x="18957" y="76706"/>
                    <a:pt x="18957" y="76643"/>
                  </a:cubicBezTo>
                  <a:cubicBezTo>
                    <a:pt x="18957" y="75011"/>
                    <a:pt x="18999" y="73421"/>
                    <a:pt x="18999" y="71852"/>
                  </a:cubicBezTo>
                  <a:cubicBezTo>
                    <a:pt x="18810" y="71622"/>
                    <a:pt x="18601" y="71622"/>
                    <a:pt x="18392" y="71580"/>
                  </a:cubicBezTo>
                  <a:cubicBezTo>
                    <a:pt x="18183" y="71559"/>
                    <a:pt x="18015" y="71433"/>
                    <a:pt x="17994" y="71245"/>
                  </a:cubicBezTo>
                  <a:cubicBezTo>
                    <a:pt x="17953" y="70910"/>
                    <a:pt x="17806" y="70596"/>
                    <a:pt x="17848" y="70262"/>
                  </a:cubicBezTo>
                  <a:cubicBezTo>
                    <a:pt x="17848" y="70052"/>
                    <a:pt x="17785" y="69801"/>
                    <a:pt x="17764" y="69571"/>
                  </a:cubicBezTo>
                  <a:cubicBezTo>
                    <a:pt x="17743" y="69425"/>
                    <a:pt x="17681" y="69236"/>
                    <a:pt x="17660" y="69069"/>
                  </a:cubicBezTo>
                  <a:cubicBezTo>
                    <a:pt x="17597" y="68755"/>
                    <a:pt x="17597" y="68420"/>
                    <a:pt x="17471" y="68127"/>
                  </a:cubicBezTo>
                  <a:cubicBezTo>
                    <a:pt x="17220" y="67458"/>
                    <a:pt x="17241" y="66726"/>
                    <a:pt x="17011" y="66035"/>
                  </a:cubicBezTo>
                  <a:cubicBezTo>
                    <a:pt x="17032" y="65470"/>
                    <a:pt x="16885" y="64926"/>
                    <a:pt x="16844" y="64340"/>
                  </a:cubicBezTo>
                  <a:cubicBezTo>
                    <a:pt x="16802" y="63985"/>
                    <a:pt x="16760" y="63629"/>
                    <a:pt x="16697" y="63273"/>
                  </a:cubicBezTo>
                  <a:cubicBezTo>
                    <a:pt x="16593" y="62876"/>
                    <a:pt x="16509" y="62478"/>
                    <a:pt x="16404" y="62122"/>
                  </a:cubicBezTo>
                  <a:cubicBezTo>
                    <a:pt x="16237" y="61474"/>
                    <a:pt x="16090" y="60846"/>
                    <a:pt x="16132" y="60156"/>
                  </a:cubicBezTo>
                  <a:cubicBezTo>
                    <a:pt x="16111" y="60114"/>
                    <a:pt x="16090" y="60051"/>
                    <a:pt x="16069" y="59946"/>
                  </a:cubicBezTo>
                  <a:close/>
                  <a:moveTo>
                    <a:pt x="19982" y="77815"/>
                  </a:moveTo>
                  <a:cubicBezTo>
                    <a:pt x="20066" y="77857"/>
                    <a:pt x="20066" y="77878"/>
                    <a:pt x="20087" y="77878"/>
                  </a:cubicBezTo>
                  <a:cubicBezTo>
                    <a:pt x="20401" y="77962"/>
                    <a:pt x="20694" y="78150"/>
                    <a:pt x="21028" y="78066"/>
                  </a:cubicBezTo>
                  <a:cubicBezTo>
                    <a:pt x="21405" y="78024"/>
                    <a:pt x="21677" y="78234"/>
                    <a:pt x="22033" y="78254"/>
                  </a:cubicBezTo>
                  <a:lnTo>
                    <a:pt x="22075" y="78254"/>
                  </a:lnTo>
                  <a:lnTo>
                    <a:pt x="25025" y="78254"/>
                  </a:lnTo>
                  <a:cubicBezTo>
                    <a:pt x="25129" y="78254"/>
                    <a:pt x="25297" y="78254"/>
                    <a:pt x="25339" y="78213"/>
                  </a:cubicBezTo>
                  <a:cubicBezTo>
                    <a:pt x="25485" y="78066"/>
                    <a:pt x="25652" y="78066"/>
                    <a:pt x="25820" y="78066"/>
                  </a:cubicBezTo>
                  <a:cubicBezTo>
                    <a:pt x="26322" y="78045"/>
                    <a:pt x="26803" y="78129"/>
                    <a:pt x="27285" y="77941"/>
                  </a:cubicBezTo>
                  <a:cubicBezTo>
                    <a:pt x="27305" y="77920"/>
                    <a:pt x="27368" y="77941"/>
                    <a:pt x="27389" y="77941"/>
                  </a:cubicBezTo>
                  <a:cubicBezTo>
                    <a:pt x="28352" y="77836"/>
                    <a:pt x="29293" y="77710"/>
                    <a:pt x="30193" y="77313"/>
                  </a:cubicBezTo>
                  <a:cubicBezTo>
                    <a:pt x="30256" y="77292"/>
                    <a:pt x="30360" y="77229"/>
                    <a:pt x="30444" y="77229"/>
                  </a:cubicBezTo>
                  <a:cubicBezTo>
                    <a:pt x="30716" y="77208"/>
                    <a:pt x="30925" y="77104"/>
                    <a:pt x="31155" y="76999"/>
                  </a:cubicBezTo>
                  <a:cubicBezTo>
                    <a:pt x="31386" y="76894"/>
                    <a:pt x="31616" y="76790"/>
                    <a:pt x="31888" y="76664"/>
                  </a:cubicBezTo>
                  <a:cubicBezTo>
                    <a:pt x="31992" y="76601"/>
                    <a:pt x="32118" y="76581"/>
                    <a:pt x="32181" y="76497"/>
                  </a:cubicBezTo>
                  <a:cubicBezTo>
                    <a:pt x="32411" y="76246"/>
                    <a:pt x="32746" y="76141"/>
                    <a:pt x="33059" y="76037"/>
                  </a:cubicBezTo>
                  <a:cubicBezTo>
                    <a:pt x="33813" y="75806"/>
                    <a:pt x="34545" y="75513"/>
                    <a:pt x="35194" y="74990"/>
                  </a:cubicBezTo>
                  <a:cubicBezTo>
                    <a:pt x="35277" y="74907"/>
                    <a:pt x="35382" y="74865"/>
                    <a:pt x="35507" y="74823"/>
                  </a:cubicBezTo>
                  <a:cubicBezTo>
                    <a:pt x="36093" y="74656"/>
                    <a:pt x="36616" y="74279"/>
                    <a:pt x="37077" y="73944"/>
                  </a:cubicBezTo>
                  <a:cubicBezTo>
                    <a:pt x="37704" y="73505"/>
                    <a:pt x="38207" y="72919"/>
                    <a:pt x="38416" y="72166"/>
                  </a:cubicBezTo>
                  <a:cubicBezTo>
                    <a:pt x="38437" y="72040"/>
                    <a:pt x="38520" y="71894"/>
                    <a:pt x="38604" y="71831"/>
                  </a:cubicBezTo>
                  <a:cubicBezTo>
                    <a:pt x="38897" y="71538"/>
                    <a:pt x="39044" y="71161"/>
                    <a:pt x="39211" y="70806"/>
                  </a:cubicBezTo>
                  <a:cubicBezTo>
                    <a:pt x="39316" y="70575"/>
                    <a:pt x="39420" y="70366"/>
                    <a:pt x="39504" y="70115"/>
                  </a:cubicBezTo>
                  <a:cubicBezTo>
                    <a:pt x="39567" y="69906"/>
                    <a:pt x="39650" y="69697"/>
                    <a:pt x="39713" y="69467"/>
                  </a:cubicBezTo>
                  <a:cubicBezTo>
                    <a:pt x="39776" y="69215"/>
                    <a:pt x="39818" y="68923"/>
                    <a:pt x="39985" y="68692"/>
                  </a:cubicBezTo>
                  <a:cubicBezTo>
                    <a:pt x="40153" y="68483"/>
                    <a:pt x="40090" y="68190"/>
                    <a:pt x="39922" y="68002"/>
                  </a:cubicBezTo>
                  <a:cubicBezTo>
                    <a:pt x="39839" y="67918"/>
                    <a:pt x="39734" y="67876"/>
                    <a:pt x="39629" y="67814"/>
                  </a:cubicBezTo>
                  <a:cubicBezTo>
                    <a:pt x="39295" y="67646"/>
                    <a:pt x="38897" y="67646"/>
                    <a:pt x="38520" y="67583"/>
                  </a:cubicBezTo>
                  <a:cubicBezTo>
                    <a:pt x="37872" y="67479"/>
                    <a:pt x="37265" y="67290"/>
                    <a:pt x="36826" y="66767"/>
                  </a:cubicBezTo>
                  <a:cubicBezTo>
                    <a:pt x="36784" y="66726"/>
                    <a:pt x="36700" y="66705"/>
                    <a:pt x="36637" y="66642"/>
                  </a:cubicBezTo>
                  <a:cubicBezTo>
                    <a:pt x="36470" y="66516"/>
                    <a:pt x="36282" y="66349"/>
                    <a:pt x="36093" y="66223"/>
                  </a:cubicBezTo>
                  <a:cubicBezTo>
                    <a:pt x="35884" y="66035"/>
                    <a:pt x="35654" y="65889"/>
                    <a:pt x="35340" y="65826"/>
                  </a:cubicBezTo>
                  <a:cubicBezTo>
                    <a:pt x="35215" y="66014"/>
                    <a:pt x="35068" y="66182"/>
                    <a:pt x="34963" y="66328"/>
                  </a:cubicBezTo>
                  <a:cubicBezTo>
                    <a:pt x="34712" y="66767"/>
                    <a:pt x="34378" y="67123"/>
                    <a:pt x="33980" y="67437"/>
                  </a:cubicBezTo>
                  <a:cubicBezTo>
                    <a:pt x="33499" y="67793"/>
                    <a:pt x="33039" y="68107"/>
                    <a:pt x="32494" y="68379"/>
                  </a:cubicBezTo>
                  <a:cubicBezTo>
                    <a:pt x="31971" y="68609"/>
                    <a:pt x="31406" y="68860"/>
                    <a:pt x="30883" y="69111"/>
                  </a:cubicBezTo>
                  <a:cubicBezTo>
                    <a:pt x="30737" y="69174"/>
                    <a:pt x="30570" y="69236"/>
                    <a:pt x="30444" y="69341"/>
                  </a:cubicBezTo>
                  <a:cubicBezTo>
                    <a:pt x="29921" y="69739"/>
                    <a:pt x="29419" y="70157"/>
                    <a:pt x="28770" y="70220"/>
                  </a:cubicBezTo>
                  <a:cubicBezTo>
                    <a:pt x="28665" y="70262"/>
                    <a:pt x="28561" y="70324"/>
                    <a:pt x="28456" y="70366"/>
                  </a:cubicBezTo>
                  <a:cubicBezTo>
                    <a:pt x="28268" y="70429"/>
                    <a:pt x="28101" y="70492"/>
                    <a:pt x="27933" y="70534"/>
                  </a:cubicBezTo>
                  <a:cubicBezTo>
                    <a:pt x="27724" y="70617"/>
                    <a:pt x="27515" y="70701"/>
                    <a:pt x="27285" y="70743"/>
                  </a:cubicBezTo>
                  <a:cubicBezTo>
                    <a:pt x="26573" y="70931"/>
                    <a:pt x="25862" y="71140"/>
                    <a:pt x="25129" y="71308"/>
                  </a:cubicBezTo>
                  <a:cubicBezTo>
                    <a:pt x="24564" y="71433"/>
                    <a:pt x="23979" y="71454"/>
                    <a:pt x="23393" y="71538"/>
                  </a:cubicBezTo>
                  <a:cubicBezTo>
                    <a:pt x="23288" y="71559"/>
                    <a:pt x="23183" y="71580"/>
                    <a:pt x="23037" y="71622"/>
                  </a:cubicBezTo>
                  <a:cubicBezTo>
                    <a:pt x="22807" y="71643"/>
                    <a:pt x="22598" y="71726"/>
                    <a:pt x="22367" y="71726"/>
                  </a:cubicBezTo>
                  <a:lnTo>
                    <a:pt x="20317" y="71726"/>
                  </a:lnTo>
                  <a:cubicBezTo>
                    <a:pt x="20170" y="71726"/>
                    <a:pt x="19982" y="71747"/>
                    <a:pt x="19794" y="71747"/>
                  </a:cubicBezTo>
                  <a:cubicBezTo>
                    <a:pt x="19794" y="71936"/>
                    <a:pt x="19773" y="72061"/>
                    <a:pt x="19773" y="72208"/>
                  </a:cubicBezTo>
                  <a:cubicBezTo>
                    <a:pt x="19773" y="73630"/>
                    <a:pt x="19773" y="75011"/>
                    <a:pt x="19794" y="76434"/>
                  </a:cubicBezTo>
                  <a:cubicBezTo>
                    <a:pt x="19857" y="76915"/>
                    <a:pt x="19940" y="77397"/>
                    <a:pt x="19982" y="77815"/>
                  </a:cubicBezTo>
                  <a:close/>
                  <a:moveTo>
                    <a:pt x="103865" y="47288"/>
                  </a:moveTo>
                  <a:lnTo>
                    <a:pt x="103739" y="47288"/>
                  </a:lnTo>
                  <a:cubicBezTo>
                    <a:pt x="103739" y="47413"/>
                    <a:pt x="103698" y="47580"/>
                    <a:pt x="103698" y="47706"/>
                  </a:cubicBezTo>
                  <a:cubicBezTo>
                    <a:pt x="103739" y="48417"/>
                    <a:pt x="103677" y="49150"/>
                    <a:pt x="103907" y="49861"/>
                  </a:cubicBezTo>
                  <a:cubicBezTo>
                    <a:pt x="103907" y="50321"/>
                    <a:pt x="103990" y="50740"/>
                    <a:pt x="104116" y="51179"/>
                  </a:cubicBezTo>
                  <a:cubicBezTo>
                    <a:pt x="104158" y="51242"/>
                    <a:pt x="104116" y="51284"/>
                    <a:pt x="104116" y="51347"/>
                  </a:cubicBezTo>
                  <a:cubicBezTo>
                    <a:pt x="104095" y="51786"/>
                    <a:pt x="104221" y="52205"/>
                    <a:pt x="104346" y="52623"/>
                  </a:cubicBezTo>
                  <a:cubicBezTo>
                    <a:pt x="104409" y="52832"/>
                    <a:pt x="104493" y="53062"/>
                    <a:pt x="104451" y="53272"/>
                  </a:cubicBezTo>
                  <a:cubicBezTo>
                    <a:pt x="104430" y="53690"/>
                    <a:pt x="104597" y="54088"/>
                    <a:pt x="104702" y="54506"/>
                  </a:cubicBezTo>
                  <a:cubicBezTo>
                    <a:pt x="104848" y="54485"/>
                    <a:pt x="104974" y="54464"/>
                    <a:pt x="105120" y="54422"/>
                  </a:cubicBezTo>
                  <a:lnTo>
                    <a:pt x="110372" y="53167"/>
                  </a:lnTo>
                  <a:cubicBezTo>
                    <a:pt x="110477" y="53146"/>
                    <a:pt x="110602" y="53104"/>
                    <a:pt x="110665" y="53021"/>
                  </a:cubicBezTo>
                  <a:cubicBezTo>
                    <a:pt x="110916" y="52707"/>
                    <a:pt x="111209" y="52393"/>
                    <a:pt x="111418" y="52016"/>
                  </a:cubicBezTo>
                  <a:cubicBezTo>
                    <a:pt x="111586" y="51765"/>
                    <a:pt x="111753" y="51535"/>
                    <a:pt x="111941" y="51389"/>
                  </a:cubicBezTo>
                  <a:cubicBezTo>
                    <a:pt x="112046" y="50761"/>
                    <a:pt x="112025" y="50217"/>
                    <a:pt x="112193" y="49673"/>
                  </a:cubicBezTo>
                  <a:cubicBezTo>
                    <a:pt x="112297" y="49338"/>
                    <a:pt x="112276" y="48961"/>
                    <a:pt x="112360" y="48606"/>
                  </a:cubicBezTo>
                  <a:cubicBezTo>
                    <a:pt x="112465" y="48041"/>
                    <a:pt x="112444" y="47497"/>
                    <a:pt x="112381" y="46953"/>
                  </a:cubicBezTo>
                  <a:cubicBezTo>
                    <a:pt x="112360" y="46764"/>
                    <a:pt x="112360" y="46576"/>
                    <a:pt x="112360" y="46367"/>
                  </a:cubicBezTo>
                  <a:cubicBezTo>
                    <a:pt x="112381" y="44860"/>
                    <a:pt x="112444" y="43333"/>
                    <a:pt x="112485" y="41826"/>
                  </a:cubicBezTo>
                  <a:cubicBezTo>
                    <a:pt x="112485" y="41701"/>
                    <a:pt x="112465" y="41554"/>
                    <a:pt x="112465" y="41429"/>
                  </a:cubicBezTo>
                  <a:cubicBezTo>
                    <a:pt x="112360" y="41450"/>
                    <a:pt x="112276" y="41450"/>
                    <a:pt x="112234" y="41492"/>
                  </a:cubicBezTo>
                  <a:cubicBezTo>
                    <a:pt x="111481" y="41806"/>
                    <a:pt x="110707" y="42119"/>
                    <a:pt x="109975" y="42454"/>
                  </a:cubicBezTo>
                  <a:cubicBezTo>
                    <a:pt x="108887" y="42977"/>
                    <a:pt x="107840" y="43542"/>
                    <a:pt x="106648" y="43940"/>
                  </a:cubicBezTo>
                  <a:cubicBezTo>
                    <a:pt x="106397" y="44023"/>
                    <a:pt x="106125" y="44128"/>
                    <a:pt x="105853" y="44233"/>
                  </a:cubicBezTo>
                  <a:cubicBezTo>
                    <a:pt x="105706" y="44275"/>
                    <a:pt x="105602" y="44358"/>
                    <a:pt x="105476" y="44379"/>
                  </a:cubicBezTo>
                  <a:cubicBezTo>
                    <a:pt x="105351" y="44442"/>
                    <a:pt x="105183" y="44463"/>
                    <a:pt x="105079" y="44630"/>
                  </a:cubicBezTo>
                  <a:cubicBezTo>
                    <a:pt x="105288" y="44777"/>
                    <a:pt x="105476" y="44902"/>
                    <a:pt x="105664" y="45049"/>
                  </a:cubicBezTo>
                  <a:cubicBezTo>
                    <a:pt x="105999" y="45321"/>
                    <a:pt x="106104" y="45907"/>
                    <a:pt x="105832" y="46262"/>
                  </a:cubicBezTo>
                  <a:cubicBezTo>
                    <a:pt x="105664" y="46451"/>
                    <a:pt x="105623" y="46660"/>
                    <a:pt x="105623" y="46890"/>
                  </a:cubicBezTo>
                  <a:lnTo>
                    <a:pt x="105623" y="47518"/>
                  </a:lnTo>
                  <a:cubicBezTo>
                    <a:pt x="105623" y="47664"/>
                    <a:pt x="105560" y="47790"/>
                    <a:pt x="105539" y="47915"/>
                  </a:cubicBezTo>
                  <a:cubicBezTo>
                    <a:pt x="105518" y="48020"/>
                    <a:pt x="105413" y="48104"/>
                    <a:pt x="105267" y="48104"/>
                  </a:cubicBezTo>
                  <a:cubicBezTo>
                    <a:pt x="105141" y="48104"/>
                    <a:pt x="105058" y="48020"/>
                    <a:pt x="105016" y="47894"/>
                  </a:cubicBezTo>
                  <a:lnTo>
                    <a:pt x="104932" y="47497"/>
                  </a:lnTo>
                  <a:cubicBezTo>
                    <a:pt x="104911" y="47308"/>
                    <a:pt x="104911" y="47141"/>
                    <a:pt x="104890" y="46890"/>
                  </a:cubicBezTo>
                  <a:cubicBezTo>
                    <a:pt x="104744" y="46974"/>
                    <a:pt x="104639" y="46995"/>
                    <a:pt x="104618" y="47078"/>
                  </a:cubicBezTo>
                  <a:cubicBezTo>
                    <a:pt x="104597" y="47183"/>
                    <a:pt x="104597" y="47288"/>
                    <a:pt x="104618" y="47413"/>
                  </a:cubicBezTo>
                  <a:cubicBezTo>
                    <a:pt x="104639" y="47497"/>
                    <a:pt x="104702" y="47601"/>
                    <a:pt x="104723" y="47685"/>
                  </a:cubicBezTo>
                  <a:cubicBezTo>
                    <a:pt x="104744" y="47811"/>
                    <a:pt x="104702" y="47936"/>
                    <a:pt x="104576" y="48020"/>
                  </a:cubicBezTo>
                  <a:cubicBezTo>
                    <a:pt x="104472" y="48083"/>
                    <a:pt x="104367" y="48104"/>
                    <a:pt x="104262" y="48020"/>
                  </a:cubicBezTo>
                  <a:cubicBezTo>
                    <a:pt x="104074" y="47915"/>
                    <a:pt x="103970" y="47790"/>
                    <a:pt x="103907" y="47580"/>
                  </a:cubicBezTo>
                  <a:cubicBezTo>
                    <a:pt x="103886" y="47497"/>
                    <a:pt x="103865" y="47392"/>
                    <a:pt x="103865" y="47288"/>
                  </a:cubicBezTo>
                  <a:close/>
                  <a:moveTo>
                    <a:pt x="32725" y="57435"/>
                  </a:moveTo>
                  <a:cubicBezTo>
                    <a:pt x="32767" y="57603"/>
                    <a:pt x="32808" y="57707"/>
                    <a:pt x="32850" y="57770"/>
                  </a:cubicBezTo>
                  <a:cubicBezTo>
                    <a:pt x="33436" y="59109"/>
                    <a:pt x="34001" y="60407"/>
                    <a:pt x="34587" y="61746"/>
                  </a:cubicBezTo>
                  <a:cubicBezTo>
                    <a:pt x="34733" y="62143"/>
                    <a:pt x="34901" y="62541"/>
                    <a:pt x="35026" y="62938"/>
                  </a:cubicBezTo>
                  <a:cubicBezTo>
                    <a:pt x="35110" y="63169"/>
                    <a:pt x="35152" y="63420"/>
                    <a:pt x="35277" y="63608"/>
                  </a:cubicBezTo>
                  <a:cubicBezTo>
                    <a:pt x="35633" y="64194"/>
                    <a:pt x="35884" y="64821"/>
                    <a:pt x="36365" y="65345"/>
                  </a:cubicBezTo>
                  <a:cubicBezTo>
                    <a:pt x="36616" y="65617"/>
                    <a:pt x="36847" y="65889"/>
                    <a:pt x="37223" y="66035"/>
                  </a:cubicBezTo>
                  <a:cubicBezTo>
                    <a:pt x="37537" y="66202"/>
                    <a:pt x="37872" y="66349"/>
                    <a:pt x="38144" y="66600"/>
                  </a:cubicBezTo>
                  <a:cubicBezTo>
                    <a:pt x="38290" y="66726"/>
                    <a:pt x="38500" y="66767"/>
                    <a:pt x="38709" y="66830"/>
                  </a:cubicBezTo>
                  <a:cubicBezTo>
                    <a:pt x="39190" y="66977"/>
                    <a:pt x="39650" y="67123"/>
                    <a:pt x="40132" y="67270"/>
                  </a:cubicBezTo>
                  <a:cubicBezTo>
                    <a:pt x="40299" y="67332"/>
                    <a:pt x="40425" y="67353"/>
                    <a:pt x="40613" y="67332"/>
                  </a:cubicBezTo>
                  <a:cubicBezTo>
                    <a:pt x="41931" y="67144"/>
                    <a:pt x="43228" y="66935"/>
                    <a:pt x="44567" y="66746"/>
                  </a:cubicBezTo>
                  <a:cubicBezTo>
                    <a:pt x="44693" y="66726"/>
                    <a:pt x="44798" y="66663"/>
                    <a:pt x="44902" y="66642"/>
                  </a:cubicBezTo>
                  <a:cubicBezTo>
                    <a:pt x="44860" y="66098"/>
                    <a:pt x="44756" y="65596"/>
                    <a:pt x="44567" y="65135"/>
                  </a:cubicBezTo>
                  <a:cubicBezTo>
                    <a:pt x="44526" y="64989"/>
                    <a:pt x="44526" y="64842"/>
                    <a:pt x="44526" y="64675"/>
                  </a:cubicBezTo>
                  <a:cubicBezTo>
                    <a:pt x="44484" y="64298"/>
                    <a:pt x="44442" y="63922"/>
                    <a:pt x="44274" y="63587"/>
                  </a:cubicBezTo>
                  <a:cubicBezTo>
                    <a:pt x="44233" y="63420"/>
                    <a:pt x="44170" y="63273"/>
                    <a:pt x="44149" y="63085"/>
                  </a:cubicBezTo>
                  <a:cubicBezTo>
                    <a:pt x="44149" y="62834"/>
                    <a:pt x="44065" y="62625"/>
                    <a:pt x="44002" y="62373"/>
                  </a:cubicBezTo>
                  <a:cubicBezTo>
                    <a:pt x="43940" y="62227"/>
                    <a:pt x="43919" y="62039"/>
                    <a:pt x="43856" y="61892"/>
                  </a:cubicBezTo>
                  <a:cubicBezTo>
                    <a:pt x="43835" y="61746"/>
                    <a:pt x="43835" y="61620"/>
                    <a:pt x="43814" y="61495"/>
                  </a:cubicBezTo>
                  <a:cubicBezTo>
                    <a:pt x="43605" y="60909"/>
                    <a:pt x="43375" y="60323"/>
                    <a:pt x="43166" y="59737"/>
                  </a:cubicBezTo>
                  <a:cubicBezTo>
                    <a:pt x="43124" y="59695"/>
                    <a:pt x="43082" y="59653"/>
                    <a:pt x="42977" y="59591"/>
                  </a:cubicBezTo>
                  <a:cubicBezTo>
                    <a:pt x="42998" y="59758"/>
                    <a:pt x="43019" y="59863"/>
                    <a:pt x="43019" y="59967"/>
                  </a:cubicBezTo>
                  <a:cubicBezTo>
                    <a:pt x="43019" y="60135"/>
                    <a:pt x="42998" y="60281"/>
                    <a:pt x="42956" y="60428"/>
                  </a:cubicBezTo>
                  <a:cubicBezTo>
                    <a:pt x="42873" y="60595"/>
                    <a:pt x="42684" y="60679"/>
                    <a:pt x="42517" y="60637"/>
                  </a:cubicBezTo>
                  <a:cubicBezTo>
                    <a:pt x="42370" y="60574"/>
                    <a:pt x="42266" y="60448"/>
                    <a:pt x="42287" y="60281"/>
                  </a:cubicBezTo>
                  <a:cubicBezTo>
                    <a:pt x="42329" y="60135"/>
                    <a:pt x="42287" y="60009"/>
                    <a:pt x="42224" y="59842"/>
                  </a:cubicBezTo>
                  <a:cubicBezTo>
                    <a:pt x="42161" y="59737"/>
                    <a:pt x="42078" y="59737"/>
                    <a:pt x="41868" y="59821"/>
                  </a:cubicBezTo>
                  <a:cubicBezTo>
                    <a:pt x="41952" y="60009"/>
                    <a:pt x="41994" y="60218"/>
                    <a:pt x="42078" y="60386"/>
                  </a:cubicBezTo>
                  <a:cubicBezTo>
                    <a:pt x="42119" y="60532"/>
                    <a:pt x="42140" y="60658"/>
                    <a:pt x="42119" y="60783"/>
                  </a:cubicBezTo>
                  <a:cubicBezTo>
                    <a:pt x="42078" y="60972"/>
                    <a:pt x="41847" y="61076"/>
                    <a:pt x="41722" y="60951"/>
                  </a:cubicBezTo>
                  <a:cubicBezTo>
                    <a:pt x="41617" y="60846"/>
                    <a:pt x="41513" y="60700"/>
                    <a:pt x="41450" y="60574"/>
                  </a:cubicBezTo>
                  <a:cubicBezTo>
                    <a:pt x="41345" y="60344"/>
                    <a:pt x="41241" y="60072"/>
                    <a:pt x="41136" y="59842"/>
                  </a:cubicBezTo>
                  <a:cubicBezTo>
                    <a:pt x="41094" y="59716"/>
                    <a:pt x="41031" y="59612"/>
                    <a:pt x="40885" y="59549"/>
                  </a:cubicBezTo>
                  <a:cubicBezTo>
                    <a:pt x="40571" y="59444"/>
                    <a:pt x="40466" y="59193"/>
                    <a:pt x="40362" y="58921"/>
                  </a:cubicBezTo>
                  <a:cubicBezTo>
                    <a:pt x="40257" y="58607"/>
                    <a:pt x="40383" y="58377"/>
                    <a:pt x="40550" y="58147"/>
                  </a:cubicBezTo>
                  <a:cubicBezTo>
                    <a:pt x="40613" y="58021"/>
                    <a:pt x="40759" y="57875"/>
                    <a:pt x="40801" y="57666"/>
                  </a:cubicBezTo>
                  <a:cubicBezTo>
                    <a:pt x="40676" y="57645"/>
                    <a:pt x="40592" y="57624"/>
                    <a:pt x="40487" y="57624"/>
                  </a:cubicBezTo>
                  <a:cubicBezTo>
                    <a:pt x="39860" y="57624"/>
                    <a:pt x="39232" y="57624"/>
                    <a:pt x="38625" y="57645"/>
                  </a:cubicBezTo>
                  <a:cubicBezTo>
                    <a:pt x="37684" y="57707"/>
                    <a:pt x="36742" y="57603"/>
                    <a:pt x="35780" y="57498"/>
                  </a:cubicBezTo>
                  <a:cubicBezTo>
                    <a:pt x="34796" y="57415"/>
                    <a:pt x="33792" y="57456"/>
                    <a:pt x="32725" y="57435"/>
                  </a:cubicBezTo>
                  <a:close/>
                  <a:moveTo>
                    <a:pt x="68525" y="63106"/>
                  </a:moveTo>
                  <a:cubicBezTo>
                    <a:pt x="68420" y="63106"/>
                    <a:pt x="68378" y="63085"/>
                    <a:pt x="68337" y="63085"/>
                  </a:cubicBezTo>
                  <a:cubicBezTo>
                    <a:pt x="66328" y="63399"/>
                    <a:pt x="64340" y="63713"/>
                    <a:pt x="62332" y="64047"/>
                  </a:cubicBezTo>
                  <a:cubicBezTo>
                    <a:pt x="60762" y="64319"/>
                    <a:pt x="59193" y="64549"/>
                    <a:pt x="57666" y="65031"/>
                  </a:cubicBezTo>
                  <a:cubicBezTo>
                    <a:pt x="57603" y="65052"/>
                    <a:pt x="57519" y="65052"/>
                    <a:pt x="57456" y="65073"/>
                  </a:cubicBezTo>
                  <a:cubicBezTo>
                    <a:pt x="55845" y="65386"/>
                    <a:pt x="54213" y="65700"/>
                    <a:pt x="52623" y="66035"/>
                  </a:cubicBezTo>
                  <a:cubicBezTo>
                    <a:pt x="49045" y="66830"/>
                    <a:pt x="45404" y="67458"/>
                    <a:pt x="41764" y="67960"/>
                  </a:cubicBezTo>
                  <a:cubicBezTo>
                    <a:pt x="41408" y="68002"/>
                    <a:pt x="41010" y="68002"/>
                    <a:pt x="40655" y="68169"/>
                  </a:cubicBezTo>
                  <a:cubicBezTo>
                    <a:pt x="40613" y="68630"/>
                    <a:pt x="40571" y="69069"/>
                    <a:pt x="40550" y="69529"/>
                  </a:cubicBezTo>
                  <a:cubicBezTo>
                    <a:pt x="40508" y="69990"/>
                    <a:pt x="40236" y="70408"/>
                    <a:pt x="40090" y="70827"/>
                  </a:cubicBezTo>
                  <a:cubicBezTo>
                    <a:pt x="40153" y="70910"/>
                    <a:pt x="40173" y="70952"/>
                    <a:pt x="40194" y="70994"/>
                  </a:cubicBezTo>
                  <a:cubicBezTo>
                    <a:pt x="40425" y="71266"/>
                    <a:pt x="40717" y="71329"/>
                    <a:pt x="41073" y="71161"/>
                  </a:cubicBezTo>
                  <a:cubicBezTo>
                    <a:pt x="41199" y="71120"/>
                    <a:pt x="41345" y="71036"/>
                    <a:pt x="41492" y="70994"/>
                  </a:cubicBezTo>
                  <a:cubicBezTo>
                    <a:pt x="41847" y="70847"/>
                    <a:pt x="42182" y="70722"/>
                    <a:pt x="42559" y="70617"/>
                  </a:cubicBezTo>
                  <a:cubicBezTo>
                    <a:pt x="42977" y="70513"/>
                    <a:pt x="43396" y="70429"/>
                    <a:pt x="43835" y="70324"/>
                  </a:cubicBezTo>
                  <a:cubicBezTo>
                    <a:pt x="44233" y="70262"/>
                    <a:pt x="44630" y="70157"/>
                    <a:pt x="44986" y="70073"/>
                  </a:cubicBezTo>
                  <a:cubicBezTo>
                    <a:pt x="45404" y="69990"/>
                    <a:pt x="45844" y="69990"/>
                    <a:pt x="46304" y="69948"/>
                  </a:cubicBezTo>
                  <a:cubicBezTo>
                    <a:pt x="47078" y="69801"/>
                    <a:pt x="47894" y="69739"/>
                    <a:pt x="48648" y="69529"/>
                  </a:cubicBezTo>
                  <a:cubicBezTo>
                    <a:pt x="50091" y="69111"/>
                    <a:pt x="51556" y="68734"/>
                    <a:pt x="53021" y="68441"/>
                  </a:cubicBezTo>
                  <a:cubicBezTo>
                    <a:pt x="54276" y="68211"/>
                    <a:pt x="55552" y="68065"/>
                    <a:pt x="56829" y="67876"/>
                  </a:cubicBezTo>
                  <a:cubicBezTo>
                    <a:pt x="56933" y="67855"/>
                    <a:pt x="57080" y="67855"/>
                    <a:pt x="57184" y="67897"/>
                  </a:cubicBezTo>
                  <a:cubicBezTo>
                    <a:pt x="57310" y="67981"/>
                    <a:pt x="57435" y="67960"/>
                    <a:pt x="57561" y="67897"/>
                  </a:cubicBezTo>
                  <a:cubicBezTo>
                    <a:pt x="58775" y="67583"/>
                    <a:pt x="60009" y="67332"/>
                    <a:pt x="61202" y="66977"/>
                  </a:cubicBezTo>
                  <a:cubicBezTo>
                    <a:pt x="63294" y="66412"/>
                    <a:pt x="65386" y="65805"/>
                    <a:pt x="67562" y="65449"/>
                  </a:cubicBezTo>
                  <a:cubicBezTo>
                    <a:pt x="67667" y="65407"/>
                    <a:pt x="67772" y="65366"/>
                    <a:pt x="67897" y="65345"/>
                  </a:cubicBezTo>
                  <a:cubicBezTo>
                    <a:pt x="67981" y="64947"/>
                    <a:pt x="68023" y="64549"/>
                    <a:pt x="68127" y="64194"/>
                  </a:cubicBezTo>
                  <a:cubicBezTo>
                    <a:pt x="68211" y="63880"/>
                    <a:pt x="68441" y="63524"/>
                    <a:pt x="68525" y="63106"/>
                  </a:cubicBezTo>
                  <a:close/>
                  <a:moveTo>
                    <a:pt x="110016" y="54130"/>
                  </a:moveTo>
                  <a:cubicBezTo>
                    <a:pt x="109807" y="54171"/>
                    <a:pt x="109682" y="54171"/>
                    <a:pt x="109619" y="54192"/>
                  </a:cubicBezTo>
                  <a:cubicBezTo>
                    <a:pt x="108970" y="54360"/>
                    <a:pt x="108280" y="54506"/>
                    <a:pt x="107631" y="54653"/>
                  </a:cubicBezTo>
                  <a:cubicBezTo>
                    <a:pt x="106104" y="55029"/>
                    <a:pt x="104618" y="55427"/>
                    <a:pt x="103091" y="55741"/>
                  </a:cubicBezTo>
                  <a:cubicBezTo>
                    <a:pt x="100350" y="56285"/>
                    <a:pt x="97588" y="56808"/>
                    <a:pt x="94826" y="57331"/>
                  </a:cubicBezTo>
                  <a:cubicBezTo>
                    <a:pt x="91687" y="57917"/>
                    <a:pt x="88612" y="58649"/>
                    <a:pt x="85515" y="59402"/>
                  </a:cubicBezTo>
                  <a:cubicBezTo>
                    <a:pt x="85410" y="59423"/>
                    <a:pt x="85348" y="59465"/>
                    <a:pt x="85201" y="59528"/>
                  </a:cubicBezTo>
                  <a:cubicBezTo>
                    <a:pt x="85578" y="60239"/>
                    <a:pt x="85933" y="60930"/>
                    <a:pt x="86310" y="61620"/>
                  </a:cubicBezTo>
                  <a:cubicBezTo>
                    <a:pt x="86603" y="61746"/>
                    <a:pt x="86875" y="61683"/>
                    <a:pt x="87147" y="61620"/>
                  </a:cubicBezTo>
                  <a:cubicBezTo>
                    <a:pt x="87670" y="61516"/>
                    <a:pt x="88193" y="61411"/>
                    <a:pt x="88716" y="61327"/>
                  </a:cubicBezTo>
                  <a:cubicBezTo>
                    <a:pt x="90809" y="61034"/>
                    <a:pt x="92838" y="60553"/>
                    <a:pt x="94889" y="59988"/>
                  </a:cubicBezTo>
                  <a:cubicBezTo>
                    <a:pt x="95872" y="59737"/>
                    <a:pt x="96876" y="59444"/>
                    <a:pt x="97860" y="59277"/>
                  </a:cubicBezTo>
                  <a:cubicBezTo>
                    <a:pt x="99387" y="58984"/>
                    <a:pt x="100894" y="58712"/>
                    <a:pt x="102421" y="58607"/>
                  </a:cubicBezTo>
                  <a:cubicBezTo>
                    <a:pt x="102756" y="58586"/>
                    <a:pt x="103091" y="58503"/>
                    <a:pt x="103405" y="58419"/>
                  </a:cubicBezTo>
                  <a:cubicBezTo>
                    <a:pt x="103990" y="58314"/>
                    <a:pt x="104597" y="58272"/>
                    <a:pt x="105162" y="58189"/>
                  </a:cubicBezTo>
                  <a:cubicBezTo>
                    <a:pt x="105288" y="58168"/>
                    <a:pt x="105455" y="58189"/>
                    <a:pt x="105560" y="58147"/>
                  </a:cubicBezTo>
                  <a:cubicBezTo>
                    <a:pt x="105978" y="57896"/>
                    <a:pt x="106439" y="57938"/>
                    <a:pt x="106899" y="57875"/>
                  </a:cubicBezTo>
                  <a:cubicBezTo>
                    <a:pt x="107045" y="57854"/>
                    <a:pt x="107255" y="57875"/>
                    <a:pt x="107380" y="57791"/>
                  </a:cubicBezTo>
                  <a:cubicBezTo>
                    <a:pt x="107673" y="57666"/>
                    <a:pt x="108008" y="57624"/>
                    <a:pt x="108322" y="57561"/>
                  </a:cubicBezTo>
                  <a:cubicBezTo>
                    <a:pt x="108594" y="57519"/>
                    <a:pt x="108887" y="57435"/>
                    <a:pt x="109200" y="57352"/>
                  </a:cubicBezTo>
                  <a:cubicBezTo>
                    <a:pt x="109117" y="57247"/>
                    <a:pt x="109096" y="57205"/>
                    <a:pt x="109033" y="57122"/>
                  </a:cubicBezTo>
                  <a:cubicBezTo>
                    <a:pt x="108803" y="56808"/>
                    <a:pt x="108782" y="56494"/>
                    <a:pt x="108928" y="56159"/>
                  </a:cubicBezTo>
                  <a:cubicBezTo>
                    <a:pt x="109012" y="55992"/>
                    <a:pt x="109117" y="55824"/>
                    <a:pt x="109200" y="55657"/>
                  </a:cubicBezTo>
                  <a:cubicBezTo>
                    <a:pt x="109263" y="55510"/>
                    <a:pt x="109347" y="55364"/>
                    <a:pt x="109431" y="55218"/>
                  </a:cubicBezTo>
                  <a:cubicBezTo>
                    <a:pt x="109556" y="54987"/>
                    <a:pt x="109682" y="54736"/>
                    <a:pt x="109828" y="54527"/>
                  </a:cubicBezTo>
                  <a:cubicBezTo>
                    <a:pt x="109870" y="54464"/>
                    <a:pt x="109933" y="54318"/>
                    <a:pt x="110016" y="54130"/>
                  </a:cubicBezTo>
                  <a:close/>
                  <a:moveTo>
                    <a:pt x="109724" y="56619"/>
                  </a:moveTo>
                  <a:cubicBezTo>
                    <a:pt x="109849" y="56703"/>
                    <a:pt x="109933" y="56745"/>
                    <a:pt x="110016" y="56808"/>
                  </a:cubicBezTo>
                  <a:cubicBezTo>
                    <a:pt x="110623" y="57101"/>
                    <a:pt x="111293" y="57394"/>
                    <a:pt x="111941" y="57645"/>
                  </a:cubicBezTo>
                  <a:cubicBezTo>
                    <a:pt x="112193" y="57749"/>
                    <a:pt x="112465" y="57833"/>
                    <a:pt x="112757" y="57917"/>
                  </a:cubicBezTo>
                  <a:cubicBezTo>
                    <a:pt x="113197" y="58042"/>
                    <a:pt x="113636" y="58147"/>
                    <a:pt x="114055" y="58293"/>
                  </a:cubicBezTo>
                  <a:cubicBezTo>
                    <a:pt x="114452" y="58461"/>
                    <a:pt x="114808" y="58482"/>
                    <a:pt x="115247" y="58440"/>
                  </a:cubicBezTo>
                  <a:cubicBezTo>
                    <a:pt x="115770" y="58356"/>
                    <a:pt x="116294" y="58272"/>
                    <a:pt x="116838" y="58398"/>
                  </a:cubicBezTo>
                  <a:lnTo>
                    <a:pt x="116984" y="58398"/>
                  </a:lnTo>
                  <a:cubicBezTo>
                    <a:pt x="117277" y="58398"/>
                    <a:pt x="117465" y="58272"/>
                    <a:pt x="117570" y="58042"/>
                  </a:cubicBezTo>
                  <a:cubicBezTo>
                    <a:pt x="117863" y="57415"/>
                    <a:pt x="118030" y="56724"/>
                    <a:pt x="118219" y="56054"/>
                  </a:cubicBezTo>
                  <a:cubicBezTo>
                    <a:pt x="118239" y="55950"/>
                    <a:pt x="118219" y="55845"/>
                    <a:pt x="118198" y="55720"/>
                  </a:cubicBezTo>
                  <a:cubicBezTo>
                    <a:pt x="118198" y="55615"/>
                    <a:pt x="118177" y="55510"/>
                    <a:pt x="118177" y="55364"/>
                  </a:cubicBezTo>
                  <a:lnTo>
                    <a:pt x="118177" y="54799"/>
                  </a:lnTo>
                  <a:cubicBezTo>
                    <a:pt x="118135" y="54569"/>
                    <a:pt x="118009" y="54297"/>
                    <a:pt x="118072" y="54067"/>
                  </a:cubicBezTo>
                  <a:cubicBezTo>
                    <a:pt x="118114" y="53837"/>
                    <a:pt x="118093" y="53565"/>
                    <a:pt x="118093" y="53334"/>
                  </a:cubicBezTo>
                  <a:cubicBezTo>
                    <a:pt x="118093" y="53146"/>
                    <a:pt x="118072" y="53000"/>
                    <a:pt x="118093" y="52811"/>
                  </a:cubicBezTo>
                  <a:cubicBezTo>
                    <a:pt x="118093" y="52644"/>
                    <a:pt x="118135" y="52497"/>
                    <a:pt x="118177" y="52288"/>
                  </a:cubicBezTo>
                  <a:cubicBezTo>
                    <a:pt x="117884" y="52267"/>
                    <a:pt x="117612" y="52288"/>
                    <a:pt x="117361" y="52330"/>
                  </a:cubicBezTo>
                  <a:cubicBezTo>
                    <a:pt x="116649" y="52435"/>
                    <a:pt x="115980" y="52435"/>
                    <a:pt x="115268" y="52309"/>
                  </a:cubicBezTo>
                  <a:cubicBezTo>
                    <a:pt x="114724" y="52184"/>
                    <a:pt x="114201" y="51974"/>
                    <a:pt x="113615" y="52100"/>
                  </a:cubicBezTo>
                  <a:cubicBezTo>
                    <a:pt x="113197" y="51995"/>
                    <a:pt x="112841" y="52225"/>
                    <a:pt x="112465" y="52309"/>
                  </a:cubicBezTo>
                  <a:cubicBezTo>
                    <a:pt x="112423" y="52309"/>
                    <a:pt x="112360" y="52372"/>
                    <a:pt x="112339" y="52414"/>
                  </a:cubicBezTo>
                  <a:cubicBezTo>
                    <a:pt x="112109" y="52749"/>
                    <a:pt x="111816" y="53062"/>
                    <a:pt x="111628" y="53439"/>
                  </a:cubicBezTo>
                  <a:cubicBezTo>
                    <a:pt x="111397" y="53899"/>
                    <a:pt x="111167" y="54360"/>
                    <a:pt x="110853" y="54736"/>
                  </a:cubicBezTo>
                  <a:cubicBezTo>
                    <a:pt x="110581" y="55050"/>
                    <a:pt x="110351" y="55364"/>
                    <a:pt x="110247" y="55762"/>
                  </a:cubicBezTo>
                  <a:cubicBezTo>
                    <a:pt x="110226" y="55887"/>
                    <a:pt x="110121" y="55992"/>
                    <a:pt x="110058" y="56096"/>
                  </a:cubicBezTo>
                  <a:cubicBezTo>
                    <a:pt x="109870" y="56285"/>
                    <a:pt x="109807" y="56452"/>
                    <a:pt x="109724" y="56619"/>
                  </a:cubicBezTo>
                  <a:close/>
                  <a:moveTo>
                    <a:pt x="41429" y="56808"/>
                  </a:moveTo>
                  <a:cubicBezTo>
                    <a:pt x="41785" y="56599"/>
                    <a:pt x="42161" y="56452"/>
                    <a:pt x="42475" y="56222"/>
                  </a:cubicBezTo>
                  <a:cubicBezTo>
                    <a:pt x="42873" y="55950"/>
                    <a:pt x="43291" y="55762"/>
                    <a:pt x="43730" y="55573"/>
                  </a:cubicBezTo>
                  <a:cubicBezTo>
                    <a:pt x="44023" y="55469"/>
                    <a:pt x="44337" y="55364"/>
                    <a:pt x="44672" y="55238"/>
                  </a:cubicBezTo>
                  <a:cubicBezTo>
                    <a:pt x="44526" y="55155"/>
                    <a:pt x="44421" y="55113"/>
                    <a:pt x="44274" y="55050"/>
                  </a:cubicBezTo>
                  <a:cubicBezTo>
                    <a:pt x="43814" y="54904"/>
                    <a:pt x="43375" y="54715"/>
                    <a:pt x="42894" y="54590"/>
                  </a:cubicBezTo>
                  <a:cubicBezTo>
                    <a:pt x="41973" y="54318"/>
                    <a:pt x="41094" y="54004"/>
                    <a:pt x="40153" y="53878"/>
                  </a:cubicBezTo>
                  <a:cubicBezTo>
                    <a:pt x="39713" y="53816"/>
                    <a:pt x="39295" y="53753"/>
                    <a:pt x="38876" y="53690"/>
                  </a:cubicBezTo>
                  <a:cubicBezTo>
                    <a:pt x="36805" y="53355"/>
                    <a:pt x="34712" y="53041"/>
                    <a:pt x="32641" y="52707"/>
                  </a:cubicBezTo>
                  <a:cubicBezTo>
                    <a:pt x="32348" y="52644"/>
                    <a:pt x="32076" y="52602"/>
                    <a:pt x="31825" y="52497"/>
                  </a:cubicBezTo>
                  <a:cubicBezTo>
                    <a:pt x="31406" y="52330"/>
                    <a:pt x="31030" y="52205"/>
                    <a:pt x="30570" y="52121"/>
                  </a:cubicBezTo>
                  <a:cubicBezTo>
                    <a:pt x="30360" y="52100"/>
                    <a:pt x="30151" y="51995"/>
                    <a:pt x="29921" y="51995"/>
                  </a:cubicBezTo>
                  <a:cubicBezTo>
                    <a:pt x="30151" y="52518"/>
                    <a:pt x="30423" y="53000"/>
                    <a:pt x="30632" y="53460"/>
                  </a:cubicBezTo>
                  <a:cubicBezTo>
                    <a:pt x="31072" y="54464"/>
                    <a:pt x="31658" y="55364"/>
                    <a:pt x="32139" y="56306"/>
                  </a:cubicBezTo>
                  <a:cubicBezTo>
                    <a:pt x="32222" y="56473"/>
                    <a:pt x="32348" y="56578"/>
                    <a:pt x="32557" y="56578"/>
                  </a:cubicBezTo>
                  <a:cubicBezTo>
                    <a:pt x="32850" y="56578"/>
                    <a:pt x="33143" y="56599"/>
                    <a:pt x="33436" y="56599"/>
                  </a:cubicBezTo>
                  <a:cubicBezTo>
                    <a:pt x="34294" y="56599"/>
                    <a:pt x="35131" y="56599"/>
                    <a:pt x="35989" y="56682"/>
                  </a:cubicBezTo>
                  <a:cubicBezTo>
                    <a:pt x="36679" y="56745"/>
                    <a:pt x="37349" y="56808"/>
                    <a:pt x="38039" y="56808"/>
                  </a:cubicBezTo>
                  <a:cubicBezTo>
                    <a:pt x="38688" y="56808"/>
                    <a:pt x="39357" y="56891"/>
                    <a:pt x="40027" y="56724"/>
                  </a:cubicBezTo>
                  <a:lnTo>
                    <a:pt x="40132" y="56724"/>
                  </a:lnTo>
                  <a:cubicBezTo>
                    <a:pt x="40508" y="56703"/>
                    <a:pt x="40989" y="56745"/>
                    <a:pt x="41429" y="56808"/>
                  </a:cubicBezTo>
                  <a:close/>
                  <a:moveTo>
                    <a:pt x="104200" y="44107"/>
                  </a:moveTo>
                  <a:cubicBezTo>
                    <a:pt x="104221" y="44065"/>
                    <a:pt x="104304" y="44023"/>
                    <a:pt x="104367" y="44002"/>
                  </a:cubicBezTo>
                  <a:cubicBezTo>
                    <a:pt x="104744" y="43814"/>
                    <a:pt x="105120" y="43542"/>
                    <a:pt x="105539" y="43417"/>
                  </a:cubicBezTo>
                  <a:cubicBezTo>
                    <a:pt x="106397" y="43124"/>
                    <a:pt x="107255" y="42831"/>
                    <a:pt x="108071" y="42433"/>
                  </a:cubicBezTo>
                  <a:cubicBezTo>
                    <a:pt x="109305" y="41826"/>
                    <a:pt x="110498" y="41199"/>
                    <a:pt x="111795" y="40717"/>
                  </a:cubicBezTo>
                  <a:cubicBezTo>
                    <a:pt x="112046" y="40613"/>
                    <a:pt x="112276" y="40487"/>
                    <a:pt x="112569" y="40362"/>
                  </a:cubicBezTo>
                  <a:cubicBezTo>
                    <a:pt x="112737" y="39399"/>
                    <a:pt x="112862" y="38416"/>
                    <a:pt x="112904" y="37453"/>
                  </a:cubicBezTo>
                  <a:cubicBezTo>
                    <a:pt x="112967" y="36742"/>
                    <a:pt x="112946" y="36052"/>
                    <a:pt x="113071" y="35361"/>
                  </a:cubicBezTo>
                  <a:cubicBezTo>
                    <a:pt x="113071" y="35340"/>
                    <a:pt x="113050" y="35277"/>
                    <a:pt x="113009" y="35236"/>
                  </a:cubicBezTo>
                  <a:cubicBezTo>
                    <a:pt x="112695" y="35466"/>
                    <a:pt x="112360" y="35675"/>
                    <a:pt x="112046" y="35905"/>
                  </a:cubicBezTo>
                  <a:cubicBezTo>
                    <a:pt x="111879" y="36010"/>
                    <a:pt x="111753" y="36156"/>
                    <a:pt x="111628" y="36282"/>
                  </a:cubicBezTo>
                  <a:cubicBezTo>
                    <a:pt x="111397" y="36512"/>
                    <a:pt x="111146" y="36700"/>
                    <a:pt x="110874" y="36868"/>
                  </a:cubicBezTo>
                  <a:cubicBezTo>
                    <a:pt x="108824" y="38102"/>
                    <a:pt x="106815" y="39357"/>
                    <a:pt x="104765" y="40529"/>
                  </a:cubicBezTo>
                  <a:cubicBezTo>
                    <a:pt x="103823" y="41094"/>
                    <a:pt x="102944" y="41764"/>
                    <a:pt x="102086" y="42454"/>
                  </a:cubicBezTo>
                  <a:cubicBezTo>
                    <a:pt x="101605" y="42810"/>
                    <a:pt x="101187" y="43207"/>
                    <a:pt x="100747" y="43605"/>
                  </a:cubicBezTo>
                  <a:cubicBezTo>
                    <a:pt x="100685" y="43647"/>
                    <a:pt x="100664" y="43730"/>
                    <a:pt x="100622" y="43835"/>
                  </a:cubicBezTo>
                  <a:cubicBezTo>
                    <a:pt x="101459" y="43772"/>
                    <a:pt x="102254" y="43710"/>
                    <a:pt x="103028" y="43940"/>
                  </a:cubicBezTo>
                  <a:cubicBezTo>
                    <a:pt x="103091" y="43961"/>
                    <a:pt x="103174" y="43940"/>
                    <a:pt x="103258" y="43961"/>
                  </a:cubicBezTo>
                  <a:cubicBezTo>
                    <a:pt x="103551" y="44044"/>
                    <a:pt x="103844" y="44065"/>
                    <a:pt x="104200" y="44107"/>
                  </a:cubicBezTo>
                  <a:close/>
                  <a:moveTo>
                    <a:pt x="36386" y="36868"/>
                  </a:moveTo>
                  <a:lnTo>
                    <a:pt x="36386" y="37453"/>
                  </a:lnTo>
                  <a:cubicBezTo>
                    <a:pt x="36386" y="38249"/>
                    <a:pt x="36407" y="39023"/>
                    <a:pt x="36386" y="39776"/>
                  </a:cubicBezTo>
                  <a:cubicBezTo>
                    <a:pt x="36365" y="40445"/>
                    <a:pt x="36324" y="41115"/>
                    <a:pt x="36198" y="41764"/>
                  </a:cubicBezTo>
                  <a:cubicBezTo>
                    <a:pt x="35968" y="42977"/>
                    <a:pt x="35591" y="44128"/>
                    <a:pt x="35005" y="45195"/>
                  </a:cubicBezTo>
                  <a:cubicBezTo>
                    <a:pt x="34963" y="45258"/>
                    <a:pt x="34963" y="45300"/>
                    <a:pt x="34943" y="45363"/>
                  </a:cubicBezTo>
                  <a:cubicBezTo>
                    <a:pt x="35110" y="45802"/>
                    <a:pt x="35445" y="45990"/>
                    <a:pt x="35884" y="45948"/>
                  </a:cubicBezTo>
                  <a:lnTo>
                    <a:pt x="37244" y="45948"/>
                  </a:lnTo>
                  <a:cubicBezTo>
                    <a:pt x="37537" y="45948"/>
                    <a:pt x="37830" y="45907"/>
                    <a:pt x="38060" y="45739"/>
                  </a:cubicBezTo>
                  <a:cubicBezTo>
                    <a:pt x="38500" y="45467"/>
                    <a:pt x="38939" y="45174"/>
                    <a:pt x="39399" y="44860"/>
                  </a:cubicBezTo>
                  <a:cubicBezTo>
                    <a:pt x="39504" y="44777"/>
                    <a:pt x="39609" y="44672"/>
                    <a:pt x="39546" y="44484"/>
                  </a:cubicBezTo>
                  <a:cubicBezTo>
                    <a:pt x="39337" y="44316"/>
                    <a:pt x="39232" y="43961"/>
                    <a:pt x="38939" y="43814"/>
                  </a:cubicBezTo>
                  <a:cubicBezTo>
                    <a:pt x="38813" y="43730"/>
                    <a:pt x="38772" y="43584"/>
                    <a:pt x="38772" y="43417"/>
                  </a:cubicBezTo>
                  <a:cubicBezTo>
                    <a:pt x="38730" y="43103"/>
                    <a:pt x="38813" y="42873"/>
                    <a:pt x="39127" y="42705"/>
                  </a:cubicBezTo>
                  <a:cubicBezTo>
                    <a:pt x="39504" y="42559"/>
                    <a:pt x="39776" y="42266"/>
                    <a:pt x="40069" y="41973"/>
                  </a:cubicBezTo>
                  <a:cubicBezTo>
                    <a:pt x="40299" y="41743"/>
                    <a:pt x="40299" y="41492"/>
                    <a:pt x="40257" y="41199"/>
                  </a:cubicBezTo>
                  <a:cubicBezTo>
                    <a:pt x="40173" y="40822"/>
                    <a:pt x="39943" y="40613"/>
                    <a:pt x="39650" y="40404"/>
                  </a:cubicBezTo>
                  <a:cubicBezTo>
                    <a:pt x="39295" y="40173"/>
                    <a:pt x="38939" y="39922"/>
                    <a:pt x="38583" y="39671"/>
                  </a:cubicBezTo>
                  <a:cubicBezTo>
                    <a:pt x="38500" y="39629"/>
                    <a:pt x="38458" y="39546"/>
                    <a:pt x="38395" y="39462"/>
                  </a:cubicBezTo>
                  <a:cubicBezTo>
                    <a:pt x="38248" y="39232"/>
                    <a:pt x="38353" y="38918"/>
                    <a:pt x="38604" y="38813"/>
                  </a:cubicBezTo>
                  <a:cubicBezTo>
                    <a:pt x="38730" y="38772"/>
                    <a:pt x="38897" y="38772"/>
                    <a:pt x="39044" y="38772"/>
                  </a:cubicBezTo>
                  <a:cubicBezTo>
                    <a:pt x="39420" y="38793"/>
                    <a:pt x="39734" y="38688"/>
                    <a:pt x="39985" y="38311"/>
                  </a:cubicBezTo>
                  <a:cubicBezTo>
                    <a:pt x="39985" y="38165"/>
                    <a:pt x="40027" y="37956"/>
                    <a:pt x="39985" y="37746"/>
                  </a:cubicBezTo>
                  <a:cubicBezTo>
                    <a:pt x="39964" y="37621"/>
                    <a:pt x="39943" y="37432"/>
                    <a:pt x="39839" y="37328"/>
                  </a:cubicBezTo>
                  <a:cubicBezTo>
                    <a:pt x="39567" y="37056"/>
                    <a:pt x="39357" y="36721"/>
                    <a:pt x="38981" y="36596"/>
                  </a:cubicBezTo>
                  <a:cubicBezTo>
                    <a:pt x="38897" y="36575"/>
                    <a:pt x="38813" y="36491"/>
                    <a:pt x="38730" y="36428"/>
                  </a:cubicBezTo>
                  <a:cubicBezTo>
                    <a:pt x="38604" y="36365"/>
                    <a:pt x="38479" y="36303"/>
                    <a:pt x="38353" y="36198"/>
                  </a:cubicBezTo>
                  <a:cubicBezTo>
                    <a:pt x="38207" y="36093"/>
                    <a:pt x="38102" y="35968"/>
                    <a:pt x="37976" y="35842"/>
                  </a:cubicBezTo>
                  <a:cubicBezTo>
                    <a:pt x="37453" y="36303"/>
                    <a:pt x="37014" y="36700"/>
                    <a:pt x="36386" y="36868"/>
                  </a:cubicBezTo>
                  <a:close/>
                  <a:moveTo>
                    <a:pt x="100957" y="47476"/>
                  </a:moveTo>
                  <a:cubicBezTo>
                    <a:pt x="100957" y="47852"/>
                    <a:pt x="100957" y="48229"/>
                    <a:pt x="101019" y="48564"/>
                  </a:cubicBezTo>
                  <a:cubicBezTo>
                    <a:pt x="101145" y="49254"/>
                    <a:pt x="101249" y="49924"/>
                    <a:pt x="101438" y="50593"/>
                  </a:cubicBezTo>
                  <a:cubicBezTo>
                    <a:pt x="101710" y="51640"/>
                    <a:pt x="101710" y="52749"/>
                    <a:pt x="102107" y="53795"/>
                  </a:cubicBezTo>
                  <a:cubicBezTo>
                    <a:pt x="102107" y="53837"/>
                    <a:pt x="102128" y="53878"/>
                    <a:pt x="102128" y="53899"/>
                  </a:cubicBezTo>
                  <a:cubicBezTo>
                    <a:pt x="102128" y="54318"/>
                    <a:pt x="102296" y="54653"/>
                    <a:pt x="102400" y="55050"/>
                  </a:cubicBezTo>
                  <a:cubicBezTo>
                    <a:pt x="102923" y="55029"/>
                    <a:pt x="103363" y="54904"/>
                    <a:pt x="103844" y="54736"/>
                  </a:cubicBezTo>
                  <a:cubicBezTo>
                    <a:pt x="103865" y="54632"/>
                    <a:pt x="103886" y="54548"/>
                    <a:pt x="103865" y="54506"/>
                  </a:cubicBezTo>
                  <a:cubicBezTo>
                    <a:pt x="103739" y="54067"/>
                    <a:pt x="103677" y="53586"/>
                    <a:pt x="103677" y="53125"/>
                  </a:cubicBezTo>
                  <a:cubicBezTo>
                    <a:pt x="103677" y="53041"/>
                    <a:pt x="103635" y="52937"/>
                    <a:pt x="103593" y="52853"/>
                  </a:cubicBezTo>
                  <a:cubicBezTo>
                    <a:pt x="103467" y="52393"/>
                    <a:pt x="103321" y="51912"/>
                    <a:pt x="103363" y="51430"/>
                  </a:cubicBezTo>
                  <a:cubicBezTo>
                    <a:pt x="103363" y="51284"/>
                    <a:pt x="103321" y="51158"/>
                    <a:pt x="103321" y="51033"/>
                  </a:cubicBezTo>
                  <a:cubicBezTo>
                    <a:pt x="103279" y="50907"/>
                    <a:pt x="103237" y="50761"/>
                    <a:pt x="103237" y="50635"/>
                  </a:cubicBezTo>
                  <a:cubicBezTo>
                    <a:pt x="103258" y="50008"/>
                    <a:pt x="103049" y="49401"/>
                    <a:pt x="103007" y="48773"/>
                  </a:cubicBezTo>
                  <a:cubicBezTo>
                    <a:pt x="102965" y="48376"/>
                    <a:pt x="102923" y="47999"/>
                    <a:pt x="103112" y="47622"/>
                  </a:cubicBezTo>
                  <a:cubicBezTo>
                    <a:pt x="103112" y="47601"/>
                    <a:pt x="103070" y="47560"/>
                    <a:pt x="103070" y="47497"/>
                  </a:cubicBezTo>
                  <a:cubicBezTo>
                    <a:pt x="102819" y="47434"/>
                    <a:pt x="102589" y="47434"/>
                    <a:pt x="102338" y="47497"/>
                  </a:cubicBezTo>
                  <a:cubicBezTo>
                    <a:pt x="102107" y="47727"/>
                    <a:pt x="102400" y="47957"/>
                    <a:pt x="102296" y="48187"/>
                  </a:cubicBezTo>
                  <a:cubicBezTo>
                    <a:pt x="102275" y="48208"/>
                    <a:pt x="102212" y="48229"/>
                    <a:pt x="102191" y="48229"/>
                  </a:cubicBezTo>
                  <a:cubicBezTo>
                    <a:pt x="102107" y="48250"/>
                    <a:pt x="102024" y="48250"/>
                    <a:pt x="101961" y="48250"/>
                  </a:cubicBezTo>
                  <a:cubicBezTo>
                    <a:pt x="101710" y="48250"/>
                    <a:pt x="101605" y="48187"/>
                    <a:pt x="101542" y="47936"/>
                  </a:cubicBezTo>
                  <a:cubicBezTo>
                    <a:pt x="101501" y="47811"/>
                    <a:pt x="101480" y="47664"/>
                    <a:pt x="101459" y="47497"/>
                  </a:cubicBezTo>
                  <a:cubicBezTo>
                    <a:pt x="101270" y="47476"/>
                    <a:pt x="101145" y="47476"/>
                    <a:pt x="100957" y="47476"/>
                  </a:cubicBezTo>
                  <a:close/>
                  <a:moveTo>
                    <a:pt x="43647" y="59549"/>
                  </a:moveTo>
                  <a:cubicBezTo>
                    <a:pt x="44044" y="59884"/>
                    <a:pt x="44212" y="60260"/>
                    <a:pt x="44254" y="60679"/>
                  </a:cubicBezTo>
                  <a:cubicBezTo>
                    <a:pt x="44254" y="60804"/>
                    <a:pt x="44337" y="60930"/>
                    <a:pt x="44358" y="61076"/>
                  </a:cubicBezTo>
                  <a:cubicBezTo>
                    <a:pt x="44400" y="61285"/>
                    <a:pt x="44484" y="61516"/>
                    <a:pt x="44546" y="61725"/>
                  </a:cubicBezTo>
                  <a:cubicBezTo>
                    <a:pt x="44567" y="61850"/>
                    <a:pt x="44588" y="61976"/>
                    <a:pt x="44651" y="62122"/>
                  </a:cubicBezTo>
                  <a:cubicBezTo>
                    <a:pt x="44756" y="62373"/>
                    <a:pt x="44819" y="62645"/>
                    <a:pt x="44860" y="62938"/>
                  </a:cubicBezTo>
                  <a:cubicBezTo>
                    <a:pt x="44860" y="63064"/>
                    <a:pt x="44902" y="63189"/>
                    <a:pt x="44965" y="63315"/>
                  </a:cubicBezTo>
                  <a:cubicBezTo>
                    <a:pt x="45111" y="63629"/>
                    <a:pt x="45174" y="63985"/>
                    <a:pt x="45216" y="64319"/>
                  </a:cubicBezTo>
                  <a:cubicBezTo>
                    <a:pt x="45279" y="64759"/>
                    <a:pt x="45342" y="65198"/>
                    <a:pt x="45530" y="65617"/>
                  </a:cubicBezTo>
                  <a:cubicBezTo>
                    <a:pt x="45593" y="65784"/>
                    <a:pt x="45593" y="65951"/>
                    <a:pt x="45614" y="66119"/>
                  </a:cubicBezTo>
                  <a:cubicBezTo>
                    <a:pt x="45635" y="66307"/>
                    <a:pt x="45655" y="66454"/>
                    <a:pt x="45844" y="66558"/>
                  </a:cubicBezTo>
                  <a:cubicBezTo>
                    <a:pt x="46283" y="66433"/>
                    <a:pt x="46764" y="66495"/>
                    <a:pt x="47183" y="66244"/>
                  </a:cubicBezTo>
                  <a:cubicBezTo>
                    <a:pt x="47183" y="66202"/>
                    <a:pt x="47204" y="66140"/>
                    <a:pt x="47204" y="66119"/>
                  </a:cubicBezTo>
                  <a:cubicBezTo>
                    <a:pt x="47225" y="65721"/>
                    <a:pt x="47057" y="65324"/>
                    <a:pt x="46995" y="64947"/>
                  </a:cubicBezTo>
                  <a:cubicBezTo>
                    <a:pt x="46911" y="64319"/>
                    <a:pt x="46806" y="63692"/>
                    <a:pt x="46660" y="63064"/>
                  </a:cubicBezTo>
                  <a:cubicBezTo>
                    <a:pt x="46430" y="62122"/>
                    <a:pt x="46262" y="61181"/>
                    <a:pt x="46137" y="60197"/>
                  </a:cubicBezTo>
                  <a:cubicBezTo>
                    <a:pt x="46053" y="59737"/>
                    <a:pt x="45927" y="59298"/>
                    <a:pt x="45760" y="58837"/>
                  </a:cubicBezTo>
                  <a:cubicBezTo>
                    <a:pt x="45739" y="58795"/>
                    <a:pt x="45697" y="58775"/>
                    <a:pt x="45635" y="58712"/>
                  </a:cubicBezTo>
                  <a:cubicBezTo>
                    <a:pt x="45509" y="58795"/>
                    <a:pt x="45383" y="58837"/>
                    <a:pt x="45237" y="58921"/>
                  </a:cubicBezTo>
                  <a:cubicBezTo>
                    <a:pt x="45279" y="59130"/>
                    <a:pt x="45321" y="59298"/>
                    <a:pt x="45321" y="59444"/>
                  </a:cubicBezTo>
                  <a:cubicBezTo>
                    <a:pt x="45321" y="59549"/>
                    <a:pt x="45237" y="59674"/>
                    <a:pt x="45174" y="59737"/>
                  </a:cubicBezTo>
                  <a:cubicBezTo>
                    <a:pt x="45028" y="59821"/>
                    <a:pt x="44881" y="59946"/>
                    <a:pt x="44693" y="59821"/>
                  </a:cubicBezTo>
                  <a:cubicBezTo>
                    <a:pt x="44567" y="59632"/>
                    <a:pt x="44672" y="59360"/>
                    <a:pt x="44442" y="59235"/>
                  </a:cubicBezTo>
                  <a:cubicBezTo>
                    <a:pt x="44274" y="59298"/>
                    <a:pt x="44128" y="59340"/>
                    <a:pt x="43940" y="59423"/>
                  </a:cubicBezTo>
                  <a:cubicBezTo>
                    <a:pt x="43856" y="59423"/>
                    <a:pt x="43793" y="59486"/>
                    <a:pt x="43647" y="59549"/>
                  </a:cubicBezTo>
                  <a:close/>
                  <a:moveTo>
                    <a:pt x="11696" y="44065"/>
                  </a:moveTo>
                  <a:cubicBezTo>
                    <a:pt x="11278" y="43919"/>
                    <a:pt x="10943" y="43856"/>
                    <a:pt x="10629" y="43919"/>
                  </a:cubicBezTo>
                  <a:cubicBezTo>
                    <a:pt x="10357" y="43940"/>
                    <a:pt x="10169" y="44107"/>
                    <a:pt x="10002" y="44275"/>
                  </a:cubicBezTo>
                  <a:cubicBezTo>
                    <a:pt x="9855" y="44379"/>
                    <a:pt x="9709" y="44463"/>
                    <a:pt x="9583" y="44567"/>
                  </a:cubicBezTo>
                  <a:cubicBezTo>
                    <a:pt x="9479" y="44651"/>
                    <a:pt x="9395" y="44756"/>
                    <a:pt x="9311" y="44860"/>
                  </a:cubicBezTo>
                  <a:cubicBezTo>
                    <a:pt x="8893" y="45404"/>
                    <a:pt x="9060" y="46011"/>
                    <a:pt x="9081" y="46618"/>
                  </a:cubicBezTo>
                  <a:cubicBezTo>
                    <a:pt x="9081" y="46681"/>
                    <a:pt x="9123" y="46743"/>
                    <a:pt x="9186" y="46806"/>
                  </a:cubicBezTo>
                  <a:cubicBezTo>
                    <a:pt x="9583" y="47329"/>
                    <a:pt x="10023" y="47811"/>
                    <a:pt x="10650" y="48020"/>
                  </a:cubicBezTo>
                  <a:cubicBezTo>
                    <a:pt x="11048" y="48145"/>
                    <a:pt x="11487" y="48229"/>
                    <a:pt x="11906" y="48229"/>
                  </a:cubicBezTo>
                  <a:cubicBezTo>
                    <a:pt x="12220" y="48229"/>
                    <a:pt x="12533" y="48104"/>
                    <a:pt x="12826" y="47999"/>
                  </a:cubicBezTo>
                  <a:cubicBezTo>
                    <a:pt x="12889" y="47957"/>
                    <a:pt x="12952" y="47894"/>
                    <a:pt x="13036" y="47832"/>
                  </a:cubicBezTo>
                  <a:cubicBezTo>
                    <a:pt x="12826" y="47329"/>
                    <a:pt x="12575" y="46869"/>
                    <a:pt x="12408" y="46388"/>
                  </a:cubicBezTo>
                  <a:lnTo>
                    <a:pt x="12094" y="45530"/>
                  </a:lnTo>
                  <a:cubicBezTo>
                    <a:pt x="11948" y="45049"/>
                    <a:pt x="11822" y="44567"/>
                    <a:pt x="11696" y="44065"/>
                  </a:cubicBezTo>
                  <a:close/>
                  <a:moveTo>
                    <a:pt x="48271" y="82565"/>
                  </a:moveTo>
                  <a:cubicBezTo>
                    <a:pt x="48334" y="82355"/>
                    <a:pt x="48313" y="82188"/>
                    <a:pt x="48229" y="82000"/>
                  </a:cubicBezTo>
                  <a:cubicBezTo>
                    <a:pt x="47936" y="81351"/>
                    <a:pt x="47497" y="80786"/>
                    <a:pt x="46953" y="80368"/>
                  </a:cubicBezTo>
                  <a:cubicBezTo>
                    <a:pt x="46513" y="80033"/>
                    <a:pt x="46032" y="79803"/>
                    <a:pt x="45530" y="79552"/>
                  </a:cubicBezTo>
                  <a:cubicBezTo>
                    <a:pt x="45091" y="79363"/>
                    <a:pt x="44651" y="79301"/>
                    <a:pt x="44170" y="79301"/>
                  </a:cubicBezTo>
                  <a:cubicBezTo>
                    <a:pt x="44107" y="79510"/>
                    <a:pt x="44065" y="79719"/>
                    <a:pt x="43961" y="79907"/>
                  </a:cubicBezTo>
                  <a:cubicBezTo>
                    <a:pt x="43856" y="80117"/>
                    <a:pt x="43898" y="80284"/>
                    <a:pt x="44002" y="80493"/>
                  </a:cubicBezTo>
                  <a:cubicBezTo>
                    <a:pt x="44337" y="81288"/>
                    <a:pt x="44986" y="81791"/>
                    <a:pt x="45572" y="82355"/>
                  </a:cubicBezTo>
                  <a:cubicBezTo>
                    <a:pt x="45614" y="82418"/>
                    <a:pt x="45697" y="82439"/>
                    <a:pt x="45739" y="82481"/>
                  </a:cubicBezTo>
                  <a:cubicBezTo>
                    <a:pt x="46262" y="82753"/>
                    <a:pt x="46764" y="82941"/>
                    <a:pt x="47371" y="82879"/>
                  </a:cubicBezTo>
                  <a:cubicBezTo>
                    <a:pt x="47685" y="82837"/>
                    <a:pt x="47999" y="82816"/>
                    <a:pt x="48271" y="82565"/>
                  </a:cubicBezTo>
                  <a:close/>
                  <a:moveTo>
                    <a:pt x="127509" y="16425"/>
                  </a:moveTo>
                  <a:cubicBezTo>
                    <a:pt x="127613" y="16446"/>
                    <a:pt x="127697" y="16446"/>
                    <a:pt x="127739" y="16509"/>
                  </a:cubicBezTo>
                  <a:cubicBezTo>
                    <a:pt x="127969" y="16697"/>
                    <a:pt x="128241" y="16655"/>
                    <a:pt x="128492" y="16593"/>
                  </a:cubicBezTo>
                  <a:cubicBezTo>
                    <a:pt x="129183" y="16383"/>
                    <a:pt x="129706" y="15902"/>
                    <a:pt x="130019" y="15295"/>
                  </a:cubicBezTo>
                  <a:cubicBezTo>
                    <a:pt x="130480" y="14437"/>
                    <a:pt x="130271" y="13559"/>
                    <a:pt x="129873" y="12680"/>
                  </a:cubicBezTo>
                  <a:cubicBezTo>
                    <a:pt x="129852" y="12638"/>
                    <a:pt x="129831" y="12575"/>
                    <a:pt x="129768" y="12554"/>
                  </a:cubicBezTo>
                  <a:cubicBezTo>
                    <a:pt x="129496" y="12450"/>
                    <a:pt x="129245" y="12261"/>
                    <a:pt x="128911" y="12261"/>
                  </a:cubicBezTo>
                  <a:cubicBezTo>
                    <a:pt x="128618" y="12261"/>
                    <a:pt x="128346" y="12303"/>
                    <a:pt x="128094" y="12533"/>
                  </a:cubicBezTo>
                  <a:cubicBezTo>
                    <a:pt x="128074" y="12868"/>
                    <a:pt x="128053" y="13266"/>
                    <a:pt x="127990" y="13621"/>
                  </a:cubicBezTo>
                  <a:cubicBezTo>
                    <a:pt x="127927" y="14354"/>
                    <a:pt x="127864" y="15086"/>
                    <a:pt x="127446" y="15756"/>
                  </a:cubicBezTo>
                  <a:cubicBezTo>
                    <a:pt x="127341" y="15986"/>
                    <a:pt x="127404" y="16195"/>
                    <a:pt x="127509" y="16425"/>
                  </a:cubicBezTo>
                  <a:close/>
                  <a:moveTo>
                    <a:pt x="118281" y="64717"/>
                  </a:moveTo>
                  <a:cubicBezTo>
                    <a:pt x="118700" y="64947"/>
                    <a:pt x="118721" y="64968"/>
                    <a:pt x="118993" y="64968"/>
                  </a:cubicBezTo>
                  <a:cubicBezTo>
                    <a:pt x="119453" y="64968"/>
                    <a:pt x="119913" y="64989"/>
                    <a:pt x="120374" y="64968"/>
                  </a:cubicBezTo>
                  <a:cubicBezTo>
                    <a:pt x="120918" y="64926"/>
                    <a:pt x="121441" y="64717"/>
                    <a:pt x="121796" y="64298"/>
                  </a:cubicBezTo>
                  <a:cubicBezTo>
                    <a:pt x="122048" y="64005"/>
                    <a:pt x="122257" y="63671"/>
                    <a:pt x="122382" y="63315"/>
                  </a:cubicBezTo>
                  <a:cubicBezTo>
                    <a:pt x="122529" y="62959"/>
                    <a:pt x="122508" y="62562"/>
                    <a:pt x="122194" y="62227"/>
                  </a:cubicBezTo>
                  <a:cubicBezTo>
                    <a:pt x="121901" y="62248"/>
                    <a:pt x="121608" y="62248"/>
                    <a:pt x="121336" y="62269"/>
                  </a:cubicBezTo>
                  <a:cubicBezTo>
                    <a:pt x="121252" y="62269"/>
                    <a:pt x="121127" y="62311"/>
                    <a:pt x="121064" y="62353"/>
                  </a:cubicBezTo>
                  <a:cubicBezTo>
                    <a:pt x="120834" y="62583"/>
                    <a:pt x="120520" y="62666"/>
                    <a:pt x="120227" y="62813"/>
                  </a:cubicBezTo>
                  <a:cubicBezTo>
                    <a:pt x="120039" y="62917"/>
                    <a:pt x="119892" y="63064"/>
                    <a:pt x="119746" y="63189"/>
                  </a:cubicBezTo>
                  <a:cubicBezTo>
                    <a:pt x="119474" y="63378"/>
                    <a:pt x="119244" y="63608"/>
                    <a:pt x="118972" y="63754"/>
                  </a:cubicBezTo>
                  <a:cubicBezTo>
                    <a:pt x="118637" y="63985"/>
                    <a:pt x="118449" y="64319"/>
                    <a:pt x="118281" y="64717"/>
                  </a:cubicBezTo>
                  <a:close/>
                  <a:moveTo>
                    <a:pt x="36303" y="36114"/>
                  </a:moveTo>
                  <a:cubicBezTo>
                    <a:pt x="36679" y="36010"/>
                    <a:pt x="36909" y="35780"/>
                    <a:pt x="37140" y="35591"/>
                  </a:cubicBezTo>
                  <a:cubicBezTo>
                    <a:pt x="37663" y="35152"/>
                    <a:pt x="37809" y="34587"/>
                    <a:pt x="37767" y="33917"/>
                  </a:cubicBezTo>
                  <a:cubicBezTo>
                    <a:pt x="37746" y="33666"/>
                    <a:pt x="37684" y="33394"/>
                    <a:pt x="37642" y="33143"/>
                  </a:cubicBezTo>
                  <a:cubicBezTo>
                    <a:pt x="37558" y="32767"/>
                    <a:pt x="37328" y="32536"/>
                    <a:pt x="37056" y="32327"/>
                  </a:cubicBezTo>
                  <a:cubicBezTo>
                    <a:pt x="36721" y="32348"/>
                    <a:pt x="36407" y="32139"/>
                    <a:pt x="36072" y="32264"/>
                  </a:cubicBezTo>
                  <a:cubicBezTo>
                    <a:pt x="35842" y="32348"/>
                    <a:pt x="35633" y="32411"/>
                    <a:pt x="35528" y="32641"/>
                  </a:cubicBezTo>
                  <a:cubicBezTo>
                    <a:pt x="35424" y="32871"/>
                    <a:pt x="35445" y="33143"/>
                    <a:pt x="35445" y="33394"/>
                  </a:cubicBezTo>
                  <a:cubicBezTo>
                    <a:pt x="35675" y="33603"/>
                    <a:pt x="35612" y="33917"/>
                    <a:pt x="35717" y="34189"/>
                  </a:cubicBezTo>
                  <a:cubicBezTo>
                    <a:pt x="35905" y="34775"/>
                    <a:pt x="36219" y="35382"/>
                    <a:pt x="36303" y="36114"/>
                  </a:cubicBezTo>
                  <a:close/>
                  <a:moveTo>
                    <a:pt x="98320" y="19313"/>
                  </a:moveTo>
                  <a:cubicBezTo>
                    <a:pt x="98236" y="19417"/>
                    <a:pt x="98132" y="19480"/>
                    <a:pt x="98111" y="19585"/>
                  </a:cubicBezTo>
                  <a:cubicBezTo>
                    <a:pt x="98006" y="19961"/>
                    <a:pt x="97902" y="20296"/>
                    <a:pt x="97797" y="20673"/>
                  </a:cubicBezTo>
                  <a:cubicBezTo>
                    <a:pt x="97776" y="20735"/>
                    <a:pt x="97839" y="20840"/>
                    <a:pt x="97902" y="20924"/>
                  </a:cubicBezTo>
                  <a:cubicBezTo>
                    <a:pt x="98216" y="21363"/>
                    <a:pt x="98550" y="21740"/>
                    <a:pt x="99053" y="21991"/>
                  </a:cubicBezTo>
                  <a:lnTo>
                    <a:pt x="99283" y="22158"/>
                  </a:lnTo>
                  <a:cubicBezTo>
                    <a:pt x="99638" y="22472"/>
                    <a:pt x="100036" y="22514"/>
                    <a:pt x="100475" y="22409"/>
                  </a:cubicBezTo>
                  <a:cubicBezTo>
                    <a:pt x="100538" y="21991"/>
                    <a:pt x="100517" y="20903"/>
                    <a:pt x="100433" y="20317"/>
                  </a:cubicBezTo>
                  <a:cubicBezTo>
                    <a:pt x="100245" y="20150"/>
                    <a:pt x="100120" y="19940"/>
                    <a:pt x="99931" y="19773"/>
                  </a:cubicBezTo>
                  <a:cubicBezTo>
                    <a:pt x="99680" y="19543"/>
                    <a:pt x="99408" y="19334"/>
                    <a:pt x="99053" y="19313"/>
                  </a:cubicBezTo>
                  <a:cubicBezTo>
                    <a:pt x="98822" y="19271"/>
                    <a:pt x="98571" y="19313"/>
                    <a:pt x="98320" y="19313"/>
                  </a:cubicBezTo>
                  <a:close/>
                  <a:moveTo>
                    <a:pt x="112527" y="65240"/>
                  </a:moveTo>
                  <a:cubicBezTo>
                    <a:pt x="112025" y="65303"/>
                    <a:pt x="111586" y="65366"/>
                    <a:pt x="111125" y="65449"/>
                  </a:cubicBezTo>
                  <a:cubicBezTo>
                    <a:pt x="110979" y="65470"/>
                    <a:pt x="110791" y="65554"/>
                    <a:pt x="110665" y="65617"/>
                  </a:cubicBezTo>
                  <a:cubicBezTo>
                    <a:pt x="110247" y="65930"/>
                    <a:pt x="109807" y="66223"/>
                    <a:pt x="109493" y="66663"/>
                  </a:cubicBezTo>
                  <a:cubicBezTo>
                    <a:pt x="109347" y="66851"/>
                    <a:pt x="109284" y="67060"/>
                    <a:pt x="109117" y="67249"/>
                  </a:cubicBezTo>
                  <a:cubicBezTo>
                    <a:pt x="108928" y="67458"/>
                    <a:pt x="108887" y="67688"/>
                    <a:pt x="108866" y="67981"/>
                  </a:cubicBezTo>
                  <a:cubicBezTo>
                    <a:pt x="109326" y="68232"/>
                    <a:pt x="109765" y="68232"/>
                    <a:pt x="110226" y="68023"/>
                  </a:cubicBezTo>
                  <a:cubicBezTo>
                    <a:pt x="110456" y="67918"/>
                    <a:pt x="110665" y="67814"/>
                    <a:pt x="110874" y="67688"/>
                  </a:cubicBezTo>
                  <a:cubicBezTo>
                    <a:pt x="111397" y="67374"/>
                    <a:pt x="111900" y="67039"/>
                    <a:pt x="112255" y="66537"/>
                  </a:cubicBezTo>
                  <a:cubicBezTo>
                    <a:pt x="112444" y="66307"/>
                    <a:pt x="112569" y="66014"/>
                    <a:pt x="112737" y="65763"/>
                  </a:cubicBezTo>
                  <a:cubicBezTo>
                    <a:pt x="112757" y="65721"/>
                    <a:pt x="112757" y="65679"/>
                    <a:pt x="112757" y="65617"/>
                  </a:cubicBezTo>
                  <a:cubicBezTo>
                    <a:pt x="112695" y="65554"/>
                    <a:pt x="112632" y="65407"/>
                    <a:pt x="112527" y="65240"/>
                  </a:cubicBezTo>
                  <a:close/>
                  <a:moveTo>
                    <a:pt x="30360" y="84301"/>
                  </a:moveTo>
                  <a:cubicBezTo>
                    <a:pt x="30674" y="84950"/>
                    <a:pt x="31302" y="85661"/>
                    <a:pt x="31825" y="85912"/>
                  </a:cubicBezTo>
                  <a:cubicBezTo>
                    <a:pt x="32202" y="86101"/>
                    <a:pt x="32557" y="86268"/>
                    <a:pt x="32955" y="86268"/>
                  </a:cubicBezTo>
                  <a:cubicBezTo>
                    <a:pt x="33331" y="86289"/>
                    <a:pt x="33708" y="86268"/>
                    <a:pt x="34085" y="86268"/>
                  </a:cubicBezTo>
                  <a:cubicBezTo>
                    <a:pt x="34294" y="86268"/>
                    <a:pt x="34482" y="86185"/>
                    <a:pt x="34650" y="86080"/>
                  </a:cubicBezTo>
                  <a:cubicBezTo>
                    <a:pt x="34796" y="85996"/>
                    <a:pt x="34838" y="85892"/>
                    <a:pt x="34838" y="85766"/>
                  </a:cubicBezTo>
                  <a:cubicBezTo>
                    <a:pt x="34859" y="85473"/>
                    <a:pt x="34733" y="85264"/>
                    <a:pt x="34419" y="85117"/>
                  </a:cubicBezTo>
                  <a:cubicBezTo>
                    <a:pt x="34168" y="84971"/>
                    <a:pt x="33896" y="84824"/>
                    <a:pt x="33603" y="84678"/>
                  </a:cubicBezTo>
                  <a:cubicBezTo>
                    <a:pt x="33541" y="84636"/>
                    <a:pt x="33436" y="84615"/>
                    <a:pt x="33352" y="84594"/>
                  </a:cubicBezTo>
                  <a:cubicBezTo>
                    <a:pt x="32850" y="84427"/>
                    <a:pt x="32390" y="84301"/>
                    <a:pt x="31867" y="84322"/>
                  </a:cubicBezTo>
                  <a:cubicBezTo>
                    <a:pt x="31469" y="84343"/>
                    <a:pt x="31072" y="84301"/>
                    <a:pt x="30674" y="84301"/>
                  </a:cubicBezTo>
                  <a:cubicBezTo>
                    <a:pt x="30611" y="84280"/>
                    <a:pt x="30507" y="84301"/>
                    <a:pt x="30360" y="84301"/>
                  </a:cubicBezTo>
                  <a:close/>
                  <a:moveTo>
                    <a:pt x="101605" y="46681"/>
                  </a:moveTo>
                  <a:cubicBezTo>
                    <a:pt x="101773" y="46346"/>
                    <a:pt x="101898" y="46011"/>
                    <a:pt x="102066" y="45635"/>
                  </a:cubicBezTo>
                  <a:cubicBezTo>
                    <a:pt x="102212" y="45300"/>
                    <a:pt x="102379" y="44923"/>
                    <a:pt x="102526" y="44588"/>
                  </a:cubicBezTo>
                  <a:cubicBezTo>
                    <a:pt x="101919" y="44442"/>
                    <a:pt x="101166" y="44463"/>
                    <a:pt x="100643" y="44651"/>
                  </a:cubicBezTo>
                  <a:cubicBezTo>
                    <a:pt x="100643" y="44777"/>
                    <a:pt x="100643" y="44902"/>
                    <a:pt x="100664" y="45007"/>
                  </a:cubicBezTo>
                  <a:cubicBezTo>
                    <a:pt x="100726" y="45216"/>
                    <a:pt x="100810" y="45404"/>
                    <a:pt x="100915" y="45593"/>
                  </a:cubicBezTo>
                  <a:cubicBezTo>
                    <a:pt x="101019" y="45844"/>
                    <a:pt x="101019" y="46116"/>
                    <a:pt x="100915" y="46346"/>
                  </a:cubicBezTo>
                  <a:cubicBezTo>
                    <a:pt x="100852" y="46451"/>
                    <a:pt x="100768" y="46555"/>
                    <a:pt x="100643" y="46513"/>
                  </a:cubicBezTo>
                  <a:cubicBezTo>
                    <a:pt x="100559" y="46471"/>
                    <a:pt x="100496" y="46430"/>
                    <a:pt x="100433" y="46346"/>
                  </a:cubicBezTo>
                  <a:cubicBezTo>
                    <a:pt x="100392" y="46262"/>
                    <a:pt x="100392" y="46158"/>
                    <a:pt x="100350" y="46095"/>
                  </a:cubicBezTo>
                  <a:cubicBezTo>
                    <a:pt x="100308" y="45948"/>
                    <a:pt x="100245" y="45802"/>
                    <a:pt x="100203" y="45676"/>
                  </a:cubicBezTo>
                  <a:cubicBezTo>
                    <a:pt x="100161" y="45614"/>
                    <a:pt x="100161" y="45509"/>
                    <a:pt x="100036" y="45509"/>
                  </a:cubicBezTo>
                  <a:cubicBezTo>
                    <a:pt x="100015" y="45907"/>
                    <a:pt x="99994" y="46262"/>
                    <a:pt x="100099" y="46660"/>
                  </a:cubicBezTo>
                  <a:cubicBezTo>
                    <a:pt x="100622" y="46681"/>
                    <a:pt x="101082" y="46681"/>
                    <a:pt x="101605" y="46681"/>
                  </a:cubicBezTo>
                  <a:close/>
                  <a:moveTo>
                    <a:pt x="43166" y="56703"/>
                  </a:moveTo>
                  <a:cubicBezTo>
                    <a:pt x="43793" y="57101"/>
                    <a:pt x="44233" y="57728"/>
                    <a:pt x="44798" y="58251"/>
                  </a:cubicBezTo>
                  <a:cubicBezTo>
                    <a:pt x="45279" y="58042"/>
                    <a:pt x="45781" y="57875"/>
                    <a:pt x="46241" y="57645"/>
                  </a:cubicBezTo>
                  <a:cubicBezTo>
                    <a:pt x="46158" y="57289"/>
                    <a:pt x="46011" y="56996"/>
                    <a:pt x="45907" y="56682"/>
                  </a:cubicBezTo>
                  <a:cubicBezTo>
                    <a:pt x="45886" y="56619"/>
                    <a:pt x="45844" y="56599"/>
                    <a:pt x="45781" y="56515"/>
                  </a:cubicBezTo>
                  <a:cubicBezTo>
                    <a:pt x="45739" y="56787"/>
                    <a:pt x="45718" y="57017"/>
                    <a:pt x="45781" y="57226"/>
                  </a:cubicBezTo>
                  <a:cubicBezTo>
                    <a:pt x="45802" y="57331"/>
                    <a:pt x="45802" y="57415"/>
                    <a:pt x="45802" y="57519"/>
                  </a:cubicBezTo>
                  <a:cubicBezTo>
                    <a:pt x="45802" y="57624"/>
                    <a:pt x="45739" y="57749"/>
                    <a:pt x="45614" y="57770"/>
                  </a:cubicBezTo>
                  <a:cubicBezTo>
                    <a:pt x="45530" y="57770"/>
                    <a:pt x="45425" y="57749"/>
                    <a:pt x="45363" y="57707"/>
                  </a:cubicBezTo>
                  <a:cubicBezTo>
                    <a:pt x="45174" y="57540"/>
                    <a:pt x="45070" y="57310"/>
                    <a:pt x="45070" y="57038"/>
                  </a:cubicBezTo>
                  <a:lnTo>
                    <a:pt x="45070" y="56515"/>
                  </a:lnTo>
                  <a:cubicBezTo>
                    <a:pt x="45070" y="56347"/>
                    <a:pt x="45070" y="56138"/>
                    <a:pt x="44881" y="55971"/>
                  </a:cubicBezTo>
                  <a:cubicBezTo>
                    <a:pt x="44442" y="55950"/>
                    <a:pt x="44065" y="56201"/>
                    <a:pt x="43689" y="56368"/>
                  </a:cubicBezTo>
                  <a:cubicBezTo>
                    <a:pt x="43479" y="56410"/>
                    <a:pt x="43228" y="56452"/>
                    <a:pt x="43166" y="56703"/>
                  </a:cubicBezTo>
                  <a:close/>
                  <a:moveTo>
                    <a:pt x="102484" y="46660"/>
                  </a:moveTo>
                  <a:cubicBezTo>
                    <a:pt x="103007" y="46869"/>
                    <a:pt x="103426" y="46555"/>
                    <a:pt x="103865" y="46451"/>
                  </a:cubicBezTo>
                  <a:cubicBezTo>
                    <a:pt x="103886" y="45927"/>
                    <a:pt x="103949" y="45425"/>
                    <a:pt x="103970" y="44902"/>
                  </a:cubicBezTo>
                  <a:cubicBezTo>
                    <a:pt x="103530" y="44672"/>
                    <a:pt x="103488" y="44672"/>
                    <a:pt x="103216" y="45007"/>
                  </a:cubicBezTo>
                  <a:cubicBezTo>
                    <a:pt x="102840" y="45509"/>
                    <a:pt x="102693" y="46095"/>
                    <a:pt x="102484" y="46660"/>
                  </a:cubicBezTo>
                  <a:close/>
                  <a:moveTo>
                    <a:pt x="42580" y="58837"/>
                  </a:moveTo>
                  <a:cubicBezTo>
                    <a:pt x="43082" y="58795"/>
                    <a:pt x="43542" y="58879"/>
                    <a:pt x="43961" y="58503"/>
                  </a:cubicBezTo>
                  <a:cubicBezTo>
                    <a:pt x="43438" y="57959"/>
                    <a:pt x="43019" y="57352"/>
                    <a:pt x="42224" y="57122"/>
                  </a:cubicBezTo>
                  <a:cubicBezTo>
                    <a:pt x="42078" y="57226"/>
                    <a:pt x="41973" y="57352"/>
                    <a:pt x="41868" y="57435"/>
                  </a:cubicBezTo>
                  <a:cubicBezTo>
                    <a:pt x="42140" y="57938"/>
                    <a:pt x="42350" y="58377"/>
                    <a:pt x="42580" y="58837"/>
                  </a:cubicBezTo>
                  <a:close/>
                  <a:moveTo>
                    <a:pt x="46953" y="57310"/>
                  </a:moveTo>
                  <a:cubicBezTo>
                    <a:pt x="47036" y="57268"/>
                    <a:pt x="47099" y="57268"/>
                    <a:pt x="47162" y="57268"/>
                  </a:cubicBezTo>
                  <a:cubicBezTo>
                    <a:pt x="47559" y="57122"/>
                    <a:pt x="47622" y="56954"/>
                    <a:pt x="47476" y="56599"/>
                  </a:cubicBezTo>
                  <a:cubicBezTo>
                    <a:pt x="47350" y="56264"/>
                    <a:pt x="47078" y="56013"/>
                    <a:pt x="46827" y="55782"/>
                  </a:cubicBezTo>
                  <a:cubicBezTo>
                    <a:pt x="46681" y="55678"/>
                    <a:pt x="46534" y="55594"/>
                    <a:pt x="46409" y="55490"/>
                  </a:cubicBezTo>
                  <a:cubicBezTo>
                    <a:pt x="46325" y="55448"/>
                    <a:pt x="46262" y="55448"/>
                    <a:pt x="46179" y="55552"/>
                  </a:cubicBezTo>
                  <a:cubicBezTo>
                    <a:pt x="46430" y="56138"/>
                    <a:pt x="46681" y="56703"/>
                    <a:pt x="46953" y="57310"/>
                  </a:cubicBezTo>
                  <a:close/>
                  <a:moveTo>
                    <a:pt x="99199" y="44714"/>
                  </a:moveTo>
                  <a:cubicBezTo>
                    <a:pt x="98781" y="45091"/>
                    <a:pt x="98529" y="45572"/>
                    <a:pt x="98467" y="45969"/>
                  </a:cubicBezTo>
                  <a:cubicBezTo>
                    <a:pt x="98404" y="46534"/>
                    <a:pt x="98613" y="46743"/>
                    <a:pt x="99157" y="46681"/>
                  </a:cubicBezTo>
                  <a:cubicBezTo>
                    <a:pt x="99178" y="46681"/>
                    <a:pt x="99178" y="46660"/>
                    <a:pt x="99199" y="46660"/>
                  </a:cubicBezTo>
                  <a:cubicBezTo>
                    <a:pt x="99283" y="46137"/>
                    <a:pt x="99283" y="45070"/>
                    <a:pt x="99199" y="44714"/>
                  </a:cubicBezTo>
                  <a:close/>
                  <a:moveTo>
                    <a:pt x="104597" y="46262"/>
                  </a:moveTo>
                  <a:cubicBezTo>
                    <a:pt x="104744" y="46116"/>
                    <a:pt x="104848" y="46053"/>
                    <a:pt x="104848" y="46011"/>
                  </a:cubicBezTo>
                  <a:cubicBezTo>
                    <a:pt x="104848" y="45844"/>
                    <a:pt x="104786" y="45697"/>
                    <a:pt x="104597" y="45509"/>
                  </a:cubicBezTo>
                  <a:close/>
                  <a:moveTo>
                    <a:pt x="41513" y="58189"/>
                  </a:moveTo>
                  <a:cubicBezTo>
                    <a:pt x="41450" y="58482"/>
                    <a:pt x="41429" y="58691"/>
                    <a:pt x="41533" y="58921"/>
                  </a:cubicBezTo>
                  <a:cubicBezTo>
                    <a:pt x="41617" y="58921"/>
                    <a:pt x="41701" y="58900"/>
                    <a:pt x="41764" y="58900"/>
                  </a:cubicBezTo>
                  <a:cubicBezTo>
                    <a:pt x="41743" y="58670"/>
                    <a:pt x="41659" y="58461"/>
                    <a:pt x="41513" y="581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46" name="Google Shape;1046;p29"/>
            <p:cNvGrpSpPr/>
            <p:nvPr/>
          </p:nvGrpSpPr>
          <p:grpSpPr>
            <a:xfrm>
              <a:off x="7797563" y="3645950"/>
              <a:ext cx="288250" cy="266800"/>
              <a:chOff x="7797563" y="3645950"/>
              <a:chExt cx="288250" cy="266800"/>
            </a:xfrm>
          </p:grpSpPr>
          <p:sp>
            <p:nvSpPr>
              <p:cNvPr id="1047" name="Google Shape;1047;p29"/>
              <p:cNvSpPr/>
              <p:nvPr/>
            </p:nvSpPr>
            <p:spPr>
              <a:xfrm>
                <a:off x="7797563" y="3645950"/>
                <a:ext cx="288250" cy="266800"/>
              </a:xfrm>
              <a:custGeom>
                <a:avLst/>
                <a:gdLst/>
                <a:ahLst/>
                <a:cxnLst/>
                <a:rect l="l" t="t" r="r" b="b"/>
                <a:pathLst>
                  <a:path w="11530" h="10672" extrusionOk="0">
                    <a:moveTo>
                      <a:pt x="9709" y="7847"/>
                    </a:moveTo>
                    <a:cubicBezTo>
                      <a:pt x="10484" y="7491"/>
                      <a:pt x="11530" y="6592"/>
                      <a:pt x="11069" y="5608"/>
                    </a:cubicBezTo>
                    <a:cubicBezTo>
                      <a:pt x="10546" y="4478"/>
                      <a:pt x="9019" y="3098"/>
                      <a:pt x="7638" y="3014"/>
                    </a:cubicBezTo>
                    <a:cubicBezTo>
                      <a:pt x="8098" y="1863"/>
                      <a:pt x="7931" y="503"/>
                      <a:pt x="6404" y="189"/>
                    </a:cubicBezTo>
                    <a:cubicBezTo>
                      <a:pt x="5588" y="1"/>
                      <a:pt x="4960" y="608"/>
                      <a:pt x="4562" y="1235"/>
                    </a:cubicBezTo>
                    <a:cubicBezTo>
                      <a:pt x="4207" y="1779"/>
                      <a:pt x="4039" y="2177"/>
                      <a:pt x="4290" y="2616"/>
                    </a:cubicBezTo>
                    <a:cubicBezTo>
                      <a:pt x="4248" y="2658"/>
                      <a:pt x="4207" y="2679"/>
                      <a:pt x="4186" y="2700"/>
                    </a:cubicBezTo>
                    <a:cubicBezTo>
                      <a:pt x="4144" y="2302"/>
                      <a:pt x="3725" y="1842"/>
                      <a:pt x="3391" y="1758"/>
                    </a:cubicBezTo>
                    <a:cubicBezTo>
                      <a:pt x="2763" y="1612"/>
                      <a:pt x="1570" y="1549"/>
                      <a:pt x="984" y="1842"/>
                    </a:cubicBezTo>
                    <a:cubicBezTo>
                      <a:pt x="231" y="2219"/>
                      <a:pt x="1" y="3118"/>
                      <a:pt x="378" y="3872"/>
                    </a:cubicBezTo>
                    <a:cubicBezTo>
                      <a:pt x="587" y="4290"/>
                      <a:pt x="901" y="4625"/>
                      <a:pt x="1235" y="5002"/>
                    </a:cubicBezTo>
                    <a:cubicBezTo>
                      <a:pt x="1340" y="5127"/>
                      <a:pt x="1466" y="5211"/>
                      <a:pt x="1591" y="5232"/>
                    </a:cubicBezTo>
                    <a:cubicBezTo>
                      <a:pt x="1005" y="5608"/>
                      <a:pt x="482" y="5985"/>
                      <a:pt x="419" y="6780"/>
                    </a:cubicBezTo>
                    <a:cubicBezTo>
                      <a:pt x="336" y="7596"/>
                      <a:pt x="608" y="8433"/>
                      <a:pt x="1424" y="8684"/>
                    </a:cubicBezTo>
                    <a:cubicBezTo>
                      <a:pt x="1926" y="8852"/>
                      <a:pt x="2658" y="8747"/>
                      <a:pt x="3244" y="8433"/>
                    </a:cubicBezTo>
                    <a:cubicBezTo>
                      <a:pt x="3704" y="9375"/>
                      <a:pt x="4855" y="10212"/>
                      <a:pt x="5713" y="10442"/>
                    </a:cubicBezTo>
                    <a:cubicBezTo>
                      <a:pt x="6592" y="10672"/>
                      <a:pt x="7324" y="10212"/>
                      <a:pt x="7575" y="9396"/>
                    </a:cubicBezTo>
                    <a:cubicBezTo>
                      <a:pt x="7701" y="8977"/>
                      <a:pt x="7680" y="8454"/>
                      <a:pt x="7554" y="7973"/>
                    </a:cubicBezTo>
                    <a:cubicBezTo>
                      <a:pt x="8287" y="8140"/>
                      <a:pt x="9019" y="8161"/>
                      <a:pt x="9709" y="7847"/>
                    </a:cubicBezTo>
                    <a:close/>
                    <a:moveTo>
                      <a:pt x="5588" y="4541"/>
                    </a:moveTo>
                    <a:cubicBezTo>
                      <a:pt x="6152" y="5085"/>
                      <a:pt x="6111" y="5608"/>
                      <a:pt x="5378" y="5943"/>
                    </a:cubicBezTo>
                    <a:cubicBezTo>
                      <a:pt x="4730" y="6257"/>
                      <a:pt x="3976" y="5755"/>
                      <a:pt x="3642" y="5211"/>
                    </a:cubicBezTo>
                    <a:cubicBezTo>
                      <a:pt x="3349" y="4709"/>
                      <a:pt x="3704" y="4248"/>
                      <a:pt x="4186" y="4144"/>
                    </a:cubicBezTo>
                    <a:cubicBezTo>
                      <a:pt x="4479" y="4081"/>
                      <a:pt x="4730" y="4060"/>
                      <a:pt x="5002" y="3976"/>
                    </a:cubicBezTo>
                    <a:cubicBezTo>
                      <a:pt x="5253" y="4165"/>
                      <a:pt x="5462" y="4437"/>
                      <a:pt x="5588" y="4541"/>
                    </a:cubicBezTo>
                    <a:close/>
                    <a:moveTo>
                      <a:pt x="1779" y="7889"/>
                    </a:moveTo>
                    <a:cubicBezTo>
                      <a:pt x="984" y="7847"/>
                      <a:pt x="1235" y="6655"/>
                      <a:pt x="1570" y="6257"/>
                    </a:cubicBezTo>
                    <a:cubicBezTo>
                      <a:pt x="1884" y="5922"/>
                      <a:pt x="2407" y="5734"/>
                      <a:pt x="2763" y="5441"/>
                    </a:cubicBezTo>
                    <a:cubicBezTo>
                      <a:pt x="2951" y="5839"/>
                      <a:pt x="3265" y="6173"/>
                      <a:pt x="3600" y="6424"/>
                    </a:cubicBezTo>
                    <a:cubicBezTo>
                      <a:pt x="3558" y="6445"/>
                      <a:pt x="3495" y="6466"/>
                      <a:pt x="3474" y="6487"/>
                    </a:cubicBezTo>
                    <a:cubicBezTo>
                      <a:pt x="3160" y="6843"/>
                      <a:pt x="3035" y="7199"/>
                      <a:pt x="3035" y="7575"/>
                    </a:cubicBezTo>
                    <a:cubicBezTo>
                      <a:pt x="2616" y="7805"/>
                      <a:pt x="1947" y="7910"/>
                      <a:pt x="1779" y="7889"/>
                    </a:cubicBezTo>
                    <a:close/>
                    <a:moveTo>
                      <a:pt x="5671" y="9521"/>
                    </a:moveTo>
                    <a:cubicBezTo>
                      <a:pt x="5211" y="9375"/>
                      <a:pt x="4186" y="8621"/>
                      <a:pt x="3914" y="7931"/>
                    </a:cubicBezTo>
                    <a:cubicBezTo>
                      <a:pt x="4207" y="7596"/>
                      <a:pt x="4332" y="7199"/>
                      <a:pt x="4186" y="6759"/>
                    </a:cubicBezTo>
                    <a:cubicBezTo>
                      <a:pt x="4646" y="6906"/>
                      <a:pt x="5148" y="6947"/>
                      <a:pt x="5608" y="6738"/>
                    </a:cubicBezTo>
                    <a:cubicBezTo>
                      <a:pt x="5755" y="6675"/>
                      <a:pt x="5860" y="6634"/>
                      <a:pt x="5964" y="6550"/>
                    </a:cubicBezTo>
                    <a:cubicBezTo>
                      <a:pt x="5964" y="6613"/>
                      <a:pt x="5985" y="6738"/>
                      <a:pt x="6027" y="6801"/>
                    </a:cubicBezTo>
                    <a:cubicBezTo>
                      <a:pt x="6571" y="7575"/>
                      <a:pt x="7533" y="10191"/>
                      <a:pt x="5671" y="9521"/>
                    </a:cubicBezTo>
                    <a:close/>
                    <a:moveTo>
                      <a:pt x="8893" y="7115"/>
                    </a:moveTo>
                    <a:cubicBezTo>
                      <a:pt x="8370" y="7219"/>
                      <a:pt x="7764" y="7094"/>
                      <a:pt x="7220" y="7052"/>
                    </a:cubicBezTo>
                    <a:cubicBezTo>
                      <a:pt x="7052" y="6738"/>
                      <a:pt x="6843" y="6466"/>
                      <a:pt x="6655" y="6257"/>
                    </a:cubicBezTo>
                    <a:cubicBezTo>
                      <a:pt x="6592" y="6173"/>
                      <a:pt x="6508" y="6131"/>
                      <a:pt x="6424" y="6131"/>
                    </a:cubicBezTo>
                    <a:cubicBezTo>
                      <a:pt x="7052" y="5294"/>
                      <a:pt x="6236" y="4227"/>
                      <a:pt x="5441" y="3704"/>
                    </a:cubicBezTo>
                    <a:cubicBezTo>
                      <a:pt x="5462" y="3537"/>
                      <a:pt x="5378" y="3390"/>
                      <a:pt x="5211" y="3349"/>
                    </a:cubicBezTo>
                    <a:cubicBezTo>
                      <a:pt x="4541" y="3307"/>
                      <a:pt x="3767" y="3118"/>
                      <a:pt x="3223" y="3642"/>
                    </a:cubicBezTo>
                    <a:cubicBezTo>
                      <a:pt x="2930" y="3914"/>
                      <a:pt x="2721" y="4290"/>
                      <a:pt x="2658" y="4709"/>
                    </a:cubicBezTo>
                    <a:cubicBezTo>
                      <a:pt x="2428" y="4604"/>
                      <a:pt x="2030" y="4583"/>
                      <a:pt x="1905" y="4395"/>
                    </a:cubicBezTo>
                    <a:cubicBezTo>
                      <a:pt x="1507" y="3955"/>
                      <a:pt x="1194" y="3662"/>
                      <a:pt x="1131" y="2993"/>
                    </a:cubicBezTo>
                    <a:cubicBezTo>
                      <a:pt x="1047" y="2344"/>
                      <a:pt x="3893" y="2093"/>
                      <a:pt x="3914" y="2972"/>
                    </a:cubicBezTo>
                    <a:cubicBezTo>
                      <a:pt x="3914" y="3035"/>
                      <a:pt x="3976" y="3077"/>
                      <a:pt x="4060" y="3077"/>
                    </a:cubicBezTo>
                    <a:cubicBezTo>
                      <a:pt x="4060" y="3118"/>
                      <a:pt x="4081" y="3139"/>
                      <a:pt x="4102" y="3181"/>
                    </a:cubicBezTo>
                    <a:cubicBezTo>
                      <a:pt x="4207" y="3307"/>
                      <a:pt x="4395" y="3307"/>
                      <a:pt x="4520" y="3202"/>
                    </a:cubicBezTo>
                    <a:cubicBezTo>
                      <a:pt x="4583" y="3139"/>
                      <a:pt x="4625" y="3118"/>
                      <a:pt x="4688" y="3077"/>
                    </a:cubicBezTo>
                    <a:cubicBezTo>
                      <a:pt x="4897" y="3181"/>
                      <a:pt x="5127" y="2909"/>
                      <a:pt x="4960" y="2700"/>
                    </a:cubicBezTo>
                    <a:cubicBezTo>
                      <a:pt x="4479" y="2072"/>
                      <a:pt x="5776" y="921"/>
                      <a:pt x="6424" y="1089"/>
                    </a:cubicBezTo>
                    <a:cubicBezTo>
                      <a:pt x="7638" y="1340"/>
                      <a:pt x="6927" y="2888"/>
                      <a:pt x="6404" y="3390"/>
                    </a:cubicBezTo>
                    <a:cubicBezTo>
                      <a:pt x="5985" y="3809"/>
                      <a:pt x="6529" y="4395"/>
                      <a:pt x="7010" y="4060"/>
                    </a:cubicBezTo>
                    <a:cubicBezTo>
                      <a:pt x="7889" y="3411"/>
                      <a:pt x="9396" y="4855"/>
                      <a:pt x="9940" y="5441"/>
                    </a:cubicBezTo>
                    <a:cubicBezTo>
                      <a:pt x="10672" y="6278"/>
                      <a:pt x="9647" y="6968"/>
                      <a:pt x="8893" y="71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29"/>
              <p:cNvSpPr/>
              <p:nvPr/>
            </p:nvSpPr>
            <p:spPr>
              <a:xfrm>
                <a:off x="7881263" y="3745350"/>
                <a:ext cx="70125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281" extrusionOk="0">
                    <a:moveTo>
                      <a:pt x="2240" y="565"/>
                    </a:moveTo>
                    <a:cubicBezTo>
                      <a:pt x="2804" y="1109"/>
                      <a:pt x="2763" y="1632"/>
                      <a:pt x="2030" y="1967"/>
                    </a:cubicBezTo>
                    <a:cubicBezTo>
                      <a:pt x="1382" y="2281"/>
                      <a:pt x="628" y="1779"/>
                      <a:pt x="294" y="1235"/>
                    </a:cubicBezTo>
                    <a:cubicBezTo>
                      <a:pt x="1" y="733"/>
                      <a:pt x="356" y="272"/>
                      <a:pt x="838" y="168"/>
                    </a:cubicBezTo>
                    <a:cubicBezTo>
                      <a:pt x="1131" y="105"/>
                      <a:pt x="1382" y="84"/>
                      <a:pt x="1654" y="0"/>
                    </a:cubicBezTo>
                    <a:cubicBezTo>
                      <a:pt x="1905" y="189"/>
                      <a:pt x="2114" y="461"/>
                      <a:pt x="2240" y="5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29"/>
              <p:cNvSpPr/>
              <p:nvPr/>
            </p:nvSpPr>
            <p:spPr>
              <a:xfrm>
                <a:off x="7822163" y="3781950"/>
                <a:ext cx="65400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2470" extrusionOk="0">
                    <a:moveTo>
                      <a:pt x="795" y="2449"/>
                    </a:moveTo>
                    <a:cubicBezTo>
                      <a:pt x="0" y="2407"/>
                      <a:pt x="251" y="1215"/>
                      <a:pt x="586" y="817"/>
                    </a:cubicBezTo>
                    <a:cubicBezTo>
                      <a:pt x="900" y="482"/>
                      <a:pt x="1423" y="294"/>
                      <a:pt x="1779" y="1"/>
                    </a:cubicBezTo>
                    <a:cubicBezTo>
                      <a:pt x="1967" y="399"/>
                      <a:pt x="2281" y="733"/>
                      <a:pt x="2616" y="984"/>
                    </a:cubicBezTo>
                    <a:cubicBezTo>
                      <a:pt x="2574" y="1005"/>
                      <a:pt x="2511" y="1026"/>
                      <a:pt x="2490" y="1047"/>
                    </a:cubicBezTo>
                    <a:cubicBezTo>
                      <a:pt x="2176" y="1403"/>
                      <a:pt x="2051" y="1759"/>
                      <a:pt x="2051" y="2135"/>
                    </a:cubicBezTo>
                    <a:cubicBezTo>
                      <a:pt x="1632" y="2365"/>
                      <a:pt x="963" y="2470"/>
                      <a:pt x="795" y="244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29"/>
              <p:cNvSpPr/>
              <p:nvPr/>
            </p:nvSpPr>
            <p:spPr>
              <a:xfrm>
                <a:off x="7895388" y="3809675"/>
                <a:ext cx="90525" cy="91050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3642" extrusionOk="0">
                    <a:moveTo>
                      <a:pt x="1758" y="2972"/>
                    </a:moveTo>
                    <a:cubicBezTo>
                      <a:pt x="1298" y="2826"/>
                      <a:pt x="273" y="2072"/>
                      <a:pt x="1" y="1382"/>
                    </a:cubicBezTo>
                    <a:cubicBezTo>
                      <a:pt x="294" y="1047"/>
                      <a:pt x="419" y="650"/>
                      <a:pt x="273" y="210"/>
                    </a:cubicBezTo>
                    <a:cubicBezTo>
                      <a:pt x="733" y="357"/>
                      <a:pt x="1235" y="398"/>
                      <a:pt x="1695" y="189"/>
                    </a:cubicBezTo>
                    <a:cubicBezTo>
                      <a:pt x="1842" y="126"/>
                      <a:pt x="1947" y="85"/>
                      <a:pt x="2051" y="1"/>
                    </a:cubicBezTo>
                    <a:cubicBezTo>
                      <a:pt x="2051" y="64"/>
                      <a:pt x="2072" y="189"/>
                      <a:pt x="2114" y="252"/>
                    </a:cubicBezTo>
                    <a:cubicBezTo>
                      <a:pt x="2658" y="1026"/>
                      <a:pt x="3620" y="3642"/>
                      <a:pt x="1758" y="297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29"/>
              <p:cNvSpPr/>
              <p:nvPr/>
            </p:nvSpPr>
            <p:spPr>
              <a:xfrm>
                <a:off x="7823738" y="3668975"/>
                <a:ext cx="240625" cy="157475"/>
              </a:xfrm>
              <a:custGeom>
                <a:avLst/>
                <a:gdLst/>
                <a:ahLst/>
                <a:cxnLst/>
                <a:rect l="l" t="t" r="r" b="b"/>
                <a:pathLst>
                  <a:path w="9625" h="6299" extrusionOk="0">
                    <a:moveTo>
                      <a:pt x="7846" y="6194"/>
                    </a:moveTo>
                    <a:cubicBezTo>
                      <a:pt x="7323" y="6298"/>
                      <a:pt x="6717" y="6173"/>
                      <a:pt x="6173" y="6131"/>
                    </a:cubicBezTo>
                    <a:cubicBezTo>
                      <a:pt x="6005" y="5817"/>
                      <a:pt x="5796" y="5545"/>
                      <a:pt x="5608" y="5336"/>
                    </a:cubicBezTo>
                    <a:cubicBezTo>
                      <a:pt x="5545" y="5252"/>
                      <a:pt x="5461" y="5210"/>
                      <a:pt x="5377" y="5210"/>
                    </a:cubicBezTo>
                    <a:cubicBezTo>
                      <a:pt x="6005" y="4373"/>
                      <a:pt x="5189" y="3306"/>
                      <a:pt x="4394" y="2783"/>
                    </a:cubicBezTo>
                    <a:cubicBezTo>
                      <a:pt x="4415" y="2616"/>
                      <a:pt x="4331" y="2469"/>
                      <a:pt x="4164" y="2428"/>
                    </a:cubicBezTo>
                    <a:cubicBezTo>
                      <a:pt x="3494" y="2386"/>
                      <a:pt x="2720" y="2197"/>
                      <a:pt x="2176" y="2721"/>
                    </a:cubicBezTo>
                    <a:cubicBezTo>
                      <a:pt x="1883" y="2993"/>
                      <a:pt x="1674" y="3369"/>
                      <a:pt x="1611" y="3788"/>
                    </a:cubicBezTo>
                    <a:cubicBezTo>
                      <a:pt x="1381" y="3683"/>
                      <a:pt x="983" y="3662"/>
                      <a:pt x="858" y="3474"/>
                    </a:cubicBezTo>
                    <a:cubicBezTo>
                      <a:pt x="460" y="3034"/>
                      <a:pt x="147" y="2741"/>
                      <a:pt x="84" y="2072"/>
                    </a:cubicBezTo>
                    <a:cubicBezTo>
                      <a:pt x="0" y="1423"/>
                      <a:pt x="2846" y="1172"/>
                      <a:pt x="2867" y="2051"/>
                    </a:cubicBezTo>
                    <a:cubicBezTo>
                      <a:pt x="2867" y="2114"/>
                      <a:pt x="2929" y="2156"/>
                      <a:pt x="3013" y="2156"/>
                    </a:cubicBezTo>
                    <a:cubicBezTo>
                      <a:pt x="3013" y="2197"/>
                      <a:pt x="3034" y="2218"/>
                      <a:pt x="3055" y="2260"/>
                    </a:cubicBezTo>
                    <a:cubicBezTo>
                      <a:pt x="3160" y="2386"/>
                      <a:pt x="3348" y="2386"/>
                      <a:pt x="3473" y="2281"/>
                    </a:cubicBezTo>
                    <a:cubicBezTo>
                      <a:pt x="3536" y="2218"/>
                      <a:pt x="3578" y="2197"/>
                      <a:pt x="3641" y="2156"/>
                    </a:cubicBezTo>
                    <a:cubicBezTo>
                      <a:pt x="3850" y="2260"/>
                      <a:pt x="4080" y="1988"/>
                      <a:pt x="3913" y="1779"/>
                    </a:cubicBezTo>
                    <a:cubicBezTo>
                      <a:pt x="3432" y="1151"/>
                      <a:pt x="4729" y="0"/>
                      <a:pt x="5377" y="168"/>
                    </a:cubicBezTo>
                    <a:cubicBezTo>
                      <a:pt x="6591" y="419"/>
                      <a:pt x="5880" y="1967"/>
                      <a:pt x="5357" y="2469"/>
                    </a:cubicBezTo>
                    <a:cubicBezTo>
                      <a:pt x="4938" y="2888"/>
                      <a:pt x="5482" y="3474"/>
                      <a:pt x="5963" y="3139"/>
                    </a:cubicBezTo>
                    <a:cubicBezTo>
                      <a:pt x="6842" y="2490"/>
                      <a:pt x="8349" y="3934"/>
                      <a:pt x="8893" y="4520"/>
                    </a:cubicBezTo>
                    <a:cubicBezTo>
                      <a:pt x="9625" y="5357"/>
                      <a:pt x="8600" y="6047"/>
                      <a:pt x="7846" y="619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2" name="Google Shape;1052;p29"/>
            <p:cNvSpPr/>
            <p:nvPr/>
          </p:nvSpPr>
          <p:spPr>
            <a:xfrm>
              <a:off x="4647213" y="4059675"/>
              <a:ext cx="383450" cy="145450"/>
            </a:xfrm>
            <a:custGeom>
              <a:avLst/>
              <a:gdLst/>
              <a:ahLst/>
              <a:cxnLst/>
              <a:rect l="l" t="t" r="r" b="b"/>
              <a:pathLst>
                <a:path w="15338" h="5818" extrusionOk="0">
                  <a:moveTo>
                    <a:pt x="15233" y="1319"/>
                  </a:moveTo>
                  <a:cubicBezTo>
                    <a:pt x="15212" y="1193"/>
                    <a:pt x="15066" y="1026"/>
                    <a:pt x="14919" y="1005"/>
                  </a:cubicBezTo>
                  <a:cubicBezTo>
                    <a:pt x="14396" y="921"/>
                    <a:pt x="14019" y="1026"/>
                    <a:pt x="13538" y="1298"/>
                  </a:cubicBezTo>
                  <a:cubicBezTo>
                    <a:pt x="13245" y="1444"/>
                    <a:pt x="11885" y="2721"/>
                    <a:pt x="11948" y="2051"/>
                  </a:cubicBezTo>
                  <a:cubicBezTo>
                    <a:pt x="11969" y="1361"/>
                    <a:pt x="11906" y="335"/>
                    <a:pt x="11006" y="335"/>
                  </a:cubicBezTo>
                  <a:cubicBezTo>
                    <a:pt x="10211" y="335"/>
                    <a:pt x="9646" y="1570"/>
                    <a:pt x="9291" y="2114"/>
                  </a:cubicBezTo>
                  <a:cubicBezTo>
                    <a:pt x="9019" y="2637"/>
                    <a:pt x="8977" y="2616"/>
                    <a:pt x="8747" y="2072"/>
                  </a:cubicBezTo>
                  <a:cubicBezTo>
                    <a:pt x="8621" y="1758"/>
                    <a:pt x="8496" y="1444"/>
                    <a:pt x="8224" y="1235"/>
                  </a:cubicBezTo>
                  <a:cubicBezTo>
                    <a:pt x="7596" y="712"/>
                    <a:pt x="6843" y="1340"/>
                    <a:pt x="6466" y="1863"/>
                  </a:cubicBezTo>
                  <a:cubicBezTo>
                    <a:pt x="6340" y="2051"/>
                    <a:pt x="6236" y="2281"/>
                    <a:pt x="6110" y="2491"/>
                  </a:cubicBezTo>
                  <a:cubicBezTo>
                    <a:pt x="5713" y="3118"/>
                    <a:pt x="5378" y="2281"/>
                    <a:pt x="5085" y="2114"/>
                  </a:cubicBezTo>
                  <a:cubicBezTo>
                    <a:pt x="4499" y="1800"/>
                    <a:pt x="3746" y="963"/>
                    <a:pt x="3160" y="817"/>
                  </a:cubicBezTo>
                  <a:cubicBezTo>
                    <a:pt x="1" y="1"/>
                    <a:pt x="4102" y="4897"/>
                    <a:pt x="4708" y="5545"/>
                  </a:cubicBezTo>
                  <a:cubicBezTo>
                    <a:pt x="4939" y="5817"/>
                    <a:pt x="5357" y="5420"/>
                    <a:pt x="5085" y="5148"/>
                  </a:cubicBezTo>
                  <a:cubicBezTo>
                    <a:pt x="4520" y="4520"/>
                    <a:pt x="3997" y="3830"/>
                    <a:pt x="3495" y="3139"/>
                  </a:cubicBezTo>
                  <a:cubicBezTo>
                    <a:pt x="3286" y="2825"/>
                    <a:pt x="3055" y="2532"/>
                    <a:pt x="2846" y="2219"/>
                  </a:cubicBezTo>
                  <a:cubicBezTo>
                    <a:pt x="2700" y="2009"/>
                    <a:pt x="2135" y="1277"/>
                    <a:pt x="2637" y="1444"/>
                  </a:cubicBezTo>
                  <a:cubicBezTo>
                    <a:pt x="3160" y="1591"/>
                    <a:pt x="3892" y="2407"/>
                    <a:pt x="4353" y="2721"/>
                  </a:cubicBezTo>
                  <a:cubicBezTo>
                    <a:pt x="4729" y="2951"/>
                    <a:pt x="5169" y="3746"/>
                    <a:pt x="5629" y="3746"/>
                  </a:cubicBezTo>
                  <a:cubicBezTo>
                    <a:pt x="6738" y="3746"/>
                    <a:pt x="6843" y="2595"/>
                    <a:pt x="7575" y="2072"/>
                  </a:cubicBezTo>
                  <a:cubicBezTo>
                    <a:pt x="7617" y="2009"/>
                    <a:pt x="8224" y="3244"/>
                    <a:pt x="8496" y="3411"/>
                  </a:cubicBezTo>
                  <a:cubicBezTo>
                    <a:pt x="8977" y="3683"/>
                    <a:pt x="9500" y="3579"/>
                    <a:pt x="9814" y="3118"/>
                  </a:cubicBezTo>
                  <a:cubicBezTo>
                    <a:pt x="10065" y="2784"/>
                    <a:pt x="10253" y="2407"/>
                    <a:pt x="10442" y="2072"/>
                  </a:cubicBezTo>
                  <a:cubicBezTo>
                    <a:pt x="10818" y="1486"/>
                    <a:pt x="10965" y="1319"/>
                    <a:pt x="10923" y="2072"/>
                  </a:cubicBezTo>
                  <a:cubicBezTo>
                    <a:pt x="10902" y="2637"/>
                    <a:pt x="11048" y="3453"/>
                    <a:pt x="11802" y="3369"/>
                  </a:cubicBezTo>
                  <a:cubicBezTo>
                    <a:pt x="12220" y="3328"/>
                    <a:pt x="12597" y="3265"/>
                    <a:pt x="12931" y="3014"/>
                  </a:cubicBezTo>
                  <a:cubicBezTo>
                    <a:pt x="13329" y="2700"/>
                    <a:pt x="13768" y="2156"/>
                    <a:pt x="14291" y="1968"/>
                  </a:cubicBezTo>
                  <a:cubicBezTo>
                    <a:pt x="14145" y="2825"/>
                    <a:pt x="13203" y="3976"/>
                    <a:pt x="12848" y="4667"/>
                  </a:cubicBezTo>
                  <a:cubicBezTo>
                    <a:pt x="12722" y="4939"/>
                    <a:pt x="13036" y="5399"/>
                    <a:pt x="13350" y="5148"/>
                  </a:cubicBezTo>
                  <a:cubicBezTo>
                    <a:pt x="13978" y="4667"/>
                    <a:pt x="14250" y="3934"/>
                    <a:pt x="14668" y="3265"/>
                  </a:cubicBezTo>
                  <a:cubicBezTo>
                    <a:pt x="15128" y="2616"/>
                    <a:pt x="15338" y="2072"/>
                    <a:pt x="15233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53" name="Google Shape;1053;p29"/>
            <p:cNvGrpSpPr/>
            <p:nvPr/>
          </p:nvGrpSpPr>
          <p:grpSpPr>
            <a:xfrm>
              <a:off x="6953025" y="3691475"/>
              <a:ext cx="643950" cy="195675"/>
              <a:chOff x="806663" y="3241275"/>
              <a:chExt cx="643950" cy="195675"/>
            </a:xfrm>
          </p:grpSpPr>
          <p:sp>
            <p:nvSpPr>
              <p:cNvPr id="1054" name="Google Shape;1054;p29"/>
              <p:cNvSpPr/>
              <p:nvPr/>
            </p:nvSpPr>
            <p:spPr>
              <a:xfrm>
                <a:off x="808238" y="3264300"/>
                <a:ext cx="600025" cy="172650"/>
              </a:xfrm>
              <a:custGeom>
                <a:avLst/>
                <a:gdLst/>
                <a:ahLst/>
                <a:cxnLst/>
                <a:rect l="l" t="t" r="r" b="b"/>
                <a:pathLst>
                  <a:path w="24001" h="6906" extrusionOk="0">
                    <a:moveTo>
                      <a:pt x="22870" y="858"/>
                    </a:moveTo>
                    <a:cubicBezTo>
                      <a:pt x="22054" y="1026"/>
                      <a:pt x="21406" y="1570"/>
                      <a:pt x="20694" y="1967"/>
                    </a:cubicBezTo>
                    <a:cubicBezTo>
                      <a:pt x="20673" y="1967"/>
                      <a:pt x="20652" y="1988"/>
                      <a:pt x="20652" y="1988"/>
                    </a:cubicBezTo>
                    <a:cubicBezTo>
                      <a:pt x="19941" y="2156"/>
                      <a:pt x="19334" y="2469"/>
                      <a:pt x="18727" y="2930"/>
                    </a:cubicBezTo>
                    <a:cubicBezTo>
                      <a:pt x="18497" y="3118"/>
                      <a:pt x="18141" y="3537"/>
                      <a:pt x="17744" y="3871"/>
                    </a:cubicBezTo>
                    <a:cubicBezTo>
                      <a:pt x="18100" y="3034"/>
                      <a:pt x="18497" y="2156"/>
                      <a:pt x="17535" y="1570"/>
                    </a:cubicBezTo>
                    <a:cubicBezTo>
                      <a:pt x="17576" y="1381"/>
                      <a:pt x="17618" y="1172"/>
                      <a:pt x="17576" y="942"/>
                    </a:cubicBezTo>
                    <a:cubicBezTo>
                      <a:pt x="17556" y="377"/>
                      <a:pt x="16991" y="0"/>
                      <a:pt x="16426" y="293"/>
                    </a:cubicBezTo>
                    <a:cubicBezTo>
                      <a:pt x="15735" y="649"/>
                      <a:pt x="15317" y="1444"/>
                      <a:pt x="14961" y="2114"/>
                    </a:cubicBezTo>
                    <a:cubicBezTo>
                      <a:pt x="14815" y="2469"/>
                      <a:pt x="14647" y="2783"/>
                      <a:pt x="14501" y="3118"/>
                    </a:cubicBezTo>
                    <a:cubicBezTo>
                      <a:pt x="14333" y="2407"/>
                      <a:pt x="14082" y="1779"/>
                      <a:pt x="13287" y="1633"/>
                    </a:cubicBezTo>
                    <a:cubicBezTo>
                      <a:pt x="12952" y="1277"/>
                      <a:pt x="12408" y="1214"/>
                      <a:pt x="11990" y="1591"/>
                    </a:cubicBezTo>
                    <a:cubicBezTo>
                      <a:pt x="11341" y="2218"/>
                      <a:pt x="11467" y="3055"/>
                      <a:pt x="11404" y="3829"/>
                    </a:cubicBezTo>
                    <a:cubicBezTo>
                      <a:pt x="10714" y="3055"/>
                      <a:pt x="10149" y="2177"/>
                      <a:pt x="9165" y="1758"/>
                    </a:cubicBezTo>
                    <a:cubicBezTo>
                      <a:pt x="8684" y="1549"/>
                      <a:pt x="7910" y="1737"/>
                      <a:pt x="7847" y="2323"/>
                    </a:cubicBezTo>
                    <a:cubicBezTo>
                      <a:pt x="7575" y="2197"/>
                      <a:pt x="7261" y="2156"/>
                      <a:pt x="6885" y="2197"/>
                    </a:cubicBezTo>
                    <a:cubicBezTo>
                      <a:pt x="6592" y="2218"/>
                      <a:pt x="6257" y="2407"/>
                      <a:pt x="6110" y="2679"/>
                    </a:cubicBezTo>
                    <a:cubicBezTo>
                      <a:pt x="6069" y="2637"/>
                      <a:pt x="6027" y="2616"/>
                      <a:pt x="6006" y="2595"/>
                    </a:cubicBezTo>
                    <a:cubicBezTo>
                      <a:pt x="5315" y="2051"/>
                      <a:pt x="4562" y="1633"/>
                      <a:pt x="3704" y="1988"/>
                    </a:cubicBezTo>
                    <a:cubicBezTo>
                      <a:pt x="2783" y="2386"/>
                      <a:pt x="3851" y="3829"/>
                      <a:pt x="4980" y="5001"/>
                    </a:cubicBezTo>
                    <a:cubicBezTo>
                      <a:pt x="4353" y="4813"/>
                      <a:pt x="3725" y="4583"/>
                      <a:pt x="3181" y="4290"/>
                    </a:cubicBezTo>
                    <a:cubicBezTo>
                      <a:pt x="2344" y="3850"/>
                      <a:pt x="1403" y="3620"/>
                      <a:pt x="482" y="3850"/>
                    </a:cubicBezTo>
                    <a:cubicBezTo>
                      <a:pt x="168" y="3934"/>
                      <a:pt x="1" y="4311"/>
                      <a:pt x="189" y="4583"/>
                    </a:cubicBezTo>
                    <a:cubicBezTo>
                      <a:pt x="942" y="5817"/>
                      <a:pt x="1988" y="6152"/>
                      <a:pt x="3286" y="6654"/>
                    </a:cubicBezTo>
                    <a:cubicBezTo>
                      <a:pt x="3851" y="6884"/>
                      <a:pt x="4667" y="6905"/>
                      <a:pt x="4750" y="6152"/>
                    </a:cubicBezTo>
                    <a:cubicBezTo>
                      <a:pt x="4750" y="6089"/>
                      <a:pt x="4750" y="6068"/>
                      <a:pt x="4708" y="6026"/>
                    </a:cubicBezTo>
                    <a:cubicBezTo>
                      <a:pt x="5483" y="6257"/>
                      <a:pt x="6215" y="6550"/>
                      <a:pt x="6989" y="6759"/>
                    </a:cubicBezTo>
                    <a:cubicBezTo>
                      <a:pt x="7491" y="6884"/>
                      <a:pt x="7805" y="6466"/>
                      <a:pt x="7742" y="6068"/>
                    </a:cubicBezTo>
                    <a:cubicBezTo>
                      <a:pt x="7805" y="6131"/>
                      <a:pt x="7847" y="6152"/>
                      <a:pt x="7889" y="6194"/>
                    </a:cubicBezTo>
                    <a:cubicBezTo>
                      <a:pt x="8349" y="6675"/>
                      <a:pt x="9144" y="6361"/>
                      <a:pt x="9270" y="5775"/>
                    </a:cubicBezTo>
                    <a:cubicBezTo>
                      <a:pt x="9709" y="6047"/>
                      <a:pt x="10421" y="5880"/>
                      <a:pt x="10609" y="5441"/>
                    </a:cubicBezTo>
                    <a:cubicBezTo>
                      <a:pt x="10839" y="5713"/>
                      <a:pt x="11090" y="5943"/>
                      <a:pt x="11404" y="6152"/>
                    </a:cubicBezTo>
                    <a:cubicBezTo>
                      <a:pt x="11509" y="6194"/>
                      <a:pt x="11592" y="6257"/>
                      <a:pt x="11697" y="6257"/>
                    </a:cubicBezTo>
                    <a:cubicBezTo>
                      <a:pt x="12178" y="6717"/>
                      <a:pt x="13120" y="6654"/>
                      <a:pt x="13287" y="5859"/>
                    </a:cubicBezTo>
                    <a:cubicBezTo>
                      <a:pt x="13287" y="5817"/>
                      <a:pt x="13329" y="5775"/>
                      <a:pt x="13329" y="5734"/>
                    </a:cubicBezTo>
                    <a:cubicBezTo>
                      <a:pt x="13475" y="5880"/>
                      <a:pt x="13685" y="5985"/>
                      <a:pt x="13957" y="5985"/>
                    </a:cubicBezTo>
                    <a:cubicBezTo>
                      <a:pt x="14815" y="6068"/>
                      <a:pt x="15359" y="5315"/>
                      <a:pt x="15756" y="4625"/>
                    </a:cubicBezTo>
                    <a:cubicBezTo>
                      <a:pt x="15735" y="4792"/>
                      <a:pt x="15735" y="4918"/>
                      <a:pt x="15756" y="5085"/>
                    </a:cubicBezTo>
                    <a:cubicBezTo>
                      <a:pt x="15777" y="5420"/>
                      <a:pt x="15986" y="5817"/>
                      <a:pt x="16363" y="5859"/>
                    </a:cubicBezTo>
                    <a:cubicBezTo>
                      <a:pt x="17158" y="5985"/>
                      <a:pt x="17744" y="5734"/>
                      <a:pt x="18267" y="5336"/>
                    </a:cubicBezTo>
                    <a:cubicBezTo>
                      <a:pt x="18372" y="5399"/>
                      <a:pt x="18497" y="5420"/>
                      <a:pt x="18665" y="5399"/>
                    </a:cubicBezTo>
                    <a:cubicBezTo>
                      <a:pt x="19711" y="5252"/>
                      <a:pt x="21510" y="4415"/>
                      <a:pt x="21824" y="3244"/>
                    </a:cubicBezTo>
                    <a:cubicBezTo>
                      <a:pt x="21991" y="3139"/>
                      <a:pt x="22159" y="3034"/>
                      <a:pt x="22347" y="2930"/>
                    </a:cubicBezTo>
                    <a:cubicBezTo>
                      <a:pt x="22766" y="3578"/>
                      <a:pt x="24000" y="3432"/>
                      <a:pt x="24000" y="2469"/>
                    </a:cubicBezTo>
                    <a:lnTo>
                      <a:pt x="24000" y="1674"/>
                    </a:lnTo>
                    <a:cubicBezTo>
                      <a:pt x="24000" y="1109"/>
                      <a:pt x="23414" y="754"/>
                      <a:pt x="22870" y="858"/>
                    </a:cubicBezTo>
                    <a:close/>
                    <a:moveTo>
                      <a:pt x="4353" y="6068"/>
                    </a:moveTo>
                    <a:cubicBezTo>
                      <a:pt x="4185" y="6340"/>
                      <a:pt x="3223" y="5754"/>
                      <a:pt x="2993" y="5671"/>
                    </a:cubicBezTo>
                    <a:cubicBezTo>
                      <a:pt x="2470" y="5524"/>
                      <a:pt x="2009" y="5231"/>
                      <a:pt x="1633" y="4876"/>
                    </a:cubicBezTo>
                    <a:cubicBezTo>
                      <a:pt x="2365" y="5064"/>
                      <a:pt x="3014" y="5587"/>
                      <a:pt x="3746" y="5775"/>
                    </a:cubicBezTo>
                    <a:cubicBezTo>
                      <a:pt x="3976" y="5838"/>
                      <a:pt x="4206" y="5922"/>
                      <a:pt x="4457" y="5985"/>
                    </a:cubicBezTo>
                    <a:cubicBezTo>
                      <a:pt x="4416" y="5985"/>
                      <a:pt x="4374" y="6026"/>
                      <a:pt x="4353" y="60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29"/>
              <p:cNvSpPr/>
              <p:nvPr/>
            </p:nvSpPr>
            <p:spPr>
              <a:xfrm>
                <a:off x="806663" y="3241275"/>
                <a:ext cx="643950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25758" h="7534" extrusionOk="0">
                    <a:moveTo>
                      <a:pt x="4709" y="4897"/>
                    </a:moveTo>
                    <a:cubicBezTo>
                      <a:pt x="4499" y="4583"/>
                      <a:pt x="4311" y="4332"/>
                      <a:pt x="4144" y="4060"/>
                    </a:cubicBezTo>
                    <a:cubicBezTo>
                      <a:pt x="4039" y="3872"/>
                      <a:pt x="3997" y="3704"/>
                      <a:pt x="3914" y="3474"/>
                    </a:cubicBezTo>
                    <a:cubicBezTo>
                      <a:pt x="3767" y="3098"/>
                      <a:pt x="3725" y="2679"/>
                      <a:pt x="3767" y="2261"/>
                    </a:cubicBezTo>
                    <a:cubicBezTo>
                      <a:pt x="3809" y="1633"/>
                      <a:pt x="4290" y="1214"/>
                      <a:pt x="4918" y="1361"/>
                    </a:cubicBezTo>
                    <a:cubicBezTo>
                      <a:pt x="5567" y="1528"/>
                      <a:pt x="6215" y="1675"/>
                      <a:pt x="6822" y="2051"/>
                    </a:cubicBezTo>
                    <a:cubicBezTo>
                      <a:pt x="7387" y="2386"/>
                      <a:pt x="7994" y="2700"/>
                      <a:pt x="8600" y="3014"/>
                    </a:cubicBezTo>
                    <a:cubicBezTo>
                      <a:pt x="8852" y="3139"/>
                      <a:pt x="9124" y="3223"/>
                      <a:pt x="9417" y="3328"/>
                    </a:cubicBezTo>
                    <a:cubicBezTo>
                      <a:pt x="9772" y="2993"/>
                      <a:pt x="9877" y="2595"/>
                      <a:pt x="10044" y="2240"/>
                    </a:cubicBezTo>
                    <a:cubicBezTo>
                      <a:pt x="10253" y="1779"/>
                      <a:pt x="10421" y="1319"/>
                      <a:pt x="10672" y="859"/>
                    </a:cubicBezTo>
                    <a:cubicBezTo>
                      <a:pt x="10881" y="440"/>
                      <a:pt x="11258" y="273"/>
                      <a:pt x="11760" y="273"/>
                    </a:cubicBezTo>
                    <a:cubicBezTo>
                      <a:pt x="12199" y="273"/>
                      <a:pt x="12492" y="419"/>
                      <a:pt x="12681" y="817"/>
                    </a:cubicBezTo>
                    <a:cubicBezTo>
                      <a:pt x="12890" y="1235"/>
                      <a:pt x="13099" y="1654"/>
                      <a:pt x="13329" y="2072"/>
                    </a:cubicBezTo>
                    <a:cubicBezTo>
                      <a:pt x="13413" y="2240"/>
                      <a:pt x="13538" y="2323"/>
                      <a:pt x="13664" y="2512"/>
                    </a:cubicBezTo>
                    <a:cubicBezTo>
                      <a:pt x="14187" y="1989"/>
                      <a:pt x="14710" y="1507"/>
                      <a:pt x="15212" y="1005"/>
                    </a:cubicBezTo>
                    <a:cubicBezTo>
                      <a:pt x="15484" y="712"/>
                      <a:pt x="15798" y="524"/>
                      <a:pt x="16133" y="315"/>
                    </a:cubicBezTo>
                    <a:cubicBezTo>
                      <a:pt x="16656" y="1"/>
                      <a:pt x="17200" y="1"/>
                      <a:pt x="17744" y="64"/>
                    </a:cubicBezTo>
                    <a:cubicBezTo>
                      <a:pt x="18100" y="85"/>
                      <a:pt x="18267" y="273"/>
                      <a:pt x="18330" y="629"/>
                    </a:cubicBezTo>
                    <a:cubicBezTo>
                      <a:pt x="18351" y="921"/>
                      <a:pt x="18351" y="1214"/>
                      <a:pt x="18351" y="1528"/>
                    </a:cubicBezTo>
                    <a:cubicBezTo>
                      <a:pt x="18351" y="1737"/>
                      <a:pt x="18414" y="1926"/>
                      <a:pt x="18435" y="2177"/>
                    </a:cubicBezTo>
                    <a:cubicBezTo>
                      <a:pt x="18623" y="2156"/>
                      <a:pt x="18748" y="2135"/>
                      <a:pt x="18874" y="2072"/>
                    </a:cubicBezTo>
                    <a:cubicBezTo>
                      <a:pt x="19983" y="1675"/>
                      <a:pt x="21071" y="1256"/>
                      <a:pt x="22285" y="1214"/>
                    </a:cubicBezTo>
                    <a:cubicBezTo>
                      <a:pt x="22494" y="1214"/>
                      <a:pt x="22661" y="1110"/>
                      <a:pt x="22870" y="1047"/>
                    </a:cubicBezTo>
                    <a:cubicBezTo>
                      <a:pt x="23561" y="880"/>
                      <a:pt x="24210" y="1047"/>
                      <a:pt x="24858" y="1256"/>
                    </a:cubicBezTo>
                    <a:cubicBezTo>
                      <a:pt x="24963" y="1298"/>
                      <a:pt x="25109" y="1361"/>
                      <a:pt x="25151" y="1465"/>
                    </a:cubicBezTo>
                    <a:cubicBezTo>
                      <a:pt x="25465" y="2135"/>
                      <a:pt x="25758" y="2784"/>
                      <a:pt x="25339" y="3495"/>
                    </a:cubicBezTo>
                    <a:cubicBezTo>
                      <a:pt x="25214" y="3725"/>
                      <a:pt x="25046" y="3934"/>
                      <a:pt x="24900" y="4144"/>
                    </a:cubicBezTo>
                    <a:lnTo>
                      <a:pt x="23707" y="5797"/>
                    </a:lnTo>
                    <a:cubicBezTo>
                      <a:pt x="23645" y="5922"/>
                      <a:pt x="23561" y="6027"/>
                      <a:pt x="23435" y="6131"/>
                    </a:cubicBezTo>
                    <a:cubicBezTo>
                      <a:pt x="23268" y="6257"/>
                      <a:pt x="23121" y="6257"/>
                      <a:pt x="22933" y="6152"/>
                    </a:cubicBezTo>
                    <a:cubicBezTo>
                      <a:pt x="22766" y="6048"/>
                      <a:pt x="22661" y="5901"/>
                      <a:pt x="22703" y="5713"/>
                    </a:cubicBezTo>
                    <a:cubicBezTo>
                      <a:pt x="22745" y="5462"/>
                      <a:pt x="22829" y="5253"/>
                      <a:pt x="22954" y="5043"/>
                    </a:cubicBezTo>
                    <a:cubicBezTo>
                      <a:pt x="23268" y="4562"/>
                      <a:pt x="23645" y="4081"/>
                      <a:pt x="23979" y="3621"/>
                    </a:cubicBezTo>
                    <a:cubicBezTo>
                      <a:pt x="24126" y="3411"/>
                      <a:pt x="24314" y="3202"/>
                      <a:pt x="24419" y="2951"/>
                    </a:cubicBezTo>
                    <a:cubicBezTo>
                      <a:pt x="24628" y="2533"/>
                      <a:pt x="24398" y="2114"/>
                      <a:pt x="23917" y="2051"/>
                    </a:cubicBezTo>
                    <a:cubicBezTo>
                      <a:pt x="23707" y="2010"/>
                      <a:pt x="23498" y="1989"/>
                      <a:pt x="23289" y="2010"/>
                    </a:cubicBezTo>
                    <a:cubicBezTo>
                      <a:pt x="21971" y="2219"/>
                      <a:pt x="20590" y="2386"/>
                      <a:pt x="19376" y="2951"/>
                    </a:cubicBezTo>
                    <a:cubicBezTo>
                      <a:pt x="18895" y="3202"/>
                      <a:pt x="18414" y="3223"/>
                      <a:pt x="17912" y="3160"/>
                    </a:cubicBezTo>
                    <a:cubicBezTo>
                      <a:pt x="17514" y="3118"/>
                      <a:pt x="17326" y="2930"/>
                      <a:pt x="17305" y="2512"/>
                    </a:cubicBezTo>
                    <a:cubicBezTo>
                      <a:pt x="17284" y="2198"/>
                      <a:pt x="17305" y="1863"/>
                      <a:pt x="17305" y="1549"/>
                    </a:cubicBezTo>
                    <a:cubicBezTo>
                      <a:pt x="17305" y="1382"/>
                      <a:pt x="17263" y="1214"/>
                      <a:pt x="17221" y="1005"/>
                    </a:cubicBezTo>
                    <a:cubicBezTo>
                      <a:pt x="16656" y="1068"/>
                      <a:pt x="16259" y="1319"/>
                      <a:pt x="15903" y="1675"/>
                    </a:cubicBezTo>
                    <a:cubicBezTo>
                      <a:pt x="15443" y="2156"/>
                      <a:pt x="14982" y="2595"/>
                      <a:pt x="14543" y="3056"/>
                    </a:cubicBezTo>
                    <a:cubicBezTo>
                      <a:pt x="14375" y="3223"/>
                      <a:pt x="14250" y="3349"/>
                      <a:pt x="14082" y="3474"/>
                    </a:cubicBezTo>
                    <a:cubicBezTo>
                      <a:pt x="13643" y="3767"/>
                      <a:pt x="13078" y="3662"/>
                      <a:pt x="12806" y="3223"/>
                    </a:cubicBezTo>
                    <a:cubicBezTo>
                      <a:pt x="12555" y="2805"/>
                      <a:pt x="12346" y="2323"/>
                      <a:pt x="12095" y="1884"/>
                    </a:cubicBezTo>
                    <a:cubicBezTo>
                      <a:pt x="11990" y="1675"/>
                      <a:pt x="11865" y="1486"/>
                      <a:pt x="11718" y="1235"/>
                    </a:cubicBezTo>
                    <a:cubicBezTo>
                      <a:pt x="11572" y="1361"/>
                      <a:pt x="11446" y="1465"/>
                      <a:pt x="11404" y="1570"/>
                    </a:cubicBezTo>
                    <a:cubicBezTo>
                      <a:pt x="11237" y="1905"/>
                      <a:pt x="11090" y="2282"/>
                      <a:pt x="10923" y="2616"/>
                    </a:cubicBezTo>
                    <a:cubicBezTo>
                      <a:pt x="10735" y="3014"/>
                      <a:pt x="10588" y="3432"/>
                      <a:pt x="10358" y="3830"/>
                    </a:cubicBezTo>
                    <a:cubicBezTo>
                      <a:pt x="10065" y="4311"/>
                      <a:pt x="9689" y="4458"/>
                      <a:pt x="9145" y="4290"/>
                    </a:cubicBezTo>
                    <a:cubicBezTo>
                      <a:pt x="8789" y="4186"/>
                      <a:pt x="8412" y="4039"/>
                      <a:pt x="8077" y="3872"/>
                    </a:cubicBezTo>
                    <a:cubicBezTo>
                      <a:pt x="7450" y="3558"/>
                      <a:pt x="6822" y="3202"/>
                      <a:pt x="6215" y="2846"/>
                    </a:cubicBezTo>
                    <a:cubicBezTo>
                      <a:pt x="5713" y="2574"/>
                      <a:pt x="5232" y="2407"/>
                      <a:pt x="4667" y="2219"/>
                    </a:cubicBezTo>
                    <a:cubicBezTo>
                      <a:pt x="4499" y="2846"/>
                      <a:pt x="4709" y="3349"/>
                      <a:pt x="4981" y="3788"/>
                    </a:cubicBezTo>
                    <a:cubicBezTo>
                      <a:pt x="5378" y="4353"/>
                      <a:pt x="5818" y="4834"/>
                      <a:pt x="6278" y="5357"/>
                    </a:cubicBezTo>
                    <a:cubicBezTo>
                      <a:pt x="6445" y="5608"/>
                      <a:pt x="6696" y="5776"/>
                      <a:pt x="7010" y="5839"/>
                    </a:cubicBezTo>
                    <a:cubicBezTo>
                      <a:pt x="7387" y="5922"/>
                      <a:pt x="7575" y="6299"/>
                      <a:pt x="7847" y="6571"/>
                    </a:cubicBezTo>
                    <a:cubicBezTo>
                      <a:pt x="7952" y="6675"/>
                      <a:pt x="7952" y="6968"/>
                      <a:pt x="7889" y="7136"/>
                    </a:cubicBezTo>
                    <a:cubicBezTo>
                      <a:pt x="7847" y="7429"/>
                      <a:pt x="7471" y="7533"/>
                      <a:pt x="7282" y="7324"/>
                    </a:cubicBezTo>
                    <a:cubicBezTo>
                      <a:pt x="6906" y="6822"/>
                      <a:pt x="6299" y="6613"/>
                      <a:pt x="5797" y="6278"/>
                    </a:cubicBezTo>
                    <a:cubicBezTo>
                      <a:pt x="5023" y="5755"/>
                      <a:pt x="4102" y="5671"/>
                      <a:pt x="3265" y="5336"/>
                    </a:cubicBezTo>
                    <a:cubicBezTo>
                      <a:pt x="2867" y="5190"/>
                      <a:pt x="2407" y="5085"/>
                      <a:pt x="1821" y="5106"/>
                    </a:cubicBezTo>
                    <a:cubicBezTo>
                      <a:pt x="2093" y="5420"/>
                      <a:pt x="2302" y="5650"/>
                      <a:pt x="2470" y="5922"/>
                    </a:cubicBezTo>
                    <a:cubicBezTo>
                      <a:pt x="2658" y="6152"/>
                      <a:pt x="2826" y="6383"/>
                      <a:pt x="2972" y="6655"/>
                    </a:cubicBezTo>
                    <a:cubicBezTo>
                      <a:pt x="2993" y="6696"/>
                      <a:pt x="2972" y="6864"/>
                      <a:pt x="2930" y="6885"/>
                    </a:cubicBezTo>
                    <a:cubicBezTo>
                      <a:pt x="2846" y="6927"/>
                      <a:pt x="2679" y="7010"/>
                      <a:pt x="2616" y="6989"/>
                    </a:cubicBezTo>
                    <a:cubicBezTo>
                      <a:pt x="2365" y="6864"/>
                      <a:pt x="2156" y="6696"/>
                      <a:pt x="1947" y="6550"/>
                    </a:cubicBezTo>
                    <a:cubicBezTo>
                      <a:pt x="1486" y="6173"/>
                      <a:pt x="1089" y="5734"/>
                      <a:pt x="566" y="5441"/>
                    </a:cubicBezTo>
                    <a:cubicBezTo>
                      <a:pt x="440" y="5399"/>
                      <a:pt x="357" y="5253"/>
                      <a:pt x="252" y="5127"/>
                    </a:cubicBezTo>
                    <a:cubicBezTo>
                      <a:pt x="1" y="4771"/>
                      <a:pt x="147" y="4186"/>
                      <a:pt x="691" y="4165"/>
                    </a:cubicBezTo>
                    <a:cubicBezTo>
                      <a:pt x="1800" y="4102"/>
                      <a:pt x="2867" y="4269"/>
                      <a:pt x="3872" y="4771"/>
                    </a:cubicBezTo>
                    <a:cubicBezTo>
                      <a:pt x="4102" y="4876"/>
                      <a:pt x="4332" y="5023"/>
                      <a:pt x="4709" y="48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56" name="Google Shape;1056;p29"/>
            <p:cNvGrpSpPr/>
            <p:nvPr/>
          </p:nvGrpSpPr>
          <p:grpSpPr>
            <a:xfrm rot="605099" flipH="1">
              <a:off x="4236635" y="1677296"/>
              <a:ext cx="279336" cy="312809"/>
              <a:chOff x="1835200" y="3337050"/>
              <a:chExt cx="279350" cy="312825"/>
            </a:xfrm>
          </p:grpSpPr>
          <p:sp>
            <p:nvSpPr>
              <p:cNvPr id="1057" name="Google Shape;1057;p29"/>
              <p:cNvSpPr/>
              <p:nvPr/>
            </p:nvSpPr>
            <p:spPr>
              <a:xfrm>
                <a:off x="1835200" y="3337050"/>
                <a:ext cx="64900" cy="154325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6173" extrusionOk="0">
                    <a:moveTo>
                      <a:pt x="2595" y="795"/>
                    </a:moveTo>
                    <a:cubicBezTo>
                      <a:pt x="2574" y="942"/>
                      <a:pt x="2511" y="1172"/>
                      <a:pt x="2449" y="1381"/>
                    </a:cubicBezTo>
                    <a:lnTo>
                      <a:pt x="1967" y="3034"/>
                    </a:lnTo>
                    <a:cubicBezTo>
                      <a:pt x="1779" y="3599"/>
                      <a:pt x="1549" y="4143"/>
                      <a:pt x="1361" y="4729"/>
                    </a:cubicBezTo>
                    <a:cubicBezTo>
                      <a:pt x="1277" y="4959"/>
                      <a:pt x="1214" y="5189"/>
                      <a:pt x="1130" y="5461"/>
                    </a:cubicBezTo>
                    <a:cubicBezTo>
                      <a:pt x="1110" y="5566"/>
                      <a:pt x="1089" y="5691"/>
                      <a:pt x="1047" y="5796"/>
                    </a:cubicBezTo>
                    <a:cubicBezTo>
                      <a:pt x="963" y="6005"/>
                      <a:pt x="838" y="6131"/>
                      <a:pt x="607" y="6173"/>
                    </a:cubicBezTo>
                    <a:cubicBezTo>
                      <a:pt x="398" y="6173"/>
                      <a:pt x="231" y="6068"/>
                      <a:pt x="168" y="5859"/>
                    </a:cubicBezTo>
                    <a:cubicBezTo>
                      <a:pt x="63" y="5545"/>
                      <a:pt x="1" y="5252"/>
                      <a:pt x="105" y="4938"/>
                    </a:cubicBezTo>
                    <a:cubicBezTo>
                      <a:pt x="168" y="4771"/>
                      <a:pt x="252" y="4624"/>
                      <a:pt x="314" y="4457"/>
                    </a:cubicBezTo>
                    <a:cubicBezTo>
                      <a:pt x="628" y="3871"/>
                      <a:pt x="838" y="3201"/>
                      <a:pt x="1026" y="2532"/>
                    </a:cubicBezTo>
                    <a:cubicBezTo>
                      <a:pt x="1193" y="2030"/>
                      <a:pt x="1361" y="1569"/>
                      <a:pt x="1528" y="1088"/>
                    </a:cubicBezTo>
                    <a:cubicBezTo>
                      <a:pt x="1612" y="858"/>
                      <a:pt x="1654" y="586"/>
                      <a:pt x="1737" y="356"/>
                    </a:cubicBezTo>
                    <a:cubicBezTo>
                      <a:pt x="1821" y="147"/>
                      <a:pt x="1988" y="0"/>
                      <a:pt x="2177" y="21"/>
                    </a:cubicBezTo>
                    <a:cubicBezTo>
                      <a:pt x="2386" y="63"/>
                      <a:pt x="2511" y="230"/>
                      <a:pt x="2532" y="440"/>
                    </a:cubicBezTo>
                    <a:cubicBezTo>
                      <a:pt x="2532" y="460"/>
                      <a:pt x="2574" y="586"/>
                      <a:pt x="2595" y="7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29"/>
              <p:cNvSpPr/>
              <p:nvPr/>
            </p:nvSpPr>
            <p:spPr>
              <a:xfrm>
                <a:off x="1948725" y="3612700"/>
                <a:ext cx="165825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1487" extrusionOk="0">
                    <a:moveTo>
                      <a:pt x="2260" y="1466"/>
                    </a:moveTo>
                    <a:cubicBezTo>
                      <a:pt x="1653" y="1382"/>
                      <a:pt x="1088" y="1340"/>
                      <a:pt x="481" y="1256"/>
                    </a:cubicBezTo>
                    <a:cubicBezTo>
                      <a:pt x="377" y="1235"/>
                      <a:pt x="272" y="1214"/>
                      <a:pt x="167" y="1152"/>
                    </a:cubicBezTo>
                    <a:cubicBezTo>
                      <a:pt x="21" y="1068"/>
                      <a:pt x="0" y="817"/>
                      <a:pt x="146" y="733"/>
                    </a:cubicBezTo>
                    <a:cubicBezTo>
                      <a:pt x="272" y="649"/>
                      <a:pt x="398" y="608"/>
                      <a:pt x="544" y="587"/>
                    </a:cubicBezTo>
                    <a:cubicBezTo>
                      <a:pt x="1109" y="524"/>
                      <a:pt x="1653" y="440"/>
                      <a:pt x="2239" y="419"/>
                    </a:cubicBezTo>
                    <a:cubicBezTo>
                      <a:pt x="2846" y="398"/>
                      <a:pt x="3411" y="398"/>
                      <a:pt x="4017" y="273"/>
                    </a:cubicBezTo>
                    <a:cubicBezTo>
                      <a:pt x="4582" y="126"/>
                      <a:pt x="5189" y="85"/>
                      <a:pt x="5796" y="22"/>
                    </a:cubicBezTo>
                    <a:cubicBezTo>
                      <a:pt x="5984" y="1"/>
                      <a:pt x="6193" y="64"/>
                      <a:pt x="6361" y="105"/>
                    </a:cubicBezTo>
                    <a:cubicBezTo>
                      <a:pt x="6612" y="189"/>
                      <a:pt x="6633" y="524"/>
                      <a:pt x="6445" y="691"/>
                    </a:cubicBezTo>
                    <a:cubicBezTo>
                      <a:pt x="6361" y="754"/>
                      <a:pt x="6277" y="817"/>
                      <a:pt x="6152" y="859"/>
                    </a:cubicBezTo>
                    <a:cubicBezTo>
                      <a:pt x="5900" y="942"/>
                      <a:pt x="5608" y="1068"/>
                      <a:pt x="5356" y="1110"/>
                    </a:cubicBezTo>
                    <a:cubicBezTo>
                      <a:pt x="4310" y="1173"/>
                      <a:pt x="3306" y="1486"/>
                      <a:pt x="2260" y="1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29"/>
              <p:cNvSpPr/>
              <p:nvPr/>
            </p:nvSpPr>
            <p:spPr>
              <a:xfrm>
                <a:off x="1926750" y="3445325"/>
                <a:ext cx="1224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3244" extrusionOk="0">
                    <a:moveTo>
                      <a:pt x="4373" y="0"/>
                    </a:moveTo>
                    <a:cubicBezTo>
                      <a:pt x="4415" y="21"/>
                      <a:pt x="4562" y="63"/>
                      <a:pt x="4624" y="84"/>
                    </a:cubicBezTo>
                    <a:cubicBezTo>
                      <a:pt x="4855" y="189"/>
                      <a:pt x="4896" y="502"/>
                      <a:pt x="4729" y="649"/>
                    </a:cubicBezTo>
                    <a:cubicBezTo>
                      <a:pt x="4708" y="712"/>
                      <a:pt x="4666" y="733"/>
                      <a:pt x="4603" y="754"/>
                    </a:cubicBezTo>
                    <a:cubicBezTo>
                      <a:pt x="3515" y="1528"/>
                      <a:pt x="2427" y="2302"/>
                      <a:pt x="1235" y="2909"/>
                    </a:cubicBezTo>
                    <a:cubicBezTo>
                      <a:pt x="1005" y="3013"/>
                      <a:pt x="753" y="3118"/>
                      <a:pt x="523" y="3202"/>
                    </a:cubicBezTo>
                    <a:cubicBezTo>
                      <a:pt x="356" y="3243"/>
                      <a:pt x="168" y="3202"/>
                      <a:pt x="84" y="3034"/>
                    </a:cubicBezTo>
                    <a:cubicBezTo>
                      <a:pt x="42" y="2909"/>
                      <a:pt x="0" y="2699"/>
                      <a:pt x="63" y="2574"/>
                    </a:cubicBezTo>
                    <a:cubicBezTo>
                      <a:pt x="147" y="2407"/>
                      <a:pt x="314" y="2260"/>
                      <a:pt x="481" y="2176"/>
                    </a:cubicBezTo>
                    <a:cubicBezTo>
                      <a:pt x="942" y="1883"/>
                      <a:pt x="1465" y="1632"/>
                      <a:pt x="1946" y="1298"/>
                    </a:cubicBezTo>
                    <a:cubicBezTo>
                      <a:pt x="2406" y="1026"/>
                      <a:pt x="2867" y="733"/>
                      <a:pt x="3306" y="419"/>
                    </a:cubicBezTo>
                    <a:cubicBezTo>
                      <a:pt x="3641" y="210"/>
                      <a:pt x="3955" y="21"/>
                      <a:pt x="4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60" name="Google Shape;1060;p29"/>
            <p:cNvSpPr/>
            <p:nvPr/>
          </p:nvSpPr>
          <p:spPr>
            <a:xfrm>
              <a:off x="5961663" y="2173725"/>
              <a:ext cx="383450" cy="145450"/>
            </a:xfrm>
            <a:custGeom>
              <a:avLst/>
              <a:gdLst/>
              <a:ahLst/>
              <a:cxnLst/>
              <a:rect l="l" t="t" r="r" b="b"/>
              <a:pathLst>
                <a:path w="15338" h="5818" extrusionOk="0">
                  <a:moveTo>
                    <a:pt x="15233" y="1319"/>
                  </a:moveTo>
                  <a:cubicBezTo>
                    <a:pt x="15212" y="1193"/>
                    <a:pt x="15066" y="1026"/>
                    <a:pt x="14919" y="1005"/>
                  </a:cubicBezTo>
                  <a:cubicBezTo>
                    <a:pt x="14396" y="921"/>
                    <a:pt x="14019" y="1026"/>
                    <a:pt x="13538" y="1298"/>
                  </a:cubicBezTo>
                  <a:cubicBezTo>
                    <a:pt x="13245" y="1444"/>
                    <a:pt x="11885" y="2721"/>
                    <a:pt x="11948" y="2051"/>
                  </a:cubicBezTo>
                  <a:cubicBezTo>
                    <a:pt x="11969" y="1361"/>
                    <a:pt x="11906" y="335"/>
                    <a:pt x="11006" y="335"/>
                  </a:cubicBezTo>
                  <a:cubicBezTo>
                    <a:pt x="10211" y="335"/>
                    <a:pt x="9646" y="1570"/>
                    <a:pt x="9291" y="2114"/>
                  </a:cubicBezTo>
                  <a:cubicBezTo>
                    <a:pt x="9019" y="2637"/>
                    <a:pt x="8977" y="2616"/>
                    <a:pt x="8747" y="2072"/>
                  </a:cubicBezTo>
                  <a:cubicBezTo>
                    <a:pt x="8621" y="1758"/>
                    <a:pt x="8496" y="1444"/>
                    <a:pt x="8224" y="1235"/>
                  </a:cubicBezTo>
                  <a:cubicBezTo>
                    <a:pt x="7596" y="712"/>
                    <a:pt x="6843" y="1340"/>
                    <a:pt x="6466" y="1863"/>
                  </a:cubicBezTo>
                  <a:cubicBezTo>
                    <a:pt x="6340" y="2051"/>
                    <a:pt x="6236" y="2281"/>
                    <a:pt x="6110" y="2491"/>
                  </a:cubicBezTo>
                  <a:cubicBezTo>
                    <a:pt x="5713" y="3118"/>
                    <a:pt x="5378" y="2281"/>
                    <a:pt x="5085" y="2114"/>
                  </a:cubicBezTo>
                  <a:cubicBezTo>
                    <a:pt x="4499" y="1800"/>
                    <a:pt x="3746" y="963"/>
                    <a:pt x="3160" y="817"/>
                  </a:cubicBezTo>
                  <a:cubicBezTo>
                    <a:pt x="1" y="1"/>
                    <a:pt x="4102" y="4897"/>
                    <a:pt x="4708" y="5545"/>
                  </a:cubicBezTo>
                  <a:cubicBezTo>
                    <a:pt x="4939" y="5817"/>
                    <a:pt x="5357" y="5420"/>
                    <a:pt x="5085" y="5148"/>
                  </a:cubicBezTo>
                  <a:cubicBezTo>
                    <a:pt x="4520" y="4520"/>
                    <a:pt x="3997" y="3830"/>
                    <a:pt x="3495" y="3139"/>
                  </a:cubicBezTo>
                  <a:cubicBezTo>
                    <a:pt x="3286" y="2825"/>
                    <a:pt x="3055" y="2532"/>
                    <a:pt x="2846" y="2219"/>
                  </a:cubicBezTo>
                  <a:cubicBezTo>
                    <a:pt x="2700" y="2009"/>
                    <a:pt x="2135" y="1277"/>
                    <a:pt x="2637" y="1444"/>
                  </a:cubicBezTo>
                  <a:cubicBezTo>
                    <a:pt x="3160" y="1591"/>
                    <a:pt x="3892" y="2407"/>
                    <a:pt x="4353" y="2721"/>
                  </a:cubicBezTo>
                  <a:cubicBezTo>
                    <a:pt x="4729" y="2951"/>
                    <a:pt x="5169" y="3746"/>
                    <a:pt x="5629" y="3746"/>
                  </a:cubicBezTo>
                  <a:cubicBezTo>
                    <a:pt x="6738" y="3746"/>
                    <a:pt x="6843" y="2595"/>
                    <a:pt x="7575" y="2072"/>
                  </a:cubicBezTo>
                  <a:cubicBezTo>
                    <a:pt x="7617" y="2009"/>
                    <a:pt x="8224" y="3244"/>
                    <a:pt x="8496" y="3411"/>
                  </a:cubicBezTo>
                  <a:cubicBezTo>
                    <a:pt x="8977" y="3683"/>
                    <a:pt x="9500" y="3579"/>
                    <a:pt x="9814" y="3118"/>
                  </a:cubicBezTo>
                  <a:cubicBezTo>
                    <a:pt x="10065" y="2784"/>
                    <a:pt x="10253" y="2407"/>
                    <a:pt x="10442" y="2072"/>
                  </a:cubicBezTo>
                  <a:cubicBezTo>
                    <a:pt x="10818" y="1486"/>
                    <a:pt x="10965" y="1319"/>
                    <a:pt x="10923" y="2072"/>
                  </a:cubicBezTo>
                  <a:cubicBezTo>
                    <a:pt x="10902" y="2637"/>
                    <a:pt x="11048" y="3453"/>
                    <a:pt x="11802" y="3369"/>
                  </a:cubicBezTo>
                  <a:cubicBezTo>
                    <a:pt x="12220" y="3328"/>
                    <a:pt x="12597" y="3265"/>
                    <a:pt x="12931" y="3014"/>
                  </a:cubicBezTo>
                  <a:cubicBezTo>
                    <a:pt x="13329" y="2700"/>
                    <a:pt x="13768" y="2156"/>
                    <a:pt x="14291" y="1968"/>
                  </a:cubicBezTo>
                  <a:cubicBezTo>
                    <a:pt x="14145" y="2825"/>
                    <a:pt x="13203" y="3976"/>
                    <a:pt x="12848" y="4667"/>
                  </a:cubicBezTo>
                  <a:cubicBezTo>
                    <a:pt x="12722" y="4939"/>
                    <a:pt x="13036" y="5399"/>
                    <a:pt x="13350" y="5148"/>
                  </a:cubicBezTo>
                  <a:cubicBezTo>
                    <a:pt x="13978" y="4667"/>
                    <a:pt x="14250" y="3934"/>
                    <a:pt x="14668" y="3265"/>
                  </a:cubicBezTo>
                  <a:cubicBezTo>
                    <a:pt x="15128" y="2616"/>
                    <a:pt x="15338" y="2072"/>
                    <a:pt x="15233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1" name="Google Shape;1061;p29"/>
            <p:cNvGrpSpPr/>
            <p:nvPr/>
          </p:nvGrpSpPr>
          <p:grpSpPr>
            <a:xfrm>
              <a:off x="5254388" y="1293275"/>
              <a:ext cx="288250" cy="266800"/>
              <a:chOff x="7797563" y="3645950"/>
              <a:chExt cx="288250" cy="266800"/>
            </a:xfrm>
          </p:grpSpPr>
          <p:sp>
            <p:nvSpPr>
              <p:cNvPr id="1062" name="Google Shape;1062;p29"/>
              <p:cNvSpPr/>
              <p:nvPr/>
            </p:nvSpPr>
            <p:spPr>
              <a:xfrm>
                <a:off x="7797563" y="3645950"/>
                <a:ext cx="288250" cy="266800"/>
              </a:xfrm>
              <a:custGeom>
                <a:avLst/>
                <a:gdLst/>
                <a:ahLst/>
                <a:cxnLst/>
                <a:rect l="l" t="t" r="r" b="b"/>
                <a:pathLst>
                  <a:path w="11530" h="10672" extrusionOk="0">
                    <a:moveTo>
                      <a:pt x="9709" y="7847"/>
                    </a:moveTo>
                    <a:cubicBezTo>
                      <a:pt x="10484" y="7491"/>
                      <a:pt x="11530" y="6592"/>
                      <a:pt x="11069" y="5608"/>
                    </a:cubicBezTo>
                    <a:cubicBezTo>
                      <a:pt x="10546" y="4478"/>
                      <a:pt x="9019" y="3098"/>
                      <a:pt x="7638" y="3014"/>
                    </a:cubicBezTo>
                    <a:cubicBezTo>
                      <a:pt x="8098" y="1863"/>
                      <a:pt x="7931" y="503"/>
                      <a:pt x="6404" y="189"/>
                    </a:cubicBezTo>
                    <a:cubicBezTo>
                      <a:pt x="5588" y="1"/>
                      <a:pt x="4960" y="608"/>
                      <a:pt x="4562" y="1235"/>
                    </a:cubicBezTo>
                    <a:cubicBezTo>
                      <a:pt x="4207" y="1779"/>
                      <a:pt x="4039" y="2177"/>
                      <a:pt x="4290" y="2616"/>
                    </a:cubicBezTo>
                    <a:cubicBezTo>
                      <a:pt x="4248" y="2658"/>
                      <a:pt x="4207" y="2679"/>
                      <a:pt x="4186" y="2700"/>
                    </a:cubicBezTo>
                    <a:cubicBezTo>
                      <a:pt x="4144" y="2302"/>
                      <a:pt x="3725" y="1842"/>
                      <a:pt x="3391" y="1758"/>
                    </a:cubicBezTo>
                    <a:cubicBezTo>
                      <a:pt x="2763" y="1612"/>
                      <a:pt x="1570" y="1549"/>
                      <a:pt x="984" y="1842"/>
                    </a:cubicBezTo>
                    <a:cubicBezTo>
                      <a:pt x="231" y="2219"/>
                      <a:pt x="1" y="3118"/>
                      <a:pt x="378" y="3872"/>
                    </a:cubicBezTo>
                    <a:cubicBezTo>
                      <a:pt x="587" y="4290"/>
                      <a:pt x="901" y="4625"/>
                      <a:pt x="1235" y="5002"/>
                    </a:cubicBezTo>
                    <a:cubicBezTo>
                      <a:pt x="1340" y="5127"/>
                      <a:pt x="1466" y="5211"/>
                      <a:pt x="1591" y="5232"/>
                    </a:cubicBezTo>
                    <a:cubicBezTo>
                      <a:pt x="1005" y="5608"/>
                      <a:pt x="482" y="5985"/>
                      <a:pt x="419" y="6780"/>
                    </a:cubicBezTo>
                    <a:cubicBezTo>
                      <a:pt x="336" y="7596"/>
                      <a:pt x="608" y="8433"/>
                      <a:pt x="1424" y="8684"/>
                    </a:cubicBezTo>
                    <a:cubicBezTo>
                      <a:pt x="1926" y="8852"/>
                      <a:pt x="2658" y="8747"/>
                      <a:pt x="3244" y="8433"/>
                    </a:cubicBezTo>
                    <a:cubicBezTo>
                      <a:pt x="3704" y="9375"/>
                      <a:pt x="4855" y="10212"/>
                      <a:pt x="5713" y="10442"/>
                    </a:cubicBezTo>
                    <a:cubicBezTo>
                      <a:pt x="6592" y="10672"/>
                      <a:pt x="7324" y="10212"/>
                      <a:pt x="7575" y="9396"/>
                    </a:cubicBezTo>
                    <a:cubicBezTo>
                      <a:pt x="7701" y="8977"/>
                      <a:pt x="7680" y="8454"/>
                      <a:pt x="7554" y="7973"/>
                    </a:cubicBezTo>
                    <a:cubicBezTo>
                      <a:pt x="8287" y="8140"/>
                      <a:pt x="9019" y="8161"/>
                      <a:pt x="9709" y="7847"/>
                    </a:cubicBezTo>
                    <a:close/>
                    <a:moveTo>
                      <a:pt x="5588" y="4541"/>
                    </a:moveTo>
                    <a:cubicBezTo>
                      <a:pt x="6152" y="5085"/>
                      <a:pt x="6111" y="5608"/>
                      <a:pt x="5378" y="5943"/>
                    </a:cubicBezTo>
                    <a:cubicBezTo>
                      <a:pt x="4730" y="6257"/>
                      <a:pt x="3976" y="5755"/>
                      <a:pt x="3642" y="5211"/>
                    </a:cubicBezTo>
                    <a:cubicBezTo>
                      <a:pt x="3349" y="4709"/>
                      <a:pt x="3704" y="4248"/>
                      <a:pt x="4186" y="4144"/>
                    </a:cubicBezTo>
                    <a:cubicBezTo>
                      <a:pt x="4479" y="4081"/>
                      <a:pt x="4730" y="4060"/>
                      <a:pt x="5002" y="3976"/>
                    </a:cubicBezTo>
                    <a:cubicBezTo>
                      <a:pt x="5253" y="4165"/>
                      <a:pt x="5462" y="4437"/>
                      <a:pt x="5588" y="4541"/>
                    </a:cubicBezTo>
                    <a:close/>
                    <a:moveTo>
                      <a:pt x="1779" y="7889"/>
                    </a:moveTo>
                    <a:cubicBezTo>
                      <a:pt x="984" y="7847"/>
                      <a:pt x="1235" y="6655"/>
                      <a:pt x="1570" y="6257"/>
                    </a:cubicBezTo>
                    <a:cubicBezTo>
                      <a:pt x="1884" y="5922"/>
                      <a:pt x="2407" y="5734"/>
                      <a:pt x="2763" y="5441"/>
                    </a:cubicBezTo>
                    <a:cubicBezTo>
                      <a:pt x="2951" y="5839"/>
                      <a:pt x="3265" y="6173"/>
                      <a:pt x="3600" y="6424"/>
                    </a:cubicBezTo>
                    <a:cubicBezTo>
                      <a:pt x="3558" y="6445"/>
                      <a:pt x="3495" y="6466"/>
                      <a:pt x="3474" y="6487"/>
                    </a:cubicBezTo>
                    <a:cubicBezTo>
                      <a:pt x="3160" y="6843"/>
                      <a:pt x="3035" y="7199"/>
                      <a:pt x="3035" y="7575"/>
                    </a:cubicBezTo>
                    <a:cubicBezTo>
                      <a:pt x="2616" y="7805"/>
                      <a:pt x="1947" y="7910"/>
                      <a:pt x="1779" y="7889"/>
                    </a:cubicBezTo>
                    <a:close/>
                    <a:moveTo>
                      <a:pt x="5671" y="9521"/>
                    </a:moveTo>
                    <a:cubicBezTo>
                      <a:pt x="5211" y="9375"/>
                      <a:pt x="4186" y="8621"/>
                      <a:pt x="3914" y="7931"/>
                    </a:cubicBezTo>
                    <a:cubicBezTo>
                      <a:pt x="4207" y="7596"/>
                      <a:pt x="4332" y="7199"/>
                      <a:pt x="4186" y="6759"/>
                    </a:cubicBezTo>
                    <a:cubicBezTo>
                      <a:pt x="4646" y="6906"/>
                      <a:pt x="5148" y="6947"/>
                      <a:pt x="5608" y="6738"/>
                    </a:cubicBezTo>
                    <a:cubicBezTo>
                      <a:pt x="5755" y="6675"/>
                      <a:pt x="5860" y="6634"/>
                      <a:pt x="5964" y="6550"/>
                    </a:cubicBezTo>
                    <a:cubicBezTo>
                      <a:pt x="5964" y="6613"/>
                      <a:pt x="5985" y="6738"/>
                      <a:pt x="6027" y="6801"/>
                    </a:cubicBezTo>
                    <a:cubicBezTo>
                      <a:pt x="6571" y="7575"/>
                      <a:pt x="7533" y="10191"/>
                      <a:pt x="5671" y="9521"/>
                    </a:cubicBezTo>
                    <a:close/>
                    <a:moveTo>
                      <a:pt x="8893" y="7115"/>
                    </a:moveTo>
                    <a:cubicBezTo>
                      <a:pt x="8370" y="7219"/>
                      <a:pt x="7764" y="7094"/>
                      <a:pt x="7220" y="7052"/>
                    </a:cubicBezTo>
                    <a:cubicBezTo>
                      <a:pt x="7052" y="6738"/>
                      <a:pt x="6843" y="6466"/>
                      <a:pt x="6655" y="6257"/>
                    </a:cubicBezTo>
                    <a:cubicBezTo>
                      <a:pt x="6592" y="6173"/>
                      <a:pt x="6508" y="6131"/>
                      <a:pt x="6424" y="6131"/>
                    </a:cubicBezTo>
                    <a:cubicBezTo>
                      <a:pt x="7052" y="5294"/>
                      <a:pt x="6236" y="4227"/>
                      <a:pt x="5441" y="3704"/>
                    </a:cubicBezTo>
                    <a:cubicBezTo>
                      <a:pt x="5462" y="3537"/>
                      <a:pt x="5378" y="3390"/>
                      <a:pt x="5211" y="3349"/>
                    </a:cubicBezTo>
                    <a:cubicBezTo>
                      <a:pt x="4541" y="3307"/>
                      <a:pt x="3767" y="3118"/>
                      <a:pt x="3223" y="3642"/>
                    </a:cubicBezTo>
                    <a:cubicBezTo>
                      <a:pt x="2930" y="3914"/>
                      <a:pt x="2721" y="4290"/>
                      <a:pt x="2658" y="4709"/>
                    </a:cubicBezTo>
                    <a:cubicBezTo>
                      <a:pt x="2428" y="4604"/>
                      <a:pt x="2030" y="4583"/>
                      <a:pt x="1905" y="4395"/>
                    </a:cubicBezTo>
                    <a:cubicBezTo>
                      <a:pt x="1507" y="3955"/>
                      <a:pt x="1194" y="3662"/>
                      <a:pt x="1131" y="2993"/>
                    </a:cubicBezTo>
                    <a:cubicBezTo>
                      <a:pt x="1047" y="2344"/>
                      <a:pt x="3893" y="2093"/>
                      <a:pt x="3914" y="2972"/>
                    </a:cubicBezTo>
                    <a:cubicBezTo>
                      <a:pt x="3914" y="3035"/>
                      <a:pt x="3976" y="3077"/>
                      <a:pt x="4060" y="3077"/>
                    </a:cubicBezTo>
                    <a:cubicBezTo>
                      <a:pt x="4060" y="3118"/>
                      <a:pt x="4081" y="3139"/>
                      <a:pt x="4102" y="3181"/>
                    </a:cubicBezTo>
                    <a:cubicBezTo>
                      <a:pt x="4207" y="3307"/>
                      <a:pt x="4395" y="3307"/>
                      <a:pt x="4520" y="3202"/>
                    </a:cubicBezTo>
                    <a:cubicBezTo>
                      <a:pt x="4583" y="3139"/>
                      <a:pt x="4625" y="3118"/>
                      <a:pt x="4688" y="3077"/>
                    </a:cubicBezTo>
                    <a:cubicBezTo>
                      <a:pt x="4897" y="3181"/>
                      <a:pt x="5127" y="2909"/>
                      <a:pt x="4960" y="2700"/>
                    </a:cubicBezTo>
                    <a:cubicBezTo>
                      <a:pt x="4479" y="2072"/>
                      <a:pt x="5776" y="921"/>
                      <a:pt x="6424" y="1089"/>
                    </a:cubicBezTo>
                    <a:cubicBezTo>
                      <a:pt x="7638" y="1340"/>
                      <a:pt x="6927" y="2888"/>
                      <a:pt x="6404" y="3390"/>
                    </a:cubicBezTo>
                    <a:cubicBezTo>
                      <a:pt x="5985" y="3809"/>
                      <a:pt x="6529" y="4395"/>
                      <a:pt x="7010" y="4060"/>
                    </a:cubicBezTo>
                    <a:cubicBezTo>
                      <a:pt x="7889" y="3411"/>
                      <a:pt x="9396" y="4855"/>
                      <a:pt x="9940" y="5441"/>
                    </a:cubicBezTo>
                    <a:cubicBezTo>
                      <a:pt x="10672" y="6278"/>
                      <a:pt x="9647" y="6968"/>
                      <a:pt x="8893" y="71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29"/>
              <p:cNvSpPr/>
              <p:nvPr/>
            </p:nvSpPr>
            <p:spPr>
              <a:xfrm>
                <a:off x="7881263" y="3745350"/>
                <a:ext cx="70125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281" extrusionOk="0">
                    <a:moveTo>
                      <a:pt x="2240" y="565"/>
                    </a:moveTo>
                    <a:cubicBezTo>
                      <a:pt x="2804" y="1109"/>
                      <a:pt x="2763" y="1632"/>
                      <a:pt x="2030" y="1967"/>
                    </a:cubicBezTo>
                    <a:cubicBezTo>
                      <a:pt x="1382" y="2281"/>
                      <a:pt x="628" y="1779"/>
                      <a:pt x="294" y="1235"/>
                    </a:cubicBezTo>
                    <a:cubicBezTo>
                      <a:pt x="1" y="733"/>
                      <a:pt x="356" y="272"/>
                      <a:pt x="838" y="168"/>
                    </a:cubicBezTo>
                    <a:cubicBezTo>
                      <a:pt x="1131" y="105"/>
                      <a:pt x="1382" y="84"/>
                      <a:pt x="1654" y="0"/>
                    </a:cubicBezTo>
                    <a:cubicBezTo>
                      <a:pt x="1905" y="189"/>
                      <a:pt x="2114" y="461"/>
                      <a:pt x="2240" y="5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29"/>
              <p:cNvSpPr/>
              <p:nvPr/>
            </p:nvSpPr>
            <p:spPr>
              <a:xfrm>
                <a:off x="7822163" y="3781950"/>
                <a:ext cx="65400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2470" extrusionOk="0">
                    <a:moveTo>
                      <a:pt x="795" y="2449"/>
                    </a:moveTo>
                    <a:cubicBezTo>
                      <a:pt x="0" y="2407"/>
                      <a:pt x="251" y="1215"/>
                      <a:pt x="586" y="817"/>
                    </a:cubicBezTo>
                    <a:cubicBezTo>
                      <a:pt x="900" y="482"/>
                      <a:pt x="1423" y="294"/>
                      <a:pt x="1779" y="1"/>
                    </a:cubicBezTo>
                    <a:cubicBezTo>
                      <a:pt x="1967" y="399"/>
                      <a:pt x="2281" y="733"/>
                      <a:pt x="2616" y="984"/>
                    </a:cubicBezTo>
                    <a:cubicBezTo>
                      <a:pt x="2574" y="1005"/>
                      <a:pt x="2511" y="1026"/>
                      <a:pt x="2490" y="1047"/>
                    </a:cubicBezTo>
                    <a:cubicBezTo>
                      <a:pt x="2176" y="1403"/>
                      <a:pt x="2051" y="1759"/>
                      <a:pt x="2051" y="2135"/>
                    </a:cubicBezTo>
                    <a:cubicBezTo>
                      <a:pt x="1632" y="2365"/>
                      <a:pt x="963" y="2470"/>
                      <a:pt x="795" y="244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29"/>
              <p:cNvSpPr/>
              <p:nvPr/>
            </p:nvSpPr>
            <p:spPr>
              <a:xfrm>
                <a:off x="7895388" y="3809675"/>
                <a:ext cx="90525" cy="91050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3642" extrusionOk="0">
                    <a:moveTo>
                      <a:pt x="1758" y="2972"/>
                    </a:moveTo>
                    <a:cubicBezTo>
                      <a:pt x="1298" y="2826"/>
                      <a:pt x="273" y="2072"/>
                      <a:pt x="1" y="1382"/>
                    </a:cubicBezTo>
                    <a:cubicBezTo>
                      <a:pt x="294" y="1047"/>
                      <a:pt x="419" y="650"/>
                      <a:pt x="273" y="210"/>
                    </a:cubicBezTo>
                    <a:cubicBezTo>
                      <a:pt x="733" y="357"/>
                      <a:pt x="1235" y="398"/>
                      <a:pt x="1695" y="189"/>
                    </a:cubicBezTo>
                    <a:cubicBezTo>
                      <a:pt x="1842" y="126"/>
                      <a:pt x="1947" y="85"/>
                      <a:pt x="2051" y="1"/>
                    </a:cubicBezTo>
                    <a:cubicBezTo>
                      <a:pt x="2051" y="64"/>
                      <a:pt x="2072" y="189"/>
                      <a:pt x="2114" y="252"/>
                    </a:cubicBezTo>
                    <a:cubicBezTo>
                      <a:pt x="2658" y="1026"/>
                      <a:pt x="3620" y="3642"/>
                      <a:pt x="1758" y="297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29"/>
              <p:cNvSpPr/>
              <p:nvPr/>
            </p:nvSpPr>
            <p:spPr>
              <a:xfrm>
                <a:off x="7823738" y="3668975"/>
                <a:ext cx="240625" cy="157475"/>
              </a:xfrm>
              <a:custGeom>
                <a:avLst/>
                <a:gdLst/>
                <a:ahLst/>
                <a:cxnLst/>
                <a:rect l="l" t="t" r="r" b="b"/>
                <a:pathLst>
                  <a:path w="9625" h="6299" extrusionOk="0">
                    <a:moveTo>
                      <a:pt x="7846" y="6194"/>
                    </a:moveTo>
                    <a:cubicBezTo>
                      <a:pt x="7323" y="6298"/>
                      <a:pt x="6717" y="6173"/>
                      <a:pt x="6173" y="6131"/>
                    </a:cubicBezTo>
                    <a:cubicBezTo>
                      <a:pt x="6005" y="5817"/>
                      <a:pt x="5796" y="5545"/>
                      <a:pt x="5608" y="5336"/>
                    </a:cubicBezTo>
                    <a:cubicBezTo>
                      <a:pt x="5545" y="5252"/>
                      <a:pt x="5461" y="5210"/>
                      <a:pt x="5377" y="5210"/>
                    </a:cubicBezTo>
                    <a:cubicBezTo>
                      <a:pt x="6005" y="4373"/>
                      <a:pt x="5189" y="3306"/>
                      <a:pt x="4394" y="2783"/>
                    </a:cubicBezTo>
                    <a:cubicBezTo>
                      <a:pt x="4415" y="2616"/>
                      <a:pt x="4331" y="2469"/>
                      <a:pt x="4164" y="2428"/>
                    </a:cubicBezTo>
                    <a:cubicBezTo>
                      <a:pt x="3494" y="2386"/>
                      <a:pt x="2720" y="2197"/>
                      <a:pt x="2176" y="2721"/>
                    </a:cubicBezTo>
                    <a:cubicBezTo>
                      <a:pt x="1883" y="2993"/>
                      <a:pt x="1674" y="3369"/>
                      <a:pt x="1611" y="3788"/>
                    </a:cubicBezTo>
                    <a:cubicBezTo>
                      <a:pt x="1381" y="3683"/>
                      <a:pt x="983" y="3662"/>
                      <a:pt x="858" y="3474"/>
                    </a:cubicBezTo>
                    <a:cubicBezTo>
                      <a:pt x="460" y="3034"/>
                      <a:pt x="147" y="2741"/>
                      <a:pt x="84" y="2072"/>
                    </a:cubicBezTo>
                    <a:cubicBezTo>
                      <a:pt x="0" y="1423"/>
                      <a:pt x="2846" y="1172"/>
                      <a:pt x="2867" y="2051"/>
                    </a:cubicBezTo>
                    <a:cubicBezTo>
                      <a:pt x="2867" y="2114"/>
                      <a:pt x="2929" y="2156"/>
                      <a:pt x="3013" y="2156"/>
                    </a:cubicBezTo>
                    <a:cubicBezTo>
                      <a:pt x="3013" y="2197"/>
                      <a:pt x="3034" y="2218"/>
                      <a:pt x="3055" y="2260"/>
                    </a:cubicBezTo>
                    <a:cubicBezTo>
                      <a:pt x="3160" y="2386"/>
                      <a:pt x="3348" y="2386"/>
                      <a:pt x="3473" y="2281"/>
                    </a:cubicBezTo>
                    <a:cubicBezTo>
                      <a:pt x="3536" y="2218"/>
                      <a:pt x="3578" y="2197"/>
                      <a:pt x="3641" y="2156"/>
                    </a:cubicBezTo>
                    <a:cubicBezTo>
                      <a:pt x="3850" y="2260"/>
                      <a:pt x="4080" y="1988"/>
                      <a:pt x="3913" y="1779"/>
                    </a:cubicBezTo>
                    <a:cubicBezTo>
                      <a:pt x="3432" y="1151"/>
                      <a:pt x="4729" y="0"/>
                      <a:pt x="5377" y="168"/>
                    </a:cubicBezTo>
                    <a:cubicBezTo>
                      <a:pt x="6591" y="419"/>
                      <a:pt x="5880" y="1967"/>
                      <a:pt x="5357" y="2469"/>
                    </a:cubicBezTo>
                    <a:cubicBezTo>
                      <a:pt x="4938" y="2888"/>
                      <a:pt x="5482" y="3474"/>
                      <a:pt x="5963" y="3139"/>
                    </a:cubicBezTo>
                    <a:cubicBezTo>
                      <a:pt x="6842" y="2490"/>
                      <a:pt x="8349" y="3934"/>
                      <a:pt x="8893" y="4520"/>
                    </a:cubicBezTo>
                    <a:cubicBezTo>
                      <a:pt x="9625" y="5357"/>
                      <a:pt x="8600" y="6047"/>
                      <a:pt x="7846" y="619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67" name="Google Shape;1067;p29"/>
          <p:cNvGrpSpPr/>
          <p:nvPr/>
        </p:nvGrpSpPr>
        <p:grpSpPr>
          <a:xfrm>
            <a:off x="6878833" y="2052280"/>
            <a:ext cx="1549494" cy="1763385"/>
            <a:chOff x="5905355" y="2434425"/>
            <a:chExt cx="1753416" cy="1995456"/>
          </a:xfrm>
        </p:grpSpPr>
        <p:sp>
          <p:nvSpPr>
            <p:cNvPr id="1068" name="Google Shape;1068;p29"/>
            <p:cNvSpPr/>
            <p:nvPr/>
          </p:nvSpPr>
          <p:spPr>
            <a:xfrm rot="631759">
              <a:off x="6289873" y="2712152"/>
              <a:ext cx="873864" cy="753315"/>
            </a:xfrm>
            <a:custGeom>
              <a:avLst/>
              <a:gdLst/>
              <a:ahLst/>
              <a:cxnLst/>
              <a:rect l="l" t="t" r="r" b="b"/>
              <a:pathLst>
                <a:path w="31700" h="27327" extrusionOk="0">
                  <a:moveTo>
                    <a:pt x="273" y="13433"/>
                  </a:moveTo>
                  <a:cubicBezTo>
                    <a:pt x="649" y="13161"/>
                    <a:pt x="1026" y="13078"/>
                    <a:pt x="1444" y="13119"/>
                  </a:cubicBezTo>
                  <a:cubicBezTo>
                    <a:pt x="1946" y="13182"/>
                    <a:pt x="2449" y="13119"/>
                    <a:pt x="2930" y="13350"/>
                  </a:cubicBezTo>
                  <a:cubicBezTo>
                    <a:pt x="3160" y="13496"/>
                    <a:pt x="3516" y="13496"/>
                    <a:pt x="3788" y="13412"/>
                  </a:cubicBezTo>
                  <a:cubicBezTo>
                    <a:pt x="5064" y="13119"/>
                    <a:pt x="6403" y="13015"/>
                    <a:pt x="7659" y="12575"/>
                  </a:cubicBezTo>
                  <a:cubicBezTo>
                    <a:pt x="8600" y="12241"/>
                    <a:pt x="9542" y="11864"/>
                    <a:pt x="10462" y="11529"/>
                  </a:cubicBezTo>
                  <a:cubicBezTo>
                    <a:pt x="11550" y="11111"/>
                    <a:pt x="12659" y="10650"/>
                    <a:pt x="13601" y="9939"/>
                  </a:cubicBezTo>
                  <a:cubicBezTo>
                    <a:pt x="13831" y="9751"/>
                    <a:pt x="14082" y="9625"/>
                    <a:pt x="14354" y="9479"/>
                  </a:cubicBezTo>
                  <a:cubicBezTo>
                    <a:pt x="15819" y="8851"/>
                    <a:pt x="16907" y="7742"/>
                    <a:pt x="18141" y="6759"/>
                  </a:cubicBezTo>
                  <a:cubicBezTo>
                    <a:pt x="18790" y="6236"/>
                    <a:pt x="18999" y="5461"/>
                    <a:pt x="19271" y="4729"/>
                  </a:cubicBezTo>
                  <a:cubicBezTo>
                    <a:pt x="19355" y="4436"/>
                    <a:pt x="19418" y="4143"/>
                    <a:pt x="19564" y="3892"/>
                  </a:cubicBezTo>
                  <a:cubicBezTo>
                    <a:pt x="20004" y="3097"/>
                    <a:pt x="20108" y="2218"/>
                    <a:pt x="20317" y="1360"/>
                  </a:cubicBezTo>
                  <a:cubicBezTo>
                    <a:pt x="20401" y="1067"/>
                    <a:pt x="20317" y="775"/>
                    <a:pt x="20317" y="461"/>
                  </a:cubicBezTo>
                  <a:cubicBezTo>
                    <a:pt x="20317" y="335"/>
                    <a:pt x="20338" y="168"/>
                    <a:pt x="20359" y="0"/>
                  </a:cubicBezTo>
                  <a:cubicBezTo>
                    <a:pt x="20568" y="42"/>
                    <a:pt x="20757" y="63"/>
                    <a:pt x="20924" y="147"/>
                  </a:cubicBezTo>
                  <a:cubicBezTo>
                    <a:pt x="22242" y="649"/>
                    <a:pt x="23581" y="1109"/>
                    <a:pt x="24900" y="1632"/>
                  </a:cubicBezTo>
                  <a:cubicBezTo>
                    <a:pt x="25444" y="1842"/>
                    <a:pt x="25946" y="2197"/>
                    <a:pt x="26406" y="2532"/>
                  </a:cubicBezTo>
                  <a:cubicBezTo>
                    <a:pt x="27871" y="3578"/>
                    <a:pt x="29231" y="4771"/>
                    <a:pt x="30340" y="6215"/>
                  </a:cubicBezTo>
                  <a:cubicBezTo>
                    <a:pt x="30486" y="6424"/>
                    <a:pt x="30654" y="6654"/>
                    <a:pt x="30716" y="6905"/>
                  </a:cubicBezTo>
                  <a:cubicBezTo>
                    <a:pt x="31030" y="7805"/>
                    <a:pt x="31344" y="8726"/>
                    <a:pt x="31658" y="9688"/>
                  </a:cubicBezTo>
                  <a:cubicBezTo>
                    <a:pt x="31595" y="9834"/>
                    <a:pt x="31491" y="9939"/>
                    <a:pt x="31407" y="10065"/>
                  </a:cubicBezTo>
                  <a:cubicBezTo>
                    <a:pt x="31281" y="10253"/>
                    <a:pt x="31239" y="10483"/>
                    <a:pt x="31407" y="10650"/>
                  </a:cubicBezTo>
                  <a:cubicBezTo>
                    <a:pt x="31637" y="10881"/>
                    <a:pt x="31637" y="11174"/>
                    <a:pt x="31637" y="11446"/>
                  </a:cubicBezTo>
                  <a:cubicBezTo>
                    <a:pt x="31700" y="12220"/>
                    <a:pt x="31553" y="12910"/>
                    <a:pt x="31219" y="13601"/>
                  </a:cubicBezTo>
                  <a:cubicBezTo>
                    <a:pt x="30884" y="14249"/>
                    <a:pt x="30612" y="14940"/>
                    <a:pt x="30340" y="15609"/>
                  </a:cubicBezTo>
                  <a:cubicBezTo>
                    <a:pt x="30172" y="16007"/>
                    <a:pt x="29942" y="16342"/>
                    <a:pt x="29670" y="16656"/>
                  </a:cubicBezTo>
                  <a:cubicBezTo>
                    <a:pt x="27306" y="19480"/>
                    <a:pt x="26950" y="19857"/>
                    <a:pt x="24167" y="22096"/>
                  </a:cubicBezTo>
                  <a:cubicBezTo>
                    <a:pt x="23895" y="22305"/>
                    <a:pt x="23581" y="22514"/>
                    <a:pt x="23268" y="22682"/>
                  </a:cubicBezTo>
                  <a:cubicBezTo>
                    <a:pt x="22117" y="23330"/>
                    <a:pt x="20966" y="23979"/>
                    <a:pt x="19794" y="24607"/>
                  </a:cubicBezTo>
                  <a:cubicBezTo>
                    <a:pt x="18539" y="25255"/>
                    <a:pt x="17221" y="25820"/>
                    <a:pt x="15861" y="26176"/>
                  </a:cubicBezTo>
                  <a:cubicBezTo>
                    <a:pt x="14542" y="26552"/>
                    <a:pt x="13182" y="26866"/>
                    <a:pt x="11843" y="27180"/>
                  </a:cubicBezTo>
                  <a:cubicBezTo>
                    <a:pt x="11634" y="27222"/>
                    <a:pt x="11446" y="27285"/>
                    <a:pt x="11237" y="27285"/>
                  </a:cubicBezTo>
                  <a:cubicBezTo>
                    <a:pt x="9856" y="27327"/>
                    <a:pt x="8475" y="27306"/>
                    <a:pt x="7115" y="27096"/>
                  </a:cubicBezTo>
                  <a:cubicBezTo>
                    <a:pt x="6947" y="27055"/>
                    <a:pt x="6801" y="26950"/>
                    <a:pt x="6633" y="26908"/>
                  </a:cubicBezTo>
                  <a:cubicBezTo>
                    <a:pt x="6215" y="26699"/>
                    <a:pt x="5796" y="26511"/>
                    <a:pt x="5378" y="26301"/>
                  </a:cubicBezTo>
                  <a:cubicBezTo>
                    <a:pt x="4750" y="25987"/>
                    <a:pt x="4039" y="25883"/>
                    <a:pt x="3453" y="25485"/>
                  </a:cubicBezTo>
                  <a:cubicBezTo>
                    <a:pt x="2344" y="24774"/>
                    <a:pt x="1591" y="23791"/>
                    <a:pt x="1068" y="22598"/>
                  </a:cubicBezTo>
                  <a:cubicBezTo>
                    <a:pt x="775" y="21886"/>
                    <a:pt x="503" y="21154"/>
                    <a:pt x="252" y="20443"/>
                  </a:cubicBezTo>
                  <a:cubicBezTo>
                    <a:pt x="126" y="20087"/>
                    <a:pt x="63" y="19710"/>
                    <a:pt x="63" y="19313"/>
                  </a:cubicBezTo>
                  <a:cubicBezTo>
                    <a:pt x="63" y="17890"/>
                    <a:pt x="42" y="16446"/>
                    <a:pt x="21" y="14982"/>
                  </a:cubicBezTo>
                  <a:cubicBezTo>
                    <a:pt x="1" y="14438"/>
                    <a:pt x="63" y="13915"/>
                    <a:pt x="273" y="13433"/>
                  </a:cubicBezTo>
                  <a:close/>
                  <a:moveTo>
                    <a:pt x="13936" y="24983"/>
                  </a:moveTo>
                  <a:lnTo>
                    <a:pt x="13936" y="24983"/>
                  </a:lnTo>
                  <a:lnTo>
                    <a:pt x="15003" y="24983"/>
                  </a:lnTo>
                  <a:cubicBezTo>
                    <a:pt x="15505" y="25004"/>
                    <a:pt x="15944" y="24899"/>
                    <a:pt x="16363" y="24690"/>
                  </a:cubicBezTo>
                  <a:cubicBezTo>
                    <a:pt x="17011" y="24355"/>
                    <a:pt x="17681" y="24042"/>
                    <a:pt x="18371" y="23832"/>
                  </a:cubicBezTo>
                  <a:cubicBezTo>
                    <a:pt x="18623" y="23770"/>
                    <a:pt x="18853" y="23560"/>
                    <a:pt x="19062" y="23414"/>
                  </a:cubicBezTo>
                  <a:cubicBezTo>
                    <a:pt x="19836" y="22807"/>
                    <a:pt x="20631" y="22158"/>
                    <a:pt x="21447" y="21573"/>
                  </a:cubicBezTo>
                  <a:cubicBezTo>
                    <a:pt x="22703" y="20652"/>
                    <a:pt x="23456" y="19355"/>
                    <a:pt x="24209" y="18078"/>
                  </a:cubicBezTo>
                  <a:cubicBezTo>
                    <a:pt x="24272" y="17974"/>
                    <a:pt x="24293" y="17869"/>
                    <a:pt x="24335" y="17723"/>
                  </a:cubicBezTo>
                  <a:cubicBezTo>
                    <a:pt x="24690" y="16718"/>
                    <a:pt x="24649" y="15630"/>
                    <a:pt x="24544" y="14584"/>
                  </a:cubicBezTo>
                  <a:cubicBezTo>
                    <a:pt x="24523" y="14228"/>
                    <a:pt x="24293" y="13894"/>
                    <a:pt x="24125" y="13538"/>
                  </a:cubicBezTo>
                  <a:cubicBezTo>
                    <a:pt x="24063" y="13412"/>
                    <a:pt x="23874" y="13308"/>
                    <a:pt x="23707" y="13266"/>
                  </a:cubicBezTo>
                  <a:cubicBezTo>
                    <a:pt x="23456" y="13161"/>
                    <a:pt x="23142" y="13329"/>
                    <a:pt x="23163" y="13622"/>
                  </a:cubicBezTo>
                  <a:cubicBezTo>
                    <a:pt x="23163" y="13894"/>
                    <a:pt x="23226" y="14145"/>
                    <a:pt x="23268" y="14417"/>
                  </a:cubicBezTo>
                  <a:cubicBezTo>
                    <a:pt x="23498" y="15212"/>
                    <a:pt x="23435" y="16028"/>
                    <a:pt x="23330" y="16865"/>
                  </a:cubicBezTo>
                  <a:cubicBezTo>
                    <a:pt x="23268" y="17262"/>
                    <a:pt x="23142" y="17597"/>
                    <a:pt x="22912" y="17932"/>
                  </a:cubicBezTo>
                  <a:cubicBezTo>
                    <a:pt x="22745" y="18141"/>
                    <a:pt x="22619" y="18392"/>
                    <a:pt x="22514" y="18622"/>
                  </a:cubicBezTo>
                  <a:cubicBezTo>
                    <a:pt x="22221" y="19166"/>
                    <a:pt x="21866" y="19689"/>
                    <a:pt x="21384" y="20087"/>
                  </a:cubicBezTo>
                  <a:cubicBezTo>
                    <a:pt x="20380" y="20903"/>
                    <a:pt x="19376" y="21740"/>
                    <a:pt x="18351" y="22514"/>
                  </a:cubicBezTo>
                  <a:cubicBezTo>
                    <a:pt x="18120" y="22702"/>
                    <a:pt x="17765" y="22828"/>
                    <a:pt x="17493" y="22912"/>
                  </a:cubicBezTo>
                  <a:cubicBezTo>
                    <a:pt x="17095" y="23037"/>
                    <a:pt x="16698" y="23163"/>
                    <a:pt x="16363" y="23414"/>
                  </a:cubicBezTo>
                  <a:cubicBezTo>
                    <a:pt x="15944" y="23728"/>
                    <a:pt x="15463" y="23832"/>
                    <a:pt x="14940" y="23832"/>
                  </a:cubicBezTo>
                  <a:lnTo>
                    <a:pt x="13161" y="23832"/>
                  </a:lnTo>
                  <a:cubicBezTo>
                    <a:pt x="12722" y="23853"/>
                    <a:pt x="12304" y="23770"/>
                    <a:pt x="11885" y="23581"/>
                  </a:cubicBezTo>
                  <a:cubicBezTo>
                    <a:pt x="11446" y="23372"/>
                    <a:pt x="10965" y="23205"/>
                    <a:pt x="10483" y="23058"/>
                  </a:cubicBezTo>
                  <a:cubicBezTo>
                    <a:pt x="10044" y="22933"/>
                    <a:pt x="9688" y="22682"/>
                    <a:pt x="9395" y="22305"/>
                  </a:cubicBezTo>
                  <a:cubicBezTo>
                    <a:pt x="9270" y="22117"/>
                    <a:pt x="9123" y="21949"/>
                    <a:pt x="8956" y="21761"/>
                  </a:cubicBezTo>
                  <a:cubicBezTo>
                    <a:pt x="8621" y="21322"/>
                    <a:pt x="8349" y="20903"/>
                    <a:pt x="8642" y="20296"/>
                  </a:cubicBezTo>
                  <a:cubicBezTo>
                    <a:pt x="8705" y="20213"/>
                    <a:pt x="8600" y="20003"/>
                    <a:pt x="8516" y="19920"/>
                  </a:cubicBezTo>
                  <a:cubicBezTo>
                    <a:pt x="8391" y="19794"/>
                    <a:pt x="8182" y="19815"/>
                    <a:pt x="8014" y="19920"/>
                  </a:cubicBezTo>
                  <a:cubicBezTo>
                    <a:pt x="7805" y="20066"/>
                    <a:pt x="7700" y="20275"/>
                    <a:pt x="7659" y="20506"/>
                  </a:cubicBezTo>
                  <a:cubicBezTo>
                    <a:pt x="7575" y="21050"/>
                    <a:pt x="7596" y="21573"/>
                    <a:pt x="7910" y="22012"/>
                  </a:cubicBezTo>
                  <a:cubicBezTo>
                    <a:pt x="8119" y="22305"/>
                    <a:pt x="8307" y="22598"/>
                    <a:pt x="8516" y="22891"/>
                  </a:cubicBezTo>
                  <a:cubicBezTo>
                    <a:pt x="8914" y="23435"/>
                    <a:pt x="9353" y="23874"/>
                    <a:pt x="10044" y="24042"/>
                  </a:cubicBezTo>
                  <a:cubicBezTo>
                    <a:pt x="10169" y="24063"/>
                    <a:pt x="10295" y="24146"/>
                    <a:pt x="10420" y="24209"/>
                  </a:cubicBezTo>
                  <a:cubicBezTo>
                    <a:pt x="11509" y="24732"/>
                    <a:pt x="12597" y="25130"/>
                    <a:pt x="13831" y="24983"/>
                  </a:cubicBezTo>
                  <a:close/>
                  <a:moveTo>
                    <a:pt x="19732" y="11739"/>
                  </a:moveTo>
                  <a:lnTo>
                    <a:pt x="19732" y="12136"/>
                  </a:lnTo>
                  <a:cubicBezTo>
                    <a:pt x="19773" y="12345"/>
                    <a:pt x="19836" y="12534"/>
                    <a:pt x="20045" y="12638"/>
                  </a:cubicBezTo>
                  <a:cubicBezTo>
                    <a:pt x="20296" y="12743"/>
                    <a:pt x="20527" y="12680"/>
                    <a:pt x="20673" y="12471"/>
                  </a:cubicBezTo>
                  <a:cubicBezTo>
                    <a:pt x="20840" y="12262"/>
                    <a:pt x="20966" y="12031"/>
                    <a:pt x="21050" y="11780"/>
                  </a:cubicBezTo>
                  <a:cubicBezTo>
                    <a:pt x="21217" y="11257"/>
                    <a:pt x="21008" y="11006"/>
                    <a:pt x="20485" y="10985"/>
                  </a:cubicBezTo>
                  <a:cubicBezTo>
                    <a:pt x="20066" y="10943"/>
                    <a:pt x="19815" y="11132"/>
                    <a:pt x="19752" y="11529"/>
                  </a:cubicBezTo>
                  <a:cubicBezTo>
                    <a:pt x="19732" y="11613"/>
                    <a:pt x="19732" y="11739"/>
                    <a:pt x="19732" y="11739"/>
                  </a:cubicBezTo>
                  <a:close/>
                  <a:moveTo>
                    <a:pt x="7470" y="17472"/>
                  </a:moveTo>
                  <a:cubicBezTo>
                    <a:pt x="7993" y="17472"/>
                    <a:pt x="8224" y="17262"/>
                    <a:pt x="8224" y="16865"/>
                  </a:cubicBezTo>
                  <a:cubicBezTo>
                    <a:pt x="8224" y="16216"/>
                    <a:pt x="7868" y="16007"/>
                    <a:pt x="7261" y="16300"/>
                  </a:cubicBezTo>
                  <a:cubicBezTo>
                    <a:pt x="7156" y="16342"/>
                    <a:pt x="7052" y="16404"/>
                    <a:pt x="6968" y="16467"/>
                  </a:cubicBezTo>
                  <a:cubicBezTo>
                    <a:pt x="6780" y="16614"/>
                    <a:pt x="6759" y="16823"/>
                    <a:pt x="6780" y="17032"/>
                  </a:cubicBezTo>
                  <a:cubicBezTo>
                    <a:pt x="6843" y="17241"/>
                    <a:pt x="6968" y="17388"/>
                    <a:pt x="7177" y="17451"/>
                  </a:cubicBezTo>
                  <a:cubicBezTo>
                    <a:pt x="7324" y="17451"/>
                    <a:pt x="7428" y="17451"/>
                    <a:pt x="7470" y="17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9"/>
            <p:cNvSpPr/>
            <p:nvPr/>
          </p:nvSpPr>
          <p:spPr>
            <a:xfrm rot="631759">
              <a:off x="6162511" y="2563897"/>
              <a:ext cx="1125934" cy="871576"/>
            </a:xfrm>
            <a:custGeom>
              <a:avLst/>
              <a:gdLst/>
              <a:ahLst/>
              <a:cxnLst/>
              <a:rect l="l" t="t" r="r" b="b"/>
              <a:pathLst>
                <a:path w="40844" h="31617" extrusionOk="0">
                  <a:moveTo>
                    <a:pt x="5524" y="28561"/>
                  </a:moveTo>
                  <a:cubicBezTo>
                    <a:pt x="6089" y="29670"/>
                    <a:pt x="6780" y="30633"/>
                    <a:pt x="7742" y="31386"/>
                  </a:cubicBezTo>
                  <a:cubicBezTo>
                    <a:pt x="7700" y="31616"/>
                    <a:pt x="7533" y="31595"/>
                    <a:pt x="7408" y="31595"/>
                  </a:cubicBezTo>
                  <a:cubicBezTo>
                    <a:pt x="6843" y="31595"/>
                    <a:pt x="6278" y="31595"/>
                    <a:pt x="5734" y="31574"/>
                  </a:cubicBezTo>
                  <a:cubicBezTo>
                    <a:pt x="5273" y="31574"/>
                    <a:pt x="4855" y="31512"/>
                    <a:pt x="4478" y="31198"/>
                  </a:cubicBezTo>
                  <a:cubicBezTo>
                    <a:pt x="4311" y="31093"/>
                    <a:pt x="4081" y="31010"/>
                    <a:pt x="3892" y="31051"/>
                  </a:cubicBezTo>
                  <a:cubicBezTo>
                    <a:pt x="3139" y="31093"/>
                    <a:pt x="2428" y="30905"/>
                    <a:pt x="1800" y="30486"/>
                  </a:cubicBezTo>
                  <a:cubicBezTo>
                    <a:pt x="1674" y="30424"/>
                    <a:pt x="1549" y="30340"/>
                    <a:pt x="1402" y="30319"/>
                  </a:cubicBezTo>
                  <a:cubicBezTo>
                    <a:pt x="942" y="30235"/>
                    <a:pt x="817" y="29859"/>
                    <a:pt x="775" y="29482"/>
                  </a:cubicBezTo>
                  <a:cubicBezTo>
                    <a:pt x="754" y="29085"/>
                    <a:pt x="775" y="28708"/>
                    <a:pt x="754" y="28331"/>
                  </a:cubicBezTo>
                  <a:cubicBezTo>
                    <a:pt x="733" y="28059"/>
                    <a:pt x="712" y="27808"/>
                    <a:pt x="649" y="27536"/>
                  </a:cubicBezTo>
                  <a:cubicBezTo>
                    <a:pt x="545" y="27097"/>
                    <a:pt x="419" y="26616"/>
                    <a:pt x="252" y="26176"/>
                  </a:cubicBezTo>
                  <a:cubicBezTo>
                    <a:pt x="1" y="25465"/>
                    <a:pt x="1" y="24732"/>
                    <a:pt x="1" y="24000"/>
                  </a:cubicBezTo>
                  <a:lnTo>
                    <a:pt x="1" y="17807"/>
                  </a:lnTo>
                  <a:cubicBezTo>
                    <a:pt x="1" y="17493"/>
                    <a:pt x="1" y="17158"/>
                    <a:pt x="42" y="16844"/>
                  </a:cubicBezTo>
                  <a:cubicBezTo>
                    <a:pt x="189" y="16133"/>
                    <a:pt x="231" y="15463"/>
                    <a:pt x="314" y="14752"/>
                  </a:cubicBezTo>
                  <a:cubicBezTo>
                    <a:pt x="398" y="13915"/>
                    <a:pt x="565" y="13057"/>
                    <a:pt x="858" y="12262"/>
                  </a:cubicBezTo>
                  <a:cubicBezTo>
                    <a:pt x="1382" y="10860"/>
                    <a:pt x="1988" y="9500"/>
                    <a:pt x="2825" y="8203"/>
                  </a:cubicBezTo>
                  <a:cubicBezTo>
                    <a:pt x="3014" y="7952"/>
                    <a:pt x="3181" y="7680"/>
                    <a:pt x="3432" y="7450"/>
                  </a:cubicBezTo>
                  <a:cubicBezTo>
                    <a:pt x="4206" y="6634"/>
                    <a:pt x="5001" y="5859"/>
                    <a:pt x="5796" y="5064"/>
                  </a:cubicBezTo>
                  <a:cubicBezTo>
                    <a:pt x="6006" y="4855"/>
                    <a:pt x="6257" y="4688"/>
                    <a:pt x="6487" y="4520"/>
                  </a:cubicBezTo>
                  <a:cubicBezTo>
                    <a:pt x="7512" y="3809"/>
                    <a:pt x="8558" y="3160"/>
                    <a:pt x="9542" y="2428"/>
                  </a:cubicBezTo>
                  <a:cubicBezTo>
                    <a:pt x="10860" y="1486"/>
                    <a:pt x="12283" y="838"/>
                    <a:pt x="13810" y="336"/>
                  </a:cubicBezTo>
                  <a:cubicBezTo>
                    <a:pt x="14438" y="126"/>
                    <a:pt x="15149" y="84"/>
                    <a:pt x="15798" y="43"/>
                  </a:cubicBezTo>
                  <a:cubicBezTo>
                    <a:pt x="16781" y="1"/>
                    <a:pt x="17807" y="43"/>
                    <a:pt x="18811" y="22"/>
                  </a:cubicBezTo>
                  <a:cubicBezTo>
                    <a:pt x="19606" y="1"/>
                    <a:pt x="20380" y="315"/>
                    <a:pt x="21133" y="461"/>
                  </a:cubicBezTo>
                  <a:cubicBezTo>
                    <a:pt x="21677" y="608"/>
                    <a:pt x="22201" y="775"/>
                    <a:pt x="22724" y="984"/>
                  </a:cubicBezTo>
                  <a:cubicBezTo>
                    <a:pt x="23017" y="1089"/>
                    <a:pt x="23309" y="1277"/>
                    <a:pt x="23540" y="1486"/>
                  </a:cubicBezTo>
                  <a:cubicBezTo>
                    <a:pt x="23874" y="1800"/>
                    <a:pt x="24293" y="2093"/>
                    <a:pt x="24251" y="2637"/>
                  </a:cubicBezTo>
                  <a:cubicBezTo>
                    <a:pt x="24251" y="2721"/>
                    <a:pt x="24293" y="2805"/>
                    <a:pt x="24356" y="2867"/>
                  </a:cubicBezTo>
                  <a:cubicBezTo>
                    <a:pt x="24460" y="3077"/>
                    <a:pt x="24732" y="3139"/>
                    <a:pt x="24879" y="2951"/>
                  </a:cubicBezTo>
                  <a:cubicBezTo>
                    <a:pt x="25214" y="2428"/>
                    <a:pt x="25737" y="2177"/>
                    <a:pt x="26302" y="2030"/>
                  </a:cubicBezTo>
                  <a:cubicBezTo>
                    <a:pt x="27138" y="1863"/>
                    <a:pt x="27975" y="1675"/>
                    <a:pt x="28812" y="1989"/>
                  </a:cubicBezTo>
                  <a:cubicBezTo>
                    <a:pt x="29231" y="2135"/>
                    <a:pt x="29649" y="2281"/>
                    <a:pt x="30110" y="2344"/>
                  </a:cubicBezTo>
                  <a:cubicBezTo>
                    <a:pt x="30884" y="2491"/>
                    <a:pt x="31512" y="2867"/>
                    <a:pt x="32139" y="3349"/>
                  </a:cubicBezTo>
                  <a:cubicBezTo>
                    <a:pt x="32558" y="3662"/>
                    <a:pt x="33039" y="3913"/>
                    <a:pt x="33478" y="4206"/>
                  </a:cubicBezTo>
                  <a:cubicBezTo>
                    <a:pt x="33729" y="4395"/>
                    <a:pt x="34022" y="4541"/>
                    <a:pt x="34253" y="4792"/>
                  </a:cubicBezTo>
                  <a:cubicBezTo>
                    <a:pt x="35089" y="5587"/>
                    <a:pt x="35885" y="6403"/>
                    <a:pt x="36701" y="7219"/>
                  </a:cubicBezTo>
                  <a:cubicBezTo>
                    <a:pt x="36910" y="7429"/>
                    <a:pt x="37077" y="7659"/>
                    <a:pt x="37266" y="7889"/>
                  </a:cubicBezTo>
                  <a:cubicBezTo>
                    <a:pt x="37538" y="8245"/>
                    <a:pt x="37789" y="8600"/>
                    <a:pt x="38061" y="8977"/>
                  </a:cubicBezTo>
                  <a:cubicBezTo>
                    <a:pt x="39421" y="10776"/>
                    <a:pt x="39442" y="10776"/>
                    <a:pt x="40195" y="12890"/>
                  </a:cubicBezTo>
                  <a:cubicBezTo>
                    <a:pt x="40592" y="13957"/>
                    <a:pt x="40843" y="15087"/>
                    <a:pt x="40823" y="16258"/>
                  </a:cubicBezTo>
                  <a:cubicBezTo>
                    <a:pt x="40802" y="17179"/>
                    <a:pt x="40802" y="18100"/>
                    <a:pt x="40823" y="19020"/>
                  </a:cubicBezTo>
                  <a:cubicBezTo>
                    <a:pt x="40843" y="19962"/>
                    <a:pt x="40613" y="20820"/>
                    <a:pt x="40299" y="21678"/>
                  </a:cubicBezTo>
                  <a:cubicBezTo>
                    <a:pt x="40216" y="21740"/>
                    <a:pt x="40153" y="21782"/>
                    <a:pt x="40069" y="21803"/>
                  </a:cubicBezTo>
                  <a:cubicBezTo>
                    <a:pt x="39525" y="22180"/>
                    <a:pt x="38939" y="22222"/>
                    <a:pt x="38312" y="21950"/>
                  </a:cubicBezTo>
                  <a:cubicBezTo>
                    <a:pt x="38102" y="21845"/>
                    <a:pt x="37851" y="21887"/>
                    <a:pt x="37600" y="21887"/>
                  </a:cubicBezTo>
                  <a:lnTo>
                    <a:pt x="36408" y="21887"/>
                  </a:lnTo>
                  <a:cubicBezTo>
                    <a:pt x="36491" y="21636"/>
                    <a:pt x="36533" y="21447"/>
                    <a:pt x="36617" y="21259"/>
                  </a:cubicBezTo>
                  <a:cubicBezTo>
                    <a:pt x="36952" y="20485"/>
                    <a:pt x="37266" y="19690"/>
                    <a:pt x="37600" y="18916"/>
                  </a:cubicBezTo>
                  <a:cubicBezTo>
                    <a:pt x="37810" y="18434"/>
                    <a:pt x="37914" y="17974"/>
                    <a:pt x="37893" y="17451"/>
                  </a:cubicBezTo>
                  <a:cubicBezTo>
                    <a:pt x="37872" y="17054"/>
                    <a:pt x="37893" y="16677"/>
                    <a:pt x="37893" y="16300"/>
                  </a:cubicBezTo>
                  <a:cubicBezTo>
                    <a:pt x="37893" y="15986"/>
                    <a:pt x="37998" y="15714"/>
                    <a:pt x="38228" y="15505"/>
                  </a:cubicBezTo>
                  <a:cubicBezTo>
                    <a:pt x="38939" y="14898"/>
                    <a:pt x="39128" y="14103"/>
                    <a:pt x="39149" y="13224"/>
                  </a:cubicBezTo>
                  <a:cubicBezTo>
                    <a:pt x="39149" y="13078"/>
                    <a:pt x="39128" y="12952"/>
                    <a:pt x="39149" y="12785"/>
                  </a:cubicBezTo>
                  <a:cubicBezTo>
                    <a:pt x="39337" y="11864"/>
                    <a:pt x="38835" y="11216"/>
                    <a:pt x="38312" y="10567"/>
                  </a:cubicBezTo>
                  <a:cubicBezTo>
                    <a:pt x="38165" y="10358"/>
                    <a:pt x="37956" y="10274"/>
                    <a:pt x="37705" y="10253"/>
                  </a:cubicBezTo>
                  <a:cubicBezTo>
                    <a:pt x="37182" y="10191"/>
                    <a:pt x="36638" y="10274"/>
                    <a:pt x="36073" y="10546"/>
                  </a:cubicBezTo>
                  <a:cubicBezTo>
                    <a:pt x="35989" y="10442"/>
                    <a:pt x="35885" y="10337"/>
                    <a:pt x="35780" y="10232"/>
                  </a:cubicBezTo>
                  <a:cubicBezTo>
                    <a:pt x="34462" y="8810"/>
                    <a:pt x="33060" y="7533"/>
                    <a:pt x="31407" y="6508"/>
                  </a:cubicBezTo>
                  <a:cubicBezTo>
                    <a:pt x="31177" y="6382"/>
                    <a:pt x="30968" y="6215"/>
                    <a:pt x="30696" y="6110"/>
                  </a:cubicBezTo>
                  <a:cubicBezTo>
                    <a:pt x="28854" y="5420"/>
                    <a:pt x="27013" y="4730"/>
                    <a:pt x="25151" y="4060"/>
                  </a:cubicBezTo>
                  <a:cubicBezTo>
                    <a:pt x="25109" y="4018"/>
                    <a:pt x="25046" y="4060"/>
                    <a:pt x="24983" y="4018"/>
                  </a:cubicBezTo>
                  <a:cubicBezTo>
                    <a:pt x="24816" y="4185"/>
                    <a:pt x="24921" y="4395"/>
                    <a:pt x="24900" y="4583"/>
                  </a:cubicBezTo>
                  <a:cubicBezTo>
                    <a:pt x="24879" y="4792"/>
                    <a:pt x="24879" y="5002"/>
                    <a:pt x="24837" y="5211"/>
                  </a:cubicBezTo>
                  <a:cubicBezTo>
                    <a:pt x="24816" y="5378"/>
                    <a:pt x="24837" y="5587"/>
                    <a:pt x="24732" y="5692"/>
                  </a:cubicBezTo>
                  <a:cubicBezTo>
                    <a:pt x="24418" y="6069"/>
                    <a:pt x="24502" y="6487"/>
                    <a:pt x="24481" y="6885"/>
                  </a:cubicBezTo>
                  <a:cubicBezTo>
                    <a:pt x="24418" y="7722"/>
                    <a:pt x="24209" y="8496"/>
                    <a:pt x="23665" y="9144"/>
                  </a:cubicBezTo>
                  <a:cubicBezTo>
                    <a:pt x="23519" y="9333"/>
                    <a:pt x="23435" y="9542"/>
                    <a:pt x="23330" y="9751"/>
                  </a:cubicBezTo>
                  <a:cubicBezTo>
                    <a:pt x="23205" y="9981"/>
                    <a:pt x="23058" y="10232"/>
                    <a:pt x="22954" y="10442"/>
                  </a:cubicBezTo>
                  <a:cubicBezTo>
                    <a:pt x="22849" y="10609"/>
                    <a:pt x="22682" y="10797"/>
                    <a:pt x="22682" y="10965"/>
                  </a:cubicBezTo>
                  <a:cubicBezTo>
                    <a:pt x="22682" y="11341"/>
                    <a:pt x="22473" y="11530"/>
                    <a:pt x="22180" y="11739"/>
                  </a:cubicBezTo>
                  <a:cubicBezTo>
                    <a:pt x="21573" y="12178"/>
                    <a:pt x="21008" y="12639"/>
                    <a:pt x="20422" y="13078"/>
                  </a:cubicBezTo>
                  <a:cubicBezTo>
                    <a:pt x="20108" y="13329"/>
                    <a:pt x="19773" y="13580"/>
                    <a:pt x="19292" y="13643"/>
                  </a:cubicBezTo>
                  <a:cubicBezTo>
                    <a:pt x="19292" y="13204"/>
                    <a:pt x="19439" y="12806"/>
                    <a:pt x="19606" y="12450"/>
                  </a:cubicBezTo>
                  <a:cubicBezTo>
                    <a:pt x="20004" y="11739"/>
                    <a:pt x="20213" y="10986"/>
                    <a:pt x="20380" y="10191"/>
                  </a:cubicBezTo>
                  <a:cubicBezTo>
                    <a:pt x="20443" y="9751"/>
                    <a:pt x="20589" y="9333"/>
                    <a:pt x="20840" y="8977"/>
                  </a:cubicBezTo>
                  <a:cubicBezTo>
                    <a:pt x="21133" y="8579"/>
                    <a:pt x="21050" y="8140"/>
                    <a:pt x="20945" y="7680"/>
                  </a:cubicBezTo>
                  <a:cubicBezTo>
                    <a:pt x="20924" y="7575"/>
                    <a:pt x="20820" y="7470"/>
                    <a:pt x="20715" y="7450"/>
                  </a:cubicBezTo>
                  <a:cubicBezTo>
                    <a:pt x="20422" y="7345"/>
                    <a:pt x="20192" y="7533"/>
                    <a:pt x="20234" y="7784"/>
                  </a:cubicBezTo>
                  <a:cubicBezTo>
                    <a:pt x="20317" y="8140"/>
                    <a:pt x="20171" y="8412"/>
                    <a:pt x="19983" y="8705"/>
                  </a:cubicBezTo>
                  <a:cubicBezTo>
                    <a:pt x="19794" y="8998"/>
                    <a:pt x="19648" y="9333"/>
                    <a:pt x="19564" y="9647"/>
                  </a:cubicBezTo>
                  <a:cubicBezTo>
                    <a:pt x="19292" y="10483"/>
                    <a:pt x="19125" y="11341"/>
                    <a:pt x="18706" y="12157"/>
                  </a:cubicBezTo>
                  <a:cubicBezTo>
                    <a:pt x="18518" y="12534"/>
                    <a:pt x="18455" y="12952"/>
                    <a:pt x="18413" y="13371"/>
                  </a:cubicBezTo>
                  <a:cubicBezTo>
                    <a:pt x="18392" y="13580"/>
                    <a:pt x="18497" y="13810"/>
                    <a:pt x="18539" y="14041"/>
                  </a:cubicBezTo>
                  <a:cubicBezTo>
                    <a:pt x="17555" y="14961"/>
                    <a:pt x="15296" y="16049"/>
                    <a:pt x="13998" y="16237"/>
                  </a:cubicBezTo>
                  <a:cubicBezTo>
                    <a:pt x="14061" y="16007"/>
                    <a:pt x="14166" y="15798"/>
                    <a:pt x="14250" y="15589"/>
                  </a:cubicBezTo>
                  <a:cubicBezTo>
                    <a:pt x="14270" y="15484"/>
                    <a:pt x="14354" y="15296"/>
                    <a:pt x="14333" y="15254"/>
                  </a:cubicBezTo>
                  <a:cubicBezTo>
                    <a:pt x="14040" y="14877"/>
                    <a:pt x="14333" y="14585"/>
                    <a:pt x="14459" y="14271"/>
                  </a:cubicBezTo>
                  <a:cubicBezTo>
                    <a:pt x="14982" y="12764"/>
                    <a:pt x="15777" y="11383"/>
                    <a:pt x="16405" y="9919"/>
                  </a:cubicBezTo>
                  <a:cubicBezTo>
                    <a:pt x="16572" y="9458"/>
                    <a:pt x="16781" y="9040"/>
                    <a:pt x="17179" y="8768"/>
                  </a:cubicBezTo>
                  <a:cubicBezTo>
                    <a:pt x="17555" y="8475"/>
                    <a:pt x="17681" y="8035"/>
                    <a:pt x="17786" y="7617"/>
                  </a:cubicBezTo>
                  <a:cubicBezTo>
                    <a:pt x="17807" y="7533"/>
                    <a:pt x="17786" y="7429"/>
                    <a:pt x="17765" y="7345"/>
                  </a:cubicBezTo>
                  <a:cubicBezTo>
                    <a:pt x="17723" y="7219"/>
                    <a:pt x="17472" y="7157"/>
                    <a:pt x="17388" y="7240"/>
                  </a:cubicBezTo>
                  <a:cubicBezTo>
                    <a:pt x="17304" y="7303"/>
                    <a:pt x="17242" y="7345"/>
                    <a:pt x="17200" y="7429"/>
                  </a:cubicBezTo>
                  <a:cubicBezTo>
                    <a:pt x="17074" y="7931"/>
                    <a:pt x="16739" y="8287"/>
                    <a:pt x="16363" y="8663"/>
                  </a:cubicBezTo>
                  <a:cubicBezTo>
                    <a:pt x="16216" y="8810"/>
                    <a:pt x="16091" y="9019"/>
                    <a:pt x="15986" y="9228"/>
                  </a:cubicBezTo>
                  <a:cubicBezTo>
                    <a:pt x="15191" y="10714"/>
                    <a:pt x="14375" y="12178"/>
                    <a:pt x="13706" y="13727"/>
                  </a:cubicBezTo>
                  <a:cubicBezTo>
                    <a:pt x="13266" y="14752"/>
                    <a:pt x="12785" y="15777"/>
                    <a:pt x="12492" y="16865"/>
                  </a:cubicBezTo>
                  <a:cubicBezTo>
                    <a:pt x="11383" y="17367"/>
                    <a:pt x="10149" y="17367"/>
                    <a:pt x="9019" y="17702"/>
                  </a:cubicBezTo>
                  <a:cubicBezTo>
                    <a:pt x="8893" y="17493"/>
                    <a:pt x="9019" y="17346"/>
                    <a:pt x="9081" y="17200"/>
                  </a:cubicBezTo>
                  <a:cubicBezTo>
                    <a:pt x="9667" y="15798"/>
                    <a:pt x="10274" y="14375"/>
                    <a:pt x="10902" y="12994"/>
                  </a:cubicBezTo>
                  <a:cubicBezTo>
                    <a:pt x="11216" y="12325"/>
                    <a:pt x="11592" y="11697"/>
                    <a:pt x="11948" y="11069"/>
                  </a:cubicBezTo>
                  <a:cubicBezTo>
                    <a:pt x="12073" y="10818"/>
                    <a:pt x="12345" y="10651"/>
                    <a:pt x="12534" y="10442"/>
                  </a:cubicBezTo>
                  <a:cubicBezTo>
                    <a:pt x="12576" y="10191"/>
                    <a:pt x="12387" y="10149"/>
                    <a:pt x="12241" y="10065"/>
                  </a:cubicBezTo>
                  <a:cubicBezTo>
                    <a:pt x="12053" y="9981"/>
                    <a:pt x="11864" y="9981"/>
                    <a:pt x="11739" y="10128"/>
                  </a:cubicBezTo>
                  <a:cubicBezTo>
                    <a:pt x="11550" y="10274"/>
                    <a:pt x="11383" y="10442"/>
                    <a:pt x="11278" y="10609"/>
                  </a:cubicBezTo>
                  <a:cubicBezTo>
                    <a:pt x="10860" y="11320"/>
                    <a:pt x="10441" y="12032"/>
                    <a:pt x="10065" y="12764"/>
                  </a:cubicBezTo>
                  <a:cubicBezTo>
                    <a:pt x="9604" y="13706"/>
                    <a:pt x="9186" y="14689"/>
                    <a:pt x="8726" y="15631"/>
                  </a:cubicBezTo>
                  <a:cubicBezTo>
                    <a:pt x="8454" y="16300"/>
                    <a:pt x="8140" y="16928"/>
                    <a:pt x="8056" y="17618"/>
                  </a:cubicBezTo>
                  <a:cubicBezTo>
                    <a:pt x="8056" y="17702"/>
                    <a:pt x="7972" y="17786"/>
                    <a:pt x="7931" y="17890"/>
                  </a:cubicBezTo>
                  <a:cubicBezTo>
                    <a:pt x="7115" y="17828"/>
                    <a:pt x="6319" y="17618"/>
                    <a:pt x="5629" y="17179"/>
                  </a:cubicBezTo>
                  <a:cubicBezTo>
                    <a:pt x="5357" y="17472"/>
                    <a:pt x="5148" y="17723"/>
                    <a:pt x="4918" y="17995"/>
                  </a:cubicBezTo>
                  <a:cubicBezTo>
                    <a:pt x="4897" y="18037"/>
                    <a:pt x="4834" y="18100"/>
                    <a:pt x="4834" y="18142"/>
                  </a:cubicBezTo>
                  <a:cubicBezTo>
                    <a:pt x="4750" y="18811"/>
                    <a:pt x="4415" y="19376"/>
                    <a:pt x="4436" y="20025"/>
                  </a:cubicBezTo>
                  <a:cubicBezTo>
                    <a:pt x="4478" y="20945"/>
                    <a:pt x="4415" y="21866"/>
                    <a:pt x="4415" y="22787"/>
                  </a:cubicBezTo>
                  <a:cubicBezTo>
                    <a:pt x="4415" y="23017"/>
                    <a:pt x="4395" y="23247"/>
                    <a:pt x="4374" y="23540"/>
                  </a:cubicBezTo>
                  <a:cubicBezTo>
                    <a:pt x="4060" y="23519"/>
                    <a:pt x="3788" y="23519"/>
                    <a:pt x="3558" y="23456"/>
                  </a:cubicBezTo>
                  <a:cubicBezTo>
                    <a:pt x="3055" y="23372"/>
                    <a:pt x="2658" y="23540"/>
                    <a:pt x="2386" y="23896"/>
                  </a:cubicBezTo>
                  <a:cubicBezTo>
                    <a:pt x="2114" y="24251"/>
                    <a:pt x="1863" y="24607"/>
                    <a:pt x="1612" y="24984"/>
                  </a:cubicBezTo>
                  <a:cubicBezTo>
                    <a:pt x="1549" y="25109"/>
                    <a:pt x="1507" y="25318"/>
                    <a:pt x="1507" y="25465"/>
                  </a:cubicBezTo>
                  <a:cubicBezTo>
                    <a:pt x="1486" y="25800"/>
                    <a:pt x="1486" y="26134"/>
                    <a:pt x="1507" y="26448"/>
                  </a:cubicBezTo>
                  <a:cubicBezTo>
                    <a:pt x="1549" y="27076"/>
                    <a:pt x="1800" y="27557"/>
                    <a:pt x="2323" y="27934"/>
                  </a:cubicBezTo>
                  <a:cubicBezTo>
                    <a:pt x="2490" y="28038"/>
                    <a:pt x="2637" y="28101"/>
                    <a:pt x="2762" y="28227"/>
                  </a:cubicBezTo>
                  <a:cubicBezTo>
                    <a:pt x="3055" y="28478"/>
                    <a:pt x="3390" y="28541"/>
                    <a:pt x="3767" y="28520"/>
                  </a:cubicBezTo>
                  <a:cubicBezTo>
                    <a:pt x="4269" y="28561"/>
                    <a:pt x="4897" y="28561"/>
                    <a:pt x="5524" y="28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9"/>
            <p:cNvSpPr/>
            <p:nvPr/>
          </p:nvSpPr>
          <p:spPr>
            <a:xfrm rot="631759">
              <a:off x="6542004" y="3376768"/>
              <a:ext cx="528371" cy="530107"/>
            </a:xfrm>
            <a:custGeom>
              <a:avLst/>
              <a:gdLst/>
              <a:ahLst/>
              <a:cxnLst/>
              <a:rect l="l" t="t" r="r" b="b"/>
              <a:pathLst>
                <a:path w="19167" h="19230" extrusionOk="0">
                  <a:moveTo>
                    <a:pt x="19167" y="13831"/>
                  </a:moveTo>
                  <a:cubicBezTo>
                    <a:pt x="18790" y="14333"/>
                    <a:pt x="18309" y="14731"/>
                    <a:pt x="17723" y="15024"/>
                  </a:cubicBezTo>
                  <a:cubicBezTo>
                    <a:pt x="16112" y="15861"/>
                    <a:pt x="14417" y="16593"/>
                    <a:pt x="12660" y="17011"/>
                  </a:cubicBezTo>
                  <a:cubicBezTo>
                    <a:pt x="10484" y="17493"/>
                    <a:pt x="8308" y="18079"/>
                    <a:pt x="6090" y="18392"/>
                  </a:cubicBezTo>
                  <a:cubicBezTo>
                    <a:pt x="5567" y="18476"/>
                    <a:pt x="5044" y="18581"/>
                    <a:pt x="4520" y="18685"/>
                  </a:cubicBezTo>
                  <a:cubicBezTo>
                    <a:pt x="3893" y="18811"/>
                    <a:pt x="3265" y="18915"/>
                    <a:pt x="2575" y="18915"/>
                  </a:cubicBezTo>
                  <a:cubicBezTo>
                    <a:pt x="2240" y="18915"/>
                    <a:pt x="1884" y="18999"/>
                    <a:pt x="1528" y="19041"/>
                  </a:cubicBezTo>
                  <a:cubicBezTo>
                    <a:pt x="1068" y="19104"/>
                    <a:pt x="629" y="19229"/>
                    <a:pt x="126" y="19041"/>
                  </a:cubicBezTo>
                  <a:cubicBezTo>
                    <a:pt x="43" y="18539"/>
                    <a:pt x="1" y="18079"/>
                    <a:pt x="126" y="17639"/>
                  </a:cubicBezTo>
                  <a:cubicBezTo>
                    <a:pt x="378" y="16865"/>
                    <a:pt x="315" y="16112"/>
                    <a:pt x="419" y="15358"/>
                  </a:cubicBezTo>
                  <a:cubicBezTo>
                    <a:pt x="461" y="15024"/>
                    <a:pt x="482" y="14647"/>
                    <a:pt x="587" y="14333"/>
                  </a:cubicBezTo>
                  <a:cubicBezTo>
                    <a:pt x="880" y="13475"/>
                    <a:pt x="1089" y="12576"/>
                    <a:pt x="1215" y="11655"/>
                  </a:cubicBezTo>
                  <a:cubicBezTo>
                    <a:pt x="1298" y="11174"/>
                    <a:pt x="1319" y="10672"/>
                    <a:pt x="1319" y="10169"/>
                  </a:cubicBezTo>
                  <a:cubicBezTo>
                    <a:pt x="1319" y="8391"/>
                    <a:pt x="1277" y="6633"/>
                    <a:pt x="1235" y="4855"/>
                  </a:cubicBezTo>
                  <a:cubicBezTo>
                    <a:pt x="1235" y="4792"/>
                    <a:pt x="1277" y="4687"/>
                    <a:pt x="1298" y="4541"/>
                  </a:cubicBezTo>
                  <a:cubicBezTo>
                    <a:pt x="2365" y="4269"/>
                    <a:pt x="3432" y="3997"/>
                    <a:pt x="4604" y="3683"/>
                  </a:cubicBezTo>
                  <a:cubicBezTo>
                    <a:pt x="4646" y="3871"/>
                    <a:pt x="4709" y="4060"/>
                    <a:pt x="4730" y="4227"/>
                  </a:cubicBezTo>
                  <a:cubicBezTo>
                    <a:pt x="4772" y="4478"/>
                    <a:pt x="4876" y="4708"/>
                    <a:pt x="5085" y="4813"/>
                  </a:cubicBezTo>
                  <a:cubicBezTo>
                    <a:pt x="5462" y="4980"/>
                    <a:pt x="5839" y="5148"/>
                    <a:pt x="6236" y="5231"/>
                  </a:cubicBezTo>
                  <a:cubicBezTo>
                    <a:pt x="6759" y="5336"/>
                    <a:pt x="7261" y="5294"/>
                    <a:pt x="7471" y="4687"/>
                  </a:cubicBezTo>
                  <a:cubicBezTo>
                    <a:pt x="7889" y="4353"/>
                    <a:pt x="7931" y="3892"/>
                    <a:pt x="7931" y="3411"/>
                  </a:cubicBezTo>
                  <a:cubicBezTo>
                    <a:pt x="7910" y="2993"/>
                    <a:pt x="7931" y="2595"/>
                    <a:pt x="7931" y="2156"/>
                  </a:cubicBezTo>
                  <a:cubicBezTo>
                    <a:pt x="9228" y="1444"/>
                    <a:pt x="10484" y="733"/>
                    <a:pt x="11781" y="0"/>
                  </a:cubicBezTo>
                  <a:lnTo>
                    <a:pt x="12262" y="398"/>
                  </a:lnTo>
                  <a:cubicBezTo>
                    <a:pt x="13350" y="1444"/>
                    <a:pt x="14208" y="2637"/>
                    <a:pt x="14878" y="4039"/>
                  </a:cubicBezTo>
                  <a:cubicBezTo>
                    <a:pt x="14940" y="4185"/>
                    <a:pt x="15024" y="4353"/>
                    <a:pt x="15129" y="4478"/>
                  </a:cubicBezTo>
                  <a:cubicBezTo>
                    <a:pt x="15715" y="5190"/>
                    <a:pt x="16091" y="6027"/>
                    <a:pt x="16510" y="6822"/>
                  </a:cubicBezTo>
                  <a:cubicBezTo>
                    <a:pt x="16824" y="7449"/>
                    <a:pt x="17137" y="8119"/>
                    <a:pt x="17472" y="8747"/>
                  </a:cubicBezTo>
                  <a:cubicBezTo>
                    <a:pt x="17702" y="9207"/>
                    <a:pt x="17912" y="9709"/>
                    <a:pt x="18037" y="10211"/>
                  </a:cubicBezTo>
                  <a:cubicBezTo>
                    <a:pt x="18163" y="10630"/>
                    <a:pt x="18351" y="11006"/>
                    <a:pt x="18539" y="11425"/>
                  </a:cubicBezTo>
                  <a:cubicBezTo>
                    <a:pt x="18749" y="11822"/>
                    <a:pt x="18874" y="12220"/>
                    <a:pt x="18874" y="12680"/>
                  </a:cubicBezTo>
                  <a:cubicBezTo>
                    <a:pt x="18895" y="13057"/>
                    <a:pt x="19041" y="13371"/>
                    <a:pt x="19167" y="138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9"/>
            <p:cNvSpPr/>
            <p:nvPr/>
          </p:nvSpPr>
          <p:spPr>
            <a:xfrm rot="631759">
              <a:off x="6173709" y="3638506"/>
              <a:ext cx="1226304" cy="479936"/>
            </a:xfrm>
            <a:custGeom>
              <a:avLst/>
              <a:gdLst/>
              <a:ahLst/>
              <a:cxnLst/>
              <a:rect l="l" t="t" r="r" b="b"/>
              <a:pathLst>
                <a:path w="44485" h="17410" extrusionOk="0">
                  <a:moveTo>
                    <a:pt x="31156" y="1214"/>
                  </a:moveTo>
                  <a:cubicBezTo>
                    <a:pt x="31031" y="901"/>
                    <a:pt x="30926" y="587"/>
                    <a:pt x="30842" y="357"/>
                  </a:cubicBezTo>
                  <a:cubicBezTo>
                    <a:pt x="31073" y="1"/>
                    <a:pt x="31365" y="43"/>
                    <a:pt x="31679" y="43"/>
                  </a:cubicBezTo>
                  <a:cubicBezTo>
                    <a:pt x="32433" y="43"/>
                    <a:pt x="33228" y="64"/>
                    <a:pt x="33981" y="64"/>
                  </a:cubicBezTo>
                  <a:cubicBezTo>
                    <a:pt x="35153" y="64"/>
                    <a:pt x="36324" y="106"/>
                    <a:pt x="37517" y="106"/>
                  </a:cubicBezTo>
                  <a:cubicBezTo>
                    <a:pt x="38396" y="106"/>
                    <a:pt x="39254" y="252"/>
                    <a:pt x="40091" y="566"/>
                  </a:cubicBezTo>
                  <a:cubicBezTo>
                    <a:pt x="40802" y="838"/>
                    <a:pt x="41534" y="1068"/>
                    <a:pt x="42267" y="1319"/>
                  </a:cubicBezTo>
                  <a:cubicBezTo>
                    <a:pt x="42476" y="1403"/>
                    <a:pt x="42664" y="1528"/>
                    <a:pt x="42873" y="1654"/>
                  </a:cubicBezTo>
                  <a:cubicBezTo>
                    <a:pt x="43710" y="2114"/>
                    <a:pt x="44108" y="2867"/>
                    <a:pt x="44338" y="3746"/>
                  </a:cubicBezTo>
                  <a:cubicBezTo>
                    <a:pt x="44485" y="4311"/>
                    <a:pt x="44464" y="4792"/>
                    <a:pt x="44045" y="5232"/>
                  </a:cubicBezTo>
                  <a:cubicBezTo>
                    <a:pt x="43627" y="5650"/>
                    <a:pt x="43208" y="6027"/>
                    <a:pt x="42706" y="6341"/>
                  </a:cubicBezTo>
                  <a:cubicBezTo>
                    <a:pt x="42057" y="6801"/>
                    <a:pt x="41492" y="7345"/>
                    <a:pt x="40907" y="7889"/>
                  </a:cubicBezTo>
                  <a:cubicBezTo>
                    <a:pt x="40279" y="8517"/>
                    <a:pt x="39609" y="9061"/>
                    <a:pt x="38814" y="9479"/>
                  </a:cubicBezTo>
                  <a:cubicBezTo>
                    <a:pt x="38103" y="9856"/>
                    <a:pt x="37433" y="10274"/>
                    <a:pt x="36743" y="10651"/>
                  </a:cubicBezTo>
                  <a:cubicBezTo>
                    <a:pt x="35383" y="11425"/>
                    <a:pt x="34002" y="12137"/>
                    <a:pt x="32537" y="12681"/>
                  </a:cubicBezTo>
                  <a:cubicBezTo>
                    <a:pt x="30508" y="13455"/>
                    <a:pt x="28457" y="14187"/>
                    <a:pt x="26344" y="14773"/>
                  </a:cubicBezTo>
                  <a:cubicBezTo>
                    <a:pt x="24565" y="15233"/>
                    <a:pt x="22787" y="15798"/>
                    <a:pt x="20987" y="16238"/>
                  </a:cubicBezTo>
                  <a:cubicBezTo>
                    <a:pt x="19251" y="16635"/>
                    <a:pt x="17535" y="16970"/>
                    <a:pt x="15756" y="17075"/>
                  </a:cubicBezTo>
                  <a:cubicBezTo>
                    <a:pt x="15024" y="17095"/>
                    <a:pt x="14292" y="17179"/>
                    <a:pt x="13559" y="17284"/>
                  </a:cubicBezTo>
                  <a:cubicBezTo>
                    <a:pt x="12660" y="17409"/>
                    <a:pt x="11802" y="17388"/>
                    <a:pt x="10902" y="17326"/>
                  </a:cubicBezTo>
                  <a:cubicBezTo>
                    <a:pt x="10442" y="17305"/>
                    <a:pt x="9961" y="17263"/>
                    <a:pt x="9500" y="17263"/>
                  </a:cubicBezTo>
                  <a:cubicBezTo>
                    <a:pt x="7282" y="17221"/>
                    <a:pt x="5106" y="16865"/>
                    <a:pt x="2930" y="16489"/>
                  </a:cubicBezTo>
                  <a:cubicBezTo>
                    <a:pt x="2386" y="16426"/>
                    <a:pt x="1863" y="16175"/>
                    <a:pt x="1340" y="16007"/>
                  </a:cubicBezTo>
                  <a:cubicBezTo>
                    <a:pt x="1235" y="15966"/>
                    <a:pt x="1110" y="15924"/>
                    <a:pt x="1026" y="15840"/>
                  </a:cubicBezTo>
                  <a:cubicBezTo>
                    <a:pt x="210" y="15171"/>
                    <a:pt x="1" y="14857"/>
                    <a:pt x="398" y="13769"/>
                  </a:cubicBezTo>
                  <a:cubicBezTo>
                    <a:pt x="1005" y="12241"/>
                    <a:pt x="1947" y="10944"/>
                    <a:pt x="3223" y="9877"/>
                  </a:cubicBezTo>
                  <a:cubicBezTo>
                    <a:pt x="3872" y="9333"/>
                    <a:pt x="4500" y="8747"/>
                    <a:pt x="5127" y="8182"/>
                  </a:cubicBezTo>
                  <a:cubicBezTo>
                    <a:pt x="5211" y="8098"/>
                    <a:pt x="5295" y="8015"/>
                    <a:pt x="5399" y="7952"/>
                  </a:cubicBezTo>
                  <a:cubicBezTo>
                    <a:pt x="7199" y="6550"/>
                    <a:pt x="9124" y="5378"/>
                    <a:pt x="11195" y="4437"/>
                  </a:cubicBezTo>
                  <a:cubicBezTo>
                    <a:pt x="11279" y="4416"/>
                    <a:pt x="11362" y="4416"/>
                    <a:pt x="11488" y="4395"/>
                  </a:cubicBezTo>
                  <a:cubicBezTo>
                    <a:pt x="11488" y="5085"/>
                    <a:pt x="11279" y="5608"/>
                    <a:pt x="10588" y="5880"/>
                  </a:cubicBezTo>
                  <a:cubicBezTo>
                    <a:pt x="10149" y="6069"/>
                    <a:pt x="9751" y="6299"/>
                    <a:pt x="9396" y="6613"/>
                  </a:cubicBezTo>
                  <a:cubicBezTo>
                    <a:pt x="9165" y="6822"/>
                    <a:pt x="8852" y="6927"/>
                    <a:pt x="8538" y="7052"/>
                  </a:cubicBezTo>
                  <a:cubicBezTo>
                    <a:pt x="8182" y="7178"/>
                    <a:pt x="7910" y="7366"/>
                    <a:pt x="7617" y="7554"/>
                  </a:cubicBezTo>
                  <a:cubicBezTo>
                    <a:pt x="6717" y="8056"/>
                    <a:pt x="6152" y="8914"/>
                    <a:pt x="5253" y="9417"/>
                  </a:cubicBezTo>
                  <a:cubicBezTo>
                    <a:pt x="5023" y="9542"/>
                    <a:pt x="4813" y="9751"/>
                    <a:pt x="4709" y="9961"/>
                  </a:cubicBezTo>
                  <a:cubicBezTo>
                    <a:pt x="4416" y="10484"/>
                    <a:pt x="3997" y="10902"/>
                    <a:pt x="3579" y="11321"/>
                  </a:cubicBezTo>
                  <a:cubicBezTo>
                    <a:pt x="3307" y="11614"/>
                    <a:pt x="3160" y="11948"/>
                    <a:pt x="3202" y="12367"/>
                  </a:cubicBezTo>
                  <a:lnTo>
                    <a:pt x="3202" y="12618"/>
                  </a:lnTo>
                  <a:cubicBezTo>
                    <a:pt x="3223" y="13015"/>
                    <a:pt x="3098" y="13434"/>
                    <a:pt x="3432" y="13810"/>
                  </a:cubicBezTo>
                  <a:cubicBezTo>
                    <a:pt x="3893" y="14334"/>
                    <a:pt x="4395" y="14773"/>
                    <a:pt x="5127" y="14982"/>
                  </a:cubicBezTo>
                  <a:cubicBezTo>
                    <a:pt x="6048" y="15212"/>
                    <a:pt x="6989" y="15212"/>
                    <a:pt x="7910" y="15443"/>
                  </a:cubicBezTo>
                  <a:cubicBezTo>
                    <a:pt x="8140" y="15505"/>
                    <a:pt x="8370" y="15505"/>
                    <a:pt x="8601" y="15505"/>
                  </a:cubicBezTo>
                  <a:lnTo>
                    <a:pt x="15338" y="15505"/>
                  </a:lnTo>
                  <a:cubicBezTo>
                    <a:pt x="15673" y="15505"/>
                    <a:pt x="16028" y="15422"/>
                    <a:pt x="16384" y="15380"/>
                  </a:cubicBezTo>
                  <a:cubicBezTo>
                    <a:pt x="16698" y="15317"/>
                    <a:pt x="17012" y="15275"/>
                    <a:pt x="17347" y="15233"/>
                  </a:cubicBezTo>
                  <a:cubicBezTo>
                    <a:pt x="17786" y="15191"/>
                    <a:pt x="18225" y="15212"/>
                    <a:pt x="18644" y="15024"/>
                  </a:cubicBezTo>
                  <a:cubicBezTo>
                    <a:pt x="18790" y="14982"/>
                    <a:pt x="18937" y="14982"/>
                    <a:pt x="19104" y="14982"/>
                  </a:cubicBezTo>
                  <a:cubicBezTo>
                    <a:pt x="20234" y="14961"/>
                    <a:pt x="21364" y="14773"/>
                    <a:pt x="22473" y="14396"/>
                  </a:cubicBezTo>
                  <a:cubicBezTo>
                    <a:pt x="22787" y="14292"/>
                    <a:pt x="23101" y="14187"/>
                    <a:pt x="23414" y="14187"/>
                  </a:cubicBezTo>
                  <a:cubicBezTo>
                    <a:pt x="24042" y="14187"/>
                    <a:pt x="24628" y="14020"/>
                    <a:pt x="25214" y="13831"/>
                  </a:cubicBezTo>
                  <a:cubicBezTo>
                    <a:pt x="25611" y="13706"/>
                    <a:pt x="25988" y="13622"/>
                    <a:pt x="26427" y="13518"/>
                  </a:cubicBezTo>
                  <a:cubicBezTo>
                    <a:pt x="26888" y="13392"/>
                    <a:pt x="27390" y="13287"/>
                    <a:pt x="27850" y="13120"/>
                  </a:cubicBezTo>
                  <a:cubicBezTo>
                    <a:pt x="28290" y="12994"/>
                    <a:pt x="28750" y="12806"/>
                    <a:pt x="29210" y="12827"/>
                  </a:cubicBezTo>
                  <a:cubicBezTo>
                    <a:pt x="29273" y="12827"/>
                    <a:pt x="29336" y="12827"/>
                    <a:pt x="29399" y="12806"/>
                  </a:cubicBezTo>
                  <a:cubicBezTo>
                    <a:pt x="30152" y="12555"/>
                    <a:pt x="30947" y="12367"/>
                    <a:pt x="31617" y="11990"/>
                  </a:cubicBezTo>
                  <a:cubicBezTo>
                    <a:pt x="32370" y="11614"/>
                    <a:pt x="33165" y="11300"/>
                    <a:pt x="33918" y="10881"/>
                  </a:cubicBezTo>
                  <a:cubicBezTo>
                    <a:pt x="34086" y="10797"/>
                    <a:pt x="34274" y="10735"/>
                    <a:pt x="34399" y="10609"/>
                  </a:cubicBezTo>
                  <a:cubicBezTo>
                    <a:pt x="34839" y="10212"/>
                    <a:pt x="35362" y="9961"/>
                    <a:pt x="35906" y="9751"/>
                  </a:cubicBezTo>
                  <a:lnTo>
                    <a:pt x="36073" y="9668"/>
                  </a:lnTo>
                  <a:cubicBezTo>
                    <a:pt x="36596" y="9228"/>
                    <a:pt x="37161" y="8893"/>
                    <a:pt x="37831" y="8705"/>
                  </a:cubicBezTo>
                  <a:cubicBezTo>
                    <a:pt x="38919" y="7952"/>
                    <a:pt x="39944" y="7136"/>
                    <a:pt x="40781" y="6090"/>
                  </a:cubicBezTo>
                  <a:cubicBezTo>
                    <a:pt x="40865" y="6006"/>
                    <a:pt x="40928" y="5880"/>
                    <a:pt x="40969" y="5776"/>
                  </a:cubicBezTo>
                  <a:cubicBezTo>
                    <a:pt x="41011" y="5023"/>
                    <a:pt x="41346" y="4311"/>
                    <a:pt x="41241" y="3516"/>
                  </a:cubicBezTo>
                  <a:cubicBezTo>
                    <a:pt x="41220" y="3265"/>
                    <a:pt x="41137" y="3077"/>
                    <a:pt x="40907" y="2951"/>
                  </a:cubicBezTo>
                  <a:cubicBezTo>
                    <a:pt x="40823" y="2888"/>
                    <a:pt x="40718" y="2888"/>
                    <a:pt x="40676" y="2826"/>
                  </a:cubicBezTo>
                  <a:cubicBezTo>
                    <a:pt x="40091" y="2135"/>
                    <a:pt x="39295" y="1842"/>
                    <a:pt x="38500" y="1528"/>
                  </a:cubicBezTo>
                  <a:cubicBezTo>
                    <a:pt x="37831" y="1277"/>
                    <a:pt x="37161" y="1068"/>
                    <a:pt x="36471" y="1068"/>
                  </a:cubicBezTo>
                  <a:cubicBezTo>
                    <a:pt x="34922" y="1068"/>
                    <a:pt x="33395" y="1110"/>
                    <a:pt x="31868" y="1152"/>
                  </a:cubicBezTo>
                  <a:cubicBezTo>
                    <a:pt x="31617" y="1152"/>
                    <a:pt x="31449" y="1194"/>
                    <a:pt x="31156" y="12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9"/>
            <p:cNvSpPr/>
            <p:nvPr/>
          </p:nvSpPr>
          <p:spPr>
            <a:xfrm rot="631759">
              <a:off x="6928252" y="4174840"/>
              <a:ext cx="159225" cy="84823"/>
            </a:xfrm>
            <a:custGeom>
              <a:avLst/>
              <a:gdLst/>
              <a:ahLst/>
              <a:cxnLst/>
              <a:rect l="l" t="t" r="r" b="b"/>
              <a:pathLst>
                <a:path w="5776" h="3077" extrusionOk="0">
                  <a:moveTo>
                    <a:pt x="398" y="1"/>
                  </a:moveTo>
                  <a:lnTo>
                    <a:pt x="3181" y="1"/>
                  </a:lnTo>
                  <a:cubicBezTo>
                    <a:pt x="3432" y="1"/>
                    <a:pt x="3641" y="106"/>
                    <a:pt x="3871" y="168"/>
                  </a:cubicBezTo>
                  <a:cubicBezTo>
                    <a:pt x="4269" y="315"/>
                    <a:pt x="4645" y="461"/>
                    <a:pt x="5043" y="566"/>
                  </a:cubicBezTo>
                  <a:cubicBezTo>
                    <a:pt x="5273" y="650"/>
                    <a:pt x="5461" y="775"/>
                    <a:pt x="5587" y="963"/>
                  </a:cubicBezTo>
                  <a:cubicBezTo>
                    <a:pt x="5775" y="1215"/>
                    <a:pt x="5775" y="1675"/>
                    <a:pt x="5524" y="1842"/>
                  </a:cubicBezTo>
                  <a:cubicBezTo>
                    <a:pt x="5001" y="2219"/>
                    <a:pt x="4520" y="2658"/>
                    <a:pt x="3871" y="2847"/>
                  </a:cubicBezTo>
                  <a:cubicBezTo>
                    <a:pt x="3076" y="3077"/>
                    <a:pt x="2302" y="3035"/>
                    <a:pt x="1507" y="2972"/>
                  </a:cubicBezTo>
                  <a:cubicBezTo>
                    <a:pt x="963" y="2909"/>
                    <a:pt x="607" y="2470"/>
                    <a:pt x="230" y="2093"/>
                  </a:cubicBezTo>
                  <a:cubicBezTo>
                    <a:pt x="210" y="2031"/>
                    <a:pt x="189" y="1989"/>
                    <a:pt x="189" y="1926"/>
                  </a:cubicBezTo>
                  <a:cubicBezTo>
                    <a:pt x="147" y="1298"/>
                    <a:pt x="0" y="629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9"/>
            <p:cNvSpPr/>
            <p:nvPr/>
          </p:nvSpPr>
          <p:spPr>
            <a:xfrm rot="631759">
              <a:off x="6491293" y="4172251"/>
              <a:ext cx="114815" cy="84795"/>
            </a:xfrm>
            <a:custGeom>
              <a:avLst/>
              <a:gdLst/>
              <a:ahLst/>
              <a:cxnLst/>
              <a:rect l="l" t="t" r="r" b="b"/>
              <a:pathLst>
                <a:path w="4165" h="3076" extrusionOk="0">
                  <a:moveTo>
                    <a:pt x="3997" y="42"/>
                  </a:moveTo>
                  <a:cubicBezTo>
                    <a:pt x="4164" y="356"/>
                    <a:pt x="4101" y="733"/>
                    <a:pt x="4059" y="1067"/>
                  </a:cubicBezTo>
                  <a:cubicBezTo>
                    <a:pt x="3976" y="1402"/>
                    <a:pt x="3704" y="1590"/>
                    <a:pt x="3432" y="1779"/>
                  </a:cubicBezTo>
                  <a:cubicBezTo>
                    <a:pt x="3076" y="2009"/>
                    <a:pt x="2762" y="2281"/>
                    <a:pt x="2448" y="2511"/>
                  </a:cubicBezTo>
                  <a:cubicBezTo>
                    <a:pt x="1862" y="2950"/>
                    <a:pt x="1193" y="3076"/>
                    <a:pt x="461" y="3055"/>
                  </a:cubicBezTo>
                  <a:cubicBezTo>
                    <a:pt x="126" y="3034"/>
                    <a:pt x="21" y="2909"/>
                    <a:pt x="0" y="2553"/>
                  </a:cubicBezTo>
                  <a:cubicBezTo>
                    <a:pt x="0" y="2281"/>
                    <a:pt x="21" y="2030"/>
                    <a:pt x="251" y="1862"/>
                  </a:cubicBezTo>
                  <a:cubicBezTo>
                    <a:pt x="440" y="1695"/>
                    <a:pt x="607" y="1528"/>
                    <a:pt x="753" y="1360"/>
                  </a:cubicBezTo>
                  <a:cubicBezTo>
                    <a:pt x="1088" y="942"/>
                    <a:pt x="1570" y="733"/>
                    <a:pt x="2072" y="544"/>
                  </a:cubicBezTo>
                  <a:cubicBezTo>
                    <a:pt x="2637" y="314"/>
                    <a:pt x="3264" y="293"/>
                    <a:pt x="3808" y="42"/>
                  </a:cubicBezTo>
                  <a:cubicBezTo>
                    <a:pt x="3850" y="0"/>
                    <a:pt x="3913" y="21"/>
                    <a:pt x="3997" y="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 rot="631759">
              <a:off x="6180350" y="3140802"/>
              <a:ext cx="77903" cy="98661"/>
            </a:xfrm>
            <a:custGeom>
              <a:avLst/>
              <a:gdLst/>
              <a:ahLst/>
              <a:cxnLst/>
              <a:rect l="l" t="t" r="r" b="b"/>
              <a:pathLst>
                <a:path w="2826" h="3579" extrusionOk="0">
                  <a:moveTo>
                    <a:pt x="1779" y="126"/>
                  </a:moveTo>
                  <a:cubicBezTo>
                    <a:pt x="2114" y="1235"/>
                    <a:pt x="2469" y="2323"/>
                    <a:pt x="2825" y="3453"/>
                  </a:cubicBezTo>
                  <a:cubicBezTo>
                    <a:pt x="2323" y="3558"/>
                    <a:pt x="1821" y="3578"/>
                    <a:pt x="1360" y="3474"/>
                  </a:cubicBezTo>
                  <a:cubicBezTo>
                    <a:pt x="733" y="3348"/>
                    <a:pt x="0" y="2930"/>
                    <a:pt x="84" y="2072"/>
                  </a:cubicBezTo>
                  <a:cubicBezTo>
                    <a:pt x="105" y="1674"/>
                    <a:pt x="105" y="1277"/>
                    <a:pt x="314" y="900"/>
                  </a:cubicBezTo>
                  <a:cubicBezTo>
                    <a:pt x="628" y="252"/>
                    <a:pt x="1047" y="1"/>
                    <a:pt x="1779" y="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9"/>
            <p:cNvSpPr/>
            <p:nvPr/>
          </p:nvSpPr>
          <p:spPr>
            <a:xfrm rot="631759">
              <a:off x="7183659" y="2956081"/>
              <a:ext cx="42701" cy="91163"/>
            </a:xfrm>
            <a:custGeom>
              <a:avLst/>
              <a:gdLst/>
              <a:ahLst/>
              <a:cxnLst/>
              <a:rect l="l" t="t" r="r" b="b"/>
              <a:pathLst>
                <a:path w="1549" h="3307" extrusionOk="0">
                  <a:moveTo>
                    <a:pt x="1088" y="3306"/>
                  </a:moveTo>
                  <a:cubicBezTo>
                    <a:pt x="1026" y="3202"/>
                    <a:pt x="984" y="3160"/>
                    <a:pt x="942" y="3076"/>
                  </a:cubicBezTo>
                  <a:lnTo>
                    <a:pt x="84" y="482"/>
                  </a:lnTo>
                  <a:cubicBezTo>
                    <a:pt x="0" y="231"/>
                    <a:pt x="147" y="42"/>
                    <a:pt x="419" y="21"/>
                  </a:cubicBezTo>
                  <a:cubicBezTo>
                    <a:pt x="712" y="0"/>
                    <a:pt x="921" y="42"/>
                    <a:pt x="1109" y="314"/>
                  </a:cubicBezTo>
                  <a:cubicBezTo>
                    <a:pt x="1402" y="691"/>
                    <a:pt x="1549" y="1088"/>
                    <a:pt x="1528" y="1591"/>
                  </a:cubicBezTo>
                  <a:cubicBezTo>
                    <a:pt x="1507" y="2156"/>
                    <a:pt x="1444" y="2721"/>
                    <a:pt x="1088" y="33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9"/>
            <p:cNvSpPr/>
            <p:nvPr/>
          </p:nvSpPr>
          <p:spPr>
            <a:xfrm rot="631759">
              <a:off x="6724266" y="3438347"/>
              <a:ext cx="43859" cy="49041"/>
            </a:xfrm>
            <a:custGeom>
              <a:avLst/>
              <a:gdLst/>
              <a:ahLst/>
              <a:cxnLst/>
              <a:rect l="l" t="t" r="r" b="b"/>
              <a:pathLst>
                <a:path w="1591" h="1779" extrusionOk="0">
                  <a:moveTo>
                    <a:pt x="1548" y="0"/>
                  </a:moveTo>
                  <a:cubicBezTo>
                    <a:pt x="1569" y="356"/>
                    <a:pt x="1590" y="586"/>
                    <a:pt x="1590" y="817"/>
                  </a:cubicBezTo>
                  <a:cubicBezTo>
                    <a:pt x="1548" y="1507"/>
                    <a:pt x="1067" y="1779"/>
                    <a:pt x="439" y="1549"/>
                  </a:cubicBezTo>
                  <a:cubicBezTo>
                    <a:pt x="335" y="1486"/>
                    <a:pt x="230" y="1465"/>
                    <a:pt x="84" y="1402"/>
                  </a:cubicBezTo>
                  <a:cubicBezTo>
                    <a:pt x="42" y="1193"/>
                    <a:pt x="21" y="942"/>
                    <a:pt x="0" y="691"/>
                  </a:cubicBezTo>
                  <a:cubicBezTo>
                    <a:pt x="418" y="314"/>
                    <a:pt x="921" y="210"/>
                    <a:pt x="1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9"/>
            <p:cNvSpPr/>
            <p:nvPr/>
          </p:nvSpPr>
          <p:spPr>
            <a:xfrm rot="631759">
              <a:off x="6976253" y="3005282"/>
              <a:ext cx="179404" cy="223263"/>
            </a:xfrm>
            <a:custGeom>
              <a:avLst/>
              <a:gdLst/>
              <a:ahLst/>
              <a:cxnLst/>
              <a:rect l="l" t="t" r="r" b="b"/>
              <a:pathLst>
                <a:path w="6508" h="8099" extrusionOk="0">
                  <a:moveTo>
                    <a:pt x="5901" y="2637"/>
                  </a:moveTo>
                  <a:cubicBezTo>
                    <a:pt x="5797" y="1842"/>
                    <a:pt x="5462" y="1089"/>
                    <a:pt x="4834" y="649"/>
                  </a:cubicBezTo>
                  <a:cubicBezTo>
                    <a:pt x="3851" y="1"/>
                    <a:pt x="2574" y="22"/>
                    <a:pt x="1696" y="838"/>
                  </a:cubicBezTo>
                  <a:cubicBezTo>
                    <a:pt x="1528" y="984"/>
                    <a:pt x="1382" y="1152"/>
                    <a:pt x="1235" y="1319"/>
                  </a:cubicBezTo>
                  <a:cubicBezTo>
                    <a:pt x="1172" y="1403"/>
                    <a:pt x="1089" y="1507"/>
                    <a:pt x="1026" y="1612"/>
                  </a:cubicBezTo>
                  <a:lnTo>
                    <a:pt x="963" y="1779"/>
                  </a:lnTo>
                  <a:cubicBezTo>
                    <a:pt x="147" y="3077"/>
                    <a:pt x="1" y="4750"/>
                    <a:pt x="859" y="6111"/>
                  </a:cubicBezTo>
                  <a:cubicBezTo>
                    <a:pt x="2114" y="8098"/>
                    <a:pt x="4771" y="7533"/>
                    <a:pt x="5922" y="5797"/>
                  </a:cubicBezTo>
                  <a:cubicBezTo>
                    <a:pt x="6508" y="4918"/>
                    <a:pt x="6403" y="3683"/>
                    <a:pt x="5901" y="26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9"/>
            <p:cNvSpPr/>
            <p:nvPr/>
          </p:nvSpPr>
          <p:spPr>
            <a:xfrm rot="631759">
              <a:off x="6288121" y="3122396"/>
              <a:ext cx="194400" cy="236495"/>
            </a:xfrm>
            <a:custGeom>
              <a:avLst/>
              <a:gdLst/>
              <a:ahLst/>
              <a:cxnLst/>
              <a:rect l="l" t="t" r="r" b="b"/>
              <a:pathLst>
                <a:path w="7052" h="8579" extrusionOk="0">
                  <a:moveTo>
                    <a:pt x="6821" y="3432"/>
                  </a:moveTo>
                  <a:cubicBezTo>
                    <a:pt x="6759" y="3097"/>
                    <a:pt x="6654" y="2762"/>
                    <a:pt x="6508" y="2490"/>
                  </a:cubicBezTo>
                  <a:cubicBezTo>
                    <a:pt x="5608" y="774"/>
                    <a:pt x="2846" y="0"/>
                    <a:pt x="1737" y="1674"/>
                  </a:cubicBezTo>
                  <a:cubicBezTo>
                    <a:pt x="1632" y="1695"/>
                    <a:pt x="1528" y="1716"/>
                    <a:pt x="1423" y="1779"/>
                  </a:cubicBezTo>
                  <a:cubicBezTo>
                    <a:pt x="63" y="2490"/>
                    <a:pt x="0" y="4582"/>
                    <a:pt x="837" y="5817"/>
                  </a:cubicBezTo>
                  <a:cubicBezTo>
                    <a:pt x="900" y="6507"/>
                    <a:pt x="1088" y="7198"/>
                    <a:pt x="1570" y="7679"/>
                  </a:cubicBezTo>
                  <a:cubicBezTo>
                    <a:pt x="2093" y="8265"/>
                    <a:pt x="2867" y="8307"/>
                    <a:pt x="3557" y="8077"/>
                  </a:cubicBezTo>
                  <a:cubicBezTo>
                    <a:pt x="5336" y="8579"/>
                    <a:pt x="7052" y="5984"/>
                    <a:pt x="7010" y="4310"/>
                  </a:cubicBezTo>
                  <a:cubicBezTo>
                    <a:pt x="7010" y="3997"/>
                    <a:pt x="6926" y="3683"/>
                    <a:pt x="6821" y="34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9"/>
            <p:cNvSpPr/>
            <p:nvPr/>
          </p:nvSpPr>
          <p:spPr>
            <a:xfrm rot="631759">
              <a:off x="5941863" y="3784744"/>
              <a:ext cx="129233" cy="239389"/>
            </a:xfrm>
            <a:custGeom>
              <a:avLst/>
              <a:gdLst/>
              <a:ahLst/>
              <a:cxnLst/>
              <a:rect l="l" t="t" r="r" b="b"/>
              <a:pathLst>
                <a:path w="4688" h="8684" extrusionOk="0">
                  <a:moveTo>
                    <a:pt x="0" y="4667"/>
                  </a:moveTo>
                  <a:cubicBezTo>
                    <a:pt x="84" y="4353"/>
                    <a:pt x="147" y="4039"/>
                    <a:pt x="251" y="3767"/>
                  </a:cubicBezTo>
                  <a:cubicBezTo>
                    <a:pt x="544" y="2846"/>
                    <a:pt x="1088" y="2093"/>
                    <a:pt x="1653" y="1298"/>
                  </a:cubicBezTo>
                  <a:cubicBezTo>
                    <a:pt x="2009" y="775"/>
                    <a:pt x="2448" y="377"/>
                    <a:pt x="3034" y="105"/>
                  </a:cubicBezTo>
                  <a:cubicBezTo>
                    <a:pt x="3139" y="43"/>
                    <a:pt x="3243" y="1"/>
                    <a:pt x="3369" y="1"/>
                  </a:cubicBezTo>
                  <a:cubicBezTo>
                    <a:pt x="3474" y="1"/>
                    <a:pt x="3599" y="43"/>
                    <a:pt x="3662" y="126"/>
                  </a:cubicBezTo>
                  <a:cubicBezTo>
                    <a:pt x="3704" y="210"/>
                    <a:pt x="3704" y="356"/>
                    <a:pt x="3683" y="440"/>
                  </a:cubicBezTo>
                  <a:cubicBezTo>
                    <a:pt x="3599" y="587"/>
                    <a:pt x="3453" y="691"/>
                    <a:pt x="3327" y="796"/>
                  </a:cubicBezTo>
                  <a:cubicBezTo>
                    <a:pt x="2134" y="1675"/>
                    <a:pt x="1507" y="2867"/>
                    <a:pt x="1067" y="4206"/>
                  </a:cubicBezTo>
                  <a:cubicBezTo>
                    <a:pt x="1026" y="4332"/>
                    <a:pt x="984" y="4499"/>
                    <a:pt x="1026" y="4646"/>
                  </a:cubicBezTo>
                  <a:cubicBezTo>
                    <a:pt x="1151" y="5797"/>
                    <a:pt x="1549" y="6822"/>
                    <a:pt x="2741" y="7282"/>
                  </a:cubicBezTo>
                  <a:lnTo>
                    <a:pt x="4394" y="7910"/>
                  </a:lnTo>
                  <a:cubicBezTo>
                    <a:pt x="4478" y="7952"/>
                    <a:pt x="4541" y="7994"/>
                    <a:pt x="4603" y="8056"/>
                  </a:cubicBezTo>
                  <a:cubicBezTo>
                    <a:pt x="4687" y="8098"/>
                    <a:pt x="4687" y="8307"/>
                    <a:pt x="4583" y="8370"/>
                  </a:cubicBezTo>
                  <a:cubicBezTo>
                    <a:pt x="4269" y="8538"/>
                    <a:pt x="3913" y="8684"/>
                    <a:pt x="3578" y="8579"/>
                  </a:cubicBezTo>
                  <a:cubicBezTo>
                    <a:pt x="2825" y="8328"/>
                    <a:pt x="2072" y="8098"/>
                    <a:pt x="1402" y="7596"/>
                  </a:cubicBezTo>
                  <a:cubicBezTo>
                    <a:pt x="942" y="7240"/>
                    <a:pt x="544" y="6822"/>
                    <a:pt x="398" y="6194"/>
                  </a:cubicBezTo>
                  <a:cubicBezTo>
                    <a:pt x="251" y="5713"/>
                    <a:pt x="0" y="5253"/>
                    <a:pt x="0" y="4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9"/>
            <p:cNvSpPr/>
            <p:nvPr/>
          </p:nvSpPr>
          <p:spPr>
            <a:xfrm rot="631759">
              <a:off x="6040177" y="3890014"/>
              <a:ext cx="55409" cy="100398"/>
            </a:xfrm>
            <a:custGeom>
              <a:avLst/>
              <a:gdLst/>
              <a:ahLst/>
              <a:cxnLst/>
              <a:rect l="l" t="t" r="r" b="b"/>
              <a:pathLst>
                <a:path w="2010" h="3642" extrusionOk="0">
                  <a:moveTo>
                    <a:pt x="1" y="1946"/>
                  </a:moveTo>
                  <a:cubicBezTo>
                    <a:pt x="1" y="1130"/>
                    <a:pt x="419" y="607"/>
                    <a:pt x="984" y="126"/>
                  </a:cubicBezTo>
                  <a:cubicBezTo>
                    <a:pt x="1130" y="21"/>
                    <a:pt x="1256" y="0"/>
                    <a:pt x="1381" y="105"/>
                  </a:cubicBezTo>
                  <a:cubicBezTo>
                    <a:pt x="1507" y="189"/>
                    <a:pt x="1570" y="440"/>
                    <a:pt x="1465" y="586"/>
                  </a:cubicBezTo>
                  <a:cubicBezTo>
                    <a:pt x="1235" y="837"/>
                    <a:pt x="1089" y="1172"/>
                    <a:pt x="963" y="1486"/>
                  </a:cubicBezTo>
                  <a:cubicBezTo>
                    <a:pt x="775" y="2051"/>
                    <a:pt x="879" y="2365"/>
                    <a:pt x="1381" y="2699"/>
                  </a:cubicBezTo>
                  <a:cubicBezTo>
                    <a:pt x="1549" y="2804"/>
                    <a:pt x="1695" y="2846"/>
                    <a:pt x="1821" y="2992"/>
                  </a:cubicBezTo>
                  <a:cubicBezTo>
                    <a:pt x="1905" y="3055"/>
                    <a:pt x="2009" y="3202"/>
                    <a:pt x="1988" y="3264"/>
                  </a:cubicBezTo>
                  <a:cubicBezTo>
                    <a:pt x="1967" y="3411"/>
                    <a:pt x="1821" y="3536"/>
                    <a:pt x="1716" y="3578"/>
                  </a:cubicBezTo>
                  <a:cubicBezTo>
                    <a:pt x="1612" y="3641"/>
                    <a:pt x="1444" y="3641"/>
                    <a:pt x="1298" y="3620"/>
                  </a:cubicBezTo>
                  <a:cubicBezTo>
                    <a:pt x="837" y="3474"/>
                    <a:pt x="440" y="3202"/>
                    <a:pt x="210" y="2804"/>
                  </a:cubicBezTo>
                  <a:cubicBezTo>
                    <a:pt x="84" y="2532"/>
                    <a:pt x="42" y="2218"/>
                    <a:pt x="1" y="19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9"/>
            <p:cNvSpPr/>
            <p:nvPr/>
          </p:nvSpPr>
          <p:spPr>
            <a:xfrm rot="631759">
              <a:off x="7484387" y="3631350"/>
              <a:ext cx="161513" cy="155752"/>
            </a:xfrm>
            <a:custGeom>
              <a:avLst/>
              <a:gdLst/>
              <a:ahLst/>
              <a:cxnLst/>
              <a:rect l="l" t="t" r="r" b="b"/>
              <a:pathLst>
                <a:path w="5859" h="5650" extrusionOk="0">
                  <a:moveTo>
                    <a:pt x="4875" y="5650"/>
                  </a:moveTo>
                  <a:cubicBezTo>
                    <a:pt x="4562" y="5273"/>
                    <a:pt x="5064" y="5043"/>
                    <a:pt x="4959" y="4708"/>
                  </a:cubicBezTo>
                  <a:cubicBezTo>
                    <a:pt x="4875" y="4436"/>
                    <a:pt x="4917" y="4122"/>
                    <a:pt x="4917" y="3871"/>
                  </a:cubicBezTo>
                  <a:cubicBezTo>
                    <a:pt x="4080" y="2867"/>
                    <a:pt x="3202" y="2009"/>
                    <a:pt x="2009" y="1486"/>
                  </a:cubicBezTo>
                  <a:cubicBezTo>
                    <a:pt x="1695" y="1318"/>
                    <a:pt x="1402" y="1151"/>
                    <a:pt x="1067" y="984"/>
                  </a:cubicBezTo>
                  <a:cubicBezTo>
                    <a:pt x="858" y="879"/>
                    <a:pt x="691" y="754"/>
                    <a:pt x="419" y="858"/>
                  </a:cubicBezTo>
                  <a:cubicBezTo>
                    <a:pt x="209" y="942"/>
                    <a:pt x="105" y="754"/>
                    <a:pt x="63" y="565"/>
                  </a:cubicBezTo>
                  <a:cubicBezTo>
                    <a:pt x="0" y="356"/>
                    <a:pt x="105" y="210"/>
                    <a:pt x="272" y="126"/>
                  </a:cubicBezTo>
                  <a:cubicBezTo>
                    <a:pt x="565" y="0"/>
                    <a:pt x="837" y="0"/>
                    <a:pt x="1130" y="105"/>
                  </a:cubicBezTo>
                  <a:cubicBezTo>
                    <a:pt x="2386" y="628"/>
                    <a:pt x="3641" y="1088"/>
                    <a:pt x="4603" y="2114"/>
                  </a:cubicBezTo>
                  <a:lnTo>
                    <a:pt x="5545" y="3055"/>
                  </a:lnTo>
                  <a:cubicBezTo>
                    <a:pt x="5754" y="3264"/>
                    <a:pt x="5838" y="3495"/>
                    <a:pt x="5838" y="3767"/>
                  </a:cubicBezTo>
                  <a:lnTo>
                    <a:pt x="5838" y="4541"/>
                  </a:lnTo>
                  <a:cubicBezTo>
                    <a:pt x="5859" y="5022"/>
                    <a:pt x="5650" y="5336"/>
                    <a:pt x="5210" y="5482"/>
                  </a:cubicBezTo>
                  <a:cubicBezTo>
                    <a:pt x="5126" y="5587"/>
                    <a:pt x="4980" y="5629"/>
                    <a:pt x="4875" y="56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9"/>
            <p:cNvSpPr/>
            <p:nvPr/>
          </p:nvSpPr>
          <p:spPr>
            <a:xfrm rot="631759">
              <a:off x="7539449" y="3544528"/>
              <a:ext cx="105580" cy="47304"/>
            </a:xfrm>
            <a:custGeom>
              <a:avLst/>
              <a:gdLst/>
              <a:ahLst/>
              <a:cxnLst/>
              <a:rect l="l" t="t" r="r" b="b"/>
              <a:pathLst>
                <a:path w="3830" h="1716" extrusionOk="0">
                  <a:moveTo>
                    <a:pt x="3599" y="1716"/>
                  </a:moveTo>
                  <a:cubicBezTo>
                    <a:pt x="3495" y="1674"/>
                    <a:pt x="3327" y="1653"/>
                    <a:pt x="3223" y="1548"/>
                  </a:cubicBezTo>
                  <a:cubicBezTo>
                    <a:pt x="2720" y="1046"/>
                    <a:pt x="2156" y="879"/>
                    <a:pt x="1465" y="879"/>
                  </a:cubicBezTo>
                  <a:cubicBezTo>
                    <a:pt x="1130" y="879"/>
                    <a:pt x="775" y="879"/>
                    <a:pt x="419" y="837"/>
                  </a:cubicBezTo>
                  <a:cubicBezTo>
                    <a:pt x="293" y="795"/>
                    <a:pt x="147" y="732"/>
                    <a:pt x="63" y="649"/>
                  </a:cubicBezTo>
                  <a:cubicBezTo>
                    <a:pt x="0" y="586"/>
                    <a:pt x="0" y="419"/>
                    <a:pt x="63" y="356"/>
                  </a:cubicBezTo>
                  <a:cubicBezTo>
                    <a:pt x="105" y="272"/>
                    <a:pt x="251" y="168"/>
                    <a:pt x="356" y="168"/>
                  </a:cubicBezTo>
                  <a:cubicBezTo>
                    <a:pt x="1298" y="105"/>
                    <a:pt x="2197" y="0"/>
                    <a:pt x="3097" y="419"/>
                  </a:cubicBezTo>
                  <a:cubicBezTo>
                    <a:pt x="3348" y="523"/>
                    <a:pt x="3536" y="691"/>
                    <a:pt x="3641" y="963"/>
                  </a:cubicBezTo>
                  <a:cubicBezTo>
                    <a:pt x="3746" y="1172"/>
                    <a:pt x="3829" y="1444"/>
                    <a:pt x="3599" y="17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9"/>
            <p:cNvSpPr/>
            <p:nvPr/>
          </p:nvSpPr>
          <p:spPr>
            <a:xfrm rot="631759">
              <a:off x="6053849" y="2552528"/>
              <a:ext cx="1454694" cy="1759250"/>
            </a:xfrm>
            <a:custGeom>
              <a:avLst/>
              <a:gdLst/>
              <a:ahLst/>
              <a:cxnLst/>
              <a:rect l="l" t="t" r="r" b="b"/>
              <a:pathLst>
                <a:path w="52770" h="63818" extrusionOk="0">
                  <a:moveTo>
                    <a:pt x="19460" y="34504"/>
                  </a:moveTo>
                  <a:cubicBezTo>
                    <a:pt x="19104" y="34441"/>
                    <a:pt x="18832" y="34566"/>
                    <a:pt x="18560" y="34608"/>
                  </a:cubicBezTo>
                  <a:cubicBezTo>
                    <a:pt x="18288" y="34650"/>
                    <a:pt x="18037" y="34734"/>
                    <a:pt x="17765" y="34734"/>
                  </a:cubicBezTo>
                  <a:cubicBezTo>
                    <a:pt x="16154" y="34797"/>
                    <a:pt x="14522" y="34797"/>
                    <a:pt x="12931" y="34504"/>
                  </a:cubicBezTo>
                  <a:cubicBezTo>
                    <a:pt x="12638" y="34441"/>
                    <a:pt x="12387" y="34315"/>
                    <a:pt x="12115" y="34190"/>
                  </a:cubicBezTo>
                  <a:cubicBezTo>
                    <a:pt x="11488" y="33876"/>
                    <a:pt x="10860" y="33520"/>
                    <a:pt x="10211" y="33185"/>
                  </a:cubicBezTo>
                  <a:cubicBezTo>
                    <a:pt x="9709" y="33688"/>
                    <a:pt x="9186" y="33709"/>
                    <a:pt x="8579" y="33457"/>
                  </a:cubicBezTo>
                  <a:cubicBezTo>
                    <a:pt x="8349" y="33353"/>
                    <a:pt x="8056" y="33374"/>
                    <a:pt x="7805" y="33353"/>
                  </a:cubicBezTo>
                  <a:cubicBezTo>
                    <a:pt x="7010" y="33311"/>
                    <a:pt x="6194" y="33416"/>
                    <a:pt x="5441" y="33123"/>
                  </a:cubicBezTo>
                  <a:cubicBezTo>
                    <a:pt x="5148" y="33018"/>
                    <a:pt x="4792" y="33060"/>
                    <a:pt x="4478" y="33081"/>
                  </a:cubicBezTo>
                  <a:cubicBezTo>
                    <a:pt x="4039" y="33123"/>
                    <a:pt x="3599" y="33018"/>
                    <a:pt x="3202" y="32830"/>
                  </a:cubicBezTo>
                  <a:cubicBezTo>
                    <a:pt x="2721" y="32620"/>
                    <a:pt x="2260" y="32348"/>
                    <a:pt x="1737" y="32202"/>
                  </a:cubicBezTo>
                  <a:cubicBezTo>
                    <a:pt x="1528" y="32139"/>
                    <a:pt x="1340" y="31930"/>
                    <a:pt x="1235" y="31721"/>
                  </a:cubicBezTo>
                  <a:cubicBezTo>
                    <a:pt x="1089" y="31449"/>
                    <a:pt x="900" y="31198"/>
                    <a:pt x="607" y="31030"/>
                  </a:cubicBezTo>
                  <a:cubicBezTo>
                    <a:pt x="189" y="30737"/>
                    <a:pt x="1" y="30298"/>
                    <a:pt x="1" y="29712"/>
                  </a:cubicBezTo>
                  <a:cubicBezTo>
                    <a:pt x="42" y="28059"/>
                    <a:pt x="1" y="26427"/>
                    <a:pt x="1" y="24774"/>
                  </a:cubicBezTo>
                  <a:lnTo>
                    <a:pt x="1" y="18685"/>
                  </a:lnTo>
                  <a:cubicBezTo>
                    <a:pt x="1" y="18225"/>
                    <a:pt x="84" y="17807"/>
                    <a:pt x="147" y="17367"/>
                  </a:cubicBezTo>
                  <a:lnTo>
                    <a:pt x="294" y="15882"/>
                  </a:lnTo>
                  <a:cubicBezTo>
                    <a:pt x="377" y="14835"/>
                    <a:pt x="586" y="13810"/>
                    <a:pt x="942" y="12869"/>
                  </a:cubicBezTo>
                  <a:cubicBezTo>
                    <a:pt x="1528" y="11425"/>
                    <a:pt x="2156" y="10002"/>
                    <a:pt x="3014" y="8684"/>
                  </a:cubicBezTo>
                  <a:cubicBezTo>
                    <a:pt x="3244" y="8349"/>
                    <a:pt x="3495" y="8014"/>
                    <a:pt x="3767" y="7721"/>
                  </a:cubicBezTo>
                  <a:lnTo>
                    <a:pt x="6194" y="5294"/>
                  </a:lnTo>
                  <a:cubicBezTo>
                    <a:pt x="6445" y="5043"/>
                    <a:pt x="6696" y="4855"/>
                    <a:pt x="6968" y="4687"/>
                  </a:cubicBezTo>
                  <a:cubicBezTo>
                    <a:pt x="7931" y="4018"/>
                    <a:pt x="8956" y="3432"/>
                    <a:pt x="9897" y="2721"/>
                  </a:cubicBezTo>
                  <a:cubicBezTo>
                    <a:pt x="11299" y="1674"/>
                    <a:pt x="12890" y="963"/>
                    <a:pt x="14543" y="419"/>
                  </a:cubicBezTo>
                  <a:cubicBezTo>
                    <a:pt x="15254" y="189"/>
                    <a:pt x="16028" y="105"/>
                    <a:pt x="16802" y="63"/>
                  </a:cubicBezTo>
                  <a:cubicBezTo>
                    <a:pt x="17848" y="1"/>
                    <a:pt x="18916" y="22"/>
                    <a:pt x="19983" y="63"/>
                  </a:cubicBezTo>
                  <a:cubicBezTo>
                    <a:pt x="20297" y="63"/>
                    <a:pt x="20652" y="105"/>
                    <a:pt x="20945" y="189"/>
                  </a:cubicBezTo>
                  <a:cubicBezTo>
                    <a:pt x="21929" y="440"/>
                    <a:pt x="22891" y="733"/>
                    <a:pt x="23833" y="1005"/>
                  </a:cubicBezTo>
                  <a:cubicBezTo>
                    <a:pt x="24481" y="1172"/>
                    <a:pt x="25067" y="1528"/>
                    <a:pt x="25527" y="2072"/>
                  </a:cubicBezTo>
                  <a:cubicBezTo>
                    <a:pt x="25716" y="2281"/>
                    <a:pt x="25946" y="2490"/>
                    <a:pt x="26113" y="2637"/>
                  </a:cubicBezTo>
                  <a:cubicBezTo>
                    <a:pt x="26846" y="2428"/>
                    <a:pt x="27515" y="2260"/>
                    <a:pt x="28206" y="2093"/>
                  </a:cubicBezTo>
                  <a:cubicBezTo>
                    <a:pt x="28833" y="1926"/>
                    <a:pt x="29482" y="1926"/>
                    <a:pt x="30110" y="2156"/>
                  </a:cubicBezTo>
                  <a:cubicBezTo>
                    <a:pt x="30633" y="2302"/>
                    <a:pt x="31177" y="2428"/>
                    <a:pt x="31721" y="2574"/>
                  </a:cubicBezTo>
                  <a:cubicBezTo>
                    <a:pt x="32307" y="2700"/>
                    <a:pt x="32851" y="2930"/>
                    <a:pt x="33332" y="3265"/>
                  </a:cubicBezTo>
                  <a:cubicBezTo>
                    <a:pt x="33960" y="3746"/>
                    <a:pt x="34608" y="4248"/>
                    <a:pt x="35341" y="4541"/>
                  </a:cubicBezTo>
                  <a:cubicBezTo>
                    <a:pt x="35550" y="4625"/>
                    <a:pt x="35738" y="4813"/>
                    <a:pt x="35885" y="4980"/>
                  </a:cubicBezTo>
                  <a:lnTo>
                    <a:pt x="38647" y="7721"/>
                  </a:lnTo>
                  <a:cubicBezTo>
                    <a:pt x="38814" y="7910"/>
                    <a:pt x="38981" y="8119"/>
                    <a:pt x="39128" y="8307"/>
                  </a:cubicBezTo>
                  <a:cubicBezTo>
                    <a:pt x="39525" y="8830"/>
                    <a:pt x="39881" y="9353"/>
                    <a:pt x="40299" y="9856"/>
                  </a:cubicBezTo>
                  <a:cubicBezTo>
                    <a:pt x="41492" y="11216"/>
                    <a:pt x="42015" y="12869"/>
                    <a:pt x="42538" y="14542"/>
                  </a:cubicBezTo>
                  <a:cubicBezTo>
                    <a:pt x="42852" y="15568"/>
                    <a:pt x="42978" y="16614"/>
                    <a:pt x="42957" y="17681"/>
                  </a:cubicBezTo>
                  <a:cubicBezTo>
                    <a:pt x="42915" y="18539"/>
                    <a:pt x="42915" y="19376"/>
                    <a:pt x="42957" y="20234"/>
                  </a:cubicBezTo>
                  <a:cubicBezTo>
                    <a:pt x="42978" y="21259"/>
                    <a:pt x="42664" y="22201"/>
                    <a:pt x="42308" y="23142"/>
                  </a:cubicBezTo>
                  <a:cubicBezTo>
                    <a:pt x="42120" y="23644"/>
                    <a:pt x="41743" y="23958"/>
                    <a:pt x="41325" y="24272"/>
                  </a:cubicBezTo>
                  <a:cubicBezTo>
                    <a:pt x="41053" y="24481"/>
                    <a:pt x="40760" y="24502"/>
                    <a:pt x="40425" y="24314"/>
                  </a:cubicBezTo>
                  <a:cubicBezTo>
                    <a:pt x="39735" y="23958"/>
                    <a:pt x="39023" y="23728"/>
                    <a:pt x="38249" y="23770"/>
                  </a:cubicBezTo>
                  <a:cubicBezTo>
                    <a:pt x="37810" y="23791"/>
                    <a:pt x="37349" y="23770"/>
                    <a:pt x="36826" y="23770"/>
                  </a:cubicBezTo>
                  <a:cubicBezTo>
                    <a:pt x="36073" y="24628"/>
                    <a:pt x="35320" y="25632"/>
                    <a:pt x="34462" y="26490"/>
                  </a:cubicBezTo>
                  <a:cubicBezTo>
                    <a:pt x="33625" y="27348"/>
                    <a:pt x="32641" y="28080"/>
                    <a:pt x="31679" y="28896"/>
                  </a:cubicBezTo>
                  <a:cubicBezTo>
                    <a:pt x="32097" y="29168"/>
                    <a:pt x="32537" y="29210"/>
                    <a:pt x="32934" y="29335"/>
                  </a:cubicBezTo>
                  <a:cubicBezTo>
                    <a:pt x="33625" y="29545"/>
                    <a:pt x="34294" y="29733"/>
                    <a:pt x="34985" y="29921"/>
                  </a:cubicBezTo>
                  <a:cubicBezTo>
                    <a:pt x="35654" y="30110"/>
                    <a:pt x="36345" y="30277"/>
                    <a:pt x="37014" y="30507"/>
                  </a:cubicBezTo>
                  <a:cubicBezTo>
                    <a:pt x="37349" y="30612"/>
                    <a:pt x="37663" y="30737"/>
                    <a:pt x="38019" y="30863"/>
                  </a:cubicBezTo>
                  <a:cubicBezTo>
                    <a:pt x="38333" y="30968"/>
                    <a:pt x="38605" y="31093"/>
                    <a:pt x="38919" y="31177"/>
                  </a:cubicBezTo>
                  <a:cubicBezTo>
                    <a:pt x="39735" y="31365"/>
                    <a:pt x="40467" y="31721"/>
                    <a:pt x="41178" y="32181"/>
                  </a:cubicBezTo>
                  <a:cubicBezTo>
                    <a:pt x="41408" y="32328"/>
                    <a:pt x="41680" y="32495"/>
                    <a:pt x="41952" y="32558"/>
                  </a:cubicBezTo>
                  <a:cubicBezTo>
                    <a:pt x="42538" y="32746"/>
                    <a:pt x="42999" y="33081"/>
                    <a:pt x="43459" y="33478"/>
                  </a:cubicBezTo>
                  <a:cubicBezTo>
                    <a:pt x="43919" y="33918"/>
                    <a:pt x="44359" y="34399"/>
                    <a:pt x="44924" y="34755"/>
                  </a:cubicBezTo>
                  <a:cubicBezTo>
                    <a:pt x="45133" y="34880"/>
                    <a:pt x="45279" y="35152"/>
                    <a:pt x="45468" y="35341"/>
                  </a:cubicBezTo>
                  <a:lnTo>
                    <a:pt x="47121" y="35341"/>
                  </a:lnTo>
                  <a:cubicBezTo>
                    <a:pt x="47351" y="35341"/>
                    <a:pt x="47581" y="35341"/>
                    <a:pt x="47811" y="35403"/>
                  </a:cubicBezTo>
                  <a:cubicBezTo>
                    <a:pt x="47916" y="35445"/>
                    <a:pt x="48020" y="35592"/>
                    <a:pt x="48083" y="35738"/>
                  </a:cubicBezTo>
                  <a:cubicBezTo>
                    <a:pt x="48125" y="35906"/>
                    <a:pt x="48020" y="36094"/>
                    <a:pt x="47853" y="36157"/>
                  </a:cubicBezTo>
                  <a:cubicBezTo>
                    <a:pt x="47665" y="36198"/>
                    <a:pt x="47455" y="36198"/>
                    <a:pt x="47246" y="36219"/>
                  </a:cubicBezTo>
                  <a:cubicBezTo>
                    <a:pt x="46974" y="36261"/>
                    <a:pt x="46723" y="36157"/>
                    <a:pt x="46493" y="36324"/>
                  </a:cubicBezTo>
                  <a:cubicBezTo>
                    <a:pt x="46493" y="36554"/>
                    <a:pt x="46639" y="36638"/>
                    <a:pt x="46765" y="36742"/>
                  </a:cubicBezTo>
                  <a:cubicBezTo>
                    <a:pt x="46911" y="36847"/>
                    <a:pt x="47079" y="36931"/>
                    <a:pt x="47183" y="37056"/>
                  </a:cubicBezTo>
                  <a:cubicBezTo>
                    <a:pt x="47330" y="37203"/>
                    <a:pt x="47372" y="37370"/>
                    <a:pt x="47246" y="37538"/>
                  </a:cubicBezTo>
                  <a:cubicBezTo>
                    <a:pt x="47162" y="37642"/>
                    <a:pt x="47016" y="37726"/>
                    <a:pt x="46870" y="37726"/>
                  </a:cubicBezTo>
                  <a:cubicBezTo>
                    <a:pt x="46660" y="37726"/>
                    <a:pt x="46430" y="37642"/>
                    <a:pt x="46137" y="37579"/>
                  </a:cubicBezTo>
                  <a:cubicBezTo>
                    <a:pt x="46242" y="37872"/>
                    <a:pt x="46325" y="38082"/>
                    <a:pt x="46409" y="38270"/>
                  </a:cubicBezTo>
                  <a:cubicBezTo>
                    <a:pt x="46493" y="38312"/>
                    <a:pt x="46514" y="38354"/>
                    <a:pt x="46556" y="38374"/>
                  </a:cubicBezTo>
                  <a:cubicBezTo>
                    <a:pt x="47037" y="38521"/>
                    <a:pt x="47497" y="38667"/>
                    <a:pt x="47999" y="38814"/>
                  </a:cubicBezTo>
                  <a:cubicBezTo>
                    <a:pt x="48648" y="39023"/>
                    <a:pt x="49276" y="39232"/>
                    <a:pt x="49945" y="39442"/>
                  </a:cubicBezTo>
                  <a:cubicBezTo>
                    <a:pt x="49966" y="39442"/>
                    <a:pt x="49987" y="39442"/>
                    <a:pt x="50008" y="39463"/>
                  </a:cubicBezTo>
                  <a:cubicBezTo>
                    <a:pt x="50636" y="39776"/>
                    <a:pt x="52205" y="40823"/>
                    <a:pt x="52289" y="41764"/>
                  </a:cubicBezTo>
                  <a:cubicBezTo>
                    <a:pt x="52770" y="42894"/>
                    <a:pt x="52310" y="43919"/>
                    <a:pt x="51933" y="44945"/>
                  </a:cubicBezTo>
                  <a:cubicBezTo>
                    <a:pt x="51870" y="45091"/>
                    <a:pt x="51724" y="45217"/>
                    <a:pt x="51577" y="45321"/>
                  </a:cubicBezTo>
                  <a:lnTo>
                    <a:pt x="47895" y="48627"/>
                  </a:lnTo>
                  <a:cubicBezTo>
                    <a:pt x="47706" y="48774"/>
                    <a:pt x="47539" y="48941"/>
                    <a:pt x="47330" y="49046"/>
                  </a:cubicBezTo>
                  <a:cubicBezTo>
                    <a:pt x="45970" y="49820"/>
                    <a:pt x="44610" y="50594"/>
                    <a:pt x="43250" y="51347"/>
                  </a:cubicBezTo>
                  <a:cubicBezTo>
                    <a:pt x="41806" y="52163"/>
                    <a:pt x="40237" y="52686"/>
                    <a:pt x="38688" y="53272"/>
                  </a:cubicBezTo>
                  <a:cubicBezTo>
                    <a:pt x="38333" y="53419"/>
                    <a:pt x="37977" y="53565"/>
                    <a:pt x="37642" y="53691"/>
                  </a:cubicBezTo>
                  <a:lnTo>
                    <a:pt x="37642" y="54841"/>
                  </a:lnTo>
                  <a:cubicBezTo>
                    <a:pt x="37642" y="55218"/>
                    <a:pt x="37600" y="55616"/>
                    <a:pt x="37726" y="56034"/>
                  </a:cubicBezTo>
                  <a:cubicBezTo>
                    <a:pt x="38019" y="56034"/>
                    <a:pt x="38270" y="56055"/>
                    <a:pt x="38542" y="56055"/>
                  </a:cubicBezTo>
                  <a:cubicBezTo>
                    <a:pt x="39002" y="56055"/>
                    <a:pt x="39483" y="56034"/>
                    <a:pt x="39944" y="56034"/>
                  </a:cubicBezTo>
                  <a:cubicBezTo>
                    <a:pt x="40216" y="56034"/>
                    <a:pt x="40467" y="56055"/>
                    <a:pt x="40739" y="56139"/>
                  </a:cubicBezTo>
                  <a:cubicBezTo>
                    <a:pt x="41199" y="56285"/>
                    <a:pt x="41680" y="56473"/>
                    <a:pt x="42162" y="56515"/>
                  </a:cubicBezTo>
                  <a:cubicBezTo>
                    <a:pt x="42664" y="56599"/>
                    <a:pt x="43417" y="57394"/>
                    <a:pt x="43459" y="57854"/>
                  </a:cubicBezTo>
                  <a:cubicBezTo>
                    <a:pt x="43522" y="58566"/>
                    <a:pt x="43417" y="59214"/>
                    <a:pt x="42748" y="59612"/>
                  </a:cubicBezTo>
                  <a:cubicBezTo>
                    <a:pt x="42643" y="59654"/>
                    <a:pt x="42538" y="59717"/>
                    <a:pt x="42455" y="59800"/>
                  </a:cubicBezTo>
                  <a:cubicBezTo>
                    <a:pt x="42036" y="60261"/>
                    <a:pt x="41492" y="60428"/>
                    <a:pt x="40948" y="60637"/>
                  </a:cubicBezTo>
                  <a:cubicBezTo>
                    <a:pt x="40320" y="60867"/>
                    <a:pt x="39693" y="60888"/>
                    <a:pt x="39023" y="60888"/>
                  </a:cubicBezTo>
                  <a:cubicBezTo>
                    <a:pt x="37558" y="60888"/>
                    <a:pt x="37914" y="60993"/>
                    <a:pt x="36659" y="60030"/>
                  </a:cubicBezTo>
                  <a:cubicBezTo>
                    <a:pt x="36470" y="59905"/>
                    <a:pt x="36303" y="59717"/>
                    <a:pt x="36136" y="59549"/>
                  </a:cubicBezTo>
                  <a:cubicBezTo>
                    <a:pt x="35947" y="59382"/>
                    <a:pt x="35864" y="59173"/>
                    <a:pt x="35864" y="58921"/>
                  </a:cubicBezTo>
                  <a:lnTo>
                    <a:pt x="35864" y="57331"/>
                  </a:lnTo>
                  <a:cubicBezTo>
                    <a:pt x="35864" y="57143"/>
                    <a:pt x="35926" y="56997"/>
                    <a:pt x="35968" y="56808"/>
                  </a:cubicBezTo>
                  <a:cubicBezTo>
                    <a:pt x="36052" y="56557"/>
                    <a:pt x="36198" y="56306"/>
                    <a:pt x="36240" y="56076"/>
                  </a:cubicBezTo>
                  <a:cubicBezTo>
                    <a:pt x="36261" y="55469"/>
                    <a:pt x="36303" y="54841"/>
                    <a:pt x="36198" y="54193"/>
                  </a:cubicBezTo>
                  <a:cubicBezTo>
                    <a:pt x="34420" y="54569"/>
                    <a:pt x="32788" y="55155"/>
                    <a:pt x="31072" y="55616"/>
                  </a:cubicBezTo>
                  <a:cubicBezTo>
                    <a:pt x="29398" y="56055"/>
                    <a:pt x="27703" y="56411"/>
                    <a:pt x="26009" y="56829"/>
                  </a:cubicBezTo>
                  <a:cubicBezTo>
                    <a:pt x="25841" y="57457"/>
                    <a:pt x="25883" y="58482"/>
                    <a:pt x="26092" y="59068"/>
                  </a:cubicBezTo>
                  <a:cubicBezTo>
                    <a:pt x="26343" y="59717"/>
                    <a:pt x="26302" y="60386"/>
                    <a:pt x="26197" y="61077"/>
                  </a:cubicBezTo>
                  <a:cubicBezTo>
                    <a:pt x="26113" y="61537"/>
                    <a:pt x="25799" y="61914"/>
                    <a:pt x="25402" y="62206"/>
                  </a:cubicBezTo>
                  <a:cubicBezTo>
                    <a:pt x="25046" y="62458"/>
                    <a:pt x="24690" y="62730"/>
                    <a:pt x="24335" y="62981"/>
                  </a:cubicBezTo>
                  <a:cubicBezTo>
                    <a:pt x="23477" y="63671"/>
                    <a:pt x="22473" y="63818"/>
                    <a:pt x="21405" y="63713"/>
                  </a:cubicBezTo>
                  <a:cubicBezTo>
                    <a:pt x="21008" y="63692"/>
                    <a:pt x="20694" y="63462"/>
                    <a:pt x="20380" y="63253"/>
                  </a:cubicBezTo>
                  <a:cubicBezTo>
                    <a:pt x="20255" y="62771"/>
                    <a:pt x="20276" y="62269"/>
                    <a:pt x="20338" y="61830"/>
                  </a:cubicBezTo>
                  <a:cubicBezTo>
                    <a:pt x="20359" y="61642"/>
                    <a:pt x="20443" y="61432"/>
                    <a:pt x="20569" y="61286"/>
                  </a:cubicBezTo>
                  <a:cubicBezTo>
                    <a:pt x="20987" y="60846"/>
                    <a:pt x="21426" y="60386"/>
                    <a:pt x="21866" y="59968"/>
                  </a:cubicBezTo>
                  <a:cubicBezTo>
                    <a:pt x="21949" y="59905"/>
                    <a:pt x="22054" y="59800"/>
                    <a:pt x="22159" y="59758"/>
                  </a:cubicBezTo>
                  <a:cubicBezTo>
                    <a:pt x="22766" y="59633"/>
                    <a:pt x="23289" y="59277"/>
                    <a:pt x="23895" y="59173"/>
                  </a:cubicBezTo>
                  <a:cubicBezTo>
                    <a:pt x="24251" y="59110"/>
                    <a:pt x="24628" y="58963"/>
                    <a:pt x="25004" y="58817"/>
                  </a:cubicBezTo>
                  <a:cubicBezTo>
                    <a:pt x="25109" y="58231"/>
                    <a:pt x="25109" y="57624"/>
                    <a:pt x="25046" y="56976"/>
                  </a:cubicBezTo>
                  <a:lnTo>
                    <a:pt x="24565" y="56976"/>
                  </a:lnTo>
                  <a:cubicBezTo>
                    <a:pt x="23184" y="57101"/>
                    <a:pt x="21824" y="57227"/>
                    <a:pt x="20443" y="57352"/>
                  </a:cubicBezTo>
                  <a:cubicBezTo>
                    <a:pt x="19920" y="57415"/>
                    <a:pt x="19397" y="57415"/>
                    <a:pt x="18832" y="57415"/>
                  </a:cubicBezTo>
                  <a:cubicBezTo>
                    <a:pt x="17974" y="57394"/>
                    <a:pt x="17137" y="57352"/>
                    <a:pt x="16279" y="57289"/>
                  </a:cubicBezTo>
                  <a:cubicBezTo>
                    <a:pt x="14898" y="57143"/>
                    <a:pt x="13538" y="57017"/>
                    <a:pt x="12136" y="56871"/>
                  </a:cubicBezTo>
                  <a:cubicBezTo>
                    <a:pt x="11278" y="56766"/>
                    <a:pt x="10400" y="56620"/>
                    <a:pt x="9521" y="56411"/>
                  </a:cubicBezTo>
                  <a:cubicBezTo>
                    <a:pt x="8956" y="56285"/>
                    <a:pt x="8349" y="56139"/>
                    <a:pt x="7889" y="55846"/>
                  </a:cubicBezTo>
                  <a:cubicBezTo>
                    <a:pt x="6487" y="54946"/>
                    <a:pt x="6048" y="54004"/>
                    <a:pt x="6571" y="52582"/>
                  </a:cubicBezTo>
                  <a:cubicBezTo>
                    <a:pt x="7198" y="50845"/>
                    <a:pt x="8224" y="49380"/>
                    <a:pt x="9625" y="48230"/>
                  </a:cubicBezTo>
                  <a:cubicBezTo>
                    <a:pt x="10337" y="47665"/>
                    <a:pt x="11048" y="47079"/>
                    <a:pt x="11697" y="46430"/>
                  </a:cubicBezTo>
                  <a:cubicBezTo>
                    <a:pt x="11948" y="46158"/>
                    <a:pt x="12304" y="45949"/>
                    <a:pt x="12618" y="45719"/>
                  </a:cubicBezTo>
                  <a:cubicBezTo>
                    <a:pt x="14417" y="44317"/>
                    <a:pt x="16509" y="43396"/>
                    <a:pt x="18602" y="42538"/>
                  </a:cubicBezTo>
                  <a:cubicBezTo>
                    <a:pt x="18706" y="42476"/>
                    <a:pt x="18811" y="42434"/>
                    <a:pt x="18957" y="42371"/>
                  </a:cubicBezTo>
                  <a:cubicBezTo>
                    <a:pt x="19167" y="41513"/>
                    <a:pt x="19439" y="40655"/>
                    <a:pt x="19418" y="39714"/>
                  </a:cubicBezTo>
                  <a:cubicBezTo>
                    <a:pt x="19418" y="38584"/>
                    <a:pt x="19439" y="37454"/>
                    <a:pt x="19439" y="36366"/>
                  </a:cubicBezTo>
                  <a:cubicBezTo>
                    <a:pt x="19439" y="36178"/>
                    <a:pt x="19522" y="35968"/>
                    <a:pt x="19334" y="35759"/>
                  </a:cubicBezTo>
                  <a:cubicBezTo>
                    <a:pt x="18790" y="36533"/>
                    <a:pt x="18267" y="37307"/>
                    <a:pt x="17744" y="38061"/>
                  </a:cubicBezTo>
                  <a:cubicBezTo>
                    <a:pt x="17346" y="38626"/>
                    <a:pt x="16928" y="39128"/>
                    <a:pt x="16384" y="39546"/>
                  </a:cubicBezTo>
                  <a:cubicBezTo>
                    <a:pt x="16112" y="39735"/>
                    <a:pt x="15903" y="39986"/>
                    <a:pt x="15714" y="40258"/>
                  </a:cubicBezTo>
                  <a:cubicBezTo>
                    <a:pt x="14438" y="41848"/>
                    <a:pt x="12952" y="43229"/>
                    <a:pt x="11299" y="44421"/>
                  </a:cubicBezTo>
                  <a:cubicBezTo>
                    <a:pt x="11174" y="44484"/>
                    <a:pt x="11069" y="44589"/>
                    <a:pt x="10944" y="44652"/>
                  </a:cubicBezTo>
                  <a:cubicBezTo>
                    <a:pt x="10441" y="44840"/>
                    <a:pt x="10107" y="45175"/>
                    <a:pt x="9918" y="45677"/>
                  </a:cubicBezTo>
                  <a:cubicBezTo>
                    <a:pt x="9877" y="45802"/>
                    <a:pt x="9772" y="45907"/>
                    <a:pt x="9688" y="46033"/>
                  </a:cubicBezTo>
                  <a:cubicBezTo>
                    <a:pt x="9521" y="46263"/>
                    <a:pt x="9312" y="46514"/>
                    <a:pt x="9249" y="46786"/>
                  </a:cubicBezTo>
                  <a:cubicBezTo>
                    <a:pt x="9081" y="47476"/>
                    <a:pt x="8537" y="47602"/>
                    <a:pt x="8014" y="47769"/>
                  </a:cubicBezTo>
                  <a:cubicBezTo>
                    <a:pt x="7826" y="47811"/>
                    <a:pt x="7575" y="47665"/>
                    <a:pt x="7491" y="47497"/>
                  </a:cubicBezTo>
                  <a:cubicBezTo>
                    <a:pt x="7428" y="47288"/>
                    <a:pt x="7512" y="47162"/>
                    <a:pt x="7680" y="47058"/>
                  </a:cubicBezTo>
                  <a:cubicBezTo>
                    <a:pt x="7826" y="46932"/>
                    <a:pt x="8035" y="46849"/>
                    <a:pt x="8161" y="46681"/>
                  </a:cubicBezTo>
                  <a:cubicBezTo>
                    <a:pt x="8307" y="46556"/>
                    <a:pt x="8370" y="46367"/>
                    <a:pt x="8475" y="46221"/>
                  </a:cubicBezTo>
                  <a:cubicBezTo>
                    <a:pt x="8328" y="46033"/>
                    <a:pt x="8224" y="46137"/>
                    <a:pt x="8140" y="46200"/>
                  </a:cubicBezTo>
                  <a:cubicBezTo>
                    <a:pt x="7784" y="46430"/>
                    <a:pt x="7408" y="46660"/>
                    <a:pt x="7010" y="46890"/>
                  </a:cubicBezTo>
                  <a:cubicBezTo>
                    <a:pt x="6843" y="46995"/>
                    <a:pt x="6633" y="47058"/>
                    <a:pt x="6445" y="47079"/>
                  </a:cubicBezTo>
                  <a:cubicBezTo>
                    <a:pt x="6257" y="47100"/>
                    <a:pt x="6110" y="46995"/>
                    <a:pt x="6027" y="46828"/>
                  </a:cubicBezTo>
                  <a:cubicBezTo>
                    <a:pt x="5964" y="46639"/>
                    <a:pt x="5964" y="46451"/>
                    <a:pt x="6131" y="46325"/>
                  </a:cubicBezTo>
                  <a:cubicBezTo>
                    <a:pt x="6194" y="46242"/>
                    <a:pt x="6299" y="46200"/>
                    <a:pt x="6424" y="46116"/>
                  </a:cubicBezTo>
                  <a:cubicBezTo>
                    <a:pt x="7031" y="45719"/>
                    <a:pt x="7680" y="45363"/>
                    <a:pt x="8286" y="44986"/>
                  </a:cubicBezTo>
                  <a:cubicBezTo>
                    <a:pt x="8433" y="44903"/>
                    <a:pt x="8537" y="44840"/>
                    <a:pt x="8642" y="44777"/>
                  </a:cubicBezTo>
                  <a:cubicBezTo>
                    <a:pt x="8600" y="44568"/>
                    <a:pt x="8475" y="44589"/>
                    <a:pt x="8370" y="44589"/>
                  </a:cubicBezTo>
                  <a:cubicBezTo>
                    <a:pt x="8056" y="44589"/>
                    <a:pt x="7721" y="44589"/>
                    <a:pt x="7408" y="44631"/>
                  </a:cubicBezTo>
                  <a:cubicBezTo>
                    <a:pt x="6989" y="44631"/>
                    <a:pt x="6592" y="44693"/>
                    <a:pt x="6236" y="44965"/>
                  </a:cubicBezTo>
                  <a:cubicBezTo>
                    <a:pt x="6006" y="45112"/>
                    <a:pt x="5713" y="45196"/>
                    <a:pt x="5420" y="45279"/>
                  </a:cubicBezTo>
                  <a:cubicBezTo>
                    <a:pt x="5211" y="45321"/>
                    <a:pt x="5022" y="45091"/>
                    <a:pt x="5106" y="44882"/>
                  </a:cubicBezTo>
                  <a:cubicBezTo>
                    <a:pt x="5127" y="44777"/>
                    <a:pt x="5190" y="44652"/>
                    <a:pt x="5273" y="44589"/>
                  </a:cubicBezTo>
                  <a:cubicBezTo>
                    <a:pt x="5838" y="44212"/>
                    <a:pt x="6382" y="43752"/>
                    <a:pt x="7177" y="43836"/>
                  </a:cubicBezTo>
                  <a:cubicBezTo>
                    <a:pt x="7993" y="43919"/>
                    <a:pt x="8830" y="43898"/>
                    <a:pt x="9667" y="43919"/>
                  </a:cubicBezTo>
                  <a:cubicBezTo>
                    <a:pt x="10002" y="43940"/>
                    <a:pt x="10316" y="43856"/>
                    <a:pt x="10567" y="43647"/>
                  </a:cubicBezTo>
                  <a:cubicBezTo>
                    <a:pt x="11132" y="43229"/>
                    <a:pt x="11676" y="42852"/>
                    <a:pt x="12178" y="42392"/>
                  </a:cubicBezTo>
                  <a:cubicBezTo>
                    <a:pt x="13182" y="41513"/>
                    <a:pt x="14187" y="40571"/>
                    <a:pt x="15024" y="39525"/>
                  </a:cubicBezTo>
                  <a:cubicBezTo>
                    <a:pt x="15233" y="39253"/>
                    <a:pt x="15442" y="39023"/>
                    <a:pt x="15693" y="38835"/>
                  </a:cubicBezTo>
                  <a:cubicBezTo>
                    <a:pt x="16279" y="38458"/>
                    <a:pt x="16698" y="37956"/>
                    <a:pt x="17116" y="37412"/>
                  </a:cubicBezTo>
                  <a:cubicBezTo>
                    <a:pt x="17430" y="36994"/>
                    <a:pt x="17786" y="36596"/>
                    <a:pt x="18100" y="36178"/>
                  </a:cubicBezTo>
                  <a:cubicBezTo>
                    <a:pt x="18204" y="36073"/>
                    <a:pt x="18288" y="35947"/>
                    <a:pt x="18372" y="35801"/>
                  </a:cubicBezTo>
                  <a:cubicBezTo>
                    <a:pt x="18518" y="35550"/>
                    <a:pt x="18623" y="35278"/>
                    <a:pt x="18811" y="35048"/>
                  </a:cubicBezTo>
                  <a:cubicBezTo>
                    <a:pt x="19020" y="34880"/>
                    <a:pt x="19229" y="34734"/>
                    <a:pt x="19460" y="34504"/>
                  </a:cubicBezTo>
                  <a:close/>
                  <a:moveTo>
                    <a:pt x="6592" y="19794"/>
                  </a:moveTo>
                  <a:cubicBezTo>
                    <a:pt x="6361" y="20276"/>
                    <a:pt x="6278" y="20799"/>
                    <a:pt x="6299" y="21322"/>
                  </a:cubicBezTo>
                  <a:cubicBezTo>
                    <a:pt x="6340" y="22765"/>
                    <a:pt x="6340" y="24188"/>
                    <a:pt x="6361" y="25653"/>
                  </a:cubicBezTo>
                  <a:cubicBezTo>
                    <a:pt x="6361" y="26050"/>
                    <a:pt x="6403" y="26427"/>
                    <a:pt x="6550" y="26783"/>
                  </a:cubicBezTo>
                  <a:cubicBezTo>
                    <a:pt x="6801" y="27494"/>
                    <a:pt x="7073" y="28227"/>
                    <a:pt x="7345" y="28938"/>
                  </a:cubicBezTo>
                  <a:cubicBezTo>
                    <a:pt x="7847" y="30110"/>
                    <a:pt x="8642" y="31093"/>
                    <a:pt x="9730" y="31825"/>
                  </a:cubicBezTo>
                  <a:cubicBezTo>
                    <a:pt x="10337" y="32223"/>
                    <a:pt x="11048" y="32328"/>
                    <a:pt x="11676" y="32641"/>
                  </a:cubicBezTo>
                  <a:cubicBezTo>
                    <a:pt x="12094" y="32851"/>
                    <a:pt x="12513" y="33060"/>
                    <a:pt x="12931" y="33248"/>
                  </a:cubicBezTo>
                  <a:cubicBezTo>
                    <a:pt x="13078" y="33311"/>
                    <a:pt x="13245" y="33395"/>
                    <a:pt x="13392" y="33437"/>
                  </a:cubicBezTo>
                  <a:cubicBezTo>
                    <a:pt x="14794" y="33646"/>
                    <a:pt x="16133" y="33667"/>
                    <a:pt x="17535" y="33604"/>
                  </a:cubicBezTo>
                  <a:cubicBezTo>
                    <a:pt x="17744" y="33604"/>
                    <a:pt x="17953" y="33541"/>
                    <a:pt x="18141" y="33499"/>
                  </a:cubicBezTo>
                  <a:cubicBezTo>
                    <a:pt x="19460" y="33165"/>
                    <a:pt x="20820" y="32851"/>
                    <a:pt x="22159" y="32516"/>
                  </a:cubicBezTo>
                  <a:cubicBezTo>
                    <a:pt x="23519" y="32139"/>
                    <a:pt x="24858" y="31616"/>
                    <a:pt x="26092" y="30947"/>
                  </a:cubicBezTo>
                  <a:cubicBezTo>
                    <a:pt x="27264" y="30319"/>
                    <a:pt x="28415" y="29670"/>
                    <a:pt x="29566" y="29001"/>
                  </a:cubicBezTo>
                  <a:cubicBezTo>
                    <a:pt x="29880" y="28833"/>
                    <a:pt x="30172" y="28645"/>
                    <a:pt x="30444" y="28436"/>
                  </a:cubicBezTo>
                  <a:cubicBezTo>
                    <a:pt x="33248" y="26176"/>
                    <a:pt x="33625" y="25820"/>
                    <a:pt x="35968" y="22996"/>
                  </a:cubicBezTo>
                  <a:cubicBezTo>
                    <a:pt x="36240" y="22682"/>
                    <a:pt x="36470" y="22347"/>
                    <a:pt x="36617" y="21949"/>
                  </a:cubicBezTo>
                  <a:cubicBezTo>
                    <a:pt x="36910" y="21259"/>
                    <a:pt x="37182" y="20589"/>
                    <a:pt x="37517" y="19941"/>
                  </a:cubicBezTo>
                  <a:cubicBezTo>
                    <a:pt x="37851" y="19250"/>
                    <a:pt x="37977" y="18539"/>
                    <a:pt x="37935" y="17786"/>
                  </a:cubicBezTo>
                  <a:cubicBezTo>
                    <a:pt x="37914" y="17493"/>
                    <a:pt x="37935" y="17221"/>
                    <a:pt x="37705" y="16970"/>
                  </a:cubicBezTo>
                  <a:cubicBezTo>
                    <a:pt x="37538" y="16823"/>
                    <a:pt x="37558" y="16614"/>
                    <a:pt x="37705" y="16405"/>
                  </a:cubicBezTo>
                  <a:cubicBezTo>
                    <a:pt x="37768" y="16300"/>
                    <a:pt x="37851" y="16175"/>
                    <a:pt x="37956" y="16028"/>
                  </a:cubicBezTo>
                  <a:cubicBezTo>
                    <a:pt x="37642" y="15087"/>
                    <a:pt x="37349" y="14145"/>
                    <a:pt x="37014" y="13245"/>
                  </a:cubicBezTo>
                  <a:cubicBezTo>
                    <a:pt x="36931" y="12994"/>
                    <a:pt x="36784" y="12764"/>
                    <a:pt x="36617" y="12555"/>
                  </a:cubicBezTo>
                  <a:cubicBezTo>
                    <a:pt x="35529" y="11111"/>
                    <a:pt x="34190" y="9918"/>
                    <a:pt x="32704" y="8872"/>
                  </a:cubicBezTo>
                  <a:cubicBezTo>
                    <a:pt x="32223" y="8537"/>
                    <a:pt x="31742" y="8182"/>
                    <a:pt x="31177" y="7972"/>
                  </a:cubicBezTo>
                  <a:cubicBezTo>
                    <a:pt x="29880" y="7449"/>
                    <a:pt x="28540" y="6989"/>
                    <a:pt x="27201" y="6487"/>
                  </a:cubicBezTo>
                  <a:cubicBezTo>
                    <a:pt x="27055" y="6445"/>
                    <a:pt x="26867" y="6403"/>
                    <a:pt x="26657" y="6340"/>
                  </a:cubicBezTo>
                  <a:cubicBezTo>
                    <a:pt x="26636" y="6508"/>
                    <a:pt x="26615" y="6675"/>
                    <a:pt x="26615" y="6801"/>
                  </a:cubicBezTo>
                  <a:cubicBezTo>
                    <a:pt x="26615" y="7094"/>
                    <a:pt x="26678" y="7408"/>
                    <a:pt x="26615" y="7680"/>
                  </a:cubicBezTo>
                  <a:cubicBezTo>
                    <a:pt x="26406" y="8558"/>
                    <a:pt x="26302" y="9416"/>
                    <a:pt x="25841" y="10232"/>
                  </a:cubicBezTo>
                  <a:cubicBezTo>
                    <a:pt x="25716" y="10483"/>
                    <a:pt x="25632" y="10776"/>
                    <a:pt x="25569" y="11069"/>
                  </a:cubicBezTo>
                  <a:cubicBezTo>
                    <a:pt x="25318" y="11822"/>
                    <a:pt x="25109" y="12576"/>
                    <a:pt x="24439" y="13099"/>
                  </a:cubicBezTo>
                  <a:cubicBezTo>
                    <a:pt x="23205" y="14082"/>
                    <a:pt x="22117" y="15191"/>
                    <a:pt x="20652" y="15819"/>
                  </a:cubicBezTo>
                  <a:cubicBezTo>
                    <a:pt x="20380" y="15923"/>
                    <a:pt x="20108" y="16091"/>
                    <a:pt x="19878" y="16279"/>
                  </a:cubicBezTo>
                  <a:cubicBezTo>
                    <a:pt x="18936" y="17011"/>
                    <a:pt x="17848" y="17451"/>
                    <a:pt x="16739" y="17869"/>
                  </a:cubicBezTo>
                  <a:cubicBezTo>
                    <a:pt x="15798" y="18204"/>
                    <a:pt x="14877" y="18581"/>
                    <a:pt x="13957" y="18916"/>
                  </a:cubicBezTo>
                  <a:cubicBezTo>
                    <a:pt x="12701" y="19355"/>
                    <a:pt x="11362" y="19460"/>
                    <a:pt x="10086" y="19752"/>
                  </a:cubicBezTo>
                  <a:cubicBezTo>
                    <a:pt x="9814" y="19794"/>
                    <a:pt x="9458" y="19794"/>
                    <a:pt x="9207" y="19690"/>
                  </a:cubicBezTo>
                  <a:cubicBezTo>
                    <a:pt x="8747" y="19439"/>
                    <a:pt x="8245" y="19522"/>
                    <a:pt x="7742" y="19460"/>
                  </a:cubicBezTo>
                  <a:cubicBezTo>
                    <a:pt x="7366" y="19439"/>
                    <a:pt x="6968" y="19522"/>
                    <a:pt x="6592" y="19794"/>
                  </a:cubicBezTo>
                  <a:close/>
                  <a:moveTo>
                    <a:pt x="6633" y="29607"/>
                  </a:moveTo>
                  <a:lnTo>
                    <a:pt x="4771" y="29607"/>
                  </a:lnTo>
                  <a:cubicBezTo>
                    <a:pt x="4395" y="29607"/>
                    <a:pt x="4060" y="29587"/>
                    <a:pt x="3767" y="29315"/>
                  </a:cubicBezTo>
                  <a:cubicBezTo>
                    <a:pt x="3641" y="29210"/>
                    <a:pt x="3453" y="29126"/>
                    <a:pt x="3327" y="29043"/>
                  </a:cubicBezTo>
                  <a:cubicBezTo>
                    <a:pt x="2804" y="28666"/>
                    <a:pt x="2532" y="28164"/>
                    <a:pt x="2511" y="27536"/>
                  </a:cubicBezTo>
                  <a:lnTo>
                    <a:pt x="2511" y="26574"/>
                  </a:lnTo>
                  <a:cubicBezTo>
                    <a:pt x="2511" y="26385"/>
                    <a:pt x="2532" y="26197"/>
                    <a:pt x="2616" y="26071"/>
                  </a:cubicBezTo>
                  <a:cubicBezTo>
                    <a:pt x="2846" y="25716"/>
                    <a:pt x="3118" y="25339"/>
                    <a:pt x="3369" y="25004"/>
                  </a:cubicBezTo>
                  <a:cubicBezTo>
                    <a:pt x="3662" y="24628"/>
                    <a:pt x="4060" y="24481"/>
                    <a:pt x="4562" y="24565"/>
                  </a:cubicBezTo>
                  <a:cubicBezTo>
                    <a:pt x="4813" y="24607"/>
                    <a:pt x="5085" y="24607"/>
                    <a:pt x="5357" y="24628"/>
                  </a:cubicBezTo>
                  <a:cubicBezTo>
                    <a:pt x="5399" y="24356"/>
                    <a:pt x="5420" y="24105"/>
                    <a:pt x="5420" y="23874"/>
                  </a:cubicBezTo>
                  <a:cubicBezTo>
                    <a:pt x="5441" y="22954"/>
                    <a:pt x="5462" y="22054"/>
                    <a:pt x="5441" y="21133"/>
                  </a:cubicBezTo>
                  <a:cubicBezTo>
                    <a:pt x="5441" y="20485"/>
                    <a:pt x="5755" y="19878"/>
                    <a:pt x="5838" y="19250"/>
                  </a:cubicBezTo>
                  <a:cubicBezTo>
                    <a:pt x="5838" y="19188"/>
                    <a:pt x="5880" y="19146"/>
                    <a:pt x="5922" y="19083"/>
                  </a:cubicBezTo>
                  <a:cubicBezTo>
                    <a:pt x="6152" y="18832"/>
                    <a:pt x="6361" y="18560"/>
                    <a:pt x="6612" y="18288"/>
                  </a:cubicBezTo>
                  <a:cubicBezTo>
                    <a:pt x="7345" y="18727"/>
                    <a:pt x="8119" y="18936"/>
                    <a:pt x="8914" y="18978"/>
                  </a:cubicBezTo>
                  <a:cubicBezTo>
                    <a:pt x="8977" y="18874"/>
                    <a:pt x="9019" y="18811"/>
                    <a:pt x="9061" y="18727"/>
                  </a:cubicBezTo>
                  <a:cubicBezTo>
                    <a:pt x="9123" y="18016"/>
                    <a:pt x="9437" y="17367"/>
                    <a:pt x="9730" y="16739"/>
                  </a:cubicBezTo>
                  <a:cubicBezTo>
                    <a:pt x="10169" y="15777"/>
                    <a:pt x="10609" y="14794"/>
                    <a:pt x="11069" y="13852"/>
                  </a:cubicBezTo>
                  <a:cubicBezTo>
                    <a:pt x="11425" y="13120"/>
                    <a:pt x="11864" y="12429"/>
                    <a:pt x="12283" y="11718"/>
                  </a:cubicBezTo>
                  <a:cubicBezTo>
                    <a:pt x="12387" y="11529"/>
                    <a:pt x="12597" y="11341"/>
                    <a:pt x="12743" y="11216"/>
                  </a:cubicBezTo>
                  <a:cubicBezTo>
                    <a:pt x="12869" y="11090"/>
                    <a:pt x="13057" y="11090"/>
                    <a:pt x="13245" y="11174"/>
                  </a:cubicBezTo>
                  <a:cubicBezTo>
                    <a:pt x="13392" y="11237"/>
                    <a:pt x="13580" y="11299"/>
                    <a:pt x="13538" y="11529"/>
                  </a:cubicBezTo>
                  <a:cubicBezTo>
                    <a:pt x="13329" y="11739"/>
                    <a:pt x="13078" y="11927"/>
                    <a:pt x="12952" y="12157"/>
                  </a:cubicBezTo>
                  <a:cubicBezTo>
                    <a:pt x="12597" y="12785"/>
                    <a:pt x="12220" y="13434"/>
                    <a:pt x="11906" y="14103"/>
                  </a:cubicBezTo>
                  <a:cubicBezTo>
                    <a:pt x="11278" y="15484"/>
                    <a:pt x="10672" y="16886"/>
                    <a:pt x="10086" y="18309"/>
                  </a:cubicBezTo>
                  <a:cubicBezTo>
                    <a:pt x="10023" y="18434"/>
                    <a:pt x="9877" y="18602"/>
                    <a:pt x="10023" y="18811"/>
                  </a:cubicBezTo>
                  <a:cubicBezTo>
                    <a:pt x="11174" y="18455"/>
                    <a:pt x="12408" y="18455"/>
                    <a:pt x="13496" y="17974"/>
                  </a:cubicBezTo>
                  <a:cubicBezTo>
                    <a:pt x="13789" y="16865"/>
                    <a:pt x="14271" y="15840"/>
                    <a:pt x="14710" y="14835"/>
                  </a:cubicBezTo>
                  <a:cubicBezTo>
                    <a:pt x="15379" y="13287"/>
                    <a:pt x="16195" y="11822"/>
                    <a:pt x="16991" y="10337"/>
                  </a:cubicBezTo>
                  <a:cubicBezTo>
                    <a:pt x="17095" y="10128"/>
                    <a:pt x="17221" y="9918"/>
                    <a:pt x="17367" y="9751"/>
                  </a:cubicBezTo>
                  <a:cubicBezTo>
                    <a:pt x="17744" y="9395"/>
                    <a:pt x="18079" y="9040"/>
                    <a:pt x="18204" y="8516"/>
                  </a:cubicBezTo>
                  <a:cubicBezTo>
                    <a:pt x="18246" y="8454"/>
                    <a:pt x="18309" y="8391"/>
                    <a:pt x="18392" y="8349"/>
                  </a:cubicBezTo>
                  <a:cubicBezTo>
                    <a:pt x="18497" y="8265"/>
                    <a:pt x="18727" y="8349"/>
                    <a:pt x="18769" y="8454"/>
                  </a:cubicBezTo>
                  <a:cubicBezTo>
                    <a:pt x="18790" y="8516"/>
                    <a:pt x="18811" y="8621"/>
                    <a:pt x="18790" y="8705"/>
                  </a:cubicBezTo>
                  <a:cubicBezTo>
                    <a:pt x="18685" y="9123"/>
                    <a:pt x="18560" y="9563"/>
                    <a:pt x="18183" y="9856"/>
                  </a:cubicBezTo>
                  <a:cubicBezTo>
                    <a:pt x="17828" y="10169"/>
                    <a:pt x="17576" y="10588"/>
                    <a:pt x="17409" y="11006"/>
                  </a:cubicBezTo>
                  <a:cubicBezTo>
                    <a:pt x="16739" y="12471"/>
                    <a:pt x="15986" y="13852"/>
                    <a:pt x="15463" y="15379"/>
                  </a:cubicBezTo>
                  <a:cubicBezTo>
                    <a:pt x="15359" y="15693"/>
                    <a:pt x="15045" y="15944"/>
                    <a:pt x="15338" y="16342"/>
                  </a:cubicBezTo>
                  <a:cubicBezTo>
                    <a:pt x="15379" y="16405"/>
                    <a:pt x="15317" y="16572"/>
                    <a:pt x="15254" y="16677"/>
                  </a:cubicBezTo>
                  <a:cubicBezTo>
                    <a:pt x="15170" y="16886"/>
                    <a:pt x="15107" y="17095"/>
                    <a:pt x="15003" y="17346"/>
                  </a:cubicBezTo>
                  <a:cubicBezTo>
                    <a:pt x="16300" y="17137"/>
                    <a:pt x="18560" y="16049"/>
                    <a:pt x="19543" y="15149"/>
                  </a:cubicBezTo>
                  <a:cubicBezTo>
                    <a:pt x="19501" y="14898"/>
                    <a:pt x="19397" y="14668"/>
                    <a:pt x="19418" y="14459"/>
                  </a:cubicBezTo>
                  <a:cubicBezTo>
                    <a:pt x="19460" y="14040"/>
                    <a:pt x="19522" y="13622"/>
                    <a:pt x="19711" y="13266"/>
                  </a:cubicBezTo>
                  <a:cubicBezTo>
                    <a:pt x="20129" y="12471"/>
                    <a:pt x="20297" y="11613"/>
                    <a:pt x="20569" y="10755"/>
                  </a:cubicBezTo>
                  <a:cubicBezTo>
                    <a:pt x="20673" y="10400"/>
                    <a:pt x="20820" y="10086"/>
                    <a:pt x="20987" y="9814"/>
                  </a:cubicBezTo>
                  <a:cubicBezTo>
                    <a:pt x="21175" y="9521"/>
                    <a:pt x="21322" y="9249"/>
                    <a:pt x="21238" y="8893"/>
                  </a:cubicBezTo>
                  <a:cubicBezTo>
                    <a:pt x="21196" y="8663"/>
                    <a:pt x="21426" y="8454"/>
                    <a:pt x="21719" y="8558"/>
                  </a:cubicBezTo>
                  <a:cubicBezTo>
                    <a:pt x="21824" y="8579"/>
                    <a:pt x="21929" y="8684"/>
                    <a:pt x="21949" y="8789"/>
                  </a:cubicBezTo>
                  <a:cubicBezTo>
                    <a:pt x="22054" y="9228"/>
                    <a:pt x="22138" y="9646"/>
                    <a:pt x="21845" y="10065"/>
                  </a:cubicBezTo>
                  <a:cubicBezTo>
                    <a:pt x="21594" y="10441"/>
                    <a:pt x="21489" y="10860"/>
                    <a:pt x="21385" y="11299"/>
                  </a:cubicBezTo>
                  <a:cubicBezTo>
                    <a:pt x="21217" y="12074"/>
                    <a:pt x="21008" y="12848"/>
                    <a:pt x="20610" y="13538"/>
                  </a:cubicBezTo>
                  <a:cubicBezTo>
                    <a:pt x="20443" y="13894"/>
                    <a:pt x="20297" y="14270"/>
                    <a:pt x="20297" y="14752"/>
                  </a:cubicBezTo>
                  <a:cubicBezTo>
                    <a:pt x="20778" y="14668"/>
                    <a:pt x="21113" y="14438"/>
                    <a:pt x="21426" y="14166"/>
                  </a:cubicBezTo>
                  <a:cubicBezTo>
                    <a:pt x="22012" y="13726"/>
                    <a:pt x="22598" y="13287"/>
                    <a:pt x="23184" y="12848"/>
                  </a:cubicBezTo>
                  <a:cubicBezTo>
                    <a:pt x="23435" y="12638"/>
                    <a:pt x="23686" y="12450"/>
                    <a:pt x="23686" y="12053"/>
                  </a:cubicBezTo>
                  <a:cubicBezTo>
                    <a:pt x="23686" y="11864"/>
                    <a:pt x="23854" y="11697"/>
                    <a:pt x="23958" y="11529"/>
                  </a:cubicBezTo>
                  <a:cubicBezTo>
                    <a:pt x="24105" y="11299"/>
                    <a:pt x="24230" y="11069"/>
                    <a:pt x="24335" y="10860"/>
                  </a:cubicBezTo>
                  <a:cubicBezTo>
                    <a:pt x="24439" y="10651"/>
                    <a:pt x="24544" y="10400"/>
                    <a:pt x="24670" y="10253"/>
                  </a:cubicBezTo>
                  <a:cubicBezTo>
                    <a:pt x="25255" y="9605"/>
                    <a:pt x="25423" y="8809"/>
                    <a:pt x="25486" y="7972"/>
                  </a:cubicBezTo>
                  <a:cubicBezTo>
                    <a:pt x="25506" y="7575"/>
                    <a:pt x="25423" y="7156"/>
                    <a:pt x="25737" y="6801"/>
                  </a:cubicBezTo>
                  <a:cubicBezTo>
                    <a:pt x="25841" y="6696"/>
                    <a:pt x="25820" y="6466"/>
                    <a:pt x="25841" y="6299"/>
                  </a:cubicBezTo>
                  <a:cubicBezTo>
                    <a:pt x="25883" y="6089"/>
                    <a:pt x="25883" y="5880"/>
                    <a:pt x="25904" y="5671"/>
                  </a:cubicBezTo>
                  <a:cubicBezTo>
                    <a:pt x="25925" y="5483"/>
                    <a:pt x="25820" y="5273"/>
                    <a:pt x="25988" y="5127"/>
                  </a:cubicBezTo>
                  <a:cubicBezTo>
                    <a:pt x="26051" y="5127"/>
                    <a:pt x="26113" y="5127"/>
                    <a:pt x="26155" y="5148"/>
                  </a:cubicBezTo>
                  <a:cubicBezTo>
                    <a:pt x="28017" y="5838"/>
                    <a:pt x="29859" y="6508"/>
                    <a:pt x="31700" y="7219"/>
                  </a:cubicBezTo>
                  <a:cubicBezTo>
                    <a:pt x="31951" y="7324"/>
                    <a:pt x="32181" y="7449"/>
                    <a:pt x="32411" y="7617"/>
                  </a:cubicBezTo>
                  <a:cubicBezTo>
                    <a:pt x="34064" y="8621"/>
                    <a:pt x="35466" y="9877"/>
                    <a:pt x="36784" y="11320"/>
                  </a:cubicBezTo>
                  <a:cubicBezTo>
                    <a:pt x="36889" y="11425"/>
                    <a:pt x="36994" y="11529"/>
                    <a:pt x="37077" y="11634"/>
                  </a:cubicBezTo>
                  <a:cubicBezTo>
                    <a:pt x="37663" y="11383"/>
                    <a:pt x="38186" y="11299"/>
                    <a:pt x="38709" y="11341"/>
                  </a:cubicBezTo>
                  <a:cubicBezTo>
                    <a:pt x="38960" y="11383"/>
                    <a:pt x="39170" y="11446"/>
                    <a:pt x="39316" y="11655"/>
                  </a:cubicBezTo>
                  <a:cubicBezTo>
                    <a:pt x="39839" y="12325"/>
                    <a:pt x="40320" y="12973"/>
                    <a:pt x="40153" y="13894"/>
                  </a:cubicBezTo>
                  <a:cubicBezTo>
                    <a:pt x="40132" y="14019"/>
                    <a:pt x="40153" y="14166"/>
                    <a:pt x="40153" y="14333"/>
                  </a:cubicBezTo>
                  <a:cubicBezTo>
                    <a:pt x="40153" y="15212"/>
                    <a:pt x="39944" y="16007"/>
                    <a:pt x="39232" y="16614"/>
                  </a:cubicBezTo>
                  <a:cubicBezTo>
                    <a:pt x="39002" y="16823"/>
                    <a:pt x="38898" y="17074"/>
                    <a:pt x="38898" y="17388"/>
                  </a:cubicBezTo>
                  <a:cubicBezTo>
                    <a:pt x="38919" y="17786"/>
                    <a:pt x="38898" y="18141"/>
                    <a:pt x="38898" y="18539"/>
                  </a:cubicBezTo>
                  <a:cubicBezTo>
                    <a:pt x="38919" y="19062"/>
                    <a:pt x="38814" y="19543"/>
                    <a:pt x="38605" y="20004"/>
                  </a:cubicBezTo>
                  <a:cubicBezTo>
                    <a:pt x="38270" y="20799"/>
                    <a:pt x="37935" y="21573"/>
                    <a:pt x="37621" y="22368"/>
                  </a:cubicBezTo>
                  <a:cubicBezTo>
                    <a:pt x="37538" y="22535"/>
                    <a:pt x="37496" y="22724"/>
                    <a:pt x="37412" y="22996"/>
                  </a:cubicBezTo>
                  <a:lnTo>
                    <a:pt x="38605" y="22996"/>
                  </a:lnTo>
                  <a:cubicBezTo>
                    <a:pt x="38856" y="22996"/>
                    <a:pt x="39107" y="22954"/>
                    <a:pt x="39316" y="23037"/>
                  </a:cubicBezTo>
                  <a:cubicBezTo>
                    <a:pt x="39944" y="23330"/>
                    <a:pt x="40488" y="23309"/>
                    <a:pt x="41074" y="22912"/>
                  </a:cubicBezTo>
                  <a:cubicBezTo>
                    <a:pt x="41157" y="22849"/>
                    <a:pt x="41220" y="22828"/>
                    <a:pt x="41304" y="22786"/>
                  </a:cubicBezTo>
                  <a:cubicBezTo>
                    <a:pt x="41639" y="21908"/>
                    <a:pt x="41890" y="21050"/>
                    <a:pt x="41827" y="20108"/>
                  </a:cubicBezTo>
                  <a:cubicBezTo>
                    <a:pt x="41806" y="19188"/>
                    <a:pt x="41806" y="18288"/>
                    <a:pt x="41827" y="17367"/>
                  </a:cubicBezTo>
                  <a:cubicBezTo>
                    <a:pt x="41848" y="16195"/>
                    <a:pt x="41597" y="15087"/>
                    <a:pt x="41199" y="13998"/>
                  </a:cubicBezTo>
                  <a:cubicBezTo>
                    <a:pt x="40425" y="11864"/>
                    <a:pt x="40425" y="11864"/>
                    <a:pt x="39065" y="10065"/>
                  </a:cubicBezTo>
                  <a:cubicBezTo>
                    <a:pt x="38793" y="9709"/>
                    <a:pt x="38542" y="9353"/>
                    <a:pt x="38270" y="8998"/>
                  </a:cubicBezTo>
                  <a:cubicBezTo>
                    <a:pt x="38082" y="8768"/>
                    <a:pt x="37914" y="8516"/>
                    <a:pt x="37705" y="8307"/>
                  </a:cubicBezTo>
                  <a:cubicBezTo>
                    <a:pt x="36889" y="7512"/>
                    <a:pt x="36073" y="6675"/>
                    <a:pt x="35257" y="5880"/>
                  </a:cubicBezTo>
                  <a:cubicBezTo>
                    <a:pt x="35027" y="5671"/>
                    <a:pt x="34776" y="5483"/>
                    <a:pt x="34483" y="5315"/>
                  </a:cubicBezTo>
                  <a:cubicBezTo>
                    <a:pt x="34043" y="5022"/>
                    <a:pt x="33562" y="4750"/>
                    <a:pt x="33144" y="4436"/>
                  </a:cubicBezTo>
                  <a:cubicBezTo>
                    <a:pt x="32516" y="3976"/>
                    <a:pt x="31888" y="3579"/>
                    <a:pt x="31114" y="3453"/>
                  </a:cubicBezTo>
                  <a:cubicBezTo>
                    <a:pt x="30654" y="3369"/>
                    <a:pt x="30235" y="3244"/>
                    <a:pt x="29817" y="3076"/>
                  </a:cubicBezTo>
                  <a:cubicBezTo>
                    <a:pt x="28959" y="2763"/>
                    <a:pt x="28122" y="2951"/>
                    <a:pt x="27306" y="3139"/>
                  </a:cubicBezTo>
                  <a:cubicBezTo>
                    <a:pt x="26741" y="3265"/>
                    <a:pt x="26218" y="3537"/>
                    <a:pt x="25883" y="4060"/>
                  </a:cubicBezTo>
                  <a:cubicBezTo>
                    <a:pt x="25737" y="4227"/>
                    <a:pt x="25465" y="4164"/>
                    <a:pt x="25360" y="3976"/>
                  </a:cubicBezTo>
                  <a:cubicBezTo>
                    <a:pt x="25297" y="3892"/>
                    <a:pt x="25255" y="3809"/>
                    <a:pt x="25255" y="3746"/>
                  </a:cubicBezTo>
                  <a:cubicBezTo>
                    <a:pt x="25297" y="3181"/>
                    <a:pt x="24900" y="2867"/>
                    <a:pt x="24544" y="2595"/>
                  </a:cubicBezTo>
                  <a:cubicBezTo>
                    <a:pt x="24314" y="2386"/>
                    <a:pt x="24021" y="2198"/>
                    <a:pt x="23728" y="2093"/>
                  </a:cubicBezTo>
                  <a:cubicBezTo>
                    <a:pt x="23205" y="1884"/>
                    <a:pt x="22682" y="1695"/>
                    <a:pt x="22138" y="1570"/>
                  </a:cubicBezTo>
                  <a:cubicBezTo>
                    <a:pt x="21343" y="1382"/>
                    <a:pt x="20610" y="1089"/>
                    <a:pt x="19815" y="1130"/>
                  </a:cubicBezTo>
                  <a:cubicBezTo>
                    <a:pt x="18811" y="1151"/>
                    <a:pt x="17786" y="1089"/>
                    <a:pt x="16802" y="1151"/>
                  </a:cubicBezTo>
                  <a:cubicBezTo>
                    <a:pt x="16112" y="1172"/>
                    <a:pt x="15442" y="1235"/>
                    <a:pt x="14815" y="1444"/>
                  </a:cubicBezTo>
                  <a:cubicBezTo>
                    <a:pt x="13287" y="1967"/>
                    <a:pt x="11864" y="2595"/>
                    <a:pt x="10546" y="3537"/>
                  </a:cubicBezTo>
                  <a:cubicBezTo>
                    <a:pt x="9563" y="4269"/>
                    <a:pt x="8517" y="4918"/>
                    <a:pt x="7491" y="5629"/>
                  </a:cubicBezTo>
                  <a:cubicBezTo>
                    <a:pt x="7261" y="5776"/>
                    <a:pt x="7010" y="5985"/>
                    <a:pt x="6801" y="6173"/>
                  </a:cubicBezTo>
                  <a:cubicBezTo>
                    <a:pt x="6027" y="6947"/>
                    <a:pt x="5211" y="7742"/>
                    <a:pt x="4415" y="8558"/>
                  </a:cubicBezTo>
                  <a:cubicBezTo>
                    <a:pt x="4185" y="8789"/>
                    <a:pt x="3997" y="9040"/>
                    <a:pt x="3830" y="9312"/>
                  </a:cubicBezTo>
                  <a:cubicBezTo>
                    <a:pt x="3014" y="10588"/>
                    <a:pt x="2407" y="11948"/>
                    <a:pt x="1863" y="13371"/>
                  </a:cubicBezTo>
                  <a:cubicBezTo>
                    <a:pt x="1549" y="14145"/>
                    <a:pt x="1382" y="15003"/>
                    <a:pt x="1319" y="15840"/>
                  </a:cubicBezTo>
                  <a:cubicBezTo>
                    <a:pt x="1235" y="16551"/>
                    <a:pt x="1172" y="17263"/>
                    <a:pt x="1047" y="17932"/>
                  </a:cubicBezTo>
                  <a:cubicBezTo>
                    <a:pt x="1005" y="18246"/>
                    <a:pt x="1005" y="18602"/>
                    <a:pt x="1005" y="18916"/>
                  </a:cubicBezTo>
                  <a:lnTo>
                    <a:pt x="1005" y="25109"/>
                  </a:lnTo>
                  <a:cubicBezTo>
                    <a:pt x="1005" y="25841"/>
                    <a:pt x="1026" y="26574"/>
                    <a:pt x="1256" y="27285"/>
                  </a:cubicBezTo>
                  <a:cubicBezTo>
                    <a:pt x="1423" y="27724"/>
                    <a:pt x="1549" y="28164"/>
                    <a:pt x="1654" y="28645"/>
                  </a:cubicBezTo>
                  <a:cubicBezTo>
                    <a:pt x="1716" y="28896"/>
                    <a:pt x="1758" y="29168"/>
                    <a:pt x="1758" y="29419"/>
                  </a:cubicBezTo>
                  <a:cubicBezTo>
                    <a:pt x="1779" y="29817"/>
                    <a:pt x="1758" y="30172"/>
                    <a:pt x="1779" y="30570"/>
                  </a:cubicBezTo>
                  <a:cubicBezTo>
                    <a:pt x="1821" y="30968"/>
                    <a:pt x="1947" y="31323"/>
                    <a:pt x="2407" y="31407"/>
                  </a:cubicBezTo>
                  <a:cubicBezTo>
                    <a:pt x="2532" y="31428"/>
                    <a:pt x="2700" y="31512"/>
                    <a:pt x="2804" y="31595"/>
                  </a:cubicBezTo>
                  <a:cubicBezTo>
                    <a:pt x="3432" y="32014"/>
                    <a:pt x="4102" y="32223"/>
                    <a:pt x="4897" y="32139"/>
                  </a:cubicBezTo>
                  <a:cubicBezTo>
                    <a:pt x="5085" y="32118"/>
                    <a:pt x="5315" y="32202"/>
                    <a:pt x="5462" y="32307"/>
                  </a:cubicBezTo>
                  <a:cubicBezTo>
                    <a:pt x="5838" y="32579"/>
                    <a:pt x="6278" y="32641"/>
                    <a:pt x="6717" y="32662"/>
                  </a:cubicBezTo>
                  <a:cubicBezTo>
                    <a:pt x="7282" y="32662"/>
                    <a:pt x="7847" y="32683"/>
                    <a:pt x="8391" y="32683"/>
                  </a:cubicBezTo>
                  <a:cubicBezTo>
                    <a:pt x="8537" y="32683"/>
                    <a:pt x="8705" y="32725"/>
                    <a:pt x="8747" y="32474"/>
                  </a:cubicBezTo>
                  <a:cubicBezTo>
                    <a:pt x="7889" y="31700"/>
                    <a:pt x="7177" y="30696"/>
                    <a:pt x="6633" y="29607"/>
                  </a:cubicBezTo>
                  <a:close/>
                  <a:moveTo>
                    <a:pt x="38249" y="43438"/>
                  </a:moveTo>
                  <a:cubicBezTo>
                    <a:pt x="38144" y="42999"/>
                    <a:pt x="37977" y="42664"/>
                    <a:pt x="37977" y="42329"/>
                  </a:cubicBezTo>
                  <a:cubicBezTo>
                    <a:pt x="37977" y="41848"/>
                    <a:pt x="37831" y="41450"/>
                    <a:pt x="37642" y="41074"/>
                  </a:cubicBezTo>
                  <a:cubicBezTo>
                    <a:pt x="37454" y="40676"/>
                    <a:pt x="37245" y="40279"/>
                    <a:pt x="37140" y="39839"/>
                  </a:cubicBezTo>
                  <a:cubicBezTo>
                    <a:pt x="36994" y="39316"/>
                    <a:pt x="36805" y="38835"/>
                    <a:pt x="36575" y="38374"/>
                  </a:cubicBezTo>
                  <a:cubicBezTo>
                    <a:pt x="36261" y="37747"/>
                    <a:pt x="35947" y="37119"/>
                    <a:pt x="35634" y="36470"/>
                  </a:cubicBezTo>
                  <a:cubicBezTo>
                    <a:pt x="35236" y="35654"/>
                    <a:pt x="34838" y="34817"/>
                    <a:pt x="34253" y="34106"/>
                  </a:cubicBezTo>
                  <a:cubicBezTo>
                    <a:pt x="34148" y="33981"/>
                    <a:pt x="34064" y="33813"/>
                    <a:pt x="33981" y="33667"/>
                  </a:cubicBezTo>
                  <a:cubicBezTo>
                    <a:pt x="33332" y="32307"/>
                    <a:pt x="32453" y="31072"/>
                    <a:pt x="31365" y="30026"/>
                  </a:cubicBezTo>
                  <a:cubicBezTo>
                    <a:pt x="31240" y="29900"/>
                    <a:pt x="31051" y="29775"/>
                    <a:pt x="30884" y="29628"/>
                  </a:cubicBezTo>
                  <a:cubicBezTo>
                    <a:pt x="29608" y="30340"/>
                    <a:pt x="28352" y="31051"/>
                    <a:pt x="27055" y="31784"/>
                  </a:cubicBezTo>
                  <a:lnTo>
                    <a:pt x="27055" y="33039"/>
                  </a:lnTo>
                  <a:cubicBezTo>
                    <a:pt x="27076" y="33541"/>
                    <a:pt x="26992" y="33981"/>
                    <a:pt x="26574" y="34315"/>
                  </a:cubicBezTo>
                  <a:cubicBezTo>
                    <a:pt x="26364" y="34922"/>
                    <a:pt x="25883" y="34964"/>
                    <a:pt x="25360" y="34859"/>
                  </a:cubicBezTo>
                  <a:cubicBezTo>
                    <a:pt x="24962" y="34797"/>
                    <a:pt x="24565" y="34629"/>
                    <a:pt x="24209" y="34441"/>
                  </a:cubicBezTo>
                  <a:cubicBezTo>
                    <a:pt x="24000" y="34336"/>
                    <a:pt x="23854" y="34127"/>
                    <a:pt x="23833" y="33876"/>
                  </a:cubicBezTo>
                  <a:cubicBezTo>
                    <a:pt x="23812" y="33688"/>
                    <a:pt x="23749" y="33499"/>
                    <a:pt x="23707" y="33311"/>
                  </a:cubicBezTo>
                  <a:cubicBezTo>
                    <a:pt x="22556" y="33604"/>
                    <a:pt x="21489" y="33897"/>
                    <a:pt x="20401" y="34190"/>
                  </a:cubicBezTo>
                  <a:cubicBezTo>
                    <a:pt x="20380" y="34336"/>
                    <a:pt x="20359" y="34420"/>
                    <a:pt x="20359" y="34504"/>
                  </a:cubicBezTo>
                  <a:cubicBezTo>
                    <a:pt x="20380" y="36282"/>
                    <a:pt x="20401" y="38019"/>
                    <a:pt x="20443" y="39797"/>
                  </a:cubicBezTo>
                  <a:cubicBezTo>
                    <a:pt x="20443" y="40299"/>
                    <a:pt x="20401" y="40802"/>
                    <a:pt x="20338" y="41304"/>
                  </a:cubicBezTo>
                  <a:cubicBezTo>
                    <a:pt x="20192" y="42183"/>
                    <a:pt x="19962" y="43082"/>
                    <a:pt x="19711" y="43961"/>
                  </a:cubicBezTo>
                  <a:cubicBezTo>
                    <a:pt x="19606" y="44317"/>
                    <a:pt x="19564" y="44652"/>
                    <a:pt x="19522" y="44986"/>
                  </a:cubicBezTo>
                  <a:cubicBezTo>
                    <a:pt x="19418" y="45740"/>
                    <a:pt x="19501" y="46514"/>
                    <a:pt x="19229" y="47267"/>
                  </a:cubicBezTo>
                  <a:cubicBezTo>
                    <a:pt x="19083" y="47706"/>
                    <a:pt x="19146" y="48188"/>
                    <a:pt x="19229" y="48669"/>
                  </a:cubicBezTo>
                  <a:cubicBezTo>
                    <a:pt x="19732" y="48857"/>
                    <a:pt x="20192" y="48732"/>
                    <a:pt x="20652" y="48669"/>
                  </a:cubicBezTo>
                  <a:cubicBezTo>
                    <a:pt x="20987" y="48627"/>
                    <a:pt x="21343" y="48543"/>
                    <a:pt x="21698" y="48543"/>
                  </a:cubicBezTo>
                  <a:cubicBezTo>
                    <a:pt x="22347" y="48564"/>
                    <a:pt x="22975" y="48439"/>
                    <a:pt x="23623" y="48313"/>
                  </a:cubicBezTo>
                  <a:cubicBezTo>
                    <a:pt x="24146" y="48209"/>
                    <a:pt x="24670" y="48083"/>
                    <a:pt x="25193" y="48020"/>
                  </a:cubicBezTo>
                  <a:cubicBezTo>
                    <a:pt x="27411" y="47727"/>
                    <a:pt x="29566" y="47141"/>
                    <a:pt x="31763" y="46639"/>
                  </a:cubicBezTo>
                  <a:cubicBezTo>
                    <a:pt x="33541" y="46242"/>
                    <a:pt x="35215" y="45489"/>
                    <a:pt x="36826" y="44652"/>
                  </a:cubicBezTo>
                  <a:cubicBezTo>
                    <a:pt x="37349" y="44338"/>
                    <a:pt x="37872" y="43940"/>
                    <a:pt x="38249" y="43438"/>
                  </a:cubicBezTo>
                  <a:close/>
                  <a:moveTo>
                    <a:pt x="38458" y="40299"/>
                  </a:moveTo>
                  <a:cubicBezTo>
                    <a:pt x="38772" y="40258"/>
                    <a:pt x="38919" y="40237"/>
                    <a:pt x="39107" y="40195"/>
                  </a:cubicBezTo>
                  <a:cubicBezTo>
                    <a:pt x="40655" y="40174"/>
                    <a:pt x="42162" y="40132"/>
                    <a:pt x="43710" y="40132"/>
                  </a:cubicBezTo>
                  <a:cubicBezTo>
                    <a:pt x="44421" y="40132"/>
                    <a:pt x="45091" y="40341"/>
                    <a:pt x="45761" y="40592"/>
                  </a:cubicBezTo>
                  <a:cubicBezTo>
                    <a:pt x="46556" y="40906"/>
                    <a:pt x="47351" y="41199"/>
                    <a:pt x="47916" y="41869"/>
                  </a:cubicBezTo>
                  <a:cubicBezTo>
                    <a:pt x="47978" y="41932"/>
                    <a:pt x="48083" y="41952"/>
                    <a:pt x="48167" y="42015"/>
                  </a:cubicBezTo>
                  <a:cubicBezTo>
                    <a:pt x="48397" y="42141"/>
                    <a:pt x="48439" y="42350"/>
                    <a:pt x="48502" y="42580"/>
                  </a:cubicBezTo>
                  <a:cubicBezTo>
                    <a:pt x="48606" y="43375"/>
                    <a:pt x="48292" y="44066"/>
                    <a:pt x="48209" y="44840"/>
                  </a:cubicBezTo>
                  <a:cubicBezTo>
                    <a:pt x="48209" y="44945"/>
                    <a:pt x="48104" y="45049"/>
                    <a:pt x="48020" y="45154"/>
                  </a:cubicBezTo>
                  <a:cubicBezTo>
                    <a:pt x="47183" y="46200"/>
                    <a:pt x="46179" y="46995"/>
                    <a:pt x="45070" y="47769"/>
                  </a:cubicBezTo>
                  <a:cubicBezTo>
                    <a:pt x="44421" y="47937"/>
                    <a:pt x="43836" y="48292"/>
                    <a:pt x="43312" y="48732"/>
                  </a:cubicBezTo>
                  <a:lnTo>
                    <a:pt x="43166" y="48815"/>
                  </a:lnTo>
                  <a:cubicBezTo>
                    <a:pt x="42622" y="49025"/>
                    <a:pt x="42099" y="49276"/>
                    <a:pt x="41639" y="49673"/>
                  </a:cubicBezTo>
                  <a:cubicBezTo>
                    <a:pt x="41513" y="49778"/>
                    <a:pt x="41325" y="49820"/>
                    <a:pt x="41178" y="49924"/>
                  </a:cubicBezTo>
                  <a:cubicBezTo>
                    <a:pt x="40425" y="50322"/>
                    <a:pt x="39630" y="50657"/>
                    <a:pt x="38877" y="51054"/>
                  </a:cubicBezTo>
                  <a:cubicBezTo>
                    <a:pt x="38165" y="51431"/>
                    <a:pt x="37391" y="51598"/>
                    <a:pt x="36638" y="51870"/>
                  </a:cubicBezTo>
                  <a:cubicBezTo>
                    <a:pt x="36596" y="51891"/>
                    <a:pt x="36554" y="51891"/>
                    <a:pt x="36470" y="51891"/>
                  </a:cubicBezTo>
                  <a:cubicBezTo>
                    <a:pt x="35968" y="51849"/>
                    <a:pt x="35550" y="52017"/>
                    <a:pt x="35110" y="52184"/>
                  </a:cubicBezTo>
                  <a:cubicBezTo>
                    <a:pt x="34629" y="52331"/>
                    <a:pt x="34148" y="52435"/>
                    <a:pt x="33667" y="52582"/>
                  </a:cubicBezTo>
                  <a:cubicBezTo>
                    <a:pt x="33269" y="52686"/>
                    <a:pt x="32851" y="52749"/>
                    <a:pt x="32453" y="52895"/>
                  </a:cubicBezTo>
                  <a:cubicBezTo>
                    <a:pt x="31867" y="53063"/>
                    <a:pt x="31281" y="53251"/>
                    <a:pt x="30654" y="53251"/>
                  </a:cubicBezTo>
                  <a:cubicBezTo>
                    <a:pt x="30340" y="53251"/>
                    <a:pt x="30026" y="53356"/>
                    <a:pt x="29712" y="53460"/>
                  </a:cubicBezTo>
                  <a:cubicBezTo>
                    <a:pt x="28624" y="53837"/>
                    <a:pt x="27494" y="53984"/>
                    <a:pt x="26343" y="54046"/>
                  </a:cubicBezTo>
                  <a:cubicBezTo>
                    <a:pt x="26176" y="54046"/>
                    <a:pt x="26030" y="54046"/>
                    <a:pt x="25904" y="54088"/>
                  </a:cubicBezTo>
                  <a:cubicBezTo>
                    <a:pt x="25486" y="54276"/>
                    <a:pt x="25046" y="54256"/>
                    <a:pt x="24586" y="54297"/>
                  </a:cubicBezTo>
                  <a:cubicBezTo>
                    <a:pt x="24272" y="54318"/>
                    <a:pt x="23958" y="54381"/>
                    <a:pt x="23623" y="54423"/>
                  </a:cubicBezTo>
                  <a:cubicBezTo>
                    <a:pt x="23289" y="54486"/>
                    <a:pt x="22912" y="54569"/>
                    <a:pt x="22577" y="54569"/>
                  </a:cubicBezTo>
                  <a:lnTo>
                    <a:pt x="15861" y="54569"/>
                  </a:lnTo>
                  <a:cubicBezTo>
                    <a:pt x="15631" y="54569"/>
                    <a:pt x="15379" y="54590"/>
                    <a:pt x="15149" y="54507"/>
                  </a:cubicBezTo>
                  <a:cubicBezTo>
                    <a:pt x="14229" y="54276"/>
                    <a:pt x="13287" y="54276"/>
                    <a:pt x="12387" y="54046"/>
                  </a:cubicBezTo>
                  <a:cubicBezTo>
                    <a:pt x="11655" y="53837"/>
                    <a:pt x="11153" y="53377"/>
                    <a:pt x="10672" y="52854"/>
                  </a:cubicBezTo>
                  <a:cubicBezTo>
                    <a:pt x="10358" y="52498"/>
                    <a:pt x="10462" y="52079"/>
                    <a:pt x="10441" y="51682"/>
                  </a:cubicBezTo>
                  <a:lnTo>
                    <a:pt x="10441" y="51431"/>
                  </a:lnTo>
                  <a:cubicBezTo>
                    <a:pt x="10400" y="51012"/>
                    <a:pt x="10546" y="50699"/>
                    <a:pt x="10839" y="50385"/>
                  </a:cubicBezTo>
                  <a:cubicBezTo>
                    <a:pt x="11258" y="49966"/>
                    <a:pt x="11676" y="49548"/>
                    <a:pt x="11969" y="49025"/>
                  </a:cubicBezTo>
                  <a:cubicBezTo>
                    <a:pt x="12094" y="48815"/>
                    <a:pt x="12304" y="48606"/>
                    <a:pt x="12513" y="48460"/>
                  </a:cubicBezTo>
                  <a:cubicBezTo>
                    <a:pt x="13392" y="47978"/>
                    <a:pt x="13978" y="47141"/>
                    <a:pt x="14856" y="46618"/>
                  </a:cubicBezTo>
                  <a:cubicBezTo>
                    <a:pt x="15170" y="46430"/>
                    <a:pt x="15442" y="46242"/>
                    <a:pt x="15777" y="46116"/>
                  </a:cubicBezTo>
                  <a:cubicBezTo>
                    <a:pt x="16070" y="46012"/>
                    <a:pt x="16405" y="45886"/>
                    <a:pt x="16635" y="45677"/>
                  </a:cubicBezTo>
                  <a:cubicBezTo>
                    <a:pt x="17012" y="45363"/>
                    <a:pt x="17409" y="45112"/>
                    <a:pt x="17848" y="44945"/>
                  </a:cubicBezTo>
                  <a:cubicBezTo>
                    <a:pt x="18497" y="44673"/>
                    <a:pt x="18706" y="44128"/>
                    <a:pt x="18727" y="43438"/>
                  </a:cubicBezTo>
                  <a:cubicBezTo>
                    <a:pt x="18602" y="43480"/>
                    <a:pt x="18518" y="43480"/>
                    <a:pt x="18455" y="43501"/>
                  </a:cubicBezTo>
                  <a:cubicBezTo>
                    <a:pt x="16384" y="44442"/>
                    <a:pt x="14438" y="45614"/>
                    <a:pt x="12638" y="46995"/>
                  </a:cubicBezTo>
                  <a:cubicBezTo>
                    <a:pt x="12534" y="47079"/>
                    <a:pt x="12450" y="47162"/>
                    <a:pt x="12387" y="47246"/>
                  </a:cubicBezTo>
                  <a:cubicBezTo>
                    <a:pt x="11760" y="47811"/>
                    <a:pt x="11132" y="48397"/>
                    <a:pt x="10462" y="48941"/>
                  </a:cubicBezTo>
                  <a:cubicBezTo>
                    <a:pt x="9186" y="50008"/>
                    <a:pt x="8245" y="51284"/>
                    <a:pt x="7638" y="52833"/>
                  </a:cubicBezTo>
                  <a:cubicBezTo>
                    <a:pt x="7261" y="53879"/>
                    <a:pt x="7470" y="54193"/>
                    <a:pt x="8265" y="54904"/>
                  </a:cubicBezTo>
                  <a:cubicBezTo>
                    <a:pt x="8349" y="54967"/>
                    <a:pt x="8475" y="55030"/>
                    <a:pt x="8579" y="55051"/>
                  </a:cubicBezTo>
                  <a:cubicBezTo>
                    <a:pt x="9102" y="55239"/>
                    <a:pt x="9625" y="55469"/>
                    <a:pt x="10190" y="55553"/>
                  </a:cubicBezTo>
                  <a:cubicBezTo>
                    <a:pt x="12346" y="55929"/>
                    <a:pt x="14543" y="56264"/>
                    <a:pt x="16739" y="56306"/>
                  </a:cubicBezTo>
                  <a:cubicBezTo>
                    <a:pt x="17221" y="56306"/>
                    <a:pt x="17681" y="56369"/>
                    <a:pt x="18162" y="56390"/>
                  </a:cubicBezTo>
                  <a:cubicBezTo>
                    <a:pt x="19041" y="56452"/>
                    <a:pt x="19920" y="56473"/>
                    <a:pt x="20799" y="56327"/>
                  </a:cubicBezTo>
                  <a:cubicBezTo>
                    <a:pt x="21531" y="56222"/>
                    <a:pt x="22263" y="56160"/>
                    <a:pt x="22996" y="56118"/>
                  </a:cubicBezTo>
                  <a:cubicBezTo>
                    <a:pt x="24774" y="56013"/>
                    <a:pt x="26511" y="55699"/>
                    <a:pt x="28227" y="55281"/>
                  </a:cubicBezTo>
                  <a:cubicBezTo>
                    <a:pt x="30026" y="54862"/>
                    <a:pt x="31805" y="54318"/>
                    <a:pt x="33583" y="53816"/>
                  </a:cubicBezTo>
                  <a:cubicBezTo>
                    <a:pt x="35717" y="53272"/>
                    <a:pt x="37747" y="52519"/>
                    <a:pt x="39797" y="51724"/>
                  </a:cubicBezTo>
                  <a:cubicBezTo>
                    <a:pt x="41262" y="51159"/>
                    <a:pt x="42643" y="50468"/>
                    <a:pt x="44003" y="49715"/>
                  </a:cubicBezTo>
                  <a:cubicBezTo>
                    <a:pt x="44673" y="49318"/>
                    <a:pt x="45363" y="48899"/>
                    <a:pt x="46074" y="48543"/>
                  </a:cubicBezTo>
                  <a:cubicBezTo>
                    <a:pt x="46849" y="48125"/>
                    <a:pt x="47539" y="47539"/>
                    <a:pt x="48167" y="46953"/>
                  </a:cubicBezTo>
                  <a:cubicBezTo>
                    <a:pt x="48732" y="46388"/>
                    <a:pt x="49318" y="45823"/>
                    <a:pt x="49966" y="45405"/>
                  </a:cubicBezTo>
                  <a:cubicBezTo>
                    <a:pt x="50468" y="45070"/>
                    <a:pt x="50887" y="44693"/>
                    <a:pt x="51305" y="44275"/>
                  </a:cubicBezTo>
                  <a:cubicBezTo>
                    <a:pt x="51724" y="43856"/>
                    <a:pt x="51745" y="43354"/>
                    <a:pt x="51577" y="42810"/>
                  </a:cubicBezTo>
                  <a:cubicBezTo>
                    <a:pt x="51347" y="41932"/>
                    <a:pt x="50950" y="41157"/>
                    <a:pt x="50113" y="40718"/>
                  </a:cubicBezTo>
                  <a:cubicBezTo>
                    <a:pt x="49903" y="40613"/>
                    <a:pt x="49736" y="40467"/>
                    <a:pt x="49527" y="40383"/>
                  </a:cubicBezTo>
                  <a:cubicBezTo>
                    <a:pt x="48815" y="40111"/>
                    <a:pt x="48083" y="39881"/>
                    <a:pt x="47351" y="39630"/>
                  </a:cubicBezTo>
                  <a:cubicBezTo>
                    <a:pt x="46514" y="39316"/>
                    <a:pt x="45656" y="39149"/>
                    <a:pt x="44756" y="39149"/>
                  </a:cubicBezTo>
                  <a:cubicBezTo>
                    <a:pt x="43584" y="39149"/>
                    <a:pt x="42413" y="39149"/>
                    <a:pt x="41220" y="39128"/>
                  </a:cubicBezTo>
                  <a:cubicBezTo>
                    <a:pt x="40467" y="39128"/>
                    <a:pt x="39693" y="39107"/>
                    <a:pt x="38919" y="39107"/>
                  </a:cubicBezTo>
                  <a:cubicBezTo>
                    <a:pt x="38647" y="39107"/>
                    <a:pt x="38333" y="39065"/>
                    <a:pt x="38082" y="39421"/>
                  </a:cubicBezTo>
                  <a:cubicBezTo>
                    <a:pt x="38228" y="39714"/>
                    <a:pt x="38333" y="39986"/>
                    <a:pt x="38458" y="40299"/>
                  </a:cubicBezTo>
                  <a:close/>
                  <a:moveTo>
                    <a:pt x="37098" y="50636"/>
                  </a:moveTo>
                  <a:cubicBezTo>
                    <a:pt x="37642" y="50657"/>
                    <a:pt x="38082" y="50510"/>
                    <a:pt x="38479" y="50238"/>
                  </a:cubicBezTo>
                  <a:cubicBezTo>
                    <a:pt x="39274" y="49778"/>
                    <a:pt x="40069" y="49401"/>
                    <a:pt x="40906" y="49046"/>
                  </a:cubicBezTo>
                  <a:cubicBezTo>
                    <a:pt x="41053" y="48983"/>
                    <a:pt x="41178" y="48920"/>
                    <a:pt x="41283" y="48774"/>
                  </a:cubicBezTo>
                  <a:cubicBezTo>
                    <a:pt x="41597" y="48418"/>
                    <a:pt x="42036" y="48230"/>
                    <a:pt x="42476" y="48083"/>
                  </a:cubicBezTo>
                  <a:cubicBezTo>
                    <a:pt x="42768" y="47978"/>
                    <a:pt x="42999" y="47811"/>
                    <a:pt x="43250" y="47644"/>
                  </a:cubicBezTo>
                  <a:cubicBezTo>
                    <a:pt x="43836" y="47225"/>
                    <a:pt x="44442" y="46807"/>
                    <a:pt x="45091" y="46472"/>
                  </a:cubicBezTo>
                  <a:cubicBezTo>
                    <a:pt x="45781" y="46116"/>
                    <a:pt x="46305" y="45551"/>
                    <a:pt x="46870" y="45028"/>
                  </a:cubicBezTo>
                  <a:cubicBezTo>
                    <a:pt x="47330" y="44610"/>
                    <a:pt x="47351" y="43982"/>
                    <a:pt x="47644" y="43459"/>
                  </a:cubicBezTo>
                  <a:cubicBezTo>
                    <a:pt x="47686" y="43354"/>
                    <a:pt x="47665" y="43187"/>
                    <a:pt x="47644" y="43040"/>
                  </a:cubicBezTo>
                  <a:cubicBezTo>
                    <a:pt x="47560" y="42685"/>
                    <a:pt x="47351" y="42413"/>
                    <a:pt x="47037" y="42204"/>
                  </a:cubicBezTo>
                  <a:cubicBezTo>
                    <a:pt x="46556" y="41890"/>
                    <a:pt x="46033" y="41722"/>
                    <a:pt x="45509" y="41513"/>
                  </a:cubicBezTo>
                  <a:cubicBezTo>
                    <a:pt x="44714" y="41157"/>
                    <a:pt x="43898" y="41011"/>
                    <a:pt x="43040" y="41011"/>
                  </a:cubicBezTo>
                  <a:cubicBezTo>
                    <a:pt x="41911" y="41011"/>
                    <a:pt x="40802" y="40948"/>
                    <a:pt x="39693" y="40927"/>
                  </a:cubicBezTo>
                  <a:lnTo>
                    <a:pt x="38856" y="40927"/>
                  </a:lnTo>
                  <a:cubicBezTo>
                    <a:pt x="38919" y="41220"/>
                    <a:pt x="39002" y="41471"/>
                    <a:pt x="39065" y="41680"/>
                  </a:cubicBezTo>
                  <a:cubicBezTo>
                    <a:pt x="39274" y="41827"/>
                    <a:pt x="39421" y="41932"/>
                    <a:pt x="39588" y="41994"/>
                  </a:cubicBezTo>
                  <a:cubicBezTo>
                    <a:pt x="39588" y="42496"/>
                    <a:pt x="39609" y="42936"/>
                    <a:pt x="39546" y="43354"/>
                  </a:cubicBezTo>
                  <a:cubicBezTo>
                    <a:pt x="39525" y="43564"/>
                    <a:pt x="39421" y="43815"/>
                    <a:pt x="39253" y="43982"/>
                  </a:cubicBezTo>
                  <a:cubicBezTo>
                    <a:pt x="38667" y="44673"/>
                    <a:pt x="37977" y="45300"/>
                    <a:pt x="37140" y="45698"/>
                  </a:cubicBezTo>
                  <a:cubicBezTo>
                    <a:pt x="36742" y="45886"/>
                    <a:pt x="36324" y="46053"/>
                    <a:pt x="35947" y="46242"/>
                  </a:cubicBezTo>
                  <a:cubicBezTo>
                    <a:pt x="35780" y="46325"/>
                    <a:pt x="35592" y="46325"/>
                    <a:pt x="35550" y="46597"/>
                  </a:cubicBezTo>
                  <a:cubicBezTo>
                    <a:pt x="35634" y="46702"/>
                    <a:pt x="35696" y="46869"/>
                    <a:pt x="35780" y="46995"/>
                  </a:cubicBezTo>
                  <a:cubicBezTo>
                    <a:pt x="36094" y="47623"/>
                    <a:pt x="36491" y="48167"/>
                    <a:pt x="36596" y="48899"/>
                  </a:cubicBezTo>
                  <a:cubicBezTo>
                    <a:pt x="36701" y="49506"/>
                    <a:pt x="36931" y="50071"/>
                    <a:pt x="37098" y="50636"/>
                  </a:cubicBezTo>
                  <a:close/>
                  <a:moveTo>
                    <a:pt x="18225" y="45530"/>
                  </a:moveTo>
                  <a:cubicBezTo>
                    <a:pt x="17890" y="45677"/>
                    <a:pt x="17576" y="45802"/>
                    <a:pt x="17346" y="46053"/>
                  </a:cubicBezTo>
                  <a:cubicBezTo>
                    <a:pt x="17012" y="46451"/>
                    <a:pt x="16572" y="46660"/>
                    <a:pt x="16091" y="46849"/>
                  </a:cubicBezTo>
                  <a:cubicBezTo>
                    <a:pt x="15903" y="46932"/>
                    <a:pt x="15693" y="46995"/>
                    <a:pt x="15547" y="47141"/>
                  </a:cubicBezTo>
                  <a:cubicBezTo>
                    <a:pt x="14940" y="47665"/>
                    <a:pt x="14271" y="48083"/>
                    <a:pt x="13747" y="48669"/>
                  </a:cubicBezTo>
                  <a:cubicBezTo>
                    <a:pt x="13601" y="48836"/>
                    <a:pt x="13392" y="48920"/>
                    <a:pt x="13245" y="49046"/>
                  </a:cubicBezTo>
                  <a:cubicBezTo>
                    <a:pt x="12492" y="49652"/>
                    <a:pt x="11969" y="50489"/>
                    <a:pt x="11467" y="51284"/>
                  </a:cubicBezTo>
                  <a:cubicBezTo>
                    <a:pt x="11362" y="51473"/>
                    <a:pt x="11341" y="51870"/>
                    <a:pt x="11467" y="52059"/>
                  </a:cubicBezTo>
                  <a:cubicBezTo>
                    <a:pt x="11760" y="52519"/>
                    <a:pt x="12074" y="52958"/>
                    <a:pt x="12659" y="53126"/>
                  </a:cubicBezTo>
                  <a:cubicBezTo>
                    <a:pt x="13371" y="53314"/>
                    <a:pt x="14103" y="53356"/>
                    <a:pt x="14835" y="53523"/>
                  </a:cubicBezTo>
                  <a:cubicBezTo>
                    <a:pt x="15338" y="53628"/>
                    <a:pt x="15840" y="53649"/>
                    <a:pt x="16321" y="53649"/>
                  </a:cubicBezTo>
                  <a:cubicBezTo>
                    <a:pt x="18267" y="53649"/>
                    <a:pt x="20234" y="53628"/>
                    <a:pt x="22159" y="53649"/>
                  </a:cubicBezTo>
                  <a:cubicBezTo>
                    <a:pt x="23163" y="53670"/>
                    <a:pt x="24063" y="53335"/>
                    <a:pt x="25088" y="53272"/>
                  </a:cubicBezTo>
                  <a:lnTo>
                    <a:pt x="25088" y="51912"/>
                  </a:lnTo>
                  <a:cubicBezTo>
                    <a:pt x="25088" y="51452"/>
                    <a:pt x="25109" y="50971"/>
                    <a:pt x="25109" y="50510"/>
                  </a:cubicBezTo>
                  <a:cubicBezTo>
                    <a:pt x="25109" y="50092"/>
                    <a:pt x="25193" y="49652"/>
                    <a:pt x="25046" y="49171"/>
                  </a:cubicBezTo>
                  <a:cubicBezTo>
                    <a:pt x="24690" y="49234"/>
                    <a:pt x="24418" y="49255"/>
                    <a:pt x="24146" y="49297"/>
                  </a:cubicBezTo>
                  <a:cubicBezTo>
                    <a:pt x="23644" y="49380"/>
                    <a:pt x="23163" y="49548"/>
                    <a:pt x="22682" y="49548"/>
                  </a:cubicBezTo>
                  <a:cubicBezTo>
                    <a:pt x="21845" y="49548"/>
                    <a:pt x="21029" y="49694"/>
                    <a:pt x="20234" y="49799"/>
                  </a:cubicBezTo>
                  <a:cubicBezTo>
                    <a:pt x="19836" y="49862"/>
                    <a:pt x="19418" y="49862"/>
                    <a:pt x="18999" y="49820"/>
                  </a:cubicBezTo>
                  <a:cubicBezTo>
                    <a:pt x="18518" y="49778"/>
                    <a:pt x="18162" y="49401"/>
                    <a:pt x="18162" y="48962"/>
                  </a:cubicBezTo>
                  <a:cubicBezTo>
                    <a:pt x="18141" y="48146"/>
                    <a:pt x="18037" y="47309"/>
                    <a:pt x="18351" y="46514"/>
                  </a:cubicBezTo>
                  <a:cubicBezTo>
                    <a:pt x="18372" y="46221"/>
                    <a:pt x="18413" y="45907"/>
                    <a:pt x="18225" y="45530"/>
                  </a:cubicBezTo>
                  <a:close/>
                  <a:moveTo>
                    <a:pt x="32913" y="30235"/>
                  </a:moveTo>
                  <a:cubicBezTo>
                    <a:pt x="33688" y="31302"/>
                    <a:pt x="34378" y="32202"/>
                    <a:pt x="34880" y="33227"/>
                  </a:cubicBezTo>
                  <a:cubicBezTo>
                    <a:pt x="34943" y="33374"/>
                    <a:pt x="35048" y="33541"/>
                    <a:pt x="35152" y="33667"/>
                  </a:cubicBezTo>
                  <a:cubicBezTo>
                    <a:pt x="35654" y="34273"/>
                    <a:pt x="36031" y="34922"/>
                    <a:pt x="36366" y="35634"/>
                  </a:cubicBezTo>
                  <a:cubicBezTo>
                    <a:pt x="36763" y="36429"/>
                    <a:pt x="37182" y="37245"/>
                    <a:pt x="37600" y="38061"/>
                  </a:cubicBezTo>
                  <a:cubicBezTo>
                    <a:pt x="37663" y="38249"/>
                    <a:pt x="37810" y="38395"/>
                    <a:pt x="37935" y="38584"/>
                  </a:cubicBezTo>
                  <a:cubicBezTo>
                    <a:pt x="38500" y="38270"/>
                    <a:pt x="39107" y="38291"/>
                    <a:pt x="39693" y="38270"/>
                  </a:cubicBezTo>
                  <a:cubicBezTo>
                    <a:pt x="41220" y="38228"/>
                    <a:pt x="42748" y="38228"/>
                    <a:pt x="44296" y="38228"/>
                  </a:cubicBezTo>
                  <a:cubicBezTo>
                    <a:pt x="44568" y="38228"/>
                    <a:pt x="44861" y="38207"/>
                    <a:pt x="45196" y="38207"/>
                  </a:cubicBezTo>
                  <a:cubicBezTo>
                    <a:pt x="45196" y="37789"/>
                    <a:pt x="45237" y="37391"/>
                    <a:pt x="45196" y="37035"/>
                  </a:cubicBezTo>
                  <a:cubicBezTo>
                    <a:pt x="45154" y="36408"/>
                    <a:pt x="44840" y="35885"/>
                    <a:pt x="44359" y="35550"/>
                  </a:cubicBezTo>
                  <a:cubicBezTo>
                    <a:pt x="43836" y="35152"/>
                    <a:pt x="43396" y="34713"/>
                    <a:pt x="42894" y="34253"/>
                  </a:cubicBezTo>
                  <a:cubicBezTo>
                    <a:pt x="42643" y="34022"/>
                    <a:pt x="42350" y="33771"/>
                    <a:pt x="42036" y="33667"/>
                  </a:cubicBezTo>
                  <a:cubicBezTo>
                    <a:pt x="41304" y="33395"/>
                    <a:pt x="40676" y="32976"/>
                    <a:pt x="40027" y="32579"/>
                  </a:cubicBezTo>
                  <a:cubicBezTo>
                    <a:pt x="39442" y="32244"/>
                    <a:pt x="38814" y="32139"/>
                    <a:pt x="38186" y="31930"/>
                  </a:cubicBezTo>
                  <a:cubicBezTo>
                    <a:pt x="36701" y="31407"/>
                    <a:pt x="35194" y="30905"/>
                    <a:pt x="33688" y="30424"/>
                  </a:cubicBezTo>
                  <a:cubicBezTo>
                    <a:pt x="33478" y="30340"/>
                    <a:pt x="33269" y="30319"/>
                    <a:pt x="32913" y="30235"/>
                  </a:cubicBezTo>
                  <a:close/>
                  <a:moveTo>
                    <a:pt x="34566" y="46869"/>
                  </a:moveTo>
                  <a:cubicBezTo>
                    <a:pt x="34399" y="46932"/>
                    <a:pt x="34211" y="46953"/>
                    <a:pt x="34064" y="46995"/>
                  </a:cubicBezTo>
                  <a:cubicBezTo>
                    <a:pt x="32934" y="47455"/>
                    <a:pt x="31784" y="47811"/>
                    <a:pt x="30591" y="47978"/>
                  </a:cubicBezTo>
                  <a:cubicBezTo>
                    <a:pt x="30424" y="47999"/>
                    <a:pt x="30298" y="48020"/>
                    <a:pt x="30172" y="48083"/>
                  </a:cubicBezTo>
                  <a:cubicBezTo>
                    <a:pt x="28938" y="48460"/>
                    <a:pt x="27662" y="48711"/>
                    <a:pt x="26364" y="48920"/>
                  </a:cubicBezTo>
                  <a:cubicBezTo>
                    <a:pt x="26218" y="48941"/>
                    <a:pt x="26051" y="49025"/>
                    <a:pt x="25946" y="49066"/>
                  </a:cubicBezTo>
                  <a:lnTo>
                    <a:pt x="25946" y="50447"/>
                  </a:lnTo>
                  <a:cubicBezTo>
                    <a:pt x="25946" y="50908"/>
                    <a:pt x="25946" y="51347"/>
                    <a:pt x="25988" y="51787"/>
                  </a:cubicBezTo>
                  <a:cubicBezTo>
                    <a:pt x="26009" y="52226"/>
                    <a:pt x="25904" y="52644"/>
                    <a:pt x="26051" y="53126"/>
                  </a:cubicBezTo>
                  <a:cubicBezTo>
                    <a:pt x="27055" y="53167"/>
                    <a:pt x="28017" y="53021"/>
                    <a:pt x="28938" y="52749"/>
                  </a:cubicBezTo>
                  <a:cubicBezTo>
                    <a:pt x="29649" y="52582"/>
                    <a:pt x="30340" y="52331"/>
                    <a:pt x="31072" y="52310"/>
                  </a:cubicBezTo>
                  <a:cubicBezTo>
                    <a:pt x="31281" y="52310"/>
                    <a:pt x="31470" y="52226"/>
                    <a:pt x="31679" y="52184"/>
                  </a:cubicBezTo>
                  <a:cubicBezTo>
                    <a:pt x="32411" y="51996"/>
                    <a:pt x="33144" y="51787"/>
                    <a:pt x="33876" y="51577"/>
                  </a:cubicBezTo>
                  <a:cubicBezTo>
                    <a:pt x="34190" y="51494"/>
                    <a:pt x="34504" y="51431"/>
                    <a:pt x="34797" y="51284"/>
                  </a:cubicBezTo>
                  <a:cubicBezTo>
                    <a:pt x="35110" y="51159"/>
                    <a:pt x="35508" y="51159"/>
                    <a:pt x="35717" y="50929"/>
                  </a:cubicBezTo>
                  <a:cubicBezTo>
                    <a:pt x="35864" y="49401"/>
                    <a:pt x="35508" y="48083"/>
                    <a:pt x="34566" y="46869"/>
                  </a:cubicBezTo>
                  <a:close/>
                  <a:moveTo>
                    <a:pt x="37182" y="56871"/>
                  </a:moveTo>
                  <a:cubicBezTo>
                    <a:pt x="36784" y="57499"/>
                    <a:pt x="36931" y="58147"/>
                    <a:pt x="36931" y="58796"/>
                  </a:cubicBezTo>
                  <a:cubicBezTo>
                    <a:pt x="36931" y="58859"/>
                    <a:pt x="36973" y="58921"/>
                    <a:pt x="36994" y="58963"/>
                  </a:cubicBezTo>
                  <a:cubicBezTo>
                    <a:pt x="37349" y="59340"/>
                    <a:pt x="37726" y="59800"/>
                    <a:pt x="38270" y="59842"/>
                  </a:cubicBezTo>
                  <a:cubicBezTo>
                    <a:pt x="39065" y="59926"/>
                    <a:pt x="39839" y="59947"/>
                    <a:pt x="40634" y="59717"/>
                  </a:cubicBezTo>
                  <a:cubicBezTo>
                    <a:pt x="41283" y="59528"/>
                    <a:pt x="41722" y="59068"/>
                    <a:pt x="42266" y="58712"/>
                  </a:cubicBezTo>
                  <a:cubicBezTo>
                    <a:pt x="42538" y="58545"/>
                    <a:pt x="42559" y="58126"/>
                    <a:pt x="42350" y="57833"/>
                  </a:cubicBezTo>
                  <a:cubicBezTo>
                    <a:pt x="42224" y="57645"/>
                    <a:pt x="42036" y="57499"/>
                    <a:pt x="41806" y="57436"/>
                  </a:cubicBezTo>
                  <a:cubicBezTo>
                    <a:pt x="41408" y="57331"/>
                    <a:pt x="41011" y="57185"/>
                    <a:pt x="40634" y="57038"/>
                  </a:cubicBezTo>
                  <a:cubicBezTo>
                    <a:pt x="40383" y="56976"/>
                    <a:pt x="40174" y="56892"/>
                    <a:pt x="39944" y="56871"/>
                  </a:cubicBezTo>
                  <a:close/>
                  <a:moveTo>
                    <a:pt x="25193" y="59863"/>
                  </a:moveTo>
                  <a:cubicBezTo>
                    <a:pt x="25109" y="59842"/>
                    <a:pt x="25046" y="59821"/>
                    <a:pt x="24983" y="59842"/>
                  </a:cubicBezTo>
                  <a:cubicBezTo>
                    <a:pt x="24439" y="60072"/>
                    <a:pt x="23812" y="60135"/>
                    <a:pt x="23226" y="60344"/>
                  </a:cubicBezTo>
                  <a:cubicBezTo>
                    <a:pt x="22745" y="60554"/>
                    <a:pt x="22263" y="60721"/>
                    <a:pt x="21929" y="61160"/>
                  </a:cubicBezTo>
                  <a:cubicBezTo>
                    <a:pt x="21761" y="61328"/>
                    <a:pt x="21615" y="61495"/>
                    <a:pt x="21426" y="61642"/>
                  </a:cubicBezTo>
                  <a:cubicBezTo>
                    <a:pt x="21196" y="61830"/>
                    <a:pt x="21175" y="62102"/>
                    <a:pt x="21175" y="62353"/>
                  </a:cubicBezTo>
                  <a:cubicBezTo>
                    <a:pt x="21196" y="62688"/>
                    <a:pt x="21301" y="62855"/>
                    <a:pt x="21636" y="62855"/>
                  </a:cubicBezTo>
                  <a:cubicBezTo>
                    <a:pt x="22368" y="62876"/>
                    <a:pt x="23058" y="62751"/>
                    <a:pt x="23623" y="62290"/>
                  </a:cubicBezTo>
                  <a:cubicBezTo>
                    <a:pt x="23937" y="62060"/>
                    <a:pt x="24272" y="61809"/>
                    <a:pt x="24586" y="61579"/>
                  </a:cubicBezTo>
                  <a:cubicBezTo>
                    <a:pt x="24858" y="61390"/>
                    <a:pt x="25151" y="61202"/>
                    <a:pt x="25214" y="60867"/>
                  </a:cubicBezTo>
                  <a:cubicBezTo>
                    <a:pt x="25318" y="60554"/>
                    <a:pt x="25360" y="60177"/>
                    <a:pt x="25193" y="59863"/>
                  </a:cubicBezTo>
                  <a:close/>
                  <a:moveTo>
                    <a:pt x="5106" y="25339"/>
                  </a:moveTo>
                  <a:cubicBezTo>
                    <a:pt x="4374" y="25214"/>
                    <a:pt x="3955" y="25506"/>
                    <a:pt x="3641" y="26092"/>
                  </a:cubicBezTo>
                  <a:cubicBezTo>
                    <a:pt x="3432" y="26490"/>
                    <a:pt x="3432" y="26887"/>
                    <a:pt x="3411" y="27285"/>
                  </a:cubicBezTo>
                  <a:cubicBezTo>
                    <a:pt x="3327" y="28143"/>
                    <a:pt x="4039" y="28561"/>
                    <a:pt x="4687" y="28687"/>
                  </a:cubicBezTo>
                  <a:cubicBezTo>
                    <a:pt x="5148" y="28791"/>
                    <a:pt x="5650" y="28771"/>
                    <a:pt x="6152" y="28666"/>
                  </a:cubicBezTo>
                  <a:cubicBezTo>
                    <a:pt x="5796" y="27515"/>
                    <a:pt x="5441" y="26448"/>
                    <a:pt x="5106" y="25339"/>
                  </a:cubicBezTo>
                  <a:close/>
                  <a:moveTo>
                    <a:pt x="38960" y="15400"/>
                  </a:moveTo>
                  <a:cubicBezTo>
                    <a:pt x="39316" y="14815"/>
                    <a:pt x="39379" y="14250"/>
                    <a:pt x="39400" y="13685"/>
                  </a:cubicBezTo>
                  <a:cubicBezTo>
                    <a:pt x="39421" y="13182"/>
                    <a:pt x="39274" y="12785"/>
                    <a:pt x="38981" y="12387"/>
                  </a:cubicBezTo>
                  <a:cubicBezTo>
                    <a:pt x="38793" y="12157"/>
                    <a:pt x="38563" y="12115"/>
                    <a:pt x="38291" y="12115"/>
                  </a:cubicBezTo>
                  <a:cubicBezTo>
                    <a:pt x="37998" y="12136"/>
                    <a:pt x="37872" y="12325"/>
                    <a:pt x="37956" y="12576"/>
                  </a:cubicBezTo>
                  <a:lnTo>
                    <a:pt x="38814" y="15170"/>
                  </a:lnTo>
                  <a:cubicBezTo>
                    <a:pt x="38856" y="15254"/>
                    <a:pt x="38898" y="15296"/>
                    <a:pt x="38960" y="15400"/>
                  </a:cubicBezTo>
                  <a:close/>
                  <a:moveTo>
                    <a:pt x="26092" y="32348"/>
                  </a:moveTo>
                  <a:cubicBezTo>
                    <a:pt x="25465" y="32558"/>
                    <a:pt x="24962" y="32704"/>
                    <a:pt x="24544" y="33060"/>
                  </a:cubicBezTo>
                  <a:cubicBezTo>
                    <a:pt x="24565" y="33332"/>
                    <a:pt x="24586" y="33541"/>
                    <a:pt x="24628" y="33771"/>
                  </a:cubicBezTo>
                  <a:cubicBezTo>
                    <a:pt x="24774" y="33813"/>
                    <a:pt x="24879" y="33876"/>
                    <a:pt x="24983" y="33918"/>
                  </a:cubicBezTo>
                  <a:cubicBezTo>
                    <a:pt x="25611" y="34169"/>
                    <a:pt x="26092" y="33855"/>
                    <a:pt x="26134" y="33185"/>
                  </a:cubicBezTo>
                  <a:cubicBezTo>
                    <a:pt x="26134" y="32934"/>
                    <a:pt x="26113" y="32704"/>
                    <a:pt x="26092" y="32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9"/>
            <p:cNvSpPr/>
            <p:nvPr/>
          </p:nvSpPr>
          <p:spPr>
            <a:xfrm rot="631759">
              <a:off x="6471497" y="3073933"/>
              <a:ext cx="471859" cy="329946"/>
            </a:xfrm>
            <a:custGeom>
              <a:avLst/>
              <a:gdLst/>
              <a:ahLst/>
              <a:cxnLst/>
              <a:rect l="l" t="t" r="r" b="b"/>
              <a:pathLst>
                <a:path w="17117" h="11969" extrusionOk="0">
                  <a:moveTo>
                    <a:pt x="6341" y="11822"/>
                  </a:moveTo>
                  <a:lnTo>
                    <a:pt x="6257" y="11822"/>
                  </a:lnTo>
                  <a:cubicBezTo>
                    <a:pt x="5022" y="11969"/>
                    <a:pt x="3934" y="11571"/>
                    <a:pt x="2867" y="11048"/>
                  </a:cubicBezTo>
                  <a:cubicBezTo>
                    <a:pt x="2721" y="11006"/>
                    <a:pt x="2595" y="10922"/>
                    <a:pt x="2470" y="10881"/>
                  </a:cubicBezTo>
                  <a:cubicBezTo>
                    <a:pt x="1779" y="10692"/>
                    <a:pt x="1340" y="10253"/>
                    <a:pt x="942" y="9730"/>
                  </a:cubicBezTo>
                  <a:cubicBezTo>
                    <a:pt x="733" y="9437"/>
                    <a:pt x="524" y="9144"/>
                    <a:pt x="357" y="8851"/>
                  </a:cubicBezTo>
                  <a:cubicBezTo>
                    <a:pt x="43" y="8391"/>
                    <a:pt x="1" y="7868"/>
                    <a:pt x="85" y="7345"/>
                  </a:cubicBezTo>
                  <a:cubicBezTo>
                    <a:pt x="105" y="7072"/>
                    <a:pt x="252" y="6905"/>
                    <a:pt x="440" y="6759"/>
                  </a:cubicBezTo>
                  <a:cubicBezTo>
                    <a:pt x="608" y="6654"/>
                    <a:pt x="796" y="6633"/>
                    <a:pt x="942" y="6759"/>
                  </a:cubicBezTo>
                  <a:cubicBezTo>
                    <a:pt x="1026" y="6842"/>
                    <a:pt x="1131" y="7052"/>
                    <a:pt x="1068" y="7135"/>
                  </a:cubicBezTo>
                  <a:cubicBezTo>
                    <a:pt x="754" y="7700"/>
                    <a:pt x="1026" y="8161"/>
                    <a:pt x="1382" y="8600"/>
                  </a:cubicBezTo>
                  <a:cubicBezTo>
                    <a:pt x="1549" y="8788"/>
                    <a:pt x="1675" y="8956"/>
                    <a:pt x="1842" y="9144"/>
                  </a:cubicBezTo>
                  <a:cubicBezTo>
                    <a:pt x="2114" y="9521"/>
                    <a:pt x="2470" y="9751"/>
                    <a:pt x="2909" y="9897"/>
                  </a:cubicBezTo>
                  <a:cubicBezTo>
                    <a:pt x="3370" y="10065"/>
                    <a:pt x="3851" y="10253"/>
                    <a:pt x="4311" y="10420"/>
                  </a:cubicBezTo>
                  <a:cubicBezTo>
                    <a:pt x="4730" y="10609"/>
                    <a:pt x="5148" y="10692"/>
                    <a:pt x="5608" y="10671"/>
                  </a:cubicBezTo>
                  <a:cubicBezTo>
                    <a:pt x="6194" y="10630"/>
                    <a:pt x="6780" y="10630"/>
                    <a:pt x="7387" y="10671"/>
                  </a:cubicBezTo>
                  <a:cubicBezTo>
                    <a:pt x="7910" y="10671"/>
                    <a:pt x="8370" y="10567"/>
                    <a:pt x="8789" y="10253"/>
                  </a:cubicBezTo>
                  <a:cubicBezTo>
                    <a:pt x="9124" y="9981"/>
                    <a:pt x="9521" y="9855"/>
                    <a:pt x="9919" y="9751"/>
                  </a:cubicBezTo>
                  <a:cubicBezTo>
                    <a:pt x="10232" y="9646"/>
                    <a:pt x="10546" y="9541"/>
                    <a:pt x="10776" y="9353"/>
                  </a:cubicBezTo>
                  <a:cubicBezTo>
                    <a:pt x="11802" y="8579"/>
                    <a:pt x="12827" y="7763"/>
                    <a:pt x="13810" y="6926"/>
                  </a:cubicBezTo>
                  <a:cubicBezTo>
                    <a:pt x="14292" y="6528"/>
                    <a:pt x="14647" y="6005"/>
                    <a:pt x="14940" y="5461"/>
                  </a:cubicBezTo>
                  <a:cubicBezTo>
                    <a:pt x="15066" y="5231"/>
                    <a:pt x="15191" y="4980"/>
                    <a:pt x="15338" y="4771"/>
                  </a:cubicBezTo>
                  <a:cubicBezTo>
                    <a:pt x="15568" y="4457"/>
                    <a:pt x="15694" y="4101"/>
                    <a:pt x="15756" y="3704"/>
                  </a:cubicBezTo>
                  <a:cubicBezTo>
                    <a:pt x="15861" y="2888"/>
                    <a:pt x="15903" y="2051"/>
                    <a:pt x="15694" y="1256"/>
                  </a:cubicBezTo>
                  <a:cubicBezTo>
                    <a:pt x="15631" y="984"/>
                    <a:pt x="15589" y="733"/>
                    <a:pt x="15589" y="461"/>
                  </a:cubicBezTo>
                  <a:cubicBezTo>
                    <a:pt x="15589" y="168"/>
                    <a:pt x="15882" y="0"/>
                    <a:pt x="16154" y="105"/>
                  </a:cubicBezTo>
                  <a:cubicBezTo>
                    <a:pt x="16300" y="147"/>
                    <a:pt x="16489" y="251"/>
                    <a:pt x="16572" y="377"/>
                  </a:cubicBezTo>
                  <a:cubicBezTo>
                    <a:pt x="16740" y="733"/>
                    <a:pt x="16949" y="1067"/>
                    <a:pt x="16991" y="1423"/>
                  </a:cubicBezTo>
                  <a:cubicBezTo>
                    <a:pt x="17095" y="2469"/>
                    <a:pt x="17116" y="3557"/>
                    <a:pt x="16782" y="4562"/>
                  </a:cubicBezTo>
                  <a:cubicBezTo>
                    <a:pt x="16740" y="4666"/>
                    <a:pt x="16719" y="4813"/>
                    <a:pt x="16635" y="4917"/>
                  </a:cubicBezTo>
                  <a:cubicBezTo>
                    <a:pt x="15882" y="6215"/>
                    <a:pt x="15129" y="7491"/>
                    <a:pt x="13873" y="8412"/>
                  </a:cubicBezTo>
                  <a:cubicBezTo>
                    <a:pt x="13057" y="8997"/>
                    <a:pt x="12304" y="9646"/>
                    <a:pt x="11488" y="10253"/>
                  </a:cubicBezTo>
                  <a:cubicBezTo>
                    <a:pt x="11279" y="10399"/>
                    <a:pt x="11069" y="10588"/>
                    <a:pt x="10818" y="10671"/>
                  </a:cubicBezTo>
                  <a:cubicBezTo>
                    <a:pt x="10107" y="10839"/>
                    <a:pt x="9458" y="11194"/>
                    <a:pt x="8789" y="11529"/>
                  </a:cubicBezTo>
                  <a:cubicBezTo>
                    <a:pt x="8370" y="11738"/>
                    <a:pt x="7910" y="11843"/>
                    <a:pt x="7429" y="11822"/>
                  </a:cubicBezTo>
                  <a:cubicBezTo>
                    <a:pt x="7052" y="11822"/>
                    <a:pt x="6675" y="11843"/>
                    <a:pt x="6341" y="11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9"/>
            <p:cNvSpPr/>
            <p:nvPr/>
          </p:nvSpPr>
          <p:spPr>
            <a:xfrm rot="631759">
              <a:off x="6841038" y="3037323"/>
              <a:ext cx="40413" cy="48490"/>
            </a:xfrm>
            <a:custGeom>
              <a:avLst/>
              <a:gdLst/>
              <a:ahLst/>
              <a:cxnLst/>
              <a:rect l="l" t="t" r="r" b="b"/>
              <a:pathLst>
                <a:path w="1466" h="1759" extrusionOk="0">
                  <a:moveTo>
                    <a:pt x="1" y="817"/>
                  </a:moveTo>
                  <a:cubicBezTo>
                    <a:pt x="1" y="817"/>
                    <a:pt x="1" y="712"/>
                    <a:pt x="42" y="586"/>
                  </a:cubicBezTo>
                  <a:cubicBezTo>
                    <a:pt x="105" y="189"/>
                    <a:pt x="356" y="0"/>
                    <a:pt x="775" y="42"/>
                  </a:cubicBezTo>
                  <a:cubicBezTo>
                    <a:pt x="1298" y="84"/>
                    <a:pt x="1465" y="356"/>
                    <a:pt x="1319" y="837"/>
                  </a:cubicBezTo>
                  <a:cubicBezTo>
                    <a:pt x="1235" y="1089"/>
                    <a:pt x="1109" y="1319"/>
                    <a:pt x="942" y="1528"/>
                  </a:cubicBezTo>
                  <a:cubicBezTo>
                    <a:pt x="796" y="1737"/>
                    <a:pt x="565" y="1758"/>
                    <a:pt x="314" y="1674"/>
                  </a:cubicBezTo>
                  <a:cubicBezTo>
                    <a:pt x="105" y="1612"/>
                    <a:pt x="42" y="1402"/>
                    <a:pt x="1" y="11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9"/>
            <p:cNvSpPr/>
            <p:nvPr/>
          </p:nvSpPr>
          <p:spPr>
            <a:xfrm rot="631759">
              <a:off x="6464668" y="3108773"/>
              <a:ext cx="40992" cy="41543"/>
            </a:xfrm>
            <a:custGeom>
              <a:avLst/>
              <a:gdLst/>
              <a:ahLst/>
              <a:cxnLst/>
              <a:rect l="l" t="t" r="r" b="b"/>
              <a:pathLst>
                <a:path w="1487" h="1507" extrusionOk="0">
                  <a:moveTo>
                    <a:pt x="712" y="1507"/>
                  </a:moveTo>
                  <a:cubicBezTo>
                    <a:pt x="670" y="1507"/>
                    <a:pt x="545" y="1486"/>
                    <a:pt x="440" y="1444"/>
                  </a:cubicBezTo>
                  <a:cubicBezTo>
                    <a:pt x="231" y="1402"/>
                    <a:pt x="105" y="1255"/>
                    <a:pt x="64" y="1025"/>
                  </a:cubicBezTo>
                  <a:cubicBezTo>
                    <a:pt x="1" y="816"/>
                    <a:pt x="64" y="607"/>
                    <a:pt x="231" y="481"/>
                  </a:cubicBezTo>
                  <a:cubicBezTo>
                    <a:pt x="315" y="398"/>
                    <a:pt x="419" y="356"/>
                    <a:pt x="524" y="293"/>
                  </a:cubicBezTo>
                  <a:cubicBezTo>
                    <a:pt x="1131" y="0"/>
                    <a:pt x="1486" y="209"/>
                    <a:pt x="1486" y="879"/>
                  </a:cubicBezTo>
                  <a:cubicBezTo>
                    <a:pt x="1466" y="1297"/>
                    <a:pt x="1235" y="1486"/>
                    <a:pt x="712" y="1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728FE203-80D6-1051-F589-CD861DB23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9595" y="245044"/>
            <a:ext cx="1863928" cy="50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3"/>
          <p:cNvGrpSpPr/>
          <p:nvPr/>
        </p:nvGrpSpPr>
        <p:grpSpPr>
          <a:xfrm flipH="1">
            <a:off x="264682" y="1164626"/>
            <a:ext cx="3214360" cy="2767294"/>
            <a:chOff x="-2314175" y="910675"/>
            <a:chExt cx="2012875" cy="1733025"/>
          </a:xfrm>
        </p:grpSpPr>
        <p:sp>
          <p:nvSpPr>
            <p:cNvPr id="196" name="Google Shape;196;p3"/>
            <p:cNvSpPr/>
            <p:nvPr/>
          </p:nvSpPr>
          <p:spPr>
            <a:xfrm>
              <a:off x="-2265025" y="2299475"/>
              <a:ext cx="747525" cy="219200"/>
            </a:xfrm>
            <a:custGeom>
              <a:avLst/>
              <a:gdLst/>
              <a:ahLst/>
              <a:cxnLst/>
              <a:rect l="l" t="t" r="r" b="b"/>
              <a:pathLst>
                <a:path w="29901" h="8768" extrusionOk="0">
                  <a:moveTo>
                    <a:pt x="2700" y="7847"/>
                  </a:moveTo>
                  <a:cubicBezTo>
                    <a:pt x="3098" y="7763"/>
                    <a:pt x="3453" y="7638"/>
                    <a:pt x="3830" y="7533"/>
                  </a:cubicBezTo>
                  <a:cubicBezTo>
                    <a:pt x="4834" y="7219"/>
                    <a:pt x="5839" y="6926"/>
                    <a:pt x="6885" y="6780"/>
                  </a:cubicBezTo>
                  <a:cubicBezTo>
                    <a:pt x="7533" y="6675"/>
                    <a:pt x="8182" y="6529"/>
                    <a:pt x="8852" y="6466"/>
                  </a:cubicBezTo>
                  <a:cubicBezTo>
                    <a:pt x="9898" y="6298"/>
                    <a:pt x="10944" y="6173"/>
                    <a:pt x="11990" y="6173"/>
                  </a:cubicBezTo>
                  <a:cubicBezTo>
                    <a:pt x="13831" y="6194"/>
                    <a:pt x="15715" y="6194"/>
                    <a:pt x="17577" y="6173"/>
                  </a:cubicBezTo>
                  <a:cubicBezTo>
                    <a:pt x="18560" y="6173"/>
                    <a:pt x="19564" y="6215"/>
                    <a:pt x="20527" y="6403"/>
                  </a:cubicBezTo>
                  <a:cubicBezTo>
                    <a:pt x="20757" y="6466"/>
                    <a:pt x="21008" y="6508"/>
                    <a:pt x="21238" y="6529"/>
                  </a:cubicBezTo>
                  <a:cubicBezTo>
                    <a:pt x="24021" y="6989"/>
                    <a:pt x="26762" y="7449"/>
                    <a:pt x="29440" y="8307"/>
                  </a:cubicBezTo>
                  <a:cubicBezTo>
                    <a:pt x="29587" y="8370"/>
                    <a:pt x="29733" y="8349"/>
                    <a:pt x="29901" y="8349"/>
                  </a:cubicBezTo>
                  <a:cubicBezTo>
                    <a:pt x="29399" y="7052"/>
                    <a:pt x="29064" y="5775"/>
                    <a:pt x="27767" y="5064"/>
                  </a:cubicBezTo>
                  <a:cubicBezTo>
                    <a:pt x="27495" y="5357"/>
                    <a:pt x="27118" y="5462"/>
                    <a:pt x="26679" y="5462"/>
                  </a:cubicBezTo>
                  <a:cubicBezTo>
                    <a:pt x="26386" y="5148"/>
                    <a:pt x="26155" y="4813"/>
                    <a:pt x="25842" y="4583"/>
                  </a:cubicBezTo>
                  <a:cubicBezTo>
                    <a:pt x="25465" y="4269"/>
                    <a:pt x="25088" y="3997"/>
                    <a:pt x="24837" y="3578"/>
                  </a:cubicBezTo>
                  <a:cubicBezTo>
                    <a:pt x="24712" y="3348"/>
                    <a:pt x="24461" y="3244"/>
                    <a:pt x="24189" y="3139"/>
                  </a:cubicBezTo>
                  <a:cubicBezTo>
                    <a:pt x="23833" y="3013"/>
                    <a:pt x="23477" y="2846"/>
                    <a:pt x="23205" y="2532"/>
                  </a:cubicBezTo>
                  <a:cubicBezTo>
                    <a:pt x="23017" y="2344"/>
                    <a:pt x="22745" y="2239"/>
                    <a:pt x="22515" y="2093"/>
                  </a:cubicBezTo>
                  <a:cubicBezTo>
                    <a:pt x="22305" y="1967"/>
                    <a:pt x="22075" y="1884"/>
                    <a:pt x="21887" y="1716"/>
                  </a:cubicBezTo>
                  <a:cubicBezTo>
                    <a:pt x="21531" y="1360"/>
                    <a:pt x="21113" y="1235"/>
                    <a:pt x="20611" y="1088"/>
                  </a:cubicBezTo>
                  <a:cubicBezTo>
                    <a:pt x="19481" y="816"/>
                    <a:pt x="18309" y="565"/>
                    <a:pt x="17242" y="105"/>
                  </a:cubicBezTo>
                  <a:cubicBezTo>
                    <a:pt x="17012" y="0"/>
                    <a:pt x="16719" y="0"/>
                    <a:pt x="16447" y="0"/>
                  </a:cubicBezTo>
                  <a:lnTo>
                    <a:pt x="11300" y="0"/>
                  </a:lnTo>
                  <a:cubicBezTo>
                    <a:pt x="11049" y="0"/>
                    <a:pt x="10756" y="21"/>
                    <a:pt x="10484" y="42"/>
                  </a:cubicBezTo>
                  <a:cubicBezTo>
                    <a:pt x="9479" y="210"/>
                    <a:pt x="8475" y="419"/>
                    <a:pt x="7450" y="565"/>
                  </a:cubicBezTo>
                  <a:cubicBezTo>
                    <a:pt x="6048" y="754"/>
                    <a:pt x="4751" y="1360"/>
                    <a:pt x="3432" y="1884"/>
                  </a:cubicBezTo>
                  <a:cubicBezTo>
                    <a:pt x="3265" y="2595"/>
                    <a:pt x="3014" y="3223"/>
                    <a:pt x="2575" y="3767"/>
                  </a:cubicBezTo>
                  <a:cubicBezTo>
                    <a:pt x="1884" y="4604"/>
                    <a:pt x="1424" y="5587"/>
                    <a:pt x="838" y="6508"/>
                  </a:cubicBezTo>
                  <a:cubicBezTo>
                    <a:pt x="419" y="7198"/>
                    <a:pt x="231" y="7930"/>
                    <a:pt x="1" y="8767"/>
                  </a:cubicBezTo>
                  <a:cubicBezTo>
                    <a:pt x="273" y="8684"/>
                    <a:pt x="503" y="8684"/>
                    <a:pt x="650" y="8579"/>
                  </a:cubicBezTo>
                  <a:cubicBezTo>
                    <a:pt x="1319" y="8161"/>
                    <a:pt x="1989" y="7993"/>
                    <a:pt x="2700" y="78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-1461025" y="2493025"/>
              <a:ext cx="621975" cy="109875"/>
            </a:xfrm>
            <a:custGeom>
              <a:avLst/>
              <a:gdLst/>
              <a:ahLst/>
              <a:cxnLst/>
              <a:rect l="l" t="t" r="r" b="b"/>
              <a:pathLst>
                <a:path w="24879" h="4395" extrusionOk="0">
                  <a:moveTo>
                    <a:pt x="24000" y="1779"/>
                  </a:moveTo>
                  <a:cubicBezTo>
                    <a:pt x="22765" y="1402"/>
                    <a:pt x="21636" y="879"/>
                    <a:pt x="20401" y="753"/>
                  </a:cubicBezTo>
                  <a:cubicBezTo>
                    <a:pt x="19439" y="649"/>
                    <a:pt x="18497" y="523"/>
                    <a:pt x="17555" y="356"/>
                  </a:cubicBezTo>
                  <a:cubicBezTo>
                    <a:pt x="16363" y="188"/>
                    <a:pt x="15170" y="84"/>
                    <a:pt x="13977" y="105"/>
                  </a:cubicBezTo>
                  <a:cubicBezTo>
                    <a:pt x="12910" y="126"/>
                    <a:pt x="11822" y="105"/>
                    <a:pt x="10734" y="105"/>
                  </a:cubicBezTo>
                  <a:cubicBezTo>
                    <a:pt x="9249" y="0"/>
                    <a:pt x="7826" y="42"/>
                    <a:pt x="6319" y="209"/>
                  </a:cubicBezTo>
                  <a:cubicBezTo>
                    <a:pt x="5629" y="293"/>
                    <a:pt x="4980" y="419"/>
                    <a:pt x="4353" y="649"/>
                  </a:cubicBezTo>
                  <a:cubicBezTo>
                    <a:pt x="3662" y="921"/>
                    <a:pt x="3369" y="1088"/>
                    <a:pt x="3034" y="1758"/>
                  </a:cubicBezTo>
                  <a:cubicBezTo>
                    <a:pt x="2993" y="1821"/>
                    <a:pt x="3097" y="1967"/>
                    <a:pt x="3181" y="1883"/>
                  </a:cubicBezTo>
                  <a:cubicBezTo>
                    <a:pt x="4332" y="1151"/>
                    <a:pt x="6026" y="1339"/>
                    <a:pt x="7366" y="1256"/>
                  </a:cubicBezTo>
                  <a:cubicBezTo>
                    <a:pt x="8726" y="1172"/>
                    <a:pt x="10086" y="1297"/>
                    <a:pt x="11446" y="1402"/>
                  </a:cubicBezTo>
                  <a:cubicBezTo>
                    <a:pt x="12387" y="1486"/>
                    <a:pt x="13266" y="1695"/>
                    <a:pt x="14187" y="1883"/>
                  </a:cubicBezTo>
                  <a:cubicBezTo>
                    <a:pt x="13057" y="1800"/>
                    <a:pt x="11927" y="1695"/>
                    <a:pt x="10818" y="1611"/>
                  </a:cubicBezTo>
                  <a:cubicBezTo>
                    <a:pt x="9186" y="1507"/>
                    <a:pt x="7575" y="1381"/>
                    <a:pt x="5943" y="1695"/>
                  </a:cubicBezTo>
                  <a:cubicBezTo>
                    <a:pt x="5692" y="1758"/>
                    <a:pt x="5399" y="1758"/>
                    <a:pt x="5127" y="1758"/>
                  </a:cubicBezTo>
                  <a:cubicBezTo>
                    <a:pt x="3537" y="1674"/>
                    <a:pt x="2051" y="2134"/>
                    <a:pt x="524" y="2511"/>
                  </a:cubicBezTo>
                  <a:cubicBezTo>
                    <a:pt x="377" y="2532"/>
                    <a:pt x="252" y="2657"/>
                    <a:pt x="0" y="2804"/>
                  </a:cubicBezTo>
                  <a:cubicBezTo>
                    <a:pt x="210" y="2909"/>
                    <a:pt x="314" y="2971"/>
                    <a:pt x="419" y="2971"/>
                  </a:cubicBezTo>
                  <a:cubicBezTo>
                    <a:pt x="670" y="2950"/>
                    <a:pt x="900" y="2929"/>
                    <a:pt x="1130" y="2825"/>
                  </a:cubicBezTo>
                  <a:cubicBezTo>
                    <a:pt x="1528" y="2657"/>
                    <a:pt x="1946" y="2616"/>
                    <a:pt x="2365" y="2616"/>
                  </a:cubicBezTo>
                  <a:cubicBezTo>
                    <a:pt x="5796" y="2595"/>
                    <a:pt x="9228" y="2532"/>
                    <a:pt x="12680" y="2511"/>
                  </a:cubicBezTo>
                  <a:cubicBezTo>
                    <a:pt x="13350" y="2511"/>
                    <a:pt x="14061" y="2532"/>
                    <a:pt x="14731" y="2637"/>
                  </a:cubicBezTo>
                  <a:cubicBezTo>
                    <a:pt x="15589" y="2762"/>
                    <a:pt x="16467" y="2825"/>
                    <a:pt x="17346" y="2804"/>
                  </a:cubicBezTo>
                  <a:cubicBezTo>
                    <a:pt x="17576" y="2804"/>
                    <a:pt x="17848" y="2804"/>
                    <a:pt x="18079" y="2825"/>
                  </a:cubicBezTo>
                  <a:cubicBezTo>
                    <a:pt x="20150" y="3181"/>
                    <a:pt x="22242" y="3536"/>
                    <a:pt x="24230" y="4206"/>
                  </a:cubicBezTo>
                  <a:cubicBezTo>
                    <a:pt x="24418" y="4269"/>
                    <a:pt x="24628" y="4310"/>
                    <a:pt x="24879" y="4394"/>
                  </a:cubicBezTo>
                  <a:cubicBezTo>
                    <a:pt x="24669" y="3432"/>
                    <a:pt x="24125" y="2657"/>
                    <a:pt x="24000" y="1779"/>
                  </a:cubicBezTo>
                  <a:close/>
                  <a:moveTo>
                    <a:pt x="23100" y="3369"/>
                  </a:moveTo>
                  <a:cubicBezTo>
                    <a:pt x="23037" y="3453"/>
                    <a:pt x="22828" y="3536"/>
                    <a:pt x="22724" y="3494"/>
                  </a:cubicBezTo>
                  <a:cubicBezTo>
                    <a:pt x="22200" y="3369"/>
                    <a:pt x="21698" y="3181"/>
                    <a:pt x="21175" y="3055"/>
                  </a:cubicBezTo>
                  <a:cubicBezTo>
                    <a:pt x="20464" y="2867"/>
                    <a:pt x="19752" y="2699"/>
                    <a:pt x="19020" y="2553"/>
                  </a:cubicBezTo>
                  <a:cubicBezTo>
                    <a:pt x="19229" y="2532"/>
                    <a:pt x="19439" y="2511"/>
                    <a:pt x="19627" y="2406"/>
                  </a:cubicBezTo>
                  <a:cubicBezTo>
                    <a:pt x="19836" y="2302"/>
                    <a:pt x="19878" y="2009"/>
                    <a:pt x="19773" y="1821"/>
                  </a:cubicBezTo>
                  <a:cubicBezTo>
                    <a:pt x="20694" y="2030"/>
                    <a:pt x="21615" y="2302"/>
                    <a:pt x="22535" y="2595"/>
                  </a:cubicBezTo>
                  <a:cubicBezTo>
                    <a:pt x="22724" y="2637"/>
                    <a:pt x="22891" y="2762"/>
                    <a:pt x="23058" y="2909"/>
                  </a:cubicBezTo>
                  <a:cubicBezTo>
                    <a:pt x="23184" y="3013"/>
                    <a:pt x="23247" y="3243"/>
                    <a:pt x="23100" y="33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-2009750" y="2479425"/>
              <a:ext cx="9450" cy="1075"/>
            </a:xfrm>
            <a:custGeom>
              <a:avLst/>
              <a:gdLst/>
              <a:ahLst/>
              <a:cxnLst/>
              <a:rect l="l" t="t" r="r" b="b"/>
              <a:pathLst>
                <a:path w="378" h="43" extrusionOk="0">
                  <a:moveTo>
                    <a:pt x="1" y="42"/>
                  </a:moveTo>
                  <a:lnTo>
                    <a:pt x="377" y="42"/>
                  </a:lnTo>
                  <a:lnTo>
                    <a:pt x="37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-2285950" y="2359100"/>
              <a:ext cx="1445325" cy="228100"/>
            </a:xfrm>
            <a:custGeom>
              <a:avLst/>
              <a:gdLst/>
              <a:ahLst/>
              <a:cxnLst/>
              <a:rect l="l" t="t" r="r" b="b"/>
              <a:pathLst>
                <a:path w="57813" h="9124" extrusionOk="0">
                  <a:moveTo>
                    <a:pt x="32746" y="7261"/>
                  </a:moveTo>
                  <a:lnTo>
                    <a:pt x="32956" y="7261"/>
                  </a:lnTo>
                  <a:cubicBezTo>
                    <a:pt x="33793" y="7031"/>
                    <a:pt x="34630" y="6759"/>
                    <a:pt x="35404" y="6341"/>
                  </a:cubicBezTo>
                  <a:cubicBezTo>
                    <a:pt x="35759" y="6173"/>
                    <a:pt x="36115" y="6027"/>
                    <a:pt x="36492" y="5901"/>
                  </a:cubicBezTo>
                  <a:cubicBezTo>
                    <a:pt x="38187" y="5294"/>
                    <a:pt x="39965" y="4960"/>
                    <a:pt x="41764" y="4750"/>
                  </a:cubicBezTo>
                  <a:cubicBezTo>
                    <a:pt x="42706" y="4646"/>
                    <a:pt x="43710" y="4625"/>
                    <a:pt x="44652" y="4646"/>
                  </a:cubicBezTo>
                  <a:cubicBezTo>
                    <a:pt x="46263" y="4646"/>
                    <a:pt x="47895" y="4541"/>
                    <a:pt x="49506" y="4750"/>
                  </a:cubicBezTo>
                  <a:cubicBezTo>
                    <a:pt x="50092" y="4834"/>
                    <a:pt x="50636" y="4876"/>
                    <a:pt x="51222" y="4960"/>
                  </a:cubicBezTo>
                  <a:cubicBezTo>
                    <a:pt x="53168" y="5169"/>
                    <a:pt x="55093" y="5504"/>
                    <a:pt x="56913" y="6236"/>
                  </a:cubicBezTo>
                  <a:cubicBezTo>
                    <a:pt x="57185" y="6341"/>
                    <a:pt x="57457" y="6424"/>
                    <a:pt x="57813" y="6529"/>
                  </a:cubicBezTo>
                  <a:cubicBezTo>
                    <a:pt x="57813" y="6382"/>
                    <a:pt x="57813" y="6278"/>
                    <a:pt x="57771" y="6215"/>
                  </a:cubicBezTo>
                  <a:cubicBezTo>
                    <a:pt x="57520" y="5776"/>
                    <a:pt x="57248" y="5336"/>
                    <a:pt x="56976" y="4918"/>
                  </a:cubicBezTo>
                  <a:cubicBezTo>
                    <a:pt x="56474" y="4144"/>
                    <a:pt x="55930" y="3453"/>
                    <a:pt x="55449" y="2658"/>
                  </a:cubicBezTo>
                  <a:cubicBezTo>
                    <a:pt x="55239" y="2323"/>
                    <a:pt x="55009" y="2114"/>
                    <a:pt x="54674" y="1988"/>
                  </a:cubicBezTo>
                  <a:cubicBezTo>
                    <a:pt x="53733" y="1612"/>
                    <a:pt x="52770" y="1193"/>
                    <a:pt x="51808" y="859"/>
                  </a:cubicBezTo>
                  <a:cubicBezTo>
                    <a:pt x="50552" y="419"/>
                    <a:pt x="49255" y="147"/>
                    <a:pt x="47916" y="126"/>
                  </a:cubicBezTo>
                  <a:cubicBezTo>
                    <a:pt x="45928" y="105"/>
                    <a:pt x="43941" y="1"/>
                    <a:pt x="41953" y="273"/>
                  </a:cubicBezTo>
                  <a:cubicBezTo>
                    <a:pt x="40572" y="482"/>
                    <a:pt x="39128" y="566"/>
                    <a:pt x="37768" y="1005"/>
                  </a:cubicBezTo>
                  <a:cubicBezTo>
                    <a:pt x="37412" y="1152"/>
                    <a:pt x="37015" y="1214"/>
                    <a:pt x="36617" y="1277"/>
                  </a:cubicBezTo>
                  <a:cubicBezTo>
                    <a:pt x="35885" y="1361"/>
                    <a:pt x="35215" y="1591"/>
                    <a:pt x="34546" y="1884"/>
                  </a:cubicBezTo>
                  <a:cubicBezTo>
                    <a:pt x="34190" y="2030"/>
                    <a:pt x="33814" y="2198"/>
                    <a:pt x="33458" y="2302"/>
                  </a:cubicBezTo>
                  <a:cubicBezTo>
                    <a:pt x="32809" y="2470"/>
                    <a:pt x="32286" y="2888"/>
                    <a:pt x="31721" y="3244"/>
                  </a:cubicBezTo>
                  <a:cubicBezTo>
                    <a:pt x="31365" y="3474"/>
                    <a:pt x="31198" y="3809"/>
                    <a:pt x="31261" y="4227"/>
                  </a:cubicBezTo>
                  <a:cubicBezTo>
                    <a:pt x="31303" y="4604"/>
                    <a:pt x="31386" y="4939"/>
                    <a:pt x="31512" y="5273"/>
                  </a:cubicBezTo>
                  <a:cubicBezTo>
                    <a:pt x="31700" y="5713"/>
                    <a:pt x="31909" y="6173"/>
                    <a:pt x="32119" y="6592"/>
                  </a:cubicBezTo>
                  <a:cubicBezTo>
                    <a:pt x="32223" y="6759"/>
                    <a:pt x="32349" y="6947"/>
                    <a:pt x="32453" y="7136"/>
                  </a:cubicBezTo>
                  <a:cubicBezTo>
                    <a:pt x="31679" y="6634"/>
                    <a:pt x="30759" y="6445"/>
                    <a:pt x="29838" y="6278"/>
                  </a:cubicBezTo>
                  <a:cubicBezTo>
                    <a:pt x="28562" y="5985"/>
                    <a:pt x="27264" y="5797"/>
                    <a:pt x="25946" y="5671"/>
                  </a:cubicBezTo>
                  <a:cubicBezTo>
                    <a:pt x="24879" y="5566"/>
                    <a:pt x="23770" y="5483"/>
                    <a:pt x="22682" y="5462"/>
                  </a:cubicBezTo>
                  <a:cubicBezTo>
                    <a:pt x="20883" y="5273"/>
                    <a:pt x="19041" y="5169"/>
                    <a:pt x="17242" y="5085"/>
                  </a:cubicBezTo>
                  <a:cubicBezTo>
                    <a:pt x="15882" y="5043"/>
                    <a:pt x="14543" y="5064"/>
                    <a:pt x="13183" y="5064"/>
                  </a:cubicBezTo>
                  <a:cubicBezTo>
                    <a:pt x="11781" y="5043"/>
                    <a:pt x="10316" y="4918"/>
                    <a:pt x="8914" y="5085"/>
                  </a:cubicBezTo>
                  <a:cubicBezTo>
                    <a:pt x="7910" y="5232"/>
                    <a:pt x="6885" y="5399"/>
                    <a:pt x="5860" y="5608"/>
                  </a:cubicBezTo>
                  <a:cubicBezTo>
                    <a:pt x="5316" y="5692"/>
                    <a:pt x="4730" y="5776"/>
                    <a:pt x="4186" y="5901"/>
                  </a:cubicBezTo>
                  <a:cubicBezTo>
                    <a:pt x="3349" y="6090"/>
                    <a:pt x="2575" y="6403"/>
                    <a:pt x="1779" y="6717"/>
                  </a:cubicBezTo>
                  <a:cubicBezTo>
                    <a:pt x="1256" y="6926"/>
                    <a:pt x="524" y="7157"/>
                    <a:pt x="189" y="7659"/>
                  </a:cubicBezTo>
                  <a:cubicBezTo>
                    <a:pt x="1" y="7910"/>
                    <a:pt x="294" y="8224"/>
                    <a:pt x="587" y="8161"/>
                  </a:cubicBezTo>
                  <a:cubicBezTo>
                    <a:pt x="943" y="8077"/>
                    <a:pt x="1319" y="7952"/>
                    <a:pt x="1654" y="7847"/>
                  </a:cubicBezTo>
                  <a:cubicBezTo>
                    <a:pt x="2198" y="7868"/>
                    <a:pt x="2721" y="7742"/>
                    <a:pt x="3265" y="7575"/>
                  </a:cubicBezTo>
                  <a:cubicBezTo>
                    <a:pt x="2700" y="7805"/>
                    <a:pt x="2114" y="8056"/>
                    <a:pt x="1528" y="8224"/>
                  </a:cubicBezTo>
                  <a:cubicBezTo>
                    <a:pt x="1466" y="8224"/>
                    <a:pt x="1424" y="8224"/>
                    <a:pt x="1361" y="8266"/>
                  </a:cubicBezTo>
                  <a:cubicBezTo>
                    <a:pt x="1277" y="8286"/>
                    <a:pt x="1215" y="8307"/>
                    <a:pt x="1152" y="8328"/>
                  </a:cubicBezTo>
                  <a:cubicBezTo>
                    <a:pt x="754" y="8496"/>
                    <a:pt x="817" y="9061"/>
                    <a:pt x="1256" y="9061"/>
                  </a:cubicBezTo>
                  <a:cubicBezTo>
                    <a:pt x="2407" y="9123"/>
                    <a:pt x="3621" y="8496"/>
                    <a:pt x="4709" y="8161"/>
                  </a:cubicBezTo>
                  <a:cubicBezTo>
                    <a:pt x="5985" y="7763"/>
                    <a:pt x="7324" y="7554"/>
                    <a:pt x="8642" y="7345"/>
                  </a:cubicBezTo>
                  <a:cubicBezTo>
                    <a:pt x="10023" y="7136"/>
                    <a:pt x="11404" y="6843"/>
                    <a:pt x="12827" y="6696"/>
                  </a:cubicBezTo>
                  <a:cubicBezTo>
                    <a:pt x="14187" y="6529"/>
                    <a:pt x="15568" y="6613"/>
                    <a:pt x="16949" y="6613"/>
                  </a:cubicBezTo>
                  <a:cubicBezTo>
                    <a:pt x="18393" y="6613"/>
                    <a:pt x="19837" y="6613"/>
                    <a:pt x="21259" y="6634"/>
                  </a:cubicBezTo>
                  <a:cubicBezTo>
                    <a:pt x="22410" y="6738"/>
                    <a:pt x="23540" y="6843"/>
                    <a:pt x="24691" y="6968"/>
                  </a:cubicBezTo>
                  <a:cubicBezTo>
                    <a:pt x="26051" y="7136"/>
                    <a:pt x="27202" y="7491"/>
                    <a:pt x="28478" y="7952"/>
                  </a:cubicBezTo>
                  <a:cubicBezTo>
                    <a:pt x="29064" y="8119"/>
                    <a:pt x="29671" y="8224"/>
                    <a:pt x="30236" y="8328"/>
                  </a:cubicBezTo>
                  <a:cubicBezTo>
                    <a:pt x="30780" y="8433"/>
                    <a:pt x="31303" y="8642"/>
                    <a:pt x="31889" y="8705"/>
                  </a:cubicBezTo>
                  <a:cubicBezTo>
                    <a:pt x="32181" y="8726"/>
                    <a:pt x="32349" y="8600"/>
                    <a:pt x="32453" y="8412"/>
                  </a:cubicBezTo>
                  <a:cubicBezTo>
                    <a:pt x="32935" y="8328"/>
                    <a:pt x="33270" y="7680"/>
                    <a:pt x="32746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-1738275" y="928450"/>
              <a:ext cx="1032625" cy="640825"/>
            </a:xfrm>
            <a:custGeom>
              <a:avLst/>
              <a:gdLst/>
              <a:ahLst/>
              <a:cxnLst/>
              <a:rect l="l" t="t" r="r" b="b"/>
              <a:pathLst>
                <a:path w="41305" h="25633" extrusionOk="0">
                  <a:moveTo>
                    <a:pt x="27181" y="17995"/>
                  </a:moveTo>
                  <a:cubicBezTo>
                    <a:pt x="26595" y="18372"/>
                    <a:pt x="26407" y="18978"/>
                    <a:pt x="26114" y="19481"/>
                  </a:cubicBezTo>
                  <a:cubicBezTo>
                    <a:pt x="25904" y="19564"/>
                    <a:pt x="25695" y="19627"/>
                    <a:pt x="25528" y="19732"/>
                  </a:cubicBezTo>
                  <a:cubicBezTo>
                    <a:pt x="25402" y="19836"/>
                    <a:pt x="25277" y="19983"/>
                    <a:pt x="25172" y="20108"/>
                  </a:cubicBezTo>
                  <a:cubicBezTo>
                    <a:pt x="24963" y="20422"/>
                    <a:pt x="24775" y="20778"/>
                    <a:pt x="24544" y="21071"/>
                  </a:cubicBezTo>
                  <a:cubicBezTo>
                    <a:pt x="24126" y="21594"/>
                    <a:pt x="23561" y="21740"/>
                    <a:pt x="22912" y="21573"/>
                  </a:cubicBezTo>
                  <a:cubicBezTo>
                    <a:pt x="21866" y="21217"/>
                    <a:pt x="20987" y="20694"/>
                    <a:pt x="20674" y="19564"/>
                  </a:cubicBezTo>
                  <a:cubicBezTo>
                    <a:pt x="20611" y="19376"/>
                    <a:pt x="20548" y="19209"/>
                    <a:pt x="20443" y="19062"/>
                  </a:cubicBezTo>
                  <a:cubicBezTo>
                    <a:pt x="20067" y="18623"/>
                    <a:pt x="20025" y="18100"/>
                    <a:pt x="20025" y="17535"/>
                  </a:cubicBezTo>
                  <a:cubicBezTo>
                    <a:pt x="20025" y="17012"/>
                    <a:pt x="20025" y="16509"/>
                    <a:pt x="19983" y="15986"/>
                  </a:cubicBezTo>
                  <a:cubicBezTo>
                    <a:pt x="19962" y="15610"/>
                    <a:pt x="19565" y="15421"/>
                    <a:pt x="19293" y="15693"/>
                  </a:cubicBezTo>
                  <a:cubicBezTo>
                    <a:pt x="18728" y="16154"/>
                    <a:pt x="18079" y="16488"/>
                    <a:pt x="17577" y="16991"/>
                  </a:cubicBezTo>
                  <a:cubicBezTo>
                    <a:pt x="17096" y="17493"/>
                    <a:pt x="16531" y="17911"/>
                    <a:pt x="15966" y="18267"/>
                  </a:cubicBezTo>
                  <a:cubicBezTo>
                    <a:pt x="15589" y="18518"/>
                    <a:pt x="15150" y="18413"/>
                    <a:pt x="14731" y="18330"/>
                  </a:cubicBezTo>
                  <a:cubicBezTo>
                    <a:pt x="14585" y="18309"/>
                    <a:pt x="14417" y="18162"/>
                    <a:pt x="14271" y="18079"/>
                  </a:cubicBezTo>
                  <a:cubicBezTo>
                    <a:pt x="14062" y="17158"/>
                    <a:pt x="14083" y="15777"/>
                    <a:pt x="14334" y="14940"/>
                  </a:cubicBezTo>
                  <a:cubicBezTo>
                    <a:pt x="14438" y="14584"/>
                    <a:pt x="14522" y="14187"/>
                    <a:pt x="14585" y="13789"/>
                  </a:cubicBezTo>
                  <a:cubicBezTo>
                    <a:pt x="14606" y="13664"/>
                    <a:pt x="14543" y="13517"/>
                    <a:pt x="14522" y="13350"/>
                  </a:cubicBezTo>
                  <a:cubicBezTo>
                    <a:pt x="14480" y="13141"/>
                    <a:pt x="14187" y="13036"/>
                    <a:pt x="13999" y="13141"/>
                  </a:cubicBezTo>
                  <a:cubicBezTo>
                    <a:pt x="13811" y="13245"/>
                    <a:pt x="13664" y="13413"/>
                    <a:pt x="13497" y="13538"/>
                  </a:cubicBezTo>
                  <a:cubicBezTo>
                    <a:pt x="12974" y="14061"/>
                    <a:pt x="12492" y="14563"/>
                    <a:pt x="11865" y="14919"/>
                  </a:cubicBezTo>
                  <a:cubicBezTo>
                    <a:pt x="11593" y="15087"/>
                    <a:pt x="11404" y="15317"/>
                    <a:pt x="11174" y="15526"/>
                  </a:cubicBezTo>
                  <a:cubicBezTo>
                    <a:pt x="10400" y="16237"/>
                    <a:pt x="9521" y="16802"/>
                    <a:pt x="8580" y="17325"/>
                  </a:cubicBezTo>
                  <a:cubicBezTo>
                    <a:pt x="8140" y="17597"/>
                    <a:pt x="7680" y="17597"/>
                    <a:pt x="7199" y="17576"/>
                  </a:cubicBezTo>
                  <a:cubicBezTo>
                    <a:pt x="6759" y="17514"/>
                    <a:pt x="6571" y="17325"/>
                    <a:pt x="6550" y="16865"/>
                  </a:cubicBezTo>
                  <a:cubicBezTo>
                    <a:pt x="6529" y="16112"/>
                    <a:pt x="6655" y="15380"/>
                    <a:pt x="7094" y="14710"/>
                  </a:cubicBezTo>
                  <a:cubicBezTo>
                    <a:pt x="7638" y="13957"/>
                    <a:pt x="8057" y="13120"/>
                    <a:pt x="8726" y="12450"/>
                  </a:cubicBezTo>
                  <a:cubicBezTo>
                    <a:pt x="8894" y="12241"/>
                    <a:pt x="8998" y="11927"/>
                    <a:pt x="9103" y="11655"/>
                  </a:cubicBezTo>
                  <a:cubicBezTo>
                    <a:pt x="9186" y="11425"/>
                    <a:pt x="8935" y="11153"/>
                    <a:pt x="8684" y="11216"/>
                  </a:cubicBezTo>
                  <a:cubicBezTo>
                    <a:pt x="8454" y="11258"/>
                    <a:pt x="8224" y="11341"/>
                    <a:pt x="8015" y="11446"/>
                  </a:cubicBezTo>
                  <a:cubicBezTo>
                    <a:pt x="6529" y="12178"/>
                    <a:pt x="5064" y="12931"/>
                    <a:pt x="3600" y="13706"/>
                  </a:cubicBezTo>
                  <a:cubicBezTo>
                    <a:pt x="3140" y="13936"/>
                    <a:pt x="2721" y="14082"/>
                    <a:pt x="2240" y="14061"/>
                  </a:cubicBezTo>
                  <a:cubicBezTo>
                    <a:pt x="1675" y="14040"/>
                    <a:pt x="1152" y="14061"/>
                    <a:pt x="608" y="14040"/>
                  </a:cubicBezTo>
                  <a:cubicBezTo>
                    <a:pt x="189" y="14019"/>
                    <a:pt x="64" y="13831"/>
                    <a:pt x="43" y="13392"/>
                  </a:cubicBezTo>
                  <a:cubicBezTo>
                    <a:pt x="1" y="13036"/>
                    <a:pt x="147" y="12785"/>
                    <a:pt x="315" y="12471"/>
                  </a:cubicBezTo>
                  <a:cubicBezTo>
                    <a:pt x="943" y="11446"/>
                    <a:pt x="1863" y="10797"/>
                    <a:pt x="2868" y="10211"/>
                  </a:cubicBezTo>
                  <a:cubicBezTo>
                    <a:pt x="3725" y="9730"/>
                    <a:pt x="4646" y="9521"/>
                    <a:pt x="5609" y="9458"/>
                  </a:cubicBezTo>
                  <a:cubicBezTo>
                    <a:pt x="6006" y="9437"/>
                    <a:pt x="6383" y="9416"/>
                    <a:pt x="6759" y="9333"/>
                  </a:cubicBezTo>
                  <a:cubicBezTo>
                    <a:pt x="7010" y="9270"/>
                    <a:pt x="7073" y="9102"/>
                    <a:pt x="6948" y="8830"/>
                  </a:cubicBezTo>
                  <a:cubicBezTo>
                    <a:pt x="6173" y="8809"/>
                    <a:pt x="5420" y="8747"/>
                    <a:pt x="4646" y="8726"/>
                  </a:cubicBezTo>
                  <a:cubicBezTo>
                    <a:pt x="4248" y="8726"/>
                    <a:pt x="3935" y="8579"/>
                    <a:pt x="3767" y="8203"/>
                  </a:cubicBezTo>
                  <a:cubicBezTo>
                    <a:pt x="3725" y="8098"/>
                    <a:pt x="3663" y="7973"/>
                    <a:pt x="3600" y="7889"/>
                  </a:cubicBezTo>
                  <a:cubicBezTo>
                    <a:pt x="2805" y="7157"/>
                    <a:pt x="2930" y="6194"/>
                    <a:pt x="3035" y="5273"/>
                  </a:cubicBezTo>
                  <a:cubicBezTo>
                    <a:pt x="3098" y="4708"/>
                    <a:pt x="3391" y="4185"/>
                    <a:pt x="3914" y="3830"/>
                  </a:cubicBezTo>
                  <a:cubicBezTo>
                    <a:pt x="4039" y="3767"/>
                    <a:pt x="4165" y="3662"/>
                    <a:pt x="4248" y="3558"/>
                  </a:cubicBezTo>
                  <a:cubicBezTo>
                    <a:pt x="4772" y="2993"/>
                    <a:pt x="5441" y="2951"/>
                    <a:pt x="6173" y="2993"/>
                  </a:cubicBezTo>
                  <a:cubicBezTo>
                    <a:pt x="6278" y="2993"/>
                    <a:pt x="6445" y="3035"/>
                    <a:pt x="6529" y="3076"/>
                  </a:cubicBezTo>
                  <a:cubicBezTo>
                    <a:pt x="7052" y="3411"/>
                    <a:pt x="7701" y="3558"/>
                    <a:pt x="8161" y="3997"/>
                  </a:cubicBezTo>
                  <a:cubicBezTo>
                    <a:pt x="8245" y="4039"/>
                    <a:pt x="8308" y="4123"/>
                    <a:pt x="8370" y="4144"/>
                  </a:cubicBezTo>
                  <a:cubicBezTo>
                    <a:pt x="8873" y="4311"/>
                    <a:pt x="9291" y="4541"/>
                    <a:pt x="9605" y="5022"/>
                  </a:cubicBezTo>
                  <a:cubicBezTo>
                    <a:pt x="9730" y="4918"/>
                    <a:pt x="9814" y="4855"/>
                    <a:pt x="9940" y="4771"/>
                  </a:cubicBezTo>
                  <a:cubicBezTo>
                    <a:pt x="9689" y="4562"/>
                    <a:pt x="9458" y="4395"/>
                    <a:pt x="9270" y="4185"/>
                  </a:cubicBezTo>
                  <a:cubicBezTo>
                    <a:pt x="9082" y="3976"/>
                    <a:pt x="8977" y="3704"/>
                    <a:pt x="8852" y="3495"/>
                  </a:cubicBezTo>
                  <a:cubicBezTo>
                    <a:pt x="8684" y="3286"/>
                    <a:pt x="8663" y="3055"/>
                    <a:pt x="8663" y="2825"/>
                  </a:cubicBezTo>
                  <a:cubicBezTo>
                    <a:pt x="8663" y="2616"/>
                    <a:pt x="8684" y="2407"/>
                    <a:pt x="8663" y="2198"/>
                  </a:cubicBezTo>
                  <a:cubicBezTo>
                    <a:pt x="8538" y="1361"/>
                    <a:pt x="9166" y="440"/>
                    <a:pt x="10086" y="126"/>
                  </a:cubicBezTo>
                  <a:cubicBezTo>
                    <a:pt x="10421" y="1"/>
                    <a:pt x="10735" y="22"/>
                    <a:pt x="10986" y="252"/>
                  </a:cubicBezTo>
                  <a:cubicBezTo>
                    <a:pt x="11279" y="524"/>
                    <a:pt x="11593" y="775"/>
                    <a:pt x="11802" y="1089"/>
                  </a:cubicBezTo>
                  <a:cubicBezTo>
                    <a:pt x="12513" y="2051"/>
                    <a:pt x="13162" y="3076"/>
                    <a:pt x="13559" y="4227"/>
                  </a:cubicBezTo>
                  <a:cubicBezTo>
                    <a:pt x="13601" y="4353"/>
                    <a:pt x="13685" y="4520"/>
                    <a:pt x="13769" y="4625"/>
                  </a:cubicBezTo>
                  <a:cubicBezTo>
                    <a:pt x="14020" y="4939"/>
                    <a:pt x="14313" y="4960"/>
                    <a:pt x="14627" y="4708"/>
                  </a:cubicBezTo>
                  <a:cubicBezTo>
                    <a:pt x="14940" y="4436"/>
                    <a:pt x="15171" y="4144"/>
                    <a:pt x="15317" y="3767"/>
                  </a:cubicBezTo>
                  <a:cubicBezTo>
                    <a:pt x="15464" y="3181"/>
                    <a:pt x="15798" y="2742"/>
                    <a:pt x="16217" y="2323"/>
                  </a:cubicBezTo>
                  <a:lnTo>
                    <a:pt x="17242" y="1298"/>
                  </a:lnTo>
                  <a:cubicBezTo>
                    <a:pt x="17891" y="649"/>
                    <a:pt x="18623" y="273"/>
                    <a:pt x="19606" y="335"/>
                  </a:cubicBezTo>
                  <a:cubicBezTo>
                    <a:pt x="20150" y="356"/>
                    <a:pt x="20674" y="356"/>
                    <a:pt x="21218" y="335"/>
                  </a:cubicBezTo>
                  <a:cubicBezTo>
                    <a:pt x="21552" y="335"/>
                    <a:pt x="21866" y="419"/>
                    <a:pt x="22159" y="628"/>
                  </a:cubicBezTo>
                  <a:cubicBezTo>
                    <a:pt x="22473" y="859"/>
                    <a:pt x="22808" y="1047"/>
                    <a:pt x="23122" y="1277"/>
                  </a:cubicBezTo>
                  <a:cubicBezTo>
                    <a:pt x="23938" y="1926"/>
                    <a:pt x="24461" y="2742"/>
                    <a:pt x="24377" y="3830"/>
                  </a:cubicBezTo>
                  <a:cubicBezTo>
                    <a:pt x="24356" y="4353"/>
                    <a:pt x="24461" y="4918"/>
                    <a:pt x="24147" y="5399"/>
                  </a:cubicBezTo>
                  <a:cubicBezTo>
                    <a:pt x="24042" y="5566"/>
                    <a:pt x="24147" y="5776"/>
                    <a:pt x="24272" y="5901"/>
                  </a:cubicBezTo>
                  <a:cubicBezTo>
                    <a:pt x="24419" y="6027"/>
                    <a:pt x="24628" y="6068"/>
                    <a:pt x="24775" y="5985"/>
                  </a:cubicBezTo>
                  <a:cubicBezTo>
                    <a:pt x="24900" y="5922"/>
                    <a:pt x="25005" y="5796"/>
                    <a:pt x="25151" y="5713"/>
                  </a:cubicBezTo>
                  <a:cubicBezTo>
                    <a:pt x="25716" y="5273"/>
                    <a:pt x="26260" y="4834"/>
                    <a:pt x="26846" y="4395"/>
                  </a:cubicBezTo>
                  <a:cubicBezTo>
                    <a:pt x="27306" y="4018"/>
                    <a:pt x="27871" y="3872"/>
                    <a:pt x="28436" y="3892"/>
                  </a:cubicBezTo>
                  <a:lnTo>
                    <a:pt x="29796" y="3892"/>
                  </a:lnTo>
                  <a:cubicBezTo>
                    <a:pt x="30801" y="3872"/>
                    <a:pt x="31763" y="4771"/>
                    <a:pt x="31805" y="5922"/>
                  </a:cubicBezTo>
                  <a:cubicBezTo>
                    <a:pt x="31847" y="6382"/>
                    <a:pt x="31575" y="6738"/>
                    <a:pt x="31324" y="7052"/>
                  </a:cubicBezTo>
                  <a:cubicBezTo>
                    <a:pt x="31114" y="7324"/>
                    <a:pt x="30842" y="7533"/>
                    <a:pt x="30633" y="7763"/>
                  </a:cubicBezTo>
                  <a:cubicBezTo>
                    <a:pt x="30529" y="7868"/>
                    <a:pt x="30424" y="7993"/>
                    <a:pt x="30403" y="8119"/>
                  </a:cubicBezTo>
                  <a:cubicBezTo>
                    <a:pt x="30382" y="8265"/>
                    <a:pt x="30424" y="8412"/>
                    <a:pt x="30508" y="8537"/>
                  </a:cubicBezTo>
                  <a:cubicBezTo>
                    <a:pt x="30612" y="8705"/>
                    <a:pt x="30821" y="8747"/>
                    <a:pt x="30968" y="8684"/>
                  </a:cubicBezTo>
                  <a:cubicBezTo>
                    <a:pt x="31156" y="8579"/>
                    <a:pt x="31324" y="8433"/>
                    <a:pt x="31470" y="8286"/>
                  </a:cubicBezTo>
                  <a:cubicBezTo>
                    <a:pt x="32161" y="7638"/>
                    <a:pt x="33018" y="7366"/>
                    <a:pt x="33897" y="7282"/>
                  </a:cubicBezTo>
                  <a:cubicBezTo>
                    <a:pt x="34399" y="7240"/>
                    <a:pt x="34922" y="7324"/>
                    <a:pt x="35446" y="7282"/>
                  </a:cubicBezTo>
                  <a:cubicBezTo>
                    <a:pt x="36387" y="7240"/>
                    <a:pt x="37140" y="7596"/>
                    <a:pt x="37810" y="8265"/>
                  </a:cubicBezTo>
                  <a:cubicBezTo>
                    <a:pt x="38082" y="8537"/>
                    <a:pt x="38354" y="8893"/>
                    <a:pt x="38605" y="9228"/>
                  </a:cubicBezTo>
                  <a:cubicBezTo>
                    <a:pt x="38919" y="9667"/>
                    <a:pt x="38919" y="10295"/>
                    <a:pt x="38605" y="10734"/>
                  </a:cubicBezTo>
                  <a:cubicBezTo>
                    <a:pt x="38500" y="10902"/>
                    <a:pt x="38375" y="11027"/>
                    <a:pt x="38249" y="11132"/>
                  </a:cubicBezTo>
                  <a:cubicBezTo>
                    <a:pt x="37705" y="11467"/>
                    <a:pt x="37140" y="11760"/>
                    <a:pt x="36596" y="12074"/>
                  </a:cubicBezTo>
                  <a:cubicBezTo>
                    <a:pt x="36471" y="12157"/>
                    <a:pt x="36303" y="12157"/>
                    <a:pt x="36157" y="12178"/>
                  </a:cubicBezTo>
                  <a:cubicBezTo>
                    <a:pt x="35990" y="12199"/>
                    <a:pt x="35843" y="12199"/>
                    <a:pt x="35718" y="12241"/>
                  </a:cubicBezTo>
                  <a:cubicBezTo>
                    <a:pt x="35467" y="12283"/>
                    <a:pt x="35320" y="12471"/>
                    <a:pt x="35320" y="12680"/>
                  </a:cubicBezTo>
                  <a:cubicBezTo>
                    <a:pt x="35320" y="12869"/>
                    <a:pt x="35508" y="13078"/>
                    <a:pt x="35739" y="13078"/>
                  </a:cubicBezTo>
                  <a:cubicBezTo>
                    <a:pt x="36031" y="13078"/>
                    <a:pt x="36345" y="13099"/>
                    <a:pt x="36617" y="13015"/>
                  </a:cubicBezTo>
                  <a:cubicBezTo>
                    <a:pt x="37308" y="12827"/>
                    <a:pt x="37977" y="12785"/>
                    <a:pt x="38689" y="12806"/>
                  </a:cubicBezTo>
                  <a:cubicBezTo>
                    <a:pt x="38898" y="12806"/>
                    <a:pt x="39107" y="12827"/>
                    <a:pt x="39316" y="12890"/>
                  </a:cubicBezTo>
                  <a:cubicBezTo>
                    <a:pt x="40446" y="13141"/>
                    <a:pt x="40760" y="13538"/>
                    <a:pt x="40907" y="14668"/>
                  </a:cubicBezTo>
                  <a:cubicBezTo>
                    <a:pt x="40948" y="14815"/>
                    <a:pt x="40948" y="14961"/>
                    <a:pt x="40948" y="15107"/>
                  </a:cubicBezTo>
                  <a:cubicBezTo>
                    <a:pt x="41011" y="15819"/>
                    <a:pt x="40781" y="16321"/>
                    <a:pt x="40070" y="16593"/>
                  </a:cubicBezTo>
                  <a:cubicBezTo>
                    <a:pt x="39212" y="16991"/>
                    <a:pt x="39086" y="17388"/>
                    <a:pt x="39505" y="18246"/>
                  </a:cubicBezTo>
                  <a:cubicBezTo>
                    <a:pt x="39714" y="18685"/>
                    <a:pt x="39902" y="19104"/>
                    <a:pt x="40258" y="19460"/>
                  </a:cubicBezTo>
                  <a:cubicBezTo>
                    <a:pt x="40384" y="19564"/>
                    <a:pt x="40467" y="19732"/>
                    <a:pt x="40551" y="19899"/>
                  </a:cubicBezTo>
                  <a:cubicBezTo>
                    <a:pt x="40760" y="20317"/>
                    <a:pt x="40948" y="20715"/>
                    <a:pt x="41095" y="21133"/>
                  </a:cubicBezTo>
                  <a:cubicBezTo>
                    <a:pt x="41304" y="21573"/>
                    <a:pt x="41200" y="22096"/>
                    <a:pt x="40760" y="22284"/>
                  </a:cubicBezTo>
                  <a:cubicBezTo>
                    <a:pt x="40132" y="22535"/>
                    <a:pt x="39505" y="22870"/>
                    <a:pt x="38793" y="22745"/>
                  </a:cubicBezTo>
                  <a:cubicBezTo>
                    <a:pt x="38584" y="22494"/>
                    <a:pt x="38668" y="22201"/>
                    <a:pt x="38647" y="21929"/>
                  </a:cubicBezTo>
                  <a:cubicBezTo>
                    <a:pt x="38563" y="20966"/>
                    <a:pt x="38040" y="20255"/>
                    <a:pt x="37391" y="19606"/>
                  </a:cubicBezTo>
                  <a:cubicBezTo>
                    <a:pt x="37224" y="19460"/>
                    <a:pt x="36994" y="19313"/>
                    <a:pt x="36680" y="19418"/>
                  </a:cubicBezTo>
                  <a:cubicBezTo>
                    <a:pt x="36806" y="19773"/>
                    <a:pt x="36910" y="20045"/>
                    <a:pt x="37015" y="20359"/>
                  </a:cubicBezTo>
                  <a:cubicBezTo>
                    <a:pt x="37119" y="20673"/>
                    <a:pt x="37245" y="20987"/>
                    <a:pt x="37391" y="21280"/>
                  </a:cubicBezTo>
                  <a:cubicBezTo>
                    <a:pt x="37517" y="21573"/>
                    <a:pt x="37622" y="21824"/>
                    <a:pt x="37601" y="22138"/>
                  </a:cubicBezTo>
                  <a:cubicBezTo>
                    <a:pt x="37559" y="22389"/>
                    <a:pt x="37559" y="22598"/>
                    <a:pt x="37412" y="22828"/>
                  </a:cubicBezTo>
                  <a:cubicBezTo>
                    <a:pt x="37287" y="23017"/>
                    <a:pt x="37224" y="23289"/>
                    <a:pt x="37245" y="23498"/>
                  </a:cubicBezTo>
                  <a:cubicBezTo>
                    <a:pt x="37350" y="24188"/>
                    <a:pt x="36994" y="24711"/>
                    <a:pt x="36659" y="25235"/>
                  </a:cubicBezTo>
                  <a:cubicBezTo>
                    <a:pt x="36450" y="25569"/>
                    <a:pt x="36073" y="25632"/>
                    <a:pt x="35676" y="25527"/>
                  </a:cubicBezTo>
                  <a:cubicBezTo>
                    <a:pt x="34922" y="25339"/>
                    <a:pt x="34316" y="24921"/>
                    <a:pt x="33730" y="24439"/>
                  </a:cubicBezTo>
                  <a:cubicBezTo>
                    <a:pt x="33123" y="24000"/>
                    <a:pt x="32893" y="23372"/>
                    <a:pt x="32851" y="22661"/>
                  </a:cubicBezTo>
                  <a:lnTo>
                    <a:pt x="32851" y="21489"/>
                  </a:lnTo>
                  <a:cubicBezTo>
                    <a:pt x="32851" y="21343"/>
                    <a:pt x="32851" y="21175"/>
                    <a:pt x="32809" y="21050"/>
                  </a:cubicBezTo>
                  <a:cubicBezTo>
                    <a:pt x="32746" y="20924"/>
                    <a:pt x="32621" y="20820"/>
                    <a:pt x="32495" y="20757"/>
                  </a:cubicBezTo>
                  <a:cubicBezTo>
                    <a:pt x="32286" y="20715"/>
                    <a:pt x="32161" y="20841"/>
                    <a:pt x="32077" y="21029"/>
                  </a:cubicBezTo>
                  <a:cubicBezTo>
                    <a:pt x="32014" y="21175"/>
                    <a:pt x="31993" y="21364"/>
                    <a:pt x="31993" y="21552"/>
                  </a:cubicBezTo>
                  <a:cubicBezTo>
                    <a:pt x="31972" y="21970"/>
                    <a:pt x="31972" y="22389"/>
                    <a:pt x="31993" y="22807"/>
                  </a:cubicBezTo>
                  <a:cubicBezTo>
                    <a:pt x="31993" y="23121"/>
                    <a:pt x="31909" y="23372"/>
                    <a:pt x="31700" y="23644"/>
                  </a:cubicBezTo>
                  <a:cubicBezTo>
                    <a:pt x="31449" y="23916"/>
                    <a:pt x="31219" y="24230"/>
                    <a:pt x="30863" y="24439"/>
                  </a:cubicBezTo>
                  <a:cubicBezTo>
                    <a:pt x="30612" y="24607"/>
                    <a:pt x="30403" y="24837"/>
                    <a:pt x="30173" y="25004"/>
                  </a:cubicBezTo>
                  <a:cubicBezTo>
                    <a:pt x="29985" y="25130"/>
                    <a:pt x="29754" y="25255"/>
                    <a:pt x="29545" y="25339"/>
                  </a:cubicBezTo>
                  <a:cubicBezTo>
                    <a:pt x="28938" y="25486"/>
                    <a:pt x="28436" y="25381"/>
                    <a:pt x="28039" y="24837"/>
                  </a:cubicBezTo>
                  <a:cubicBezTo>
                    <a:pt x="27348" y="23895"/>
                    <a:pt x="26888" y="22870"/>
                    <a:pt x="26951" y="21678"/>
                  </a:cubicBezTo>
                  <a:cubicBezTo>
                    <a:pt x="26951" y="21447"/>
                    <a:pt x="26951" y="21196"/>
                    <a:pt x="26930" y="20945"/>
                  </a:cubicBezTo>
                  <a:cubicBezTo>
                    <a:pt x="26846" y="20213"/>
                    <a:pt x="26951" y="19501"/>
                    <a:pt x="27264" y="18832"/>
                  </a:cubicBezTo>
                  <a:cubicBezTo>
                    <a:pt x="27264" y="18665"/>
                    <a:pt x="27432" y="18372"/>
                    <a:pt x="27181" y="179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-1773825" y="1255900"/>
              <a:ext cx="863125" cy="669600"/>
            </a:xfrm>
            <a:custGeom>
              <a:avLst/>
              <a:gdLst/>
              <a:ahLst/>
              <a:cxnLst/>
              <a:rect l="l" t="t" r="r" b="b"/>
              <a:pathLst>
                <a:path w="34525" h="26784" extrusionOk="0">
                  <a:moveTo>
                    <a:pt x="8516" y="1"/>
                  </a:moveTo>
                  <a:cubicBezTo>
                    <a:pt x="8328" y="503"/>
                    <a:pt x="8077" y="817"/>
                    <a:pt x="7847" y="1131"/>
                  </a:cubicBezTo>
                  <a:cubicBezTo>
                    <a:pt x="7114" y="2072"/>
                    <a:pt x="6947" y="3139"/>
                    <a:pt x="7010" y="4290"/>
                  </a:cubicBezTo>
                  <a:cubicBezTo>
                    <a:pt x="7010" y="4625"/>
                    <a:pt x="7156" y="4834"/>
                    <a:pt x="7428" y="5043"/>
                  </a:cubicBezTo>
                  <a:cubicBezTo>
                    <a:pt x="7847" y="5357"/>
                    <a:pt x="8286" y="5546"/>
                    <a:pt x="8830" y="5546"/>
                  </a:cubicBezTo>
                  <a:cubicBezTo>
                    <a:pt x="9520" y="5546"/>
                    <a:pt x="10148" y="5420"/>
                    <a:pt x="10713" y="5064"/>
                  </a:cubicBezTo>
                  <a:cubicBezTo>
                    <a:pt x="11696" y="4499"/>
                    <a:pt x="12596" y="3872"/>
                    <a:pt x="13349" y="3056"/>
                  </a:cubicBezTo>
                  <a:cubicBezTo>
                    <a:pt x="13726" y="2658"/>
                    <a:pt x="14124" y="2323"/>
                    <a:pt x="14605" y="2114"/>
                  </a:cubicBezTo>
                  <a:cubicBezTo>
                    <a:pt x="14584" y="3077"/>
                    <a:pt x="14584" y="4060"/>
                    <a:pt x="14563" y="5022"/>
                  </a:cubicBezTo>
                  <a:cubicBezTo>
                    <a:pt x="14563" y="5441"/>
                    <a:pt x="14751" y="5671"/>
                    <a:pt x="15086" y="5880"/>
                  </a:cubicBezTo>
                  <a:cubicBezTo>
                    <a:pt x="15798" y="6320"/>
                    <a:pt x="16551" y="6403"/>
                    <a:pt x="17325" y="6362"/>
                  </a:cubicBezTo>
                  <a:cubicBezTo>
                    <a:pt x="17618" y="6320"/>
                    <a:pt x="17827" y="6194"/>
                    <a:pt x="18036" y="6006"/>
                  </a:cubicBezTo>
                  <a:cubicBezTo>
                    <a:pt x="18748" y="5420"/>
                    <a:pt x="19501" y="4855"/>
                    <a:pt x="20129" y="4165"/>
                  </a:cubicBezTo>
                  <a:cubicBezTo>
                    <a:pt x="20191" y="4102"/>
                    <a:pt x="20296" y="4081"/>
                    <a:pt x="20422" y="3997"/>
                  </a:cubicBezTo>
                  <a:cubicBezTo>
                    <a:pt x="20484" y="4102"/>
                    <a:pt x="20547" y="4206"/>
                    <a:pt x="20547" y="4311"/>
                  </a:cubicBezTo>
                  <a:cubicBezTo>
                    <a:pt x="20589" y="4541"/>
                    <a:pt x="20589" y="4792"/>
                    <a:pt x="20547" y="5043"/>
                  </a:cubicBezTo>
                  <a:cubicBezTo>
                    <a:pt x="20526" y="5483"/>
                    <a:pt x="20631" y="5859"/>
                    <a:pt x="20861" y="6257"/>
                  </a:cubicBezTo>
                  <a:cubicBezTo>
                    <a:pt x="21028" y="6487"/>
                    <a:pt x="21154" y="6780"/>
                    <a:pt x="21259" y="7052"/>
                  </a:cubicBezTo>
                  <a:cubicBezTo>
                    <a:pt x="21551" y="7847"/>
                    <a:pt x="22012" y="8496"/>
                    <a:pt x="22765" y="8893"/>
                  </a:cubicBezTo>
                  <a:cubicBezTo>
                    <a:pt x="23142" y="9103"/>
                    <a:pt x="23539" y="9291"/>
                    <a:pt x="23895" y="9437"/>
                  </a:cubicBezTo>
                  <a:cubicBezTo>
                    <a:pt x="24920" y="9877"/>
                    <a:pt x="26113" y="9542"/>
                    <a:pt x="26824" y="8663"/>
                  </a:cubicBezTo>
                  <a:cubicBezTo>
                    <a:pt x="26950" y="8496"/>
                    <a:pt x="27096" y="8349"/>
                    <a:pt x="27201" y="8182"/>
                  </a:cubicBezTo>
                  <a:cubicBezTo>
                    <a:pt x="27431" y="8287"/>
                    <a:pt x="27347" y="8475"/>
                    <a:pt x="27389" y="8600"/>
                  </a:cubicBezTo>
                  <a:lnTo>
                    <a:pt x="27389" y="8977"/>
                  </a:lnTo>
                  <a:cubicBezTo>
                    <a:pt x="27326" y="10609"/>
                    <a:pt x="27996" y="11927"/>
                    <a:pt x="29147" y="13078"/>
                  </a:cubicBezTo>
                  <a:cubicBezTo>
                    <a:pt x="29398" y="13308"/>
                    <a:pt x="29670" y="13434"/>
                    <a:pt x="30046" y="13434"/>
                  </a:cubicBezTo>
                  <a:cubicBezTo>
                    <a:pt x="30967" y="13476"/>
                    <a:pt x="31741" y="13287"/>
                    <a:pt x="32432" y="12597"/>
                  </a:cubicBezTo>
                  <a:cubicBezTo>
                    <a:pt x="32787" y="12220"/>
                    <a:pt x="33269" y="11948"/>
                    <a:pt x="33708" y="11613"/>
                  </a:cubicBezTo>
                  <a:cubicBezTo>
                    <a:pt x="33917" y="11760"/>
                    <a:pt x="34148" y="11948"/>
                    <a:pt x="34440" y="12157"/>
                  </a:cubicBezTo>
                  <a:cubicBezTo>
                    <a:pt x="34524" y="12471"/>
                    <a:pt x="34461" y="12806"/>
                    <a:pt x="34336" y="13162"/>
                  </a:cubicBezTo>
                  <a:cubicBezTo>
                    <a:pt x="34001" y="13999"/>
                    <a:pt x="33708" y="14857"/>
                    <a:pt x="33394" y="15694"/>
                  </a:cubicBezTo>
                  <a:cubicBezTo>
                    <a:pt x="33206" y="16154"/>
                    <a:pt x="33018" y="16635"/>
                    <a:pt x="32683" y="17054"/>
                  </a:cubicBezTo>
                  <a:cubicBezTo>
                    <a:pt x="32599" y="17158"/>
                    <a:pt x="32557" y="17305"/>
                    <a:pt x="32495" y="17451"/>
                  </a:cubicBezTo>
                  <a:cubicBezTo>
                    <a:pt x="32432" y="17619"/>
                    <a:pt x="32369" y="17828"/>
                    <a:pt x="32285" y="18016"/>
                  </a:cubicBezTo>
                  <a:cubicBezTo>
                    <a:pt x="31971" y="18748"/>
                    <a:pt x="31553" y="19376"/>
                    <a:pt x="30967" y="19920"/>
                  </a:cubicBezTo>
                  <a:cubicBezTo>
                    <a:pt x="30591" y="20234"/>
                    <a:pt x="30256" y="20611"/>
                    <a:pt x="29942" y="20945"/>
                  </a:cubicBezTo>
                  <a:cubicBezTo>
                    <a:pt x="28394" y="22598"/>
                    <a:pt x="26489" y="23749"/>
                    <a:pt x="24481" y="24691"/>
                  </a:cubicBezTo>
                  <a:cubicBezTo>
                    <a:pt x="23686" y="25046"/>
                    <a:pt x="22849" y="25360"/>
                    <a:pt x="22075" y="25674"/>
                  </a:cubicBezTo>
                  <a:cubicBezTo>
                    <a:pt x="20861" y="26176"/>
                    <a:pt x="19606" y="26469"/>
                    <a:pt x="18329" y="26658"/>
                  </a:cubicBezTo>
                  <a:cubicBezTo>
                    <a:pt x="17367" y="26783"/>
                    <a:pt x="16342" y="26741"/>
                    <a:pt x="15337" y="26720"/>
                  </a:cubicBezTo>
                  <a:cubicBezTo>
                    <a:pt x="13873" y="26678"/>
                    <a:pt x="12387" y="26469"/>
                    <a:pt x="11006" y="26030"/>
                  </a:cubicBezTo>
                  <a:cubicBezTo>
                    <a:pt x="10002" y="25716"/>
                    <a:pt x="9060" y="25235"/>
                    <a:pt x="8098" y="24774"/>
                  </a:cubicBezTo>
                  <a:cubicBezTo>
                    <a:pt x="7575" y="24523"/>
                    <a:pt x="7114" y="24189"/>
                    <a:pt x="6633" y="23875"/>
                  </a:cubicBezTo>
                  <a:cubicBezTo>
                    <a:pt x="6382" y="23728"/>
                    <a:pt x="6131" y="23519"/>
                    <a:pt x="5922" y="23310"/>
                  </a:cubicBezTo>
                  <a:cubicBezTo>
                    <a:pt x="5126" y="22494"/>
                    <a:pt x="4310" y="21699"/>
                    <a:pt x="3494" y="20862"/>
                  </a:cubicBezTo>
                  <a:cubicBezTo>
                    <a:pt x="3264" y="20632"/>
                    <a:pt x="3076" y="20380"/>
                    <a:pt x="2929" y="20088"/>
                  </a:cubicBezTo>
                  <a:cubicBezTo>
                    <a:pt x="1988" y="18351"/>
                    <a:pt x="1277" y="16530"/>
                    <a:pt x="586" y="14689"/>
                  </a:cubicBezTo>
                  <a:cubicBezTo>
                    <a:pt x="314" y="13957"/>
                    <a:pt x="251" y="13099"/>
                    <a:pt x="209" y="12283"/>
                  </a:cubicBezTo>
                  <a:cubicBezTo>
                    <a:pt x="168" y="11634"/>
                    <a:pt x="0" y="10986"/>
                    <a:pt x="335" y="10337"/>
                  </a:cubicBezTo>
                  <a:cubicBezTo>
                    <a:pt x="356" y="10274"/>
                    <a:pt x="335" y="10149"/>
                    <a:pt x="314" y="10065"/>
                  </a:cubicBezTo>
                  <a:cubicBezTo>
                    <a:pt x="42" y="9416"/>
                    <a:pt x="126" y="8789"/>
                    <a:pt x="314" y="8140"/>
                  </a:cubicBezTo>
                  <a:cubicBezTo>
                    <a:pt x="481" y="7512"/>
                    <a:pt x="649" y="6843"/>
                    <a:pt x="774" y="6194"/>
                  </a:cubicBezTo>
                  <a:cubicBezTo>
                    <a:pt x="942" y="5483"/>
                    <a:pt x="1297" y="4918"/>
                    <a:pt x="1716" y="4374"/>
                  </a:cubicBezTo>
                  <a:cubicBezTo>
                    <a:pt x="2009" y="3997"/>
                    <a:pt x="2365" y="3662"/>
                    <a:pt x="2741" y="3349"/>
                  </a:cubicBezTo>
                  <a:cubicBezTo>
                    <a:pt x="2846" y="3244"/>
                    <a:pt x="2992" y="3160"/>
                    <a:pt x="3139" y="3160"/>
                  </a:cubicBezTo>
                  <a:cubicBezTo>
                    <a:pt x="3620" y="3181"/>
                    <a:pt x="3829" y="2742"/>
                    <a:pt x="4206" y="2554"/>
                  </a:cubicBezTo>
                  <a:cubicBezTo>
                    <a:pt x="4248" y="2533"/>
                    <a:pt x="4290" y="2407"/>
                    <a:pt x="4310" y="2323"/>
                  </a:cubicBezTo>
                  <a:cubicBezTo>
                    <a:pt x="4352" y="2219"/>
                    <a:pt x="4415" y="2114"/>
                    <a:pt x="4520" y="2072"/>
                  </a:cubicBezTo>
                  <a:cubicBezTo>
                    <a:pt x="5754" y="1403"/>
                    <a:pt x="6947" y="775"/>
                    <a:pt x="8181" y="126"/>
                  </a:cubicBezTo>
                  <a:cubicBezTo>
                    <a:pt x="8202" y="85"/>
                    <a:pt x="8307" y="43"/>
                    <a:pt x="8516" y="1"/>
                  </a:cubicBezTo>
                  <a:close/>
                  <a:moveTo>
                    <a:pt x="23958" y="19815"/>
                  </a:moveTo>
                  <a:cubicBezTo>
                    <a:pt x="23581" y="19920"/>
                    <a:pt x="23121" y="19962"/>
                    <a:pt x="22849" y="20318"/>
                  </a:cubicBezTo>
                  <a:cubicBezTo>
                    <a:pt x="22598" y="20652"/>
                    <a:pt x="22284" y="20820"/>
                    <a:pt x="21928" y="21008"/>
                  </a:cubicBezTo>
                  <a:cubicBezTo>
                    <a:pt x="21719" y="21113"/>
                    <a:pt x="21510" y="21259"/>
                    <a:pt x="21342" y="21385"/>
                  </a:cubicBezTo>
                  <a:cubicBezTo>
                    <a:pt x="20715" y="21887"/>
                    <a:pt x="20003" y="22180"/>
                    <a:pt x="19187" y="22180"/>
                  </a:cubicBezTo>
                  <a:cubicBezTo>
                    <a:pt x="17785" y="22180"/>
                    <a:pt x="16362" y="22201"/>
                    <a:pt x="14961" y="22180"/>
                  </a:cubicBezTo>
                  <a:cubicBezTo>
                    <a:pt x="14145" y="22159"/>
                    <a:pt x="13349" y="21992"/>
                    <a:pt x="12554" y="21887"/>
                  </a:cubicBezTo>
                  <a:cubicBezTo>
                    <a:pt x="12450" y="21866"/>
                    <a:pt x="12303" y="21845"/>
                    <a:pt x="12199" y="21782"/>
                  </a:cubicBezTo>
                  <a:cubicBezTo>
                    <a:pt x="11717" y="21552"/>
                    <a:pt x="11215" y="21343"/>
                    <a:pt x="10734" y="21113"/>
                  </a:cubicBezTo>
                  <a:cubicBezTo>
                    <a:pt x="10629" y="21050"/>
                    <a:pt x="10525" y="20966"/>
                    <a:pt x="10462" y="20904"/>
                  </a:cubicBezTo>
                  <a:cubicBezTo>
                    <a:pt x="9834" y="20067"/>
                    <a:pt x="9039" y="19334"/>
                    <a:pt x="8537" y="18393"/>
                  </a:cubicBezTo>
                  <a:cubicBezTo>
                    <a:pt x="7993" y="17305"/>
                    <a:pt x="7575" y="16196"/>
                    <a:pt x="8014" y="14940"/>
                  </a:cubicBezTo>
                  <a:cubicBezTo>
                    <a:pt x="8056" y="14836"/>
                    <a:pt x="8056" y="14689"/>
                    <a:pt x="8014" y="14585"/>
                  </a:cubicBezTo>
                  <a:cubicBezTo>
                    <a:pt x="7993" y="14522"/>
                    <a:pt x="7909" y="14438"/>
                    <a:pt x="7847" y="14417"/>
                  </a:cubicBezTo>
                  <a:cubicBezTo>
                    <a:pt x="7763" y="14375"/>
                    <a:pt x="7637" y="14417"/>
                    <a:pt x="7595" y="14459"/>
                  </a:cubicBezTo>
                  <a:cubicBezTo>
                    <a:pt x="7386" y="14731"/>
                    <a:pt x="7219" y="14982"/>
                    <a:pt x="7156" y="15317"/>
                  </a:cubicBezTo>
                  <a:cubicBezTo>
                    <a:pt x="7031" y="16677"/>
                    <a:pt x="7261" y="17974"/>
                    <a:pt x="8014" y="19125"/>
                  </a:cubicBezTo>
                  <a:cubicBezTo>
                    <a:pt x="8432" y="19774"/>
                    <a:pt x="8935" y="20380"/>
                    <a:pt x="9416" y="21008"/>
                  </a:cubicBezTo>
                  <a:cubicBezTo>
                    <a:pt x="9772" y="21489"/>
                    <a:pt x="10190" y="21887"/>
                    <a:pt x="10776" y="22159"/>
                  </a:cubicBezTo>
                  <a:cubicBezTo>
                    <a:pt x="11111" y="22305"/>
                    <a:pt x="11424" y="22494"/>
                    <a:pt x="11738" y="22619"/>
                  </a:cubicBezTo>
                  <a:cubicBezTo>
                    <a:pt x="12073" y="22745"/>
                    <a:pt x="12408" y="22849"/>
                    <a:pt x="12785" y="22912"/>
                  </a:cubicBezTo>
                  <a:cubicBezTo>
                    <a:pt x="13182" y="22933"/>
                    <a:pt x="13538" y="22996"/>
                    <a:pt x="13935" y="23101"/>
                  </a:cubicBezTo>
                  <a:cubicBezTo>
                    <a:pt x="14186" y="23163"/>
                    <a:pt x="14458" y="23205"/>
                    <a:pt x="14751" y="23205"/>
                  </a:cubicBezTo>
                  <a:lnTo>
                    <a:pt x="19522" y="23205"/>
                  </a:lnTo>
                  <a:cubicBezTo>
                    <a:pt x="19731" y="23205"/>
                    <a:pt x="19940" y="23163"/>
                    <a:pt x="20150" y="23121"/>
                  </a:cubicBezTo>
                  <a:cubicBezTo>
                    <a:pt x="21342" y="22828"/>
                    <a:pt x="22200" y="21992"/>
                    <a:pt x="23225" y="21427"/>
                  </a:cubicBezTo>
                  <a:cubicBezTo>
                    <a:pt x="23246" y="21385"/>
                    <a:pt x="23267" y="21385"/>
                    <a:pt x="23267" y="21364"/>
                  </a:cubicBezTo>
                  <a:cubicBezTo>
                    <a:pt x="23456" y="20966"/>
                    <a:pt x="23769" y="20673"/>
                    <a:pt x="24062" y="20401"/>
                  </a:cubicBezTo>
                  <a:cubicBezTo>
                    <a:pt x="24146" y="20192"/>
                    <a:pt x="24188" y="20004"/>
                    <a:pt x="23958" y="19815"/>
                  </a:cubicBezTo>
                  <a:close/>
                  <a:moveTo>
                    <a:pt x="22075" y="14543"/>
                  </a:moveTo>
                  <a:cubicBezTo>
                    <a:pt x="22075" y="14480"/>
                    <a:pt x="22054" y="14354"/>
                    <a:pt x="22012" y="14250"/>
                  </a:cubicBezTo>
                  <a:cubicBezTo>
                    <a:pt x="21907" y="13852"/>
                    <a:pt x="21551" y="13706"/>
                    <a:pt x="21259" y="13957"/>
                  </a:cubicBezTo>
                  <a:cubicBezTo>
                    <a:pt x="21028" y="14166"/>
                    <a:pt x="20798" y="14438"/>
                    <a:pt x="20610" y="14689"/>
                  </a:cubicBezTo>
                  <a:cubicBezTo>
                    <a:pt x="20484" y="14878"/>
                    <a:pt x="20526" y="15108"/>
                    <a:pt x="20652" y="15296"/>
                  </a:cubicBezTo>
                  <a:cubicBezTo>
                    <a:pt x="20819" y="15526"/>
                    <a:pt x="21028" y="15589"/>
                    <a:pt x="21279" y="15568"/>
                  </a:cubicBezTo>
                  <a:cubicBezTo>
                    <a:pt x="21719" y="15484"/>
                    <a:pt x="22054" y="15087"/>
                    <a:pt x="22075" y="14543"/>
                  </a:cubicBezTo>
                  <a:close/>
                  <a:moveTo>
                    <a:pt x="10504" y="11111"/>
                  </a:moveTo>
                  <a:cubicBezTo>
                    <a:pt x="10504" y="11111"/>
                    <a:pt x="10295" y="11111"/>
                    <a:pt x="10127" y="11216"/>
                  </a:cubicBezTo>
                  <a:cubicBezTo>
                    <a:pt x="10023" y="11279"/>
                    <a:pt x="9876" y="11425"/>
                    <a:pt x="9876" y="11551"/>
                  </a:cubicBezTo>
                  <a:cubicBezTo>
                    <a:pt x="9876" y="12241"/>
                    <a:pt x="10357" y="12639"/>
                    <a:pt x="10985" y="12534"/>
                  </a:cubicBezTo>
                  <a:cubicBezTo>
                    <a:pt x="11111" y="12492"/>
                    <a:pt x="11278" y="12429"/>
                    <a:pt x="11341" y="12325"/>
                  </a:cubicBezTo>
                  <a:cubicBezTo>
                    <a:pt x="11529" y="12053"/>
                    <a:pt x="11529" y="11739"/>
                    <a:pt x="11404" y="11446"/>
                  </a:cubicBezTo>
                  <a:cubicBezTo>
                    <a:pt x="11257" y="11174"/>
                    <a:pt x="11006" y="11090"/>
                    <a:pt x="10504" y="11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-1903025" y="1787375"/>
              <a:ext cx="809225" cy="644475"/>
            </a:xfrm>
            <a:custGeom>
              <a:avLst/>
              <a:gdLst/>
              <a:ahLst/>
              <a:cxnLst/>
              <a:rect l="l" t="t" r="r" b="b"/>
              <a:pathLst>
                <a:path w="32369" h="25779" extrusionOk="0">
                  <a:moveTo>
                    <a:pt x="20338" y="6549"/>
                  </a:moveTo>
                  <a:cubicBezTo>
                    <a:pt x="21258" y="6549"/>
                    <a:pt x="22116" y="6591"/>
                    <a:pt x="22932" y="6507"/>
                  </a:cubicBezTo>
                  <a:cubicBezTo>
                    <a:pt x="23790" y="6445"/>
                    <a:pt x="24648" y="6256"/>
                    <a:pt x="25485" y="6047"/>
                  </a:cubicBezTo>
                  <a:cubicBezTo>
                    <a:pt x="26301" y="5838"/>
                    <a:pt x="27075" y="5566"/>
                    <a:pt x="27912" y="5315"/>
                  </a:cubicBezTo>
                  <a:cubicBezTo>
                    <a:pt x="28226" y="5859"/>
                    <a:pt x="28414" y="6382"/>
                    <a:pt x="28540" y="6926"/>
                  </a:cubicBezTo>
                  <a:cubicBezTo>
                    <a:pt x="28665" y="7449"/>
                    <a:pt x="28833" y="7972"/>
                    <a:pt x="29084" y="8453"/>
                  </a:cubicBezTo>
                  <a:cubicBezTo>
                    <a:pt x="29230" y="8704"/>
                    <a:pt x="29335" y="8997"/>
                    <a:pt x="29419" y="9290"/>
                  </a:cubicBezTo>
                  <a:cubicBezTo>
                    <a:pt x="29942" y="11194"/>
                    <a:pt x="30381" y="13119"/>
                    <a:pt x="30779" y="15086"/>
                  </a:cubicBezTo>
                  <a:cubicBezTo>
                    <a:pt x="30800" y="15170"/>
                    <a:pt x="30821" y="15274"/>
                    <a:pt x="30821" y="15358"/>
                  </a:cubicBezTo>
                  <a:cubicBezTo>
                    <a:pt x="30904" y="16028"/>
                    <a:pt x="30883" y="16739"/>
                    <a:pt x="31302" y="17367"/>
                  </a:cubicBezTo>
                  <a:cubicBezTo>
                    <a:pt x="30946" y="17451"/>
                    <a:pt x="30716" y="17492"/>
                    <a:pt x="30465" y="17576"/>
                  </a:cubicBezTo>
                  <a:cubicBezTo>
                    <a:pt x="29691" y="17743"/>
                    <a:pt x="28937" y="17890"/>
                    <a:pt x="28184" y="18078"/>
                  </a:cubicBezTo>
                  <a:cubicBezTo>
                    <a:pt x="27912" y="18120"/>
                    <a:pt x="27682" y="18287"/>
                    <a:pt x="27473" y="18434"/>
                  </a:cubicBezTo>
                  <a:cubicBezTo>
                    <a:pt x="27389" y="18497"/>
                    <a:pt x="27305" y="18664"/>
                    <a:pt x="27347" y="18727"/>
                  </a:cubicBezTo>
                  <a:cubicBezTo>
                    <a:pt x="27389" y="18852"/>
                    <a:pt x="27515" y="18957"/>
                    <a:pt x="27661" y="19020"/>
                  </a:cubicBezTo>
                  <a:cubicBezTo>
                    <a:pt x="27766" y="19041"/>
                    <a:pt x="27891" y="19020"/>
                    <a:pt x="27996" y="18957"/>
                  </a:cubicBezTo>
                  <a:cubicBezTo>
                    <a:pt x="29042" y="18539"/>
                    <a:pt x="30109" y="18329"/>
                    <a:pt x="31218" y="18183"/>
                  </a:cubicBezTo>
                  <a:cubicBezTo>
                    <a:pt x="31469" y="18141"/>
                    <a:pt x="31741" y="18078"/>
                    <a:pt x="32055" y="18287"/>
                  </a:cubicBezTo>
                  <a:cubicBezTo>
                    <a:pt x="31867" y="18392"/>
                    <a:pt x="31762" y="18497"/>
                    <a:pt x="31637" y="18539"/>
                  </a:cubicBezTo>
                  <a:cubicBezTo>
                    <a:pt x="31134" y="18811"/>
                    <a:pt x="30611" y="19062"/>
                    <a:pt x="30109" y="19355"/>
                  </a:cubicBezTo>
                  <a:cubicBezTo>
                    <a:pt x="29963" y="19438"/>
                    <a:pt x="29816" y="19564"/>
                    <a:pt x="29691" y="19689"/>
                  </a:cubicBezTo>
                  <a:cubicBezTo>
                    <a:pt x="29544" y="19857"/>
                    <a:pt x="29544" y="20150"/>
                    <a:pt x="29670" y="20275"/>
                  </a:cubicBezTo>
                  <a:cubicBezTo>
                    <a:pt x="29795" y="20401"/>
                    <a:pt x="29984" y="20484"/>
                    <a:pt x="30172" y="20380"/>
                  </a:cubicBezTo>
                  <a:cubicBezTo>
                    <a:pt x="30507" y="20212"/>
                    <a:pt x="30841" y="20024"/>
                    <a:pt x="31260" y="19857"/>
                  </a:cubicBezTo>
                  <a:cubicBezTo>
                    <a:pt x="31030" y="20233"/>
                    <a:pt x="30821" y="20547"/>
                    <a:pt x="30632" y="20861"/>
                  </a:cubicBezTo>
                  <a:cubicBezTo>
                    <a:pt x="30590" y="20966"/>
                    <a:pt x="30507" y="21070"/>
                    <a:pt x="30444" y="21175"/>
                  </a:cubicBezTo>
                  <a:cubicBezTo>
                    <a:pt x="30381" y="21363"/>
                    <a:pt x="30444" y="21552"/>
                    <a:pt x="30611" y="21656"/>
                  </a:cubicBezTo>
                  <a:cubicBezTo>
                    <a:pt x="30716" y="21740"/>
                    <a:pt x="30925" y="21761"/>
                    <a:pt x="31030" y="21698"/>
                  </a:cubicBezTo>
                  <a:cubicBezTo>
                    <a:pt x="31239" y="21552"/>
                    <a:pt x="31427" y="21342"/>
                    <a:pt x="31574" y="21133"/>
                  </a:cubicBezTo>
                  <a:cubicBezTo>
                    <a:pt x="31762" y="20861"/>
                    <a:pt x="31909" y="20589"/>
                    <a:pt x="32306" y="20401"/>
                  </a:cubicBezTo>
                  <a:cubicBezTo>
                    <a:pt x="32369" y="20945"/>
                    <a:pt x="32369" y="21384"/>
                    <a:pt x="32285" y="21907"/>
                  </a:cubicBezTo>
                  <a:cubicBezTo>
                    <a:pt x="32097" y="21949"/>
                    <a:pt x="31950" y="22012"/>
                    <a:pt x="31762" y="22012"/>
                  </a:cubicBezTo>
                  <a:cubicBezTo>
                    <a:pt x="31176" y="22054"/>
                    <a:pt x="30611" y="22054"/>
                    <a:pt x="30025" y="22012"/>
                  </a:cubicBezTo>
                  <a:cubicBezTo>
                    <a:pt x="28414" y="21949"/>
                    <a:pt x="26782" y="22200"/>
                    <a:pt x="25171" y="22388"/>
                  </a:cubicBezTo>
                  <a:cubicBezTo>
                    <a:pt x="24104" y="22493"/>
                    <a:pt x="23016" y="22744"/>
                    <a:pt x="22012" y="23058"/>
                  </a:cubicBezTo>
                  <a:cubicBezTo>
                    <a:pt x="21823" y="23121"/>
                    <a:pt x="21656" y="23163"/>
                    <a:pt x="21489" y="23205"/>
                  </a:cubicBezTo>
                  <a:cubicBezTo>
                    <a:pt x="20484" y="23309"/>
                    <a:pt x="19564" y="23686"/>
                    <a:pt x="18622" y="24000"/>
                  </a:cubicBezTo>
                  <a:cubicBezTo>
                    <a:pt x="17513" y="24376"/>
                    <a:pt x="16488" y="24899"/>
                    <a:pt x="15630" y="25715"/>
                  </a:cubicBezTo>
                  <a:cubicBezTo>
                    <a:pt x="15567" y="25736"/>
                    <a:pt x="15525" y="25757"/>
                    <a:pt x="15442" y="25778"/>
                  </a:cubicBezTo>
                  <a:cubicBezTo>
                    <a:pt x="15107" y="25736"/>
                    <a:pt x="14856" y="25569"/>
                    <a:pt x="14709" y="25234"/>
                  </a:cubicBezTo>
                  <a:cubicBezTo>
                    <a:pt x="14605" y="25025"/>
                    <a:pt x="14416" y="24878"/>
                    <a:pt x="14228" y="24711"/>
                  </a:cubicBezTo>
                  <a:cubicBezTo>
                    <a:pt x="13956" y="24481"/>
                    <a:pt x="13705" y="24209"/>
                    <a:pt x="13475" y="23958"/>
                  </a:cubicBezTo>
                  <a:cubicBezTo>
                    <a:pt x="13077" y="23560"/>
                    <a:pt x="13015" y="23142"/>
                    <a:pt x="13140" y="22640"/>
                  </a:cubicBezTo>
                  <a:cubicBezTo>
                    <a:pt x="13266" y="22179"/>
                    <a:pt x="13328" y="21698"/>
                    <a:pt x="13391" y="21238"/>
                  </a:cubicBezTo>
                  <a:cubicBezTo>
                    <a:pt x="13475" y="20756"/>
                    <a:pt x="13496" y="20275"/>
                    <a:pt x="13266" y="19836"/>
                  </a:cubicBezTo>
                  <a:cubicBezTo>
                    <a:pt x="13245" y="19773"/>
                    <a:pt x="13224" y="19731"/>
                    <a:pt x="13224" y="19647"/>
                  </a:cubicBezTo>
                  <a:cubicBezTo>
                    <a:pt x="13287" y="18518"/>
                    <a:pt x="12805" y="17451"/>
                    <a:pt x="12847" y="16342"/>
                  </a:cubicBezTo>
                  <a:cubicBezTo>
                    <a:pt x="12868" y="16028"/>
                    <a:pt x="12805" y="15693"/>
                    <a:pt x="12743" y="15358"/>
                  </a:cubicBezTo>
                  <a:cubicBezTo>
                    <a:pt x="12554" y="14438"/>
                    <a:pt x="12345" y="13517"/>
                    <a:pt x="12178" y="12596"/>
                  </a:cubicBezTo>
                  <a:cubicBezTo>
                    <a:pt x="12094" y="12136"/>
                    <a:pt x="12031" y="11655"/>
                    <a:pt x="11989" y="11173"/>
                  </a:cubicBezTo>
                  <a:cubicBezTo>
                    <a:pt x="11968" y="11006"/>
                    <a:pt x="11989" y="10860"/>
                    <a:pt x="11968" y="10713"/>
                  </a:cubicBezTo>
                  <a:cubicBezTo>
                    <a:pt x="11675" y="9939"/>
                    <a:pt x="11717" y="9123"/>
                    <a:pt x="11717" y="8307"/>
                  </a:cubicBezTo>
                  <a:cubicBezTo>
                    <a:pt x="11717" y="7972"/>
                    <a:pt x="11696" y="7637"/>
                    <a:pt x="11382" y="7428"/>
                  </a:cubicBezTo>
                  <a:cubicBezTo>
                    <a:pt x="11236" y="7323"/>
                    <a:pt x="11027" y="7219"/>
                    <a:pt x="10838" y="7177"/>
                  </a:cubicBezTo>
                  <a:cubicBezTo>
                    <a:pt x="10566" y="7114"/>
                    <a:pt x="10294" y="7114"/>
                    <a:pt x="10022" y="7177"/>
                  </a:cubicBezTo>
                  <a:cubicBezTo>
                    <a:pt x="8893" y="7344"/>
                    <a:pt x="7805" y="7658"/>
                    <a:pt x="6863" y="8349"/>
                  </a:cubicBezTo>
                  <a:cubicBezTo>
                    <a:pt x="6486" y="8600"/>
                    <a:pt x="6424" y="8767"/>
                    <a:pt x="6256" y="9437"/>
                  </a:cubicBezTo>
                  <a:cubicBezTo>
                    <a:pt x="6528" y="9625"/>
                    <a:pt x="6758" y="9876"/>
                    <a:pt x="6779" y="10274"/>
                  </a:cubicBezTo>
                  <a:cubicBezTo>
                    <a:pt x="6779" y="10483"/>
                    <a:pt x="6884" y="10692"/>
                    <a:pt x="6905" y="10901"/>
                  </a:cubicBezTo>
                  <a:cubicBezTo>
                    <a:pt x="7051" y="11927"/>
                    <a:pt x="7219" y="12910"/>
                    <a:pt x="7595" y="13894"/>
                  </a:cubicBezTo>
                  <a:cubicBezTo>
                    <a:pt x="7721" y="14249"/>
                    <a:pt x="7742" y="14647"/>
                    <a:pt x="7825" y="15065"/>
                  </a:cubicBezTo>
                  <a:cubicBezTo>
                    <a:pt x="6989" y="15421"/>
                    <a:pt x="6277" y="15944"/>
                    <a:pt x="5608" y="16467"/>
                  </a:cubicBezTo>
                  <a:cubicBezTo>
                    <a:pt x="5503" y="16551"/>
                    <a:pt x="5336" y="16614"/>
                    <a:pt x="5210" y="16655"/>
                  </a:cubicBezTo>
                  <a:cubicBezTo>
                    <a:pt x="4917" y="16739"/>
                    <a:pt x="4645" y="16781"/>
                    <a:pt x="4331" y="16844"/>
                  </a:cubicBezTo>
                  <a:cubicBezTo>
                    <a:pt x="4164" y="16865"/>
                    <a:pt x="4017" y="16886"/>
                    <a:pt x="3871" y="16844"/>
                  </a:cubicBezTo>
                  <a:cubicBezTo>
                    <a:pt x="2783" y="16572"/>
                    <a:pt x="1632" y="16425"/>
                    <a:pt x="586" y="15944"/>
                  </a:cubicBezTo>
                  <a:cubicBezTo>
                    <a:pt x="398" y="15881"/>
                    <a:pt x="209" y="15777"/>
                    <a:pt x="0" y="15672"/>
                  </a:cubicBezTo>
                  <a:cubicBezTo>
                    <a:pt x="0" y="14940"/>
                    <a:pt x="188" y="14270"/>
                    <a:pt x="481" y="13642"/>
                  </a:cubicBezTo>
                  <a:cubicBezTo>
                    <a:pt x="732" y="13077"/>
                    <a:pt x="1004" y="12492"/>
                    <a:pt x="1214" y="11906"/>
                  </a:cubicBezTo>
                  <a:cubicBezTo>
                    <a:pt x="1402" y="11320"/>
                    <a:pt x="1716" y="10797"/>
                    <a:pt x="2030" y="10274"/>
                  </a:cubicBezTo>
                  <a:cubicBezTo>
                    <a:pt x="2281" y="9834"/>
                    <a:pt x="2490" y="9353"/>
                    <a:pt x="2615" y="8872"/>
                  </a:cubicBezTo>
                  <a:cubicBezTo>
                    <a:pt x="2783" y="8307"/>
                    <a:pt x="3034" y="7826"/>
                    <a:pt x="3390" y="7323"/>
                  </a:cubicBezTo>
                  <a:cubicBezTo>
                    <a:pt x="4331" y="5880"/>
                    <a:pt x="5210" y="4415"/>
                    <a:pt x="6005" y="2867"/>
                  </a:cubicBezTo>
                  <a:cubicBezTo>
                    <a:pt x="6214" y="2490"/>
                    <a:pt x="6445" y="2093"/>
                    <a:pt x="6696" y="1737"/>
                  </a:cubicBezTo>
                  <a:cubicBezTo>
                    <a:pt x="6989" y="1277"/>
                    <a:pt x="7281" y="816"/>
                    <a:pt x="7386" y="251"/>
                  </a:cubicBezTo>
                  <a:cubicBezTo>
                    <a:pt x="7407" y="189"/>
                    <a:pt x="7491" y="126"/>
                    <a:pt x="7574" y="0"/>
                  </a:cubicBezTo>
                  <a:cubicBezTo>
                    <a:pt x="7721" y="105"/>
                    <a:pt x="7888" y="189"/>
                    <a:pt x="7993" y="293"/>
                  </a:cubicBezTo>
                  <a:cubicBezTo>
                    <a:pt x="8746" y="1046"/>
                    <a:pt x="9499" y="1821"/>
                    <a:pt x="10294" y="2595"/>
                  </a:cubicBezTo>
                  <a:cubicBezTo>
                    <a:pt x="10608" y="2909"/>
                    <a:pt x="10964" y="3202"/>
                    <a:pt x="11341" y="3432"/>
                  </a:cubicBezTo>
                  <a:cubicBezTo>
                    <a:pt x="12324" y="4038"/>
                    <a:pt x="13349" y="4603"/>
                    <a:pt x="14437" y="5231"/>
                  </a:cubicBezTo>
                  <a:cubicBezTo>
                    <a:pt x="14626" y="5733"/>
                    <a:pt x="14814" y="6319"/>
                    <a:pt x="15107" y="6884"/>
                  </a:cubicBezTo>
                  <a:cubicBezTo>
                    <a:pt x="15421" y="7512"/>
                    <a:pt x="16007" y="7847"/>
                    <a:pt x="16697" y="7930"/>
                  </a:cubicBezTo>
                  <a:cubicBezTo>
                    <a:pt x="17304" y="8014"/>
                    <a:pt x="17890" y="7951"/>
                    <a:pt x="18497" y="7930"/>
                  </a:cubicBezTo>
                  <a:cubicBezTo>
                    <a:pt x="18622" y="7930"/>
                    <a:pt x="18810" y="7868"/>
                    <a:pt x="18915" y="7784"/>
                  </a:cubicBezTo>
                  <a:cubicBezTo>
                    <a:pt x="19375" y="7512"/>
                    <a:pt x="20045" y="7303"/>
                    <a:pt x="20338" y="65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-1722050" y="1988225"/>
              <a:ext cx="128700" cy="337950"/>
            </a:xfrm>
            <a:custGeom>
              <a:avLst/>
              <a:gdLst/>
              <a:ahLst/>
              <a:cxnLst/>
              <a:rect l="l" t="t" r="r" b="b"/>
              <a:pathLst>
                <a:path w="5148" h="13518" extrusionOk="0">
                  <a:moveTo>
                    <a:pt x="1" y="1173"/>
                  </a:moveTo>
                  <a:cubicBezTo>
                    <a:pt x="586" y="629"/>
                    <a:pt x="1151" y="294"/>
                    <a:pt x="1842" y="231"/>
                  </a:cubicBezTo>
                  <a:cubicBezTo>
                    <a:pt x="2009" y="231"/>
                    <a:pt x="2135" y="126"/>
                    <a:pt x="2260" y="106"/>
                  </a:cubicBezTo>
                  <a:cubicBezTo>
                    <a:pt x="2532" y="43"/>
                    <a:pt x="2783" y="1"/>
                    <a:pt x="3055" y="1"/>
                  </a:cubicBezTo>
                  <a:cubicBezTo>
                    <a:pt x="3474" y="1"/>
                    <a:pt x="3599" y="126"/>
                    <a:pt x="3620" y="524"/>
                  </a:cubicBezTo>
                  <a:cubicBezTo>
                    <a:pt x="3662" y="775"/>
                    <a:pt x="3620" y="1068"/>
                    <a:pt x="3620" y="1340"/>
                  </a:cubicBezTo>
                  <a:cubicBezTo>
                    <a:pt x="3620" y="1758"/>
                    <a:pt x="3620" y="2177"/>
                    <a:pt x="3788" y="2595"/>
                  </a:cubicBezTo>
                  <a:cubicBezTo>
                    <a:pt x="3830" y="2742"/>
                    <a:pt x="3913" y="2951"/>
                    <a:pt x="3892" y="3119"/>
                  </a:cubicBezTo>
                  <a:cubicBezTo>
                    <a:pt x="3809" y="4395"/>
                    <a:pt x="4206" y="5629"/>
                    <a:pt x="4415" y="6843"/>
                  </a:cubicBezTo>
                  <a:cubicBezTo>
                    <a:pt x="4541" y="7554"/>
                    <a:pt x="4667" y="8266"/>
                    <a:pt x="4646" y="8998"/>
                  </a:cubicBezTo>
                  <a:cubicBezTo>
                    <a:pt x="4646" y="9145"/>
                    <a:pt x="4625" y="9312"/>
                    <a:pt x="4667" y="9437"/>
                  </a:cubicBezTo>
                  <a:cubicBezTo>
                    <a:pt x="4855" y="10170"/>
                    <a:pt x="4876" y="10923"/>
                    <a:pt x="4918" y="11655"/>
                  </a:cubicBezTo>
                  <a:cubicBezTo>
                    <a:pt x="4918" y="12011"/>
                    <a:pt x="5064" y="12346"/>
                    <a:pt x="5148" y="12743"/>
                  </a:cubicBezTo>
                  <a:cubicBezTo>
                    <a:pt x="4939" y="12869"/>
                    <a:pt x="4750" y="13015"/>
                    <a:pt x="4562" y="13057"/>
                  </a:cubicBezTo>
                  <a:cubicBezTo>
                    <a:pt x="3913" y="13099"/>
                    <a:pt x="3307" y="13371"/>
                    <a:pt x="2616" y="13518"/>
                  </a:cubicBezTo>
                  <a:cubicBezTo>
                    <a:pt x="2574" y="12262"/>
                    <a:pt x="2323" y="11090"/>
                    <a:pt x="1905" y="9940"/>
                  </a:cubicBezTo>
                  <a:cubicBezTo>
                    <a:pt x="1633" y="9249"/>
                    <a:pt x="1612" y="8517"/>
                    <a:pt x="1507" y="7784"/>
                  </a:cubicBezTo>
                  <a:cubicBezTo>
                    <a:pt x="1737" y="7617"/>
                    <a:pt x="1967" y="7429"/>
                    <a:pt x="2198" y="7220"/>
                  </a:cubicBezTo>
                  <a:cubicBezTo>
                    <a:pt x="2260" y="7136"/>
                    <a:pt x="2344" y="6948"/>
                    <a:pt x="2323" y="6822"/>
                  </a:cubicBezTo>
                  <a:cubicBezTo>
                    <a:pt x="2302" y="6613"/>
                    <a:pt x="2093" y="6571"/>
                    <a:pt x="1905" y="6571"/>
                  </a:cubicBezTo>
                  <a:cubicBezTo>
                    <a:pt x="1716" y="6571"/>
                    <a:pt x="1570" y="6613"/>
                    <a:pt x="1382" y="6676"/>
                  </a:cubicBezTo>
                  <a:cubicBezTo>
                    <a:pt x="733" y="4855"/>
                    <a:pt x="335" y="3035"/>
                    <a:pt x="1" y="11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-1927100" y="2205850"/>
              <a:ext cx="251100" cy="128700"/>
            </a:xfrm>
            <a:custGeom>
              <a:avLst/>
              <a:gdLst/>
              <a:ahLst/>
              <a:cxnLst/>
              <a:rect l="l" t="t" r="r" b="b"/>
              <a:pathLst>
                <a:path w="10044" h="5148" extrusionOk="0">
                  <a:moveTo>
                    <a:pt x="9584" y="2469"/>
                  </a:moveTo>
                  <a:cubicBezTo>
                    <a:pt x="9625" y="2699"/>
                    <a:pt x="9709" y="2908"/>
                    <a:pt x="9730" y="3139"/>
                  </a:cubicBezTo>
                  <a:cubicBezTo>
                    <a:pt x="9772" y="3829"/>
                    <a:pt x="9981" y="4478"/>
                    <a:pt x="10044" y="5147"/>
                  </a:cubicBezTo>
                  <a:cubicBezTo>
                    <a:pt x="9521" y="5105"/>
                    <a:pt x="9270" y="5043"/>
                    <a:pt x="8935" y="4708"/>
                  </a:cubicBezTo>
                  <a:cubicBezTo>
                    <a:pt x="8537" y="4310"/>
                    <a:pt x="8098" y="4164"/>
                    <a:pt x="7596" y="4038"/>
                  </a:cubicBezTo>
                  <a:cubicBezTo>
                    <a:pt x="6382" y="3745"/>
                    <a:pt x="5190" y="3473"/>
                    <a:pt x="4039" y="3013"/>
                  </a:cubicBezTo>
                  <a:cubicBezTo>
                    <a:pt x="3767" y="2908"/>
                    <a:pt x="3453" y="2888"/>
                    <a:pt x="3139" y="2888"/>
                  </a:cubicBezTo>
                  <a:cubicBezTo>
                    <a:pt x="2302" y="2846"/>
                    <a:pt x="1465" y="2888"/>
                    <a:pt x="607" y="2888"/>
                  </a:cubicBezTo>
                  <a:cubicBezTo>
                    <a:pt x="398" y="2888"/>
                    <a:pt x="189" y="2846"/>
                    <a:pt x="1" y="2825"/>
                  </a:cubicBezTo>
                  <a:lnTo>
                    <a:pt x="1" y="1548"/>
                  </a:lnTo>
                  <a:cubicBezTo>
                    <a:pt x="377" y="1130"/>
                    <a:pt x="147" y="481"/>
                    <a:pt x="586" y="0"/>
                  </a:cubicBezTo>
                  <a:cubicBezTo>
                    <a:pt x="775" y="63"/>
                    <a:pt x="942" y="84"/>
                    <a:pt x="1130" y="168"/>
                  </a:cubicBezTo>
                  <a:cubicBezTo>
                    <a:pt x="2177" y="628"/>
                    <a:pt x="3327" y="795"/>
                    <a:pt x="4436" y="1025"/>
                  </a:cubicBezTo>
                  <a:cubicBezTo>
                    <a:pt x="4687" y="1067"/>
                    <a:pt x="4980" y="1046"/>
                    <a:pt x="5231" y="1004"/>
                  </a:cubicBezTo>
                  <a:cubicBezTo>
                    <a:pt x="5545" y="942"/>
                    <a:pt x="5817" y="1025"/>
                    <a:pt x="6068" y="1214"/>
                  </a:cubicBezTo>
                  <a:cubicBezTo>
                    <a:pt x="6654" y="1590"/>
                    <a:pt x="7219" y="1988"/>
                    <a:pt x="7805" y="2323"/>
                  </a:cubicBezTo>
                  <a:cubicBezTo>
                    <a:pt x="8349" y="2678"/>
                    <a:pt x="8830" y="2699"/>
                    <a:pt x="9584" y="24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-1839225" y="1357400"/>
              <a:ext cx="62800" cy="127125"/>
            </a:xfrm>
            <a:custGeom>
              <a:avLst/>
              <a:gdLst/>
              <a:ahLst/>
              <a:cxnLst/>
              <a:rect l="l" t="t" r="r" b="b"/>
              <a:pathLst>
                <a:path w="2512" h="5085" extrusionOk="0">
                  <a:moveTo>
                    <a:pt x="1716" y="5084"/>
                  </a:moveTo>
                  <a:cubicBezTo>
                    <a:pt x="1612" y="4980"/>
                    <a:pt x="1528" y="4938"/>
                    <a:pt x="1486" y="4854"/>
                  </a:cubicBezTo>
                  <a:cubicBezTo>
                    <a:pt x="1131" y="4227"/>
                    <a:pt x="754" y="3620"/>
                    <a:pt x="419" y="2992"/>
                  </a:cubicBezTo>
                  <a:cubicBezTo>
                    <a:pt x="1" y="2197"/>
                    <a:pt x="126" y="1297"/>
                    <a:pt x="189" y="439"/>
                  </a:cubicBezTo>
                  <a:cubicBezTo>
                    <a:pt x="189" y="209"/>
                    <a:pt x="419" y="21"/>
                    <a:pt x="670" y="21"/>
                  </a:cubicBezTo>
                  <a:cubicBezTo>
                    <a:pt x="900" y="0"/>
                    <a:pt x="1152" y="0"/>
                    <a:pt x="1382" y="0"/>
                  </a:cubicBezTo>
                  <a:cubicBezTo>
                    <a:pt x="1988" y="21"/>
                    <a:pt x="2365" y="377"/>
                    <a:pt x="2428" y="983"/>
                  </a:cubicBezTo>
                  <a:cubicBezTo>
                    <a:pt x="2512" y="1841"/>
                    <a:pt x="2449" y="2720"/>
                    <a:pt x="2093" y="3515"/>
                  </a:cubicBezTo>
                  <a:cubicBezTo>
                    <a:pt x="1988" y="3766"/>
                    <a:pt x="1905" y="4017"/>
                    <a:pt x="1821" y="4289"/>
                  </a:cubicBezTo>
                  <a:cubicBezTo>
                    <a:pt x="1800" y="4520"/>
                    <a:pt x="1779" y="4771"/>
                    <a:pt x="1716" y="50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-962000" y="1680125"/>
              <a:ext cx="111975" cy="75875"/>
            </a:xfrm>
            <a:custGeom>
              <a:avLst/>
              <a:gdLst/>
              <a:ahLst/>
              <a:cxnLst/>
              <a:rect l="l" t="t" r="r" b="b"/>
              <a:pathLst>
                <a:path w="4479" h="3035" extrusionOk="0">
                  <a:moveTo>
                    <a:pt x="1" y="2993"/>
                  </a:moveTo>
                  <a:cubicBezTo>
                    <a:pt x="503" y="1968"/>
                    <a:pt x="984" y="1026"/>
                    <a:pt x="1444" y="106"/>
                  </a:cubicBezTo>
                  <a:cubicBezTo>
                    <a:pt x="2177" y="1"/>
                    <a:pt x="2867" y="64"/>
                    <a:pt x="3558" y="106"/>
                  </a:cubicBezTo>
                  <a:cubicBezTo>
                    <a:pt x="4144" y="126"/>
                    <a:pt x="4478" y="963"/>
                    <a:pt x="4081" y="1424"/>
                  </a:cubicBezTo>
                  <a:cubicBezTo>
                    <a:pt x="3244" y="2323"/>
                    <a:pt x="2302" y="3035"/>
                    <a:pt x="1005" y="3035"/>
                  </a:cubicBezTo>
                  <a:cubicBezTo>
                    <a:pt x="691" y="3035"/>
                    <a:pt x="398" y="3014"/>
                    <a:pt x="1" y="29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-1511775" y="1933300"/>
              <a:ext cx="91050" cy="34025"/>
            </a:xfrm>
            <a:custGeom>
              <a:avLst/>
              <a:gdLst/>
              <a:ahLst/>
              <a:cxnLst/>
              <a:rect l="l" t="t" r="r" b="b"/>
              <a:pathLst>
                <a:path w="3642" h="1361" extrusionOk="0">
                  <a:moveTo>
                    <a:pt x="3642" y="650"/>
                  </a:moveTo>
                  <a:cubicBezTo>
                    <a:pt x="3265" y="901"/>
                    <a:pt x="3014" y="1131"/>
                    <a:pt x="2700" y="1361"/>
                  </a:cubicBezTo>
                  <a:lnTo>
                    <a:pt x="1382" y="1361"/>
                  </a:lnTo>
                  <a:cubicBezTo>
                    <a:pt x="1235" y="1361"/>
                    <a:pt x="1110" y="1319"/>
                    <a:pt x="942" y="1298"/>
                  </a:cubicBezTo>
                  <a:cubicBezTo>
                    <a:pt x="336" y="1131"/>
                    <a:pt x="1" y="733"/>
                    <a:pt x="22" y="1"/>
                  </a:cubicBezTo>
                  <a:cubicBezTo>
                    <a:pt x="1214" y="189"/>
                    <a:pt x="2344" y="419"/>
                    <a:pt x="3642" y="6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-1642025" y="2339750"/>
              <a:ext cx="50775" cy="56525"/>
            </a:xfrm>
            <a:custGeom>
              <a:avLst/>
              <a:gdLst/>
              <a:ahLst/>
              <a:cxnLst/>
              <a:rect l="l" t="t" r="r" b="b"/>
              <a:pathLst>
                <a:path w="2031" h="2261" extrusionOk="0">
                  <a:moveTo>
                    <a:pt x="1" y="670"/>
                  </a:moveTo>
                  <a:cubicBezTo>
                    <a:pt x="691" y="105"/>
                    <a:pt x="1340" y="105"/>
                    <a:pt x="2031" y="1"/>
                  </a:cubicBezTo>
                  <a:lnTo>
                    <a:pt x="2031" y="1863"/>
                  </a:lnTo>
                  <a:cubicBezTo>
                    <a:pt x="1842" y="1967"/>
                    <a:pt x="1654" y="2093"/>
                    <a:pt x="1424" y="2260"/>
                  </a:cubicBezTo>
                  <a:cubicBezTo>
                    <a:pt x="838" y="1821"/>
                    <a:pt x="357" y="1319"/>
                    <a:pt x="1" y="6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-1752375" y="2221000"/>
              <a:ext cx="55975" cy="30900"/>
            </a:xfrm>
            <a:custGeom>
              <a:avLst/>
              <a:gdLst/>
              <a:ahLst/>
              <a:cxnLst/>
              <a:rect l="l" t="t" r="r" b="b"/>
              <a:pathLst>
                <a:path w="2239" h="1236" extrusionOk="0">
                  <a:moveTo>
                    <a:pt x="0" y="294"/>
                  </a:moveTo>
                  <a:cubicBezTo>
                    <a:pt x="167" y="85"/>
                    <a:pt x="293" y="1"/>
                    <a:pt x="502" y="85"/>
                  </a:cubicBezTo>
                  <a:cubicBezTo>
                    <a:pt x="942" y="210"/>
                    <a:pt x="1360" y="503"/>
                    <a:pt x="1883" y="461"/>
                  </a:cubicBezTo>
                  <a:cubicBezTo>
                    <a:pt x="2092" y="461"/>
                    <a:pt x="2197" y="629"/>
                    <a:pt x="2218" y="817"/>
                  </a:cubicBezTo>
                  <a:cubicBezTo>
                    <a:pt x="2239" y="984"/>
                    <a:pt x="1988" y="1235"/>
                    <a:pt x="1799" y="1235"/>
                  </a:cubicBezTo>
                  <a:cubicBezTo>
                    <a:pt x="1695" y="1235"/>
                    <a:pt x="1569" y="1194"/>
                    <a:pt x="1465" y="1152"/>
                  </a:cubicBezTo>
                  <a:cubicBezTo>
                    <a:pt x="963" y="838"/>
                    <a:pt x="502" y="545"/>
                    <a:pt x="0" y="2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-1726750" y="2191725"/>
              <a:ext cx="24075" cy="22500"/>
            </a:xfrm>
            <a:custGeom>
              <a:avLst/>
              <a:gdLst/>
              <a:ahLst/>
              <a:cxnLst/>
              <a:rect l="l" t="t" r="r" b="b"/>
              <a:pathLst>
                <a:path w="963" h="900" extrusionOk="0">
                  <a:moveTo>
                    <a:pt x="0" y="481"/>
                  </a:moveTo>
                  <a:cubicBezTo>
                    <a:pt x="210" y="147"/>
                    <a:pt x="461" y="21"/>
                    <a:pt x="837" y="0"/>
                  </a:cubicBezTo>
                  <a:cubicBezTo>
                    <a:pt x="879" y="209"/>
                    <a:pt x="921" y="440"/>
                    <a:pt x="963" y="649"/>
                  </a:cubicBezTo>
                  <a:cubicBezTo>
                    <a:pt x="565" y="900"/>
                    <a:pt x="335" y="649"/>
                    <a:pt x="0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-1748200" y="1455700"/>
              <a:ext cx="211250" cy="206300"/>
            </a:xfrm>
            <a:custGeom>
              <a:avLst/>
              <a:gdLst/>
              <a:ahLst/>
              <a:cxnLst/>
              <a:rect l="l" t="t" r="r" b="b"/>
              <a:pathLst>
                <a:path w="8450" h="8252" extrusionOk="0">
                  <a:moveTo>
                    <a:pt x="3345" y="1"/>
                  </a:moveTo>
                  <a:cubicBezTo>
                    <a:pt x="2812" y="1"/>
                    <a:pt x="2295" y="220"/>
                    <a:pt x="1842" y="734"/>
                  </a:cubicBezTo>
                  <a:cubicBezTo>
                    <a:pt x="1612" y="1006"/>
                    <a:pt x="1402" y="1341"/>
                    <a:pt x="1277" y="1696"/>
                  </a:cubicBezTo>
                  <a:cubicBezTo>
                    <a:pt x="524" y="2073"/>
                    <a:pt x="0" y="2784"/>
                    <a:pt x="63" y="4019"/>
                  </a:cubicBezTo>
                  <a:cubicBezTo>
                    <a:pt x="168" y="5505"/>
                    <a:pt x="1068" y="6760"/>
                    <a:pt x="2218" y="7430"/>
                  </a:cubicBezTo>
                  <a:cubicBezTo>
                    <a:pt x="2637" y="7869"/>
                    <a:pt x="3160" y="8204"/>
                    <a:pt x="3829" y="8246"/>
                  </a:cubicBezTo>
                  <a:cubicBezTo>
                    <a:pt x="3883" y="8250"/>
                    <a:pt x="3936" y="8252"/>
                    <a:pt x="3988" y="8252"/>
                  </a:cubicBezTo>
                  <a:cubicBezTo>
                    <a:pt x="4446" y="8252"/>
                    <a:pt x="4849" y="8092"/>
                    <a:pt x="5169" y="7848"/>
                  </a:cubicBezTo>
                  <a:cubicBezTo>
                    <a:pt x="5817" y="7639"/>
                    <a:pt x="6424" y="7220"/>
                    <a:pt x="6926" y="6551"/>
                  </a:cubicBezTo>
                  <a:cubicBezTo>
                    <a:pt x="8450" y="4445"/>
                    <a:pt x="5744" y="1"/>
                    <a:pt x="33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-1228775" y="1649625"/>
              <a:ext cx="220250" cy="167775"/>
            </a:xfrm>
            <a:custGeom>
              <a:avLst/>
              <a:gdLst/>
              <a:ahLst/>
              <a:cxnLst/>
              <a:rect l="l" t="t" r="r" b="b"/>
              <a:pathLst>
                <a:path w="8810" h="6711" extrusionOk="0">
                  <a:moveTo>
                    <a:pt x="5246" y="1"/>
                  </a:moveTo>
                  <a:cubicBezTo>
                    <a:pt x="4260" y="1"/>
                    <a:pt x="3239" y="372"/>
                    <a:pt x="2511" y="970"/>
                  </a:cubicBezTo>
                  <a:cubicBezTo>
                    <a:pt x="2490" y="991"/>
                    <a:pt x="2449" y="1012"/>
                    <a:pt x="2407" y="1033"/>
                  </a:cubicBezTo>
                  <a:cubicBezTo>
                    <a:pt x="2260" y="1137"/>
                    <a:pt x="2114" y="1284"/>
                    <a:pt x="1988" y="1409"/>
                  </a:cubicBezTo>
                  <a:cubicBezTo>
                    <a:pt x="1528" y="1702"/>
                    <a:pt x="1130" y="2037"/>
                    <a:pt x="879" y="2455"/>
                  </a:cubicBezTo>
                  <a:cubicBezTo>
                    <a:pt x="1" y="3711"/>
                    <a:pt x="817" y="5196"/>
                    <a:pt x="1967" y="5908"/>
                  </a:cubicBezTo>
                  <a:cubicBezTo>
                    <a:pt x="2344" y="6305"/>
                    <a:pt x="2804" y="6619"/>
                    <a:pt x="3348" y="6682"/>
                  </a:cubicBezTo>
                  <a:cubicBezTo>
                    <a:pt x="3469" y="6701"/>
                    <a:pt x="3588" y="6711"/>
                    <a:pt x="3704" y="6711"/>
                  </a:cubicBezTo>
                  <a:cubicBezTo>
                    <a:pt x="4092" y="6711"/>
                    <a:pt x="4454" y="6608"/>
                    <a:pt x="4792" y="6431"/>
                  </a:cubicBezTo>
                  <a:cubicBezTo>
                    <a:pt x="5503" y="6326"/>
                    <a:pt x="6194" y="6033"/>
                    <a:pt x="6780" y="5573"/>
                  </a:cubicBezTo>
                  <a:cubicBezTo>
                    <a:pt x="8119" y="4464"/>
                    <a:pt x="8809" y="2560"/>
                    <a:pt x="7638" y="1074"/>
                  </a:cubicBezTo>
                  <a:cubicBezTo>
                    <a:pt x="7044" y="320"/>
                    <a:pt x="6160" y="1"/>
                    <a:pt x="5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-2314175" y="910675"/>
              <a:ext cx="1628400" cy="1733025"/>
            </a:xfrm>
            <a:custGeom>
              <a:avLst/>
              <a:gdLst/>
              <a:ahLst/>
              <a:cxnLst/>
              <a:rect l="l" t="t" r="r" b="b"/>
              <a:pathLst>
                <a:path w="65136" h="69321" extrusionOk="0">
                  <a:moveTo>
                    <a:pt x="14626" y="54715"/>
                  </a:moveTo>
                  <a:cubicBezTo>
                    <a:pt x="14396" y="53397"/>
                    <a:pt x="14709" y="52309"/>
                    <a:pt x="15170" y="51221"/>
                  </a:cubicBezTo>
                  <a:cubicBezTo>
                    <a:pt x="15044" y="51096"/>
                    <a:pt x="14960" y="50970"/>
                    <a:pt x="14814" y="50845"/>
                  </a:cubicBezTo>
                  <a:cubicBezTo>
                    <a:pt x="14437" y="50552"/>
                    <a:pt x="14061" y="50238"/>
                    <a:pt x="13663" y="49966"/>
                  </a:cubicBezTo>
                  <a:cubicBezTo>
                    <a:pt x="12931" y="49506"/>
                    <a:pt x="12387" y="48878"/>
                    <a:pt x="11906" y="48166"/>
                  </a:cubicBezTo>
                  <a:cubicBezTo>
                    <a:pt x="11403" y="47434"/>
                    <a:pt x="10964" y="46702"/>
                    <a:pt x="10441" y="45990"/>
                  </a:cubicBezTo>
                  <a:cubicBezTo>
                    <a:pt x="9520" y="44777"/>
                    <a:pt x="9813" y="43354"/>
                    <a:pt x="10671" y="42266"/>
                  </a:cubicBezTo>
                  <a:cubicBezTo>
                    <a:pt x="10943" y="41910"/>
                    <a:pt x="11194" y="41596"/>
                    <a:pt x="11466" y="41283"/>
                  </a:cubicBezTo>
                  <a:cubicBezTo>
                    <a:pt x="11613" y="41115"/>
                    <a:pt x="11780" y="40927"/>
                    <a:pt x="11968" y="40801"/>
                  </a:cubicBezTo>
                  <a:cubicBezTo>
                    <a:pt x="13391" y="39692"/>
                    <a:pt x="14835" y="38625"/>
                    <a:pt x="16279" y="37537"/>
                  </a:cubicBezTo>
                  <a:cubicBezTo>
                    <a:pt x="16488" y="37370"/>
                    <a:pt x="16718" y="37244"/>
                    <a:pt x="16948" y="37077"/>
                  </a:cubicBezTo>
                  <a:cubicBezTo>
                    <a:pt x="17827" y="36554"/>
                    <a:pt x="18685" y="36093"/>
                    <a:pt x="19522" y="35549"/>
                  </a:cubicBezTo>
                  <a:cubicBezTo>
                    <a:pt x="20505" y="34922"/>
                    <a:pt x="21551" y="34399"/>
                    <a:pt x="22660" y="33980"/>
                  </a:cubicBezTo>
                  <a:cubicBezTo>
                    <a:pt x="22786" y="33917"/>
                    <a:pt x="22911" y="33876"/>
                    <a:pt x="23079" y="33792"/>
                  </a:cubicBezTo>
                  <a:cubicBezTo>
                    <a:pt x="23016" y="33624"/>
                    <a:pt x="22995" y="33520"/>
                    <a:pt x="22974" y="33415"/>
                  </a:cubicBezTo>
                  <a:cubicBezTo>
                    <a:pt x="22347" y="31888"/>
                    <a:pt x="21698" y="30360"/>
                    <a:pt x="21091" y="28812"/>
                  </a:cubicBezTo>
                  <a:cubicBezTo>
                    <a:pt x="20756" y="27871"/>
                    <a:pt x="20714" y="26887"/>
                    <a:pt x="20694" y="25883"/>
                  </a:cubicBezTo>
                  <a:cubicBezTo>
                    <a:pt x="20673" y="25318"/>
                    <a:pt x="20694" y="24732"/>
                    <a:pt x="20694" y="24188"/>
                  </a:cubicBezTo>
                  <a:cubicBezTo>
                    <a:pt x="20442" y="23979"/>
                    <a:pt x="20170" y="23832"/>
                    <a:pt x="19982" y="23581"/>
                  </a:cubicBezTo>
                  <a:cubicBezTo>
                    <a:pt x="19794" y="23372"/>
                    <a:pt x="19731" y="23121"/>
                    <a:pt x="19606" y="22891"/>
                  </a:cubicBezTo>
                  <a:cubicBezTo>
                    <a:pt x="19396" y="22535"/>
                    <a:pt x="19187" y="22200"/>
                    <a:pt x="18999" y="21886"/>
                  </a:cubicBezTo>
                  <a:cubicBezTo>
                    <a:pt x="18559" y="21154"/>
                    <a:pt x="18266" y="20380"/>
                    <a:pt x="18350" y="19480"/>
                  </a:cubicBezTo>
                  <a:cubicBezTo>
                    <a:pt x="18371" y="19083"/>
                    <a:pt x="18350" y="18706"/>
                    <a:pt x="18371" y="18308"/>
                  </a:cubicBezTo>
                  <a:cubicBezTo>
                    <a:pt x="18392" y="17681"/>
                    <a:pt x="18894" y="17179"/>
                    <a:pt x="19522" y="17137"/>
                  </a:cubicBezTo>
                  <a:lnTo>
                    <a:pt x="19606" y="17137"/>
                  </a:lnTo>
                  <a:cubicBezTo>
                    <a:pt x="21007" y="17074"/>
                    <a:pt x="21175" y="17158"/>
                    <a:pt x="22116" y="18329"/>
                  </a:cubicBezTo>
                  <a:cubicBezTo>
                    <a:pt x="22891" y="17471"/>
                    <a:pt x="23623" y="16551"/>
                    <a:pt x="24627" y="15902"/>
                  </a:cubicBezTo>
                  <a:cubicBezTo>
                    <a:pt x="24523" y="15714"/>
                    <a:pt x="24313" y="15818"/>
                    <a:pt x="24146" y="15798"/>
                  </a:cubicBezTo>
                  <a:cubicBezTo>
                    <a:pt x="23999" y="15777"/>
                    <a:pt x="23832" y="15798"/>
                    <a:pt x="23707" y="15798"/>
                  </a:cubicBezTo>
                  <a:cubicBezTo>
                    <a:pt x="23267" y="15818"/>
                    <a:pt x="22870" y="15630"/>
                    <a:pt x="22535" y="15400"/>
                  </a:cubicBezTo>
                  <a:cubicBezTo>
                    <a:pt x="22388" y="15295"/>
                    <a:pt x="22242" y="15170"/>
                    <a:pt x="22158" y="15002"/>
                  </a:cubicBezTo>
                  <a:cubicBezTo>
                    <a:pt x="21865" y="14521"/>
                    <a:pt x="22012" y="13308"/>
                    <a:pt x="22388" y="12889"/>
                  </a:cubicBezTo>
                  <a:cubicBezTo>
                    <a:pt x="22451" y="12805"/>
                    <a:pt x="22535" y="12764"/>
                    <a:pt x="22577" y="12701"/>
                  </a:cubicBezTo>
                  <a:cubicBezTo>
                    <a:pt x="23288" y="11613"/>
                    <a:pt x="24418" y="11090"/>
                    <a:pt x="25506" y="10546"/>
                  </a:cubicBezTo>
                  <a:cubicBezTo>
                    <a:pt x="25778" y="10399"/>
                    <a:pt x="26029" y="10274"/>
                    <a:pt x="26322" y="10148"/>
                  </a:cubicBezTo>
                  <a:cubicBezTo>
                    <a:pt x="26134" y="9604"/>
                    <a:pt x="25820" y="9144"/>
                    <a:pt x="25485" y="8767"/>
                  </a:cubicBezTo>
                  <a:cubicBezTo>
                    <a:pt x="25150" y="8370"/>
                    <a:pt x="25046" y="7951"/>
                    <a:pt x="25046" y="7428"/>
                  </a:cubicBezTo>
                  <a:cubicBezTo>
                    <a:pt x="25067" y="6675"/>
                    <a:pt x="25004" y="5943"/>
                    <a:pt x="25360" y="5210"/>
                  </a:cubicBezTo>
                  <a:cubicBezTo>
                    <a:pt x="25569" y="4792"/>
                    <a:pt x="25778" y="4415"/>
                    <a:pt x="26155" y="4122"/>
                  </a:cubicBezTo>
                  <a:cubicBezTo>
                    <a:pt x="26343" y="3997"/>
                    <a:pt x="26510" y="3871"/>
                    <a:pt x="26657" y="3746"/>
                  </a:cubicBezTo>
                  <a:cubicBezTo>
                    <a:pt x="27264" y="3160"/>
                    <a:pt x="27975" y="2950"/>
                    <a:pt x="28812" y="3013"/>
                  </a:cubicBezTo>
                  <a:cubicBezTo>
                    <a:pt x="29356" y="3034"/>
                    <a:pt x="29879" y="3055"/>
                    <a:pt x="30235" y="3557"/>
                  </a:cubicBezTo>
                  <a:cubicBezTo>
                    <a:pt x="30318" y="3662"/>
                    <a:pt x="30507" y="3683"/>
                    <a:pt x="30611" y="3746"/>
                  </a:cubicBezTo>
                  <a:cubicBezTo>
                    <a:pt x="30841" y="3578"/>
                    <a:pt x="30758" y="3390"/>
                    <a:pt x="30800" y="3222"/>
                  </a:cubicBezTo>
                  <a:cubicBezTo>
                    <a:pt x="30821" y="3055"/>
                    <a:pt x="30821" y="2909"/>
                    <a:pt x="30800" y="2762"/>
                  </a:cubicBezTo>
                  <a:cubicBezTo>
                    <a:pt x="30632" y="1549"/>
                    <a:pt x="31867" y="335"/>
                    <a:pt x="33038" y="105"/>
                  </a:cubicBezTo>
                  <a:cubicBezTo>
                    <a:pt x="33582" y="0"/>
                    <a:pt x="34085" y="126"/>
                    <a:pt x="34482" y="502"/>
                  </a:cubicBezTo>
                  <a:cubicBezTo>
                    <a:pt x="34838" y="837"/>
                    <a:pt x="35215" y="1193"/>
                    <a:pt x="35528" y="1611"/>
                  </a:cubicBezTo>
                  <a:cubicBezTo>
                    <a:pt x="36051" y="2323"/>
                    <a:pt x="36512" y="3055"/>
                    <a:pt x="36888" y="3850"/>
                  </a:cubicBezTo>
                  <a:cubicBezTo>
                    <a:pt x="36993" y="4059"/>
                    <a:pt x="37119" y="4227"/>
                    <a:pt x="37286" y="4499"/>
                  </a:cubicBezTo>
                  <a:cubicBezTo>
                    <a:pt x="37495" y="4101"/>
                    <a:pt x="37621" y="3766"/>
                    <a:pt x="37809" y="3474"/>
                  </a:cubicBezTo>
                  <a:cubicBezTo>
                    <a:pt x="38500" y="2448"/>
                    <a:pt x="39378" y="1590"/>
                    <a:pt x="40383" y="858"/>
                  </a:cubicBezTo>
                  <a:cubicBezTo>
                    <a:pt x="40948" y="461"/>
                    <a:pt x="41575" y="293"/>
                    <a:pt x="42245" y="314"/>
                  </a:cubicBezTo>
                  <a:cubicBezTo>
                    <a:pt x="42977" y="335"/>
                    <a:pt x="43689" y="314"/>
                    <a:pt x="44421" y="314"/>
                  </a:cubicBezTo>
                  <a:cubicBezTo>
                    <a:pt x="44735" y="314"/>
                    <a:pt x="45028" y="398"/>
                    <a:pt x="45258" y="565"/>
                  </a:cubicBezTo>
                  <a:cubicBezTo>
                    <a:pt x="45614" y="837"/>
                    <a:pt x="46011" y="1046"/>
                    <a:pt x="46388" y="1339"/>
                  </a:cubicBezTo>
                  <a:cubicBezTo>
                    <a:pt x="47455" y="2176"/>
                    <a:pt x="48166" y="3181"/>
                    <a:pt x="48166" y="4603"/>
                  </a:cubicBezTo>
                  <a:cubicBezTo>
                    <a:pt x="48166" y="4708"/>
                    <a:pt x="48187" y="4813"/>
                    <a:pt x="48229" y="5022"/>
                  </a:cubicBezTo>
                  <a:cubicBezTo>
                    <a:pt x="48522" y="4813"/>
                    <a:pt x="48794" y="4687"/>
                    <a:pt x="49024" y="4499"/>
                  </a:cubicBezTo>
                  <a:cubicBezTo>
                    <a:pt x="49736" y="3976"/>
                    <a:pt x="50510" y="3704"/>
                    <a:pt x="51368" y="3766"/>
                  </a:cubicBezTo>
                  <a:cubicBezTo>
                    <a:pt x="51849" y="3787"/>
                    <a:pt x="52351" y="3766"/>
                    <a:pt x="52811" y="3766"/>
                  </a:cubicBezTo>
                  <a:cubicBezTo>
                    <a:pt x="53544" y="3787"/>
                    <a:pt x="54171" y="3997"/>
                    <a:pt x="54673" y="4541"/>
                  </a:cubicBezTo>
                  <a:cubicBezTo>
                    <a:pt x="54820" y="4729"/>
                    <a:pt x="55008" y="4896"/>
                    <a:pt x="55176" y="5064"/>
                  </a:cubicBezTo>
                  <a:cubicBezTo>
                    <a:pt x="55238" y="5147"/>
                    <a:pt x="55343" y="5252"/>
                    <a:pt x="55385" y="5357"/>
                  </a:cubicBezTo>
                  <a:cubicBezTo>
                    <a:pt x="55531" y="6047"/>
                    <a:pt x="55866" y="6717"/>
                    <a:pt x="55615" y="7512"/>
                  </a:cubicBezTo>
                  <a:lnTo>
                    <a:pt x="56054" y="7512"/>
                  </a:lnTo>
                  <a:cubicBezTo>
                    <a:pt x="56347" y="7470"/>
                    <a:pt x="56661" y="7428"/>
                    <a:pt x="56954" y="7407"/>
                  </a:cubicBezTo>
                  <a:cubicBezTo>
                    <a:pt x="57394" y="7365"/>
                    <a:pt x="57854" y="7428"/>
                    <a:pt x="58314" y="7407"/>
                  </a:cubicBezTo>
                  <a:cubicBezTo>
                    <a:pt x="59507" y="7324"/>
                    <a:pt x="60469" y="7847"/>
                    <a:pt x="61285" y="8663"/>
                  </a:cubicBezTo>
                  <a:cubicBezTo>
                    <a:pt x="61516" y="8893"/>
                    <a:pt x="61725" y="9144"/>
                    <a:pt x="61913" y="9416"/>
                  </a:cubicBezTo>
                  <a:cubicBezTo>
                    <a:pt x="62666" y="10399"/>
                    <a:pt x="62666" y="11299"/>
                    <a:pt x="61871" y="12261"/>
                  </a:cubicBezTo>
                  <a:cubicBezTo>
                    <a:pt x="61767" y="12366"/>
                    <a:pt x="61683" y="12492"/>
                    <a:pt x="61599" y="12596"/>
                  </a:cubicBezTo>
                  <a:cubicBezTo>
                    <a:pt x="61725" y="12847"/>
                    <a:pt x="61934" y="12743"/>
                    <a:pt x="62101" y="12785"/>
                  </a:cubicBezTo>
                  <a:cubicBezTo>
                    <a:pt x="62541" y="12952"/>
                    <a:pt x="63022" y="13078"/>
                    <a:pt x="63440" y="13287"/>
                  </a:cubicBezTo>
                  <a:cubicBezTo>
                    <a:pt x="63984" y="13580"/>
                    <a:pt x="64340" y="14019"/>
                    <a:pt x="64487" y="14668"/>
                  </a:cubicBezTo>
                  <a:cubicBezTo>
                    <a:pt x="64591" y="15254"/>
                    <a:pt x="64654" y="15798"/>
                    <a:pt x="64633" y="16363"/>
                  </a:cubicBezTo>
                  <a:cubicBezTo>
                    <a:pt x="64633" y="17095"/>
                    <a:pt x="64298" y="17618"/>
                    <a:pt x="63692" y="17995"/>
                  </a:cubicBezTo>
                  <a:cubicBezTo>
                    <a:pt x="63482" y="18120"/>
                    <a:pt x="63294" y="18225"/>
                    <a:pt x="63043" y="18392"/>
                  </a:cubicBezTo>
                  <a:cubicBezTo>
                    <a:pt x="63189" y="18873"/>
                    <a:pt x="63399" y="19292"/>
                    <a:pt x="63712" y="19668"/>
                  </a:cubicBezTo>
                  <a:cubicBezTo>
                    <a:pt x="63901" y="19878"/>
                    <a:pt x="64026" y="20108"/>
                    <a:pt x="64131" y="20338"/>
                  </a:cubicBezTo>
                  <a:cubicBezTo>
                    <a:pt x="64319" y="20756"/>
                    <a:pt x="64487" y="21175"/>
                    <a:pt x="64654" y="21593"/>
                  </a:cubicBezTo>
                  <a:cubicBezTo>
                    <a:pt x="65135" y="22640"/>
                    <a:pt x="64717" y="23623"/>
                    <a:pt x="63650" y="24000"/>
                  </a:cubicBezTo>
                  <a:cubicBezTo>
                    <a:pt x="62959" y="24272"/>
                    <a:pt x="62290" y="24481"/>
                    <a:pt x="61516" y="24460"/>
                  </a:cubicBezTo>
                  <a:cubicBezTo>
                    <a:pt x="61160" y="24899"/>
                    <a:pt x="60992" y="25422"/>
                    <a:pt x="60825" y="25925"/>
                  </a:cubicBezTo>
                  <a:cubicBezTo>
                    <a:pt x="60658" y="26364"/>
                    <a:pt x="60407" y="26699"/>
                    <a:pt x="60030" y="27013"/>
                  </a:cubicBezTo>
                  <a:cubicBezTo>
                    <a:pt x="59570" y="27410"/>
                    <a:pt x="59047" y="27598"/>
                    <a:pt x="58440" y="27389"/>
                  </a:cubicBezTo>
                  <a:cubicBezTo>
                    <a:pt x="58105" y="27285"/>
                    <a:pt x="57749" y="27138"/>
                    <a:pt x="57414" y="27034"/>
                  </a:cubicBezTo>
                  <a:cubicBezTo>
                    <a:pt x="57268" y="26992"/>
                    <a:pt x="57080" y="26908"/>
                    <a:pt x="56891" y="26824"/>
                  </a:cubicBezTo>
                  <a:cubicBezTo>
                    <a:pt x="56557" y="27933"/>
                    <a:pt x="56034" y="28979"/>
                    <a:pt x="55824" y="30151"/>
                  </a:cubicBezTo>
                  <a:lnTo>
                    <a:pt x="57394" y="30151"/>
                  </a:lnTo>
                  <a:cubicBezTo>
                    <a:pt x="57958" y="30172"/>
                    <a:pt x="58440" y="30381"/>
                    <a:pt x="58775" y="30863"/>
                  </a:cubicBezTo>
                  <a:cubicBezTo>
                    <a:pt x="59235" y="31511"/>
                    <a:pt x="59277" y="32139"/>
                    <a:pt x="58754" y="32746"/>
                  </a:cubicBezTo>
                  <a:cubicBezTo>
                    <a:pt x="57666" y="33938"/>
                    <a:pt x="56389" y="34796"/>
                    <a:pt x="54694" y="34754"/>
                  </a:cubicBezTo>
                  <a:cubicBezTo>
                    <a:pt x="54150" y="34733"/>
                    <a:pt x="53627" y="34713"/>
                    <a:pt x="52958" y="34671"/>
                  </a:cubicBezTo>
                  <a:cubicBezTo>
                    <a:pt x="52288" y="35319"/>
                    <a:pt x="51598" y="36052"/>
                    <a:pt x="50824" y="36721"/>
                  </a:cubicBezTo>
                  <a:cubicBezTo>
                    <a:pt x="50070" y="37349"/>
                    <a:pt x="49233" y="37872"/>
                    <a:pt x="48417" y="38437"/>
                  </a:cubicBezTo>
                  <a:cubicBezTo>
                    <a:pt x="48438" y="38667"/>
                    <a:pt x="48627" y="38646"/>
                    <a:pt x="48752" y="38667"/>
                  </a:cubicBezTo>
                  <a:cubicBezTo>
                    <a:pt x="49464" y="38897"/>
                    <a:pt x="50112" y="39169"/>
                    <a:pt x="50740" y="39546"/>
                  </a:cubicBezTo>
                  <a:cubicBezTo>
                    <a:pt x="51556" y="40006"/>
                    <a:pt x="52372" y="40467"/>
                    <a:pt x="53251" y="40759"/>
                  </a:cubicBezTo>
                  <a:cubicBezTo>
                    <a:pt x="53355" y="40822"/>
                    <a:pt x="53481" y="40843"/>
                    <a:pt x="53585" y="40927"/>
                  </a:cubicBezTo>
                  <a:cubicBezTo>
                    <a:pt x="55197" y="41847"/>
                    <a:pt x="56808" y="42705"/>
                    <a:pt x="58293" y="43772"/>
                  </a:cubicBezTo>
                  <a:cubicBezTo>
                    <a:pt x="59026" y="44296"/>
                    <a:pt x="59507" y="44986"/>
                    <a:pt x="59695" y="45823"/>
                  </a:cubicBezTo>
                  <a:cubicBezTo>
                    <a:pt x="59863" y="46702"/>
                    <a:pt x="59632" y="47560"/>
                    <a:pt x="59026" y="48250"/>
                  </a:cubicBezTo>
                  <a:cubicBezTo>
                    <a:pt x="58503" y="48857"/>
                    <a:pt x="57875" y="49401"/>
                    <a:pt x="57247" y="49924"/>
                  </a:cubicBezTo>
                  <a:cubicBezTo>
                    <a:pt x="55531" y="51368"/>
                    <a:pt x="53565" y="52414"/>
                    <a:pt x="51640" y="53502"/>
                  </a:cubicBezTo>
                  <a:cubicBezTo>
                    <a:pt x="51075" y="53816"/>
                    <a:pt x="50447" y="53941"/>
                    <a:pt x="49861" y="54171"/>
                  </a:cubicBezTo>
                  <a:cubicBezTo>
                    <a:pt x="49484" y="54297"/>
                    <a:pt x="49359" y="54381"/>
                    <a:pt x="49359" y="54695"/>
                  </a:cubicBezTo>
                  <a:cubicBezTo>
                    <a:pt x="49359" y="55490"/>
                    <a:pt x="49359" y="56306"/>
                    <a:pt x="49401" y="57143"/>
                  </a:cubicBezTo>
                  <a:cubicBezTo>
                    <a:pt x="49652" y="57164"/>
                    <a:pt x="49798" y="57226"/>
                    <a:pt x="49987" y="57226"/>
                  </a:cubicBezTo>
                  <a:cubicBezTo>
                    <a:pt x="51368" y="57373"/>
                    <a:pt x="52707" y="57708"/>
                    <a:pt x="53983" y="58273"/>
                  </a:cubicBezTo>
                  <a:cubicBezTo>
                    <a:pt x="54820" y="58607"/>
                    <a:pt x="55657" y="58963"/>
                    <a:pt x="56473" y="59319"/>
                  </a:cubicBezTo>
                  <a:cubicBezTo>
                    <a:pt x="56766" y="59444"/>
                    <a:pt x="56975" y="59570"/>
                    <a:pt x="57059" y="59946"/>
                  </a:cubicBezTo>
                  <a:cubicBezTo>
                    <a:pt x="57122" y="60197"/>
                    <a:pt x="57373" y="60428"/>
                    <a:pt x="57519" y="60700"/>
                  </a:cubicBezTo>
                  <a:cubicBezTo>
                    <a:pt x="57917" y="61306"/>
                    <a:pt x="58293" y="61892"/>
                    <a:pt x="58775" y="62457"/>
                  </a:cubicBezTo>
                  <a:cubicBezTo>
                    <a:pt x="59423" y="63210"/>
                    <a:pt x="59800" y="64152"/>
                    <a:pt x="60218" y="65031"/>
                  </a:cubicBezTo>
                  <a:cubicBezTo>
                    <a:pt x="60344" y="65324"/>
                    <a:pt x="60490" y="65638"/>
                    <a:pt x="60574" y="65951"/>
                  </a:cubicBezTo>
                  <a:cubicBezTo>
                    <a:pt x="60637" y="66119"/>
                    <a:pt x="60574" y="66286"/>
                    <a:pt x="60553" y="66475"/>
                  </a:cubicBezTo>
                  <a:cubicBezTo>
                    <a:pt x="60532" y="66600"/>
                    <a:pt x="60260" y="66684"/>
                    <a:pt x="60176" y="66579"/>
                  </a:cubicBezTo>
                  <a:cubicBezTo>
                    <a:pt x="60009" y="66370"/>
                    <a:pt x="59821" y="66182"/>
                    <a:pt x="59695" y="65951"/>
                  </a:cubicBezTo>
                  <a:cubicBezTo>
                    <a:pt x="59507" y="65659"/>
                    <a:pt x="59319" y="65428"/>
                    <a:pt x="58900" y="65407"/>
                  </a:cubicBezTo>
                  <a:cubicBezTo>
                    <a:pt x="58900" y="65533"/>
                    <a:pt x="58900" y="65617"/>
                    <a:pt x="58921" y="65700"/>
                  </a:cubicBezTo>
                  <a:cubicBezTo>
                    <a:pt x="59193" y="66286"/>
                    <a:pt x="59507" y="66872"/>
                    <a:pt x="59737" y="67479"/>
                  </a:cubicBezTo>
                  <a:cubicBezTo>
                    <a:pt x="59821" y="67688"/>
                    <a:pt x="59737" y="67939"/>
                    <a:pt x="59737" y="68232"/>
                  </a:cubicBezTo>
                  <a:cubicBezTo>
                    <a:pt x="59863" y="68337"/>
                    <a:pt x="60030" y="68462"/>
                    <a:pt x="60197" y="68588"/>
                  </a:cubicBezTo>
                  <a:cubicBezTo>
                    <a:pt x="60344" y="68734"/>
                    <a:pt x="60386" y="68881"/>
                    <a:pt x="60323" y="69069"/>
                  </a:cubicBezTo>
                  <a:cubicBezTo>
                    <a:pt x="60218" y="69257"/>
                    <a:pt x="60051" y="69320"/>
                    <a:pt x="59863" y="69299"/>
                  </a:cubicBezTo>
                  <a:cubicBezTo>
                    <a:pt x="59758" y="69278"/>
                    <a:pt x="59611" y="69257"/>
                    <a:pt x="59528" y="69174"/>
                  </a:cubicBezTo>
                  <a:cubicBezTo>
                    <a:pt x="58754" y="68358"/>
                    <a:pt x="57707" y="68148"/>
                    <a:pt x="56682" y="67897"/>
                  </a:cubicBezTo>
                  <a:cubicBezTo>
                    <a:pt x="55280" y="67542"/>
                    <a:pt x="53857" y="67291"/>
                    <a:pt x="52435" y="67019"/>
                  </a:cubicBezTo>
                  <a:cubicBezTo>
                    <a:pt x="51953" y="66914"/>
                    <a:pt x="51430" y="66893"/>
                    <a:pt x="50928" y="66893"/>
                  </a:cubicBezTo>
                  <a:cubicBezTo>
                    <a:pt x="50049" y="66893"/>
                    <a:pt x="49171" y="66809"/>
                    <a:pt x="48313" y="66684"/>
                  </a:cubicBezTo>
                  <a:cubicBezTo>
                    <a:pt x="47894" y="66642"/>
                    <a:pt x="47476" y="66600"/>
                    <a:pt x="47057" y="66600"/>
                  </a:cubicBezTo>
                  <a:cubicBezTo>
                    <a:pt x="43458" y="66579"/>
                    <a:pt x="39839" y="66558"/>
                    <a:pt x="36198" y="66558"/>
                  </a:cubicBezTo>
                  <a:cubicBezTo>
                    <a:pt x="35570" y="66558"/>
                    <a:pt x="34943" y="66705"/>
                    <a:pt x="34315" y="66767"/>
                  </a:cubicBezTo>
                  <a:cubicBezTo>
                    <a:pt x="34064" y="66788"/>
                    <a:pt x="33834" y="66914"/>
                    <a:pt x="33541" y="66809"/>
                  </a:cubicBezTo>
                  <a:cubicBezTo>
                    <a:pt x="33394" y="66767"/>
                    <a:pt x="33164" y="66977"/>
                    <a:pt x="32955" y="67102"/>
                  </a:cubicBezTo>
                  <a:cubicBezTo>
                    <a:pt x="32829" y="67060"/>
                    <a:pt x="32641" y="66998"/>
                    <a:pt x="32494" y="66914"/>
                  </a:cubicBezTo>
                  <a:cubicBezTo>
                    <a:pt x="31260" y="66391"/>
                    <a:pt x="29984" y="66140"/>
                    <a:pt x="28665" y="65910"/>
                  </a:cubicBezTo>
                  <a:cubicBezTo>
                    <a:pt x="27640" y="65721"/>
                    <a:pt x="26657" y="65554"/>
                    <a:pt x="25632" y="65449"/>
                  </a:cubicBezTo>
                  <a:cubicBezTo>
                    <a:pt x="24899" y="65387"/>
                    <a:pt x="24146" y="65303"/>
                    <a:pt x="23393" y="65303"/>
                  </a:cubicBezTo>
                  <a:cubicBezTo>
                    <a:pt x="20422" y="65282"/>
                    <a:pt x="17471" y="65282"/>
                    <a:pt x="14521" y="65282"/>
                  </a:cubicBezTo>
                  <a:cubicBezTo>
                    <a:pt x="13914" y="65282"/>
                    <a:pt x="13308" y="65387"/>
                    <a:pt x="12722" y="65428"/>
                  </a:cubicBezTo>
                  <a:cubicBezTo>
                    <a:pt x="12450" y="65449"/>
                    <a:pt x="12157" y="65533"/>
                    <a:pt x="11906" y="65512"/>
                  </a:cubicBezTo>
                  <a:cubicBezTo>
                    <a:pt x="10839" y="65428"/>
                    <a:pt x="9813" y="65617"/>
                    <a:pt x="8767" y="65763"/>
                  </a:cubicBezTo>
                  <a:cubicBezTo>
                    <a:pt x="7742" y="65910"/>
                    <a:pt x="6717" y="66035"/>
                    <a:pt x="5733" y="66161"/>
                  </a:cubicBezTo>
                  <a:cubicBezTo>
                    <a:pt x="5440" y="66182"/>
                    <a:pt x="5126" y="66244"/>
                    <a:pt x="4917" y="65910"/>
                  </a:cubicBezTo>
                  <a:cubicBezTo>
                    <a:pt x="5001" y="65826"/>
                    <a:pt x="5043" y="65742"/>
                    <a:pt x="5126" y="65721"/>
                  </a:cubicBezTo>
                  <a:cubicBezTo>
                    <a:pt x="6758" y="65407"/>
                    <a:pt x="8370" y="65094"/>
                    <a:pt x="10022" y="64801"/>
                  </a:cubicBezTo>
                  <a:cubicBezTo>
                    <a:pt x="10420" y="64717"/>
                    <a:pt x="10797" y="64717"/>
                    <a:pt x="11194" y="64696"/>
                  </a:cubicBezTo>
                  <a:cubicBezTo>
                    <a:pt x="11738" y="64654"/>
                    <a:pt x="12303" y="64654"/>
                    <a:pt x="12826" y="64550"/>
                  </a:cubicBezTo>
                  <a:cubicBezTo>
                    <a:pt x="13412" y="64445"/>
                    <a:pt x="14019" y="64382"/>
                    <a:pt x="14626" y="64382"/>
                  </a:cubicBezTo>
                  <a:cubicBezTo>
                    <a:pt x="17325" y="64382"/>
                    <a:pt x="19982" y="64403"/>
                    <a:pt x="22681" y="64361"/>
                  </a:cubicBezTo>
                  <a:cubicBezTo>
                    <a:pt x="24439" y="64340"/>
                    <a:pt x="26155" y="64571"/>
                    <a:pt x="27891" y="64822"/>
                  </a:cubicBezTo>
                  <a:cubicBezTo>
                    <a:pt x="29251" y="65031"/>
                    <a:pt x="30611" y="65324"/>
                    <a:pt x="31930" y="65700"/>
                  </a:cubicBezTo>
                  <a:cubicBezTo>
                    <a:pt x="32139" y="65742"/>
                    <a:pt x="32348" y="65826"/>
                    <a:pt x="32536" y="65533"/>
                  </a:cubicBezTo>
                  <a:cubicBezTo>
                    <a:pt x="32494" y="65282"/>
                    <a:pt x="32348" y="65010"/>
                    <a:pt x="32034" y="64905"/>
                  </a:cubicBezTo>
                  <a:cubicBezTo>
                    <a:pt x="31825" y="64822"/>
                    <a:pt x="31658" y="64780"/>
                    <a:pt x="31448" y="64717"/>
                  </a:cubicBezTo>
                  <a:cubicBezTo>
                    <a:pt x="29795" y="64236"/>
                    <a:pt x="28142" y="63817"/>
                    <a:pt x="26448" y="63503"/>
                  </a:cubicBezTo>
                  <a:cubicBezTo>
                    <a:pt x="25904" y="63399"/>
                    <a:pt x="25318" y="63294"/>
                    <a:pt x="24774" y="63190"/>
                  </a:cubicBezTo>
                  <a:cubicBezTo>
                    <a:pt x="24146" y="63085"/>
                    <a:pt x="23539" y="63001"/>
                    <a:pt x="22911" y="63127"/>
                  </a:cubicBezTo>
                  <a:cubicBezTo>
                    <a:pt x="21823" y="63336"/>
                    <a:pt x="20694" y="63148"/>
                    <a:pt x="19585" y="63043"/>
                  </a:cubicBezTo>
                  <a:cubicBezTo>
                    <a:pt x="18225" y="62918"/>
                    <a:pt x="16906" y="62918"/>
                    <a:pt x="15546" y="63190"/>
                  </a:cubicBezTo>
                  <a:cubicBezTo>
                    <a:pt x="15274" y="63231"/>
                    <a:pt x="14981" y="63294"/>
                    <a:pt x="14730" y="63252"/>
                  </a:cubicBezTo>
                  <a:cubicBezTo>
                    <a:pt x="13161" y="63190"/>
                    <a:pt x="11675" y="63545"/>
                    <a:pt x="10169" y="63880"/>
                  </a:cubicBezTo>
                  <a:cubicBezTo>
                    <a:pt x="8370" y="64340"/>
                    <a:pt x="6570" y="64801"/>
                    <a:pt x="4771" y="65282"/>
                  </a:cubicBezTo>
                  <a:cubicBezTo>
                    <a:pt x="4478" y="65345"/>
                    <a:pt x="4185" y="65449"/>
                    <a:pt x="3892" y="65554"/>
                  </a:cubicBezTo>
                  <a:cubicBezTo>
                    <a:pt x="3620" y="65659"/>
                    <a:pt x="3348" y="65805"/>
                    <a:pt x="3097" y="65910"/>
                  </a:cubicBezTo>
                  <a:cubicBezTo>
                    <a:pt x="2825" y="65742"/>
                    <a:pt x="2929" y="65554"/>
                    <a:pt x="3055" y="65449"/>
                  </a:cubicBezTo>
                  <a:cubicBezTo>
                    <a:pt x="3557" y="65073"/>
                    <a:pt x="4143" y="64780"/>
                    <a:pt x="4729" y="64633"/>
                  </a:cubicBezTo>
                  <a:cubicBezTo>
                    <a:pt x="5733" y="64361"/>
                    <a:pt x="6717" y="64131"/>
                    <a:pt x="7721" y="63859"/>
                  </a:cubicBezTo>
                  <a:cubicBezTo>
                    <a:pt x="8955" y="63545"/>
                    <a:pt x="10148" y="63210"/>
                    <a:pt x="11529" y="62855"/>
                  </a:cubicBezTo>
                  <a:cubicBezTo>
                    <a:pt x="11152" y="62855"/>
                    <a:pt x="10901" y="62813"/>
                    <a:pt x="10692" y="62855"/>
                  </a:cubicBezTo>
                  <a:cubicBezTo>
                    <a:pt x="10043" y="62959"/>
                    <a:pt x="9395" y="63085"/>
                    <a:pt x="8746" y="63169"/>
                  </a:cubicBezTo>
                  <a:cubicBezTo>
                    <a:pt x="7700" y="63315"/>
                    <a:pt x="6696" y="63629"/>
                    <a:pt x="5670" y="63943"/>
                  </a:cubicBezTo>
                  <a:cubicBezTo>
                    <a:pt x="5315" y="64047"/>
                    <a:pt x="4917" y="64173"/>
                    <a:pt x="4561" y="64236"/>
                  </a:cubicBezTo>
                  <a:cubicBezTo>
                    <a:pt x="3996" y="64340"/>
                    <a:pt x="3536" y="64529"/>
                    <a:pt x="3055" y="64801"/>
                  </a:cubicBezTo>
                  <a:cubicBezTo>
                    <a:pt x="2385" y="65177"/>
                    <a:pt x="1653" y="65470"/>
                    <a:pt x="921" y="65784"/>
                  </a:cubicBezTo>
                  <a:cubicBezTo>
                    <a:pt x="628" y="65910"/>
                    <a:pt x="377" y="65847"/>
                    <a:pt x="188" y="65617"/>
                  </a:cubicBezTo>
                  <a:cubicBezTo>
                    <a:pt x="0" y="65407"/>
                    <a:pt x="0" y="65073"/>
                    <a:pt x="209" y="64780"/>
                  </a:cubicBezTo>
                  <a:cubicBezTo>
                    <a:pt x="335" y="64591"/>
                    <a:pt x="523" y="64424"/>
                    <a:pt x="691" y="64236"/>
                  </a:cubicBezTo>
                  <a:cubicBezTo>
                    <a:pt x="1004" y="63838"/>
                    <a:pt x="1318" y="63420"/>
                    <a:pt x="1381" y="62897"/>
                  </a:cubicBezTo>
                  <a:cubicBezTo>
                    <a:pt x="1444" y="62625"/>
                    <a:pt x="1590" y="62394"/>
                    <a:pt x="1737" y="62164"/>
                  </a:cubicBezTo>
                  <a:cubicBezTo>
                    <a:pt x="2051" y="61620"/>
                    <a:pt x="2406" y="61097"/>
                    <a:pt x="2720" y="60532"/>
                  </a:cubicBezTo>
                  <a:cubicBezTo>
                    <a:pt x="2992" y="60093"/>
                    <a:pt x="3243" y="59674"/>
                    <a:pt x="3641" y="59319"/>
                  </a:cubicBezTo>
                  <a:cubicBezTo>
                    <a:pt x="3996" y="58942"/>
                    <a:pt x="4289" y="58524"/>
                    <a:pt x="4394" y="57980"/>
                  </a:cubicBezTo>
                  <a:cubicBezTo>
                    <a:pt x="4310" y="57959"/>
                    <a:pt x="4248" y="57896"/>
                    <a:pt x="4164" y="57896"/>
                  </a:cubicBezTo>
                  <a:cubicBezTo>
                    <a:pt x="4080" y="57875"/>
                    <a:pt x="3996" y="57854"/>
                    <a:pt x="3850" y="57812"/>
                  </a:cubicBezTo>
                  <a:cubicBezTo>
                    <a:pt x="3955" y="57666"/>
                    <a:pt x="3976" y="57498"/>
                    <a:pt x="4080" y="57436"/>
                  </a:cubicBezTo>
                  <a:cubicBezTo>
                    <a:pt x="4499" y="57143"/>
                    <a:pt x="4938" y="56850"/>
                    <a:pt x="5398" y="56620"/>
                  </a:cubicBezTo>
                  <a:cubicBezTo>
                    <a:pt x="5838" y="56389"/>
                    <a:pt x="6298" y="56138"/>
                    <a:pt x="6779" y="55971"/>
                  </a:cubicBezTo>
                  <a:cubicBezTo>
                    <a:pt x="7386" y="55762"/>
                    <a:pt x="7972" y="55552"/>
                    <a:pt x="8579" y="55406"/>
                  </a:cubicBezTo>
                  <a:cubicBezTo>
                    <a:pt x="9813" y="55155"/>
                    <a:pt x="11069" y="54925"/>
                    <a:pt x="12303" y="54674"/>
                  </a:cubicBezTo>
                  <a:cubicBezTo>
                    <a:pt x="12617" y="54632"/>
                    <a:pt x="12952" y="54632"/>
                    <a:pt x="13287" y="54632"/>
                  </a:cubicBezTo>
                  <a:cubicBezTo>
                    <a:pt x="13810" y="54695"/>
                    <a:pt x="14186" y="54715"/>
                    <a:pt x="14626" y="54715"/>
                  </a:cubicBezTo>
                  <a:close/>
                  <a:moveTo>
                    <a:pt x="40655" y="64047"/>
                  </a:moveTo>
                  <a:cubicBezTo>
                    <a:pt x="40948" y="63838"/>
                    <a:pt x="41282" y="63922"/>
                    <a:pt x="41617" y="63922"/>
                  </a:cubicBezTo>
                  <a:cubicBezTo>
                    <a:pt x="44400" y="63859"/>
                    <a:pt x="47141" y="64215"/>
                    <a:pt x="49903" y="64382"/>
                  </a:cubicBezTo>
                  <a:cubicBezTo>
                    <a:pt x="50384" y="64424"/>
                    <a:pt x="50886" y="64487"/>
                    <a:pt x="51347" y="64571"/>
                  </a:cubicBezTo>
                  <a:cubicBezTo>
                    <a:pt x="53146" y="64843"/>
                    <a:pt x="54925" y="65303"/>
                    <a:pt x="56682" y="65847"/>
                  </a:cubicBezTo>
                  <a:cubicBezTo>
                    <a:pt x="56870" y="65910"/>
                    <a:pt x="57059" y="66035"/>
                    <a:pt x="57205" y="66161"/>
                  </a:cubicBezTo>
                  <a:cubicBezTo>
                    <a:pt x="57331" y="66286"/>
                    <a:pt x="57394" y="66495"/>
                    <a:pt x="57268" y="66663"/>
                  </a:cubicBezTo>
                  <a:cubicBezTo>
                    <a:pt x="57184" y="66747"/>
                    <a:pt x="56975" y="66809"/>
                    <a:pt x="56870" y="66788"/>
                  </a:cubicBezTo>
                  <a:cubicBezTo>
                    <a:pt x="56347" y="66663"/>
                    <a:pt x="55845" y="66475"/>
                    <a:pt x="55322" y="66349"/>
                  </a:cubicBezTo>
                  <a:cubicBezTo>
                    <a:pt x="53146" y="65805"/>
                    <a:pt x="50991" y="65324"/>
                    <a:pt x="48752" y="65219"/>
                  </a:cubicBezTo>
                  <a:cubicBezTo>
                    <a:pt x="47497" y="65177"/>
                    <a:pt x="46241" y="65031"/>
                    <a:pt x="44965" y="64926"/>
                  </a:cubicBezTo>
                  <a:cubicBezTo>
                    <a:pt x="43354" y="64822"/>
                    <a:pt x="41722" y="64696"/>
                    <a:pt x="40111" y="65010"/>
                  </a:cubicBezTo>
                  <a:cubicBezTo>
                    <a:pt x="39839" y="65073"/>
                    <a:pt x="39546" y="65073"/>
                    <a:pt x="39295" y="65073"/>
                  </a:cubicBezTo>
                  <a:cubicBezTo>
                    <a:pt x="37704" y="64989"/>
                    <a:pt x="36198" y="65449"/>
                    <a:pt x="34691" y="65826"/>
                  </a:cubicBezTo>
                  <a:cubicBezTo>
                    <a:pt x="34524" y="65847"/>
                    <a:pt x="34399" y="65972"/>
                    <a:pt x="34168" y="66119"/>
                  </a:cubicBezTo>
                  <a:cubicBezTo>
                    <a:pt x="34378" y="66223"/>
                    <a:pt x="34482" y="66286"/>
                    <a:pt x="34587" y="66286"/>
                  </a:cubicBezTo>
                  <a:cubicBezTo>
                    <a:pt x="34817" y="66265"/>
                    <a:pt x="35047" y="66244"/>
                    <a:pt x="35298" y="66140"/>
                  </a:cubicBezTo>
                  <a:cubicBezTo>
                    <a:pt x="35675" y="65972"/>
                    <a:pt x="36093" y="65931"/>
                    <a:pt x="36512" y="65931"/>
                  </a:cubicBezTo>
                  <a:cubicBezTo>
                    <a:pt x="39943" y="65910"/>
                    <a:pt x="43375" y="65847"/>
                    <a:pt x="46827" y="65826"/>
                  </a:cubicBezTo>
                  <a:cubicBezTo>
                    <a:pt x="47497" y="65826"/>
                    <a:pt x="48208" y="65847"/>
                    <a:pt x="48899" y="65951"/>
                  </a:cubicBezTo>
                  <a:cubicBezTo>
                    <a:pt x="49756" y="66077"/>
                    <a:pt x="50614" y="66140"/>
                    <a:pt x="51514" y="66119"/>
                  </a:cubicBezTo>
                  <a:cubicBezTo>
                    <a:pt x="51744" y="66119"/>
                    <a:pt x="51995" y="66119"/>
                    <a:pt x="52246" y="66140"/>
                  </a:cubicBezTo>
                  <a:cubicBezTo>
                    <a:pt x="54297" y="66495"/>
                    <a:pt x="56389" y="66851"/>
                    <a:pt x="58377" y="67521"/>
                  </a:cubicBezTo>
                  <a:cubicBezTo>
                    <a:pt x="58565" y="67584"/>
                    <a:pt x="58775" y="67625"/>
                    <a:pt x="59047" y="67709"/>
                  </a:cubicBezTo>
                  <a:cubicBezTo>
                    <a:pt x="58879" y="66747"/>
                    <a:pt x="58335" y="65972"/>
                    <a:pt x="58168" y="65094"/>
                  </a:cubicBezTo>
                  <a:cubicBezTo>
                    <a:pt x="56954" y="64717"/>
                    <a:pt x="55824" y="64194"/>
                    <a:pt x="54590" y="64068"/>
                  </a:cubicBezTo>
                  <a:cubicBezTo>
                    <a:pt x="53627" y="63964"/>
                    <a:pt x="52686" y="63838"/>
                    <a:pt x="51744" y="63671"/>
                  </a:cubicBezTo>
                  <a:cubicBezTo>
                    <a:pt x="50531" y="63503"/>
                    <a:pt x="49359" y="63399"/>
                    <a:pt x="48166" y="63420"/>
                  </a:cubicBezTo>
                  <a:cubicBezTo>
                    <a:pt x="47015" y="63441"/>
                    <a:pt x="45886" y="63420"/>
                    <a:pt x="44735" y="63420"/>
                  </a:cubicBezTo>
                  <a:cubicBezTo>
                    <a:pt x="44044" y="63420"/>
                    <a:pt x="43354" y="63420"/>
                    <a:pt x="42663" y="63545"/>
                  </a:cubicBezTo>
                  <a:cubicBezTo>
                    <a:pt x="42098" y="63671"/>
                    <a:pt x="41492" y="63734"/>
                    <a:pt x="40885" y="63838"/>
                  </a:cubicBezTo>
                  <a:cubicBezTo>
                    <a:pt x="40759" y="63901"/>
                    <a:pt x="40697" y="63964"/>
                    <a:pt x="40655" y="64047"/>
                  </a:cubicBezTo>
                  <a:cubicBezTo>
                    <a:pt x="40425" y="63943"/>
                    <a:pt x="40152" y="63880"/>
                    <a:pt x="39755" y="64047"/>
                  </a:cubicBezTo>
                  <a:close/>
                  <a:moveTo>
                    <a:pt x="50217" y="18706"/>
                  </a:moveTo>
                  <a:cubicBezTo>
                    <a:pt x="50468" y="19083"/>
                    <a:pt x="50300" y="19376"/>
                    <a:pt x="50175" y="19606"/>
                  </a:cubicBezTo>
                  <a:cubicBezTo>
                    <a:pt x="49861" y="20296"/>
                    <a:pt x="49777" y="21008"/>
                    <a:pt x="49840" y="21740"/>
                  </a:cubicBezTo>
                  <a:cubicBezTo>
                    <a:pt x="49861" y="21970"/>
                    <a:pt x="49861" y="22200"/>
                    <a:pt x="49861" y="22472"/>
                  </a:cubicBezTo>
                  <a:cubicBezTo>
                    <a:pt x="49798" y="23665"/>
                    <a:pt x="50259" y="24690"/>
                    <a:pt x="50949" y="25632"/>
                  </a:cubicBezTo>
                  <a:cubicBezTo>
                    <a:pt x="51368" y="26176"/>
                    <a:pt x="51870" y="26280"/>
                    <a:pt x="52456" y="26134"/>
                  </a:cubicBezTo>
                  <a:cubicBezTo>
                    <a:pt x="52686" y="26071"/>
                    <a:pt x="52895" y="25946"/>
                    <a:pt x="53083" y="25778"/>
                  </a:cubicBezTo>
                  <a:cubicBezTo>
                    <a:pt x="53313" y="25632"/>
                    <a:pt x="53523" y="25402"/>
                    <a:pt x="53774" y="25234"/>
                  </a:cubicBezTo>
                  <a:cubicBezTo>
                    <a:pt x="54129" y="25025"/>
                    <a:pt x="54360" y="24711"/>
                    <a:pt x="54611" y="24418"/>
                  </a:cubicBezTo>
                  <a:cubicBezTo>
                    <a:pt x="54820" y="24188"/>
                    <a:pt x="54904" y="23937"/>
                    <a:pt x="54904" y="23581"/>
                  </a:cubicBezTo>
                  <a:lnTo>
                    <a:pt x="54904" y="22326"/>
                  </a:lnTo>
                  <a:cubicBezTo>
                    <a:pt x="54904" y="22158"/>
                    <a:pt x="54925" y="21970"/>
                    <a:pt x="54987" y="21803"/>
                  </a:cubicBezTo>
                  <a:cubicBezTo>
                    <a:pt x="55029" y="21635"/>
                    <a:pt x="55197" y="21489"/>
                    <a:pt x="55406" y="21552"/>
                  </a:cubicBezTo>
                  <a:cubicBezTo>
                    <a:pt x="55531" y="21593"/>
                    <a:pt x="55657" y="21698"/>
                    <a:pt x="55720" y="21844"/>
                  </a:cubicBezTo>
                  <a:cubicBezTo>
                    <a:pt x="55762" y="21970"/>
                    <a:pt x="55762" y="22117"/>
                    <a:pt x="55762" y="22284"/>
                  </a:cubicBezTo>
                  <a:lnTo>
                    <a:pt x="55762" y="23456"/>
                  </a:lnTo>
                  <a:cubicBezTo>
                    <a:pt x="55803" y="24188"/>
                    <a:pt x="56034" y="24795"/>
                    <a:pt x="56640" y="25234"/>
                  </a:cubicBezTo>
                  <a:cubicBezTo>
                    <a:pt x="57226" y="25674"/>
                    <a:pt x="57854" y="26134"/>
                    <a:pt x="58586" y="26301"/>
                  </a:cubicBezTo>
                  <a:cubicBezTo>
                    <a:pt x="58984" y="26406"/>
                    <a:pt x="59319" y="26364"/>
                    <a:pt x="59570" y="26029"/>
                  </a:cubicBezTo>
                  <a:cubicBezTo>
                    <a:pt x="59904" y="25506"/>
                    <a:pt x="60260" y="24983"/>
                    <a:pt x="60155" y="24293"/>
                  </a:cubicBezTo>
                  <a:cubicBezTo>
                    <a:pt x="60135" y="24083"/>
                    <a:pt x="60197" y="23790"/>
                    <a:pt x="60323" y="23623"/>
                  </a:cubicBezTo>
                  <a:cubicBezTo>
                    <a:pt x="60469" y="23414"/>
                    <a:pt x="60469" y="23163"/>
                    <a:pt x="60511" y="22933"/>
                  </a:cubicBezTo>
                  <a:cubicBezTo>
                    <a:pt x="60532" y="22619"/>
                    <a:pt x="60427" y="22326"/>
                    <a:pt x="60302" y="22075"/>
                  </a:cubicBezTo>
                  <a:cubicBezTo>
                    <a:pt x="60155" y="21761"/>
                    <a:pt x="60051" y="21447"/>
                    <a:pt x="59925" y="21154"/>
                  </a:cubicBezTo>
                  <a:cubicBezTo>
                    <a:pt x="59821" y="20861"/>
                    <a:pt x="59695" y="20547"/>
                    <a:pt x="59591" y="20212"/>
                  </a:cubicBezTo>
                  <a:cubicBezTo>
                    <a:pt x="59925" y="20129"/>
                    <a:pt x="60135" y="20275"/>
                    <a:pt x="60302" y="20401"/>
                  </a:cubicBezTo>
                  <a:cubicBezTo>
                    <a:pt x="60951" y="21028"/>
                    <a:pt x="61474" y="21761"/>
                    <a:pt x="61557" y="22723"/>
                  </a:cubicBezTo>
                  <a:cubicBezTo>
                    <a:pt x="61578" y="22995"/>
                    <a:pt x="61474" y="23267"/>
                    <a:pt x="61704" y="23539"/>
                  </a:cubicBezTo>
                  <a:cubicBezTo>
                    <a:pt x="62415" y="23665"/>
                    <a:pt x="63043" y="23351"/>
                    <a:pt x="63671" y="23058"/>
                  </a:cubicBezTo>
                  <a:cubicBezTo>
                    <a:pt x="64110" y="22891"/>
                    <a:pt x="64215" y="22368"/>
                    <a:pt x="64005" y="21907"/>
                  </a:cubicBezTo>
                  <a:cubicBezTo>
                    <a:pt x="63817" y="21489"/>
                    <a:pt x="63650" y="21070"/>
                    <a:pt x="63461" y="20694"/>
                  </a:cubicBezTo>
                  <a:cubicBezTo>
                    <a:pt x="63378" y="20526"/>
                    <a:pt x="63294" y="20338"/>
                    <a:pt x="63168" y="20233"/>
                  </a:cubicBezTo>
                  <a:cubicBezTo>
                    <a:pt x="62813" y="19899"/>
                    <a:pt x="62604" y="19459"/>
                    <a:pt x="62415" y="19041"/>
                  </a:cubicBezTo>
                  <a:cubicBezTo>
                    <a:pt x="62018" y="18183"/>
                    <a:pt x="62122" y="17764"/>
                    <a:pt x="62980" y="17388"/>
                  </a:cubicBezTo>
                  <a:cubicBezTo>
                    <a:pt x="63692" y="17074"/>
                    <a:pt x="63922" y="16614"/>
                    <a:pt x="63859" y="15902"/>
                  </a:cubicBezTo>
                  <a:cubicBezTo>
                    <a:pt x="63817" y="15735"/>
                    <a:pt x="63817" y="15609"/>
                    <a:pt x="63817" y="15463"/>
                  </a:cubicBezTo>
                  <a:cubicBezTo>
                    <a:pt x="63692" y="14333"/>
                    <a:pt x="63357" y="13935"/>
                    <a:pt x="62227" y="13684"/>
                  </a:cubicBezTo>
                  <a:cubicBezTo>
                    <a:pt x="62018" y="13622"/>
                    <a:pt x="61808" y="13601"/>
                    <a:pt x="61599" y="13601"/>
                  </a:cubicBezTo>
                  <a:cubicBezTo>
                    <a:pt x="60888" y="13580"/>
                    <a:pt x="60218" y="13622"/>
                    <a:pt x="59528" y="13810"/>
                  </a:cubicBezTo>
                  <a:cubicBezTo>
                    <a:pt x="59256" y="13894"/>
                    <a:pt x="58942" y="13894"/>
                    <a:pt x="58649" y="13852"/>
                  </a:cubicBezTo>
                  <a:cubicBezTo>
                    <a:pt x="58440" y="13852"/>
                    <a:pt x="58231" y="13642"/>
                    <a:pt x="58231" y="13475"/>
                  </a:cubicBezTo>
                  <a:cubicBezTo>
                    <a:pt x="58231" y="13287"/>
                    <a:pt x="58377" y="13078"/>
                    <a:pt x="58628" y="13015"/>
                  </a:cubicBezTo>
                  <a:cubicBezTo>
                    <a:pt x="58775" y="12994"/>
                    <a:pt x="58900" y="12994"/>
                    <a:pt x="59067" y="12973"/>
                  </a:cubicBezTo>
                  <a:cubicBezTo>
                    <a:pt x="59214" y="12952"/>
                    <a:pt x="59381" y="12952"/>
                    <a:pt x="59507" y="12868"/>
                  </a:cubicBezTo>
                  <a:cubicBezTo>
                    <a:pt x="60051" y="12575"/>
                    <a:pt x="60616" y="12261"/>
                    <a:pt x="61160" y="11927"/>
                  </a:cubicBezTo>
                  <a:cubicBezTo>
                    <a:pt x="61306" y="11843"/>
                    <a:pt x="61411" y="11697"/>
                    <a:pt x="61516" y="11529"/>
                  </a:cubicBezTo>
                  <a:cubicBezTo>
                    <a:pt x="61829" y="11090"/>
                    <a:pt x="61871" y="10462"/>
                    <a:pt x="61516" y="10023"/>
                  </a:cubicBezTo>
                  <a:cubicBezTo>
                    <a:pt x="61285" y="9667"/>
                    <a:pt x="61034" y="9332"/>
                    <a:pt x="60720" y="9039"/>
                  </a:cubicBezTo>
                  <a:cubicBezTo>
                    <a:pt x="60051" y="8412"/>
                    <a:pt x="59298" y="8035"/>
                    <a:pt x="58356" y="8077"/>
                  </a:cubicBezTo>
                  <a:cubicBezTo>
                    <a:pt x="57833" y="8098"/>
                    <a:pt x="57331" y="8056"/>
                    <a:pt x="56808" y="8077"/>
                  </a:cubicBezTo>
                  <a:cubicBezTo>
                    <a:pt x="55908" y="8160"/>
                    <a:pt x="55071" y="8412"/>
                    <a:pt x="54381" y="9081"/>
                  </a:cubicBezTo>
                  <a:cubicBezTo>
                    <a:pt x="54234" y="9207"/>
                    <a:pt x="54067" y="9353"/>
                    <a:pt x="53878" y="9458"/>
                  </a:cubicBezTo>
                  <a:cubicBezTo>
                    <a:pt x="53711" y="9562"/>
                    <a:pt x="53523" y="9500"/>
                    <a:pt x="53418" y="9332"/>
                  </a:cubicBezTo>
                  <a:cubicBezTo>
                    <a:pt x="53334" y="9228"/>
                    <a:pt x="53293" y="9039"/>
                    <a:pt x="53313" y="8914"/>
                  </a:cubicBezTo>
                  <a:cubicBezTo>
                    <a:pt x="53334" y="8788"/>
                    <a:pt x="53439" y="8663"/>
                    <a:pt x="53544" y="8558"/>
                  </a:cubicBezTo>
                  <a:cubicBezTo>
                    <a:pt x="53774" y="8307"/>
                    <a:pt x="54025" y="8077"/>
                    <a:pt x="54234" y="7847"/>
                  </a:cubicBezTo>
                  <a:cubicBezTo>
                    <a:pt x="54485" y="7533"/>
                    <a:pt x="54757" y="7156"/>
                    <a:pt x="54715" y="6717"/>
                  </a:cubicBezTo>
                  <a:cubicBezTo>
                    <a:pt x="54673" y="5566"/>
                    <a:pt x="53711" y="4687"/>
                    <a:pt x="52707" y="4687"/>
                  </a:cubicBezTo>
                  <a:lnTo>
                    <a:pt x="51347" y="4687"/>
                  </a:lnTo>
                  <a:cubicBezTo>
                    <a:pt x="50740" y="4645"/>
                    <a:pt x="50217" y="4834"/>
                    <a:pt x="49756" y="5168"/>
                  </a:cubicBezTo>
                  <a:cubicBezTo>
                    <a:pt x="49171" y="5629"/>
                    <a:pt x="48606" y="6068"/>
                    <a:pt x="48062" y="6507"/>
                  </a:cubicBezTo>
                  <a:cubicBezTo>
                    <a:pt x="47915" y="6612"/>
                    <a:pt x="47811" y="6717"/>
                    <a:pt x="47685" y="6779"/>
                  </a:cubicBezTo>
                  <a:cubicBezTo>
                    <a:pt x="47497" y="6842"/>
                    <a:pt x="47329" y="6821"/>
                    <a:pt x="47183" y="6696"/>
                  </a:cubicBezTo>
                  <a:cubicBezTo>
                    <a:pt x="47057" y="6570"/>
                    <a:pt x="46953" y="6382"/>
                    <a:pt x="47057" y="6194"/>
                  </a:cubicBezTo>
                  <a:cubicBezTo>
                    <a:pt x="47371" y="5691"/>
                    <a:pt x="47267" y="5147"/>
                    <a:pt x="47287" y="4624"/>
                  </a:cubicBezTo>
                  <a:cubicBezTo>
                    <a:pt x="47350" y="3536"/>
                    <a:pt x="46827" y="2720"/>
                    <a:pt x="46032" y="2072"/>
                  </a:cubicBezTo>
                  <a:cubicBezTo>
                    <a:pt x="45718" y="1821"/>
                    <a:pt x="45383" y="1611"/>
                    <a:pt x="45070" y="1402"/>
                  </a:cubicBezTo>
                  <a:cubicBezTo>
                    <a:pt x="44777" y="1193"/>
                    <a:pt x="44505" y="1130"/>
                    <a:pt x="44128" y="1130"/>
                  </a:cubicBezTo>
                  <a:cubicBezTo>
                    <a:pt x="43584" y="1130"/>
                    <a:pt x="43061" y="1151"/>
                    <a:pt x="42517" y="1130"/>
                  </a:cubicBezTo>
                  <a:cubicBezTo>
                    <a:pt x="41575" y="1067"/>
                    <a:pt x="40801" y="1444"/>
                    <a:pt x="40152" y="2093"/>
                  </a:cubicBezTo>
                  <a:lnTo>
                    <a:pt x="39127" y="3118"/>
                  </a:lnTo>
                  <a:cubicBezTo>
                    <a:pt x="38709" y="3536"/>
                    <a:pt x="38374" y="3976"/>
                    <a:pt x="38228" y="4541"/>
                  </a:cubicBezTo>
                  <a:cubicBezTo>
                    <a:pt x="38123" y="4938"/>
                    <a:pt x="37851" y="5231"/>
                    <a:pt x="37537" y="5482"/>
                  </a:cubicBezTo>
                  <a:cubicBezTo>
                    <a:pt x="37223" y="5754"/>
                    <a:pt x="36930" y="5733"/>
                    <a:pt x="36679" y="5399"/>
                  </a:cubicBezTo>
                  <a:cubicBezTo>
                    <a:pt x="36575" y="5294"/>
                    <a:pt x="36491" y="5147"/>
                    <a:pt x="36470" y="5022"/>
                  </a:cubicBezTo>
                  <a:cubicBezTo>
                    <a:pt x="36093" y="3871"/>
                    <a:pt x="35424" y="2846"/>
                    <a:pt x="34712" y="1883"/>
                  </a:cubicBezTo>
                  <a:cubicBezTo>
                    <a:pt x="34482" y="1570"/>
                    <a:pt x="34189" y="1298"/>
                    <a:pt x="33896" y="1046"/>
                  </a:cubicBezTo>
                  <a:cubicBezTo>
                    <a:pt x="33645" y="816"/>
                    <a:pt x="33331" y="774"/>
                    <a:pt x="32997" y="921"/>
                  </a:cubicBezTo>
                  <a:cubicBezTo>
                    <a:pt x="32076" y="1256"/>
                    <a:pt x="31448" y="2134"/>
                    <a:pt x="31574" y="2971"/>
                  </a:cubicBezTo>
                  <a:cubicBezTo>
                    <a:pt x="31595" y="3181"/>
                    <a:pt x="31574" y="3390"/>
                    <a:pt x="31574" y="3599"/>
                  </a:cubicBezTo>
                  <a:cubicBezTo>
                    <a:pt x="31574" y="3871"/>
                    <a:pt x="31595" y="4080"/>
                    <a:pt x="31762" y="4290"/>
                  </a:cubicBezTo>
                  <a:cubicBezTo>
                    <a:pt x="31909" y="4520"/>
                    <a:pt x="32013" y="4792"/>
                    <a:pt x="32181" y="4959"/>
                  </a:cubicBezTo>
                  <a:cubicBezTo>
                    <a:pt x="32369" y="5168"/>
                    <a:pt x="32620" y="5357"/>
                    <a:pt x="32850" y="5566"/>
                  </a:cubicBezTo>
                  <a:cubicBezTo>
                    <a:pt x="32746" y="5650"/>
                    <a:pt x="32641" y="5733"/>
                    <a:pt x="32515" y="5796"/>
                  </a:cubicBezTo>
                  <a:cubicBezTo>
                    <a:pt x="32202" y="5336"/>
                    <a:pt x="31783" y="5106"/>
                    <a:pt x="31281" y="4938"/>
                  </a:cubicBezTo>
                  <a:cubicBezTo>
                    <a:pt x="31218" y="4917"/>
                    <a:pt x="31134" y="4834"/>
                    <a:pt x="31072" y="4792"/>
                  </a:cubicBezTo>
                  <a:cubicBezTo>
                    <a:pt x="30611" y="4331"/>
                    <a:pt x="29963" y="4227"/>
                    <a:pt x="29440" y="3871"/>
                  </a:cubicBezTo>
                  <a:cubicBezTo>
                    <a:pt x="29335" y="3808"/>
                    <a:pt x="29189" y="3787"/>
                    <a:pt x="29084" y="3787"/>
                  </a:cubicBezTo>
                  <a:cubicBezTo>
                    <a:pt x="28393" y="3746"/>
                    <a:pt x="27703" y="3766"/>
                    <a:pt x="27159" y="4331"/>
                  </a:cubicBezTo>
                  <a:cubicBezTo>
                    <a:pt x="27054" y="4436"/>
                    <a:pt x="26929" y="4541"/>
                    <a:pt x="26824" y="4624"/>
                  </a:cubicBezTo>
                  <a:cubicBezTo>
                    <a:pt x="26301" y="4959"/>
                    <a:pt x="26029" y="5482"/>
                    <a:pt x="25945" y="6068"/>
                  </a:cubicBezTo>
                  <a:cubicBezTo>
                    <a:pt x="25841" y="6968"/>
                    <a:pt x="25715" y="7951"/>
                    <a:pt x="26510" y="8684"/>
                  </a:cubicBezTo>
                  <a:cubicBezTo>
                    <a:pt x="26573" y="8767"/>
                    <a:pt x="26657" y="8851"/>
                    <a:pt x="26678" y="8997"/>
                  </a:cubicBezTo>
                  <a:cubicBezTo>
                    <a:pt x="26866" y="9353"/>
                    <a:pt x="27159" y="9520"/>
                    <a:pt x="27556" y="9520"/>
                  </a:cubicBezTo>
                  <a:cubicBezTo>
                    <a:pt x="28331" y="9541"/>
                    <a:pt x="29084" y="9562"/>
                    <a:pt x="29858" y="9625"/>
                  </a:cubicBezTo>
                  <a:cubicBezTo>
                    <a:pt x="30005" y="9876"/>
                    <a:pt x="29921" y="10065"/>
                    <a:pt x="29670" y="10127"/>
                  </a:cubicBezTo>
                  <a:cubicBezTo>
                    <a:pt x="29272" y="10190"/>
                    <a:pt x="28917" y="10253"/>
                    <a:pt x="28519" y="10253"/>
                  </a:cubicBezTo>
                  <a:cubicBezTo>
                    <a:pt x="27556" y="10295"/>
                    <a:pt x="26615" y="10504"/>
                    <a:pt x="25778" y="11006"/>
                  </a:cubicBezTo>
                  <a:cubicBezTo>
                    <a:pt x="24774" y="11592"/>
                    <a:pt x="23853" y="12241"/>
                    <a:pt x="23225" y="13266"/>
                  </a:cubicBezTo>
                  <a:cubicBezTo>
                    <a:pt x="23058" y="13559"/>
                    <a:pt x="22953" y="13831"/>
                    <a:pt x="22953" y="14166"/>
                  </a:cubicBezTo>
                  <a:cubicBezTo>
                    <a:pt x="22974" y="14605"/>
                    <a:pt x="23100" y="14793"/>
                    <a:pt x="23518" y="14835"/>
                  </a:cubicBezTo>
                  <a:cubicBezTo>
                    <a:pt x="24062" y="14856"/>
                    <a:pt x="24585" y="14835"/>
                    <a:pt x="25150" y="14856"/>
                  </a:cubicBezTo>
                  <a:cubicBezTo>
                    <a:pt x="25632" y="14877"/>
                    <a:pt x="26050" y="14730"/>
                    <a:pt x="26510" y="14479"/>
                  </a:cubicBezTo>
                  <a:cubicBezTo>
                    <a:pt x="27975" y="13705"/>
                    <a:pt x="29461" y="12973"/>
                    <a:pt x="30925" y="12241"/>
                  </a:cubicBezTo>
                  <a:cubicBezTo>
                    <a:pt x="31134" y="12136"/>
                    <a:pt x="31365" y="12052"/>
                    <a:pt x="31595" y="11989"/>
                  </a:cubicBezTo>
                  <a:cubicBezTo>
                    <a:pt x="31846" y="11948"/>
                    <a:pt x="32097" y="12241"/>
                    <a:pt x="32013" y="12450"/>
                  </a:cubicBezTo>
                  <a:cubicBezTo>
                    <a:pt x="31909" y="12722"/>
                    <a:pt x="31846" y="13036"/>
                    <a:pt x="31637" y="13224"/>
                  </a:cubicBezTo>
                  <a:cubicBezTo>
                    <a:pt x="30967" y="13914"/>
                    <a:pt x="30549" y="14751"/>
                    <a:pt x="30005" y="15505"/>
                  </a:cubicBezTo>
                  <a:cubicBezTo>
                    <a:pt x="29544" y="16153"/>
                    <a:pt x="29398" y="16865"/>
                    <a:pt x="29461" y="17639"/>
                  </a:cubicBezTo>
                  <a:cubicBezTo>
                    <a:pt x="29481" y="18120"/>
                    <a:pt x="29670" y="18308"/>
                    <a:pt x="30109" y="18350"/>
                  </a:cubicBezTo>
                  <a:cubicBezTo>
                    <a:pt x="30590" y="18413"/>
                    <a:pt x="31051" y="18371"/>
                    <a:pt x="31490" y="18120"/>
                  </a:cubicBezTo>
                  <a:cubicBezTo>
                    <a:pt x="32411" y="17597"/>
                    <a:pt x="33269" y="17011"/>
                    <a:pt x="34085" y="16321"/>
                  </a:cubicBezTo>
                  <a:cubicBezTo>
                    <a:pt x="34315" y="16111"/>
                    <a:pt x="34503" y="15860"/>
                    <a:pt x="34775" y="15714"/>
                  </a:cubicBezTo>
                  <a:cubicBezTo>
                    <a:pt x="35403" y="15337"/>
                    <a:pt x="35884" y="14814"/>
                    <a:pt x="36407" y="14333"/>
                  </a:cubicBezTo>
                  <a:cubicBezTo>
                    <a:pt x="36575" y="14166"/>
                    <a:pt x="36721" y="14040"/>
                    <a:pt x="36909" y="13935"/>
                  </a:cubicBezTo>
                  <a:cubicBezTo>
                    <a:pt x="37077" y="13831"/>
                    <a:pt x="37391" y="13935"/>
                    <a:pt x="37432" y="14145"/>
                  </a:cubicBezTo>
                  <a:cubicBezTo>
                    <a:pt x="37495" y="14270"/>
                    <a:pt x="37516" y="14438"/>
                    <a:pt x="37495" y="14584"/>
                  </a:cubicBezTo>
                  <a:cubicBezTo>
                    <a:pt x="37432" y="14982"/>
                    <a:pt x="37349" y="15337"/>
                    <a:pt x="37244" y="15735"/>
                  </a:cubicBezTo>
                  <a:cubicBezTo>
                    <a:pt x="37014" y="16572"/>
                    <a:pt x="36972" y="17932"/>
                    <a:pt x="37181" y="18873"/>
                  </a:cubicBezTo>
                  <a:cubicBezTo>
                    <a:pt x="37307" y="18957"/>
                    <a:pt x="37453" y="19062"/>
                    <a:pt x="37642" y="19104"/>
                  </a:cubicBezTo>
                  <a:cubicBezTo>
                    <a:pt x="38060" y="19187"/>
                    <a:pt x="38500" y="19292"/>
                    <a:pt x="38876" y="19062"/>
                  </a:cubicBezTo>
                  <a:cubicBezTo>
                    <a:pt x="39441" y="18664"/>
                    <a:pt x="40006" y="18246"/>
                    <a:pt x="40487" y="17785"/>
                  </a:cubicBezTo>
                  <a:cubicBezTo>
                    <a:pt x="41010" y="17262"/>
                    <a:pt x="41680" y="16948"/>
                    <a:pt x="42203" y="16467"/>
                  </a:cubicBezTo>
                  <a:cubicBezTo>
                    <a:pt x="42475" y="16216"/>
                    <a:pt x="42873" y="16383"/>
                    <a:pt x="42893" y="16781"/>
                  </a:cubicBezTo>
                  <a:cubicBezTo>
                    <a:pt x="42935" y="17283"/>
                    <a:pt x="42956" y="17806"/>
                    <a:pt x="42935" y="18329"/>
                  </a:cubicBezTo>
                  <a:cubicBezTo>
                    <a:pt x="42935" y="18873"/>
                    <a:pt x="42977" y="19396"/>
                    <a:pt x="43354" y="19836"/>
                  </a:cubicBezTo>
                  <a:cubicBezTo>
                    <a:pt x="43458" y="19982"/>
                    <a:pt x="43521" y="20150"/>
                    <a:pt x="43584" y="20338"/>
                  </a:cubicBezTo>
                  <a:cubicBezTo>
                    <a:pt x="43898" y="21489"/>
                    <a:pt x="44777" y="22012"/>
                    <a:pt x="45823" y="22347"/>
                  </a:cubicBezTo>
                  <a:cubicBezTo>
                    <a:pt x="46451" y="22556"/>
                    <a:pt x="47036" y="22389"/>
                    <a:pt x="47455" y="21865"/>
                  </a:cubicBezTo>
                  <a:cubicBezTo>
                    <a:pt x="47685" y="21552"/>
                    <a:pt x="47873" y="21196"/>
                    <a:pt x="48083" y="20882"/>
                  </a:cubicBezTo>
                  <a:cubicBezTo>
                    <a:pt x="48187" y="20756"/>
                    <a:pt x="48292" y="20610"/>
                    <a:pt x="48438" y="20526"/>
                  </a:cubicBezTo>
                  <a:cubicBezTo>
                    <a:pt x="48627" y="20422"/>
                    <a:pt x="48815" y="20338"/>
                    <a:pt x="49024" y="20254"/>
                  </a:cubicBezTo>
                  <a:cubicBezTo>
                    <a:pt x="49464" y="19710"/>
                    <a:pt x="49610" y="19124"/>
                    <a:pt x="50217" y="18706"/>
                  </a:cubicBezTo>
                  <a:close/>
                  <a:moveTo>
                    <a:pt x="30130" y="13810"/>
                  </a:moveTo>
                  <a:cubicBezTo>
                    <a:pt x="29921" y="13852"/>
                    <a:pt x="29816" y="13852"/>
                    <a:pt x="29712" y="13914"/>
                  </a:cubicBezTo>
                  <a:cubicBezTo>
                    <a:pt x="28477" y="14542"/>
                    <a:pt x="27264" y="15191"/>
                    <a:pt x="26050" y="15839"/>
                  </a:cubicBezTo>
                  <a:cubicBezTo>
                    <a:pt x="25987" y="15902"/>
                    <a:pt x="25904" y="16007"/>
                    <a:pt x="25841" y="16111"/>
                  </a:cubicBezTo>
                  <a:cubicBezTo>
                    <a:pt x="25799" y="16195"/>
                    <a:pt x="25799" y="16321"/>
                    <a:pt x="25736" y="16342"/>
                  </a:cubicBezTo>
                  <a:cubicBezTo>
                    <a:pt x="25380" y="16530"/>
                    <a:pt x="25171" y="16969"/>
                    <a:pt x="24669" y="16948"/>
                  </a:cubicBezTo>
                  <a:cubicBezTo>
                    <a:pt x="24543" y="16948"/>
                    <a:pt x="24376" y="17032"/>
                    <a:pt x="24271" y="17137"/>
                  </a:cubicBezTo>
                  <a:cubicBezTo>
                    <a:pt x="23937" y="17471"/>
                    <a:pt x="23539" y="17785"/>
                    <a:pt x="23267" y="18141"/>
                  </a:cubicBezTo>
                  <a:cubicBezTo>
                    <a:pt x="22849" y="18706"/>
                    <a:pt x="22472" y="19271"/>
                    <a:pt x="22326" y="19982"/>
                  </a:cubicBezTo>
                  <a:cubicBezTo>
                    <a:pt x="22179" y="20631"/>
                    <a:pt x="22033" y="21259"/>
                    <a:pt x="21844" y="21907"/>
                  </a:cubicBezTo>
                  <a:cubicBezTo>
                    <a:pt x="21656" y="22577"/>
                    <a:pt x="21593" y="23205"/>
                    <a:pt x="21844" y="23853"/>
                  </a:cubicBezTo>
                  <a:cubicBezTo>
                    <a:pt x="21865" y="23937"/>
                    <a:pt x="21928" y="24041"/>
                    <a:pt x="21865" y="24104"/>
                  </a:cubicBezTo>
                  <a:cubicBezTo>
                    <a:pt x="21530" y="24732"/>
                    <a:pt x="21698" y="25422"/>
                    <a:pt x="21740" y="26071"/>
                  </a:cubicBezTo>
                  <a:cubicBezTo>
                    <a:pt x="21802" y="26887"/>
                    <a:pt x="21844" y="27724"/>
                    <a:pt x="22137" y="28477"/>
                  </a:cubicBezTo>
                  <a:cubicBezTo>
                    <a:pt x="22807" y="30319"/>
                    <a:pt x="23518" y="32139"/>
                    <a:pt x="24460" y="33876"/>
                  </a:cubicBezTo>
                  <a:cubicBezTo>
                    <a:pt x="24627" y="34148"/>
                    <a:pt x="24836" y="34420"/>
                    <a:pt x="25046" y="34650"/>
                  </a:cubicBezTo>
                  <a:lnTo>
                    <a:pt x="27473" y="37077"/>
                  </a:lnTo>
                  <a:cubicBezTo>
                    <a:pt x="27682" y="37286"/>
                    <a:pt x="27912" y="37474"/>
                    <a:pt x="28184" y="37663"/>
                  </a:cubicBezTo>
                  <a:cubicBezTo>
                    <a:pt x="28645" y="37977"/>
                    <a:pt x="29126" y="38311"/>
                    <a:pt x="29649" y="38542"/>
                  </a:cubicBezTo>
                  <a:cubicBezTo>
                    <a:pt x="30590" y="39002"/>
                    <a:pt x="31532" y="39483"/>
                    <a:pt x="32536" y="39797"/>
                  </a:cubicBezTo>
                  <a:cubicBezTo>
                    <a:pt x="33959" y="40257"/>
                    <a:pt x="35424" y="40467"/>
                    <a:pt x="36888" y="40508"/>
                  </a:cubicBezTo>
                  <a:cubicBezTo>
                    <a:pt x="37872" y="40529"/>
                    <a:pt x="38876" y="40571"/>
                    <a:pt x="39860" y="40425"/>
                  </a:cubicBezTo>
                  <a:cubicBezTo>
                    <a:pt x="41157" y="40278"/>
                    <a:pt x="42412" y="39964"/>
                    <a:pt x="43605" y="39462"/>
                  </a:cubicBezTo>
                  <a:cubicBezTo>
                    <a:pt x="44421" y="39148"/>
                    <a:pt x="45237" y="38834"/>
                    <a:pt x="46011" y="38479"/>
                  </a:cubicBezTo>
                  <a:cubicBezTo>
                    <a:pt x="48062" y="37537"/>
                    <a:pt x="49945" y="36386"/>
                    <a:pt x="51472" y="34733"/>
                  </a:cubicBezTo>
                  <a:cubicBezTo>
                    <a:pt x="51828" y="34399"/>
                    <a:pt x="52142" y="34022"/>
                    <a:pt x="52497" y="33708"/>
                  </a:cubicBezTo>
                  <a:cubicBezTo>
                    <a:pt x="53104" y="33185"/>
                    <a:pt x="53523" y="32536"/>
                    <a:pt x="53837" y="31804"/>
                  </a:cubicBezTo>
                  <a:cubicBezTo>
                    <a:pt x="53920" y="31616"/>
                    <a:pt x="53962" y="31407"/>
                    <a:pt x="54046" y="31218"/>
                  </a:cubicBezTo>
                  <a:cubicBezTo>
                    <a:pt x="54088" y="31093"/>
                    <a:pt x="54150" y="30946"/>
                    <a:pt x="54234" y="30842"/>
                  </a:cubicBezTo>
                  <a:cubicBezTo>
                    <a:pt x="54569" y="30444"/>
                    <a:pt x="54757" y="29963"/>
                    <a:pt x="54925" y="29482"/>
                  </a:cubicBezTo>
                  <a:cubicBezTo>
                    <a:pt x="55238" y="28645"/>
                    <a:pt x="55552" y="27766"/>
                    <a:pt x="55866" y="26929"/>
                  </a:cubicBezTo>
                  <a:cubicBezTo>
                    <a:pt x="56013" y="26594"/>
                    <a:pt x="56054" y="26259"/>
                    <a:pt x="55971" y="25946"/>
                  </a:cubicBezTo>
                  <a:cubicBezTo>
                    <a:pt x="55699" y="25736"/>
                    <a:pt x="55448" y="25569"/>
                    <a:pt x="55238" y="25402"/>
                  </a:cubicBezTo>
                  <a:cubicBezTo>
                    <a:pt x="54799" y="25736"/>
                    <a:pt x="54339" y="26029"/>
                    <a:pt x="53962" y="26385"/>
                  </a:cubicBezTo>
                  <a:cubicBezTo>
                    <a:pt x="53293" y="27075"/>
                    <a:pt x="52497" y="27243"/>
                    <a:pt x="51577" y="27222"/>
                  </a:cubicBezTo>
                  <a:cubicBezTo>
                    <a:pt x="51221" y="27222"/>
                    <a:pt x="50949" y="27096"/>
                    <a:pt x="50698" y="26866"/>
                  </a:cubicBezTo>
                  <a:cubicBezTo>
                    <a:pt x="49568" y="25736"/>
                    <a:pt x="48857" y="24397"/>
                    <a:pt x="48919" y="22744"/>
                  </a:cubicBezTo>
                  <a:cubicBezTo>
                    <a:pt x="48919" y="22619"/>
                    <a:pt x="48940" y="22514"/>
                    <a:pt x="48919" y="22389"/>
                  </a:cubicBezTo>
                  <a:cubicBezTo>
                    <a:pt x="48899" y="22263"/>
                    <a:pt x="49003" y="22075"/>
                    <a:pt x="48731" y="21970"/>
                  </a:cubicBezTo>
                  <a:cubicBezTo>
                    <a:pt x="48606" y="22117"/>
                    <a:pt x="48480" y="22284"/>
                    <a:pt x="48375" y="22430"/>
                  </a:cubicBezTo>
                  <a:cubicBezTo>
                    <a:pt x="47685" y="23330"/>
                    <a:pt x="46492" y="23665"/>
                    <a:pt x="45446" y="23225"/>
                  </a:cubicBezTo>
                  <a:cubicBezTo>
                    <a:pt x="45049" y="23058"/>
                    <a:pt x="44672" y="22891"/>
                    <a:pt x="44316" y="22681"/>
                  </a:cubicBezTo>
                  <a:cubicBezTo>
                    <a:pt x="43563" y="22284"/>
                    <a:pt x="43103" y="21635"/>
                    <a:pt x="42789" y="20840"/>
                  </a:cubicBezTo>
                  <a:cubicBezTo>
                    <a:pt x="42684" y="20547"/>
                    <a:pt x="42559" y="20296"/>
                    <a:pt x="42412" y="20024"/>
                  </a:cubicBezTo>
                  <a:cubicBezTo>
                    <a:pt x="42161" y="19668"/>
                    <a:pt x="42036" y="19271"/>
                    <a:pt x="42098" y="18831"/>
                  </a:cubicBezTo>
                  <a:cubicBezTo>
                    <a:pt x="42119" y="18601"/>
                    <a:pt x="42119" y="18350"/>
                    <a:pt x="42098" y="18099"/>
                  </a:cubicBezTo>
                  <a:cubicBezTo>
                    <a:pt x="42098" y="17995"/>
                    <a:pt x="42015" y="17911"/>
                    <a:pt x="41952" y="17785"/>
                  </a:cubicBezTo>
                  <a:cubicBezTo>
                    <a:pt x="41826" y="17869"/>
                    <a:pt x="41722" y="17890"/>
                    <a:pt x="41680" y="17932"/>
                  </a:cubicBezTo>
                  <a:cubicBezTo>
                    <a:pt x="41052" y="18643"/>
                    <a:pt x="40278" y="19187"/>
                    <a:pt x="39588" y="19794"/>
                  </a:cubicBezTo>
                  <a:cubicBezTo>
                    <a:pt x="39378" y="19982"/>
                    <a:pt x="39169" y="20108"/>
                    <a:pt x="38876" y="20129"/>
                  </a:cubicBezTo>
                  <a:cubicBezTo>
                    <a:pt x="38081" y="20192"/>
                    <a:pt x="37328" y="20108"/>
                    <a:pt x="36616" y="19668"/>
                  </a:cubicBezTo>
                  <a:cubicBezTo>
                    <a:pt x="36282" y="19459"/>
                    <a:pt x="36093" y="19187"/>
                    <a:pt x="36093" y="18811"/>
                  </a:cubicBezTo>
                  <a:cubicBezTo>
                    <a:pt x="36135" y="17827"/>
                    <a:pt x="36135" y="16886"/>
                    <a:pt x="36156" y="15902"/>
                  </a:cubicBezTo>
                  <a:cubicBezTo>
                    <a:pt x="35675" y="16091"/>
                    <a:pt x="35298" y="16446"/>
                    <a:pt x="34901" y="16844"/>
                  </a:cubicBezTo>
                  <a:cubicBezTo>
                    <a:pt x="34106" y="17660"/>
                    <a:pt x="33206" y="18287"/>
                    <a:pt x="32264" y="18852"/>
                  </a:cubicBezTo>
                  <a:cubicBezTo>
                    <a:pt x="31678" y="19187"/>
                    <a:pt x="31051" y="19334"/>
                    <a:pt x="30381" y="19334"/>
                  </a:cubicBezTo>
                  <a:cubicBezTo>
                    <a:pt x="29816" y="19334"/>
                    <a:pt x="29377" y="19145"/>
                    <a:pt x="28958" y="18831"/>
                  </a:cubicBezTo>
                  <a:cubicBezTo>
                    <a:pt x="28707" y="18643"/>
                    <a:pt x="28540" y="18413"/>
                    <a:pt x="28540" y="18078"/>
                  </a:cubicBezTo>
                  <a:cubicBezTo>
                    <a:pt x="28498" y="16948"/>
                    <a:pt x="28645" y="15839"/>
                    <a:pt x="29377" y="14898"/>
                  </a:cubicBezTo>
                  <a:cubicBezTo>
                    <a:pt x="29691" y="14626"/>
                    <a:pt x="29963" y="14312"/>
                    <a:pt x="30130" y="13810"/>
                  </a:cubicBezTo>
                  <a:close/>
                  <a:moveTo>
                    <a:pt x="36784" y="41617"/>
                  </a:moveTo>
                  <a:cubicBezTo>
                    <a:pt x="36491" y="42371"/>
                    <a:pt x="35821" y="42580"/>
                    <a:pt x="35319" y="42998"/>
                  </a:cubicBezTo>
                  <a:cubicBezTo>
                    <a:pt x="35215" y="43082"/>
                    <a:pt x="35026" y="43124"/>
                    <a:pt x="34901" y="43124"/>
                  </a:cubicBezTo>
                  <a:cubicBezTo>
                    <a:pt x="34294" y="43145"/>
                    <a:pt x="33687" y="43187"/>
                    <a:pt x="33101" y="43124"/>
                  </a:cubicBezTo>
                  <a:cubicBezTo>
                    <a:pt x="32411" y="43040"/>
                    <a:pt x="31804" y="42705"/>
                    <a:pt x="31490" y="42078"/>
                  </a:cubicBezTo>
                  <a:cubicBezTo>
                    <a:pt x="31218" y="41534"/>
                    <a:pt x="31030" y="40906"/>
                    <a:pt x="30841" y="40425"/>
                  </a:cubicBezTo>
                  <a:cubicBezTo>
                    <a:pt x="29733" y="39797"/>
                    <a:pt x="28728" y="39232"/>
                    <a:pt x="27724" y="38625"/>
                  </a:cubicBezTo>
                  <a:cubicBezTo>
                    <a:pt x="27347" y="38395"/>
                    <a:pt x="26992" y="38102"/>
                    <a:pt x="26678" y="37788"/>
                  </a:cubicBezTo>
                  <a:cubicBezTo>
                    <a:pt x="25904" y="37035"/>
                    <a:pt x="25150" y="36240"/>
                    <a:pt x="24376" y="35487"/>
                  </a:cubicBezTo>
                  <a:cubicBezTo>
                    <a:pt x="24251" y="35382"/>
                    <a:pt x="24125" y="35277"/>
                    <a:pt x="23958" y="35194"/>
                  </a:cubicBezTo>
                  <a:cubicBezTo>
                    <a:pt x="23895" y="35298"/>
                    <a:pt x="23811" y="35382"/>
                    <a:pt x="23790" y="35466"/>
                  </a:cubicBezTo>
                  <a:cubicBezTo>
                    <a:pt x="23686" y="36010"/>
                    <a:pt x="23393" y="36491"/>
                    <a:pt x="23100" y="36930"/>
                  </a:cubicBezTo>
                  <a:cubicBezTo>
                    <a:pt x="22870" y="37286"/>
                    <a:pt x="22598" y="37684"/>
                    <a:pt x="22388" y="38081"/>
                  </a:cubicBezTo>
                  <a:cubicBezTo>
                    <a:pt x="21635" y="39630"/>
                    <a:pt x="20714" y="41094"/>
                    <a:pt x="19773" y="42517"/>
                  </a:cubicBezTo>
                  <a:cubicBezTo>
                    <a:pt x="19459" y="42998"/>
                    <a:pt x="19187" y="43500"/>
                    <a:pt x="19020" y="44065"/>
                  </a:cubicBezTo>
                  <a:cubicBezTo>
                    <a:pt x="18894" y="44568"/>
                    <a:pt x="18664" y="45028"/>
                    <a:pt x="18413" y="45467"/>
                  </a:cubicBezTo>
                  <a:cubicBezTo>
                    <a:pt x="18141" y="45990"/>
                    <a:pt x="17785" y="46513"/>
                    <a:pt x="17618" y="47099"/>
                  </a:cubicBezTo>
                  <a:cubicBezTo>
                    <a:pt x="17409" y="47706"/>
                    <a:pt x="17137" y="48271"/>
                    <a:pt x="16885" y="48857"/>
                  </a:cubicBezTo>
                  <a:cubicBezTo>
                    <a:pt x="16593" y="49485"/>
                    <a:pt x="16404" y="50133"/>
                    <a:pt x="16404" y="50866"/>
                  </a:cubicBezTo>
                  <a:cubicBezTo>
                    <a:pt x="16613" y="50970"/>
                    <a:pt x="16802" y="51075"/>
                    <a:pt x="16969" y="51158"/>
                  </a:cubicBezTo>
                  <a:cubicBezTo>
                    <a:pt x="18036" y="51619"/>
                    <a:pt x="19187" y="51786"/>
                    <a:pt x="20275" y="52037"/>
                  </a:cubicBezTo>
                  <a:cubicBezTo>
                    <a:pt x="20401" y="52058"/>
                    <a:pt x="20568" y="52058"/>
                    <a:pt x="20714" y="52037"/>
                  </a:cubicBezTo>
                  <a:cubicBezTo>
                    <a:pt x="21007" y="51995"/>
                    <a:pt x="21300" y="51933"/>
                    <a:pt x="21614" y="51849"/>
                  </a:cubicBezTo>
                  <a:cubicBezTo>
                    <a:pt x="21740" y="51828"/>
                    <a:pt x="21886" y="51786"/>
                    <a:pt x="21991" y="51682"/>
                  </a:cubicBezTo>
                  <a:cubicBezTo>
                    <a:pt x="22681" y="51158"/>
                    <a:pt x="23372" y="50635"/>
                    <a:pt x="24230" y="50259"/>
                  </a:cubicBezTo>
                  <a:cubicBezTo>
                    <a:pt x="24146" y="49840"/>
                    <a:pt x="24125" y="49443"/>
                    <a:pt x="23979" y="49087"/>
                  </a:cubicBezTo>
                  <a:cubicBezTo>
                    <a:pt x="23644" y="48125"/>
                    <a:pt x="23455" y="47120"/>
                    <a:pt x="23309" y="46116"/>
                  </a:cubicBezTo>
                  <a:cubicBezTo>
                    <a:pt x="23288" y="45907"/>
                    <a:pt x="23183" y="45697"/>
                    <a:pt x="23183" y="45488"/>
                  </a:cubicBezTo>
                  <a:cubicBezTo>
                    <a:pt x="23142" y="45091"/>
                    <a:pt x="22911" y="44819"/>
                    <a:pt x="22660" y="44651"/>
                  </a:cubicBezTo>
                  <a:cubicBezTo>
                    <a:pt x="22807" y="43961"/>
                    <a:pt x="22891" y="43772"/>
                    <a:pt x="23246" y="43542"/>
                  </a:cubicBezTo>
                  <a:cubicBezTo>
                    <a:pt x="24230" y="42894"/>
                    <a:pt x="25297" y="42559"/>
                    <a:pt x="26427" y="42371"/>
                  </a:cubicBezTo>
                  <a:cubicBezTo>
                    <a:pt x="26678" y="42308"/>
                    <a:pt x="26971" y="42350"/>
                    <a:pt x="27222" y="42371"/>
                  </a:cubicBezTo>
                  <a:cubicBezTo>
                    <a:pt x="27410" y="42391"/>
                    <a:pt x="27619" y="42496"/>
                    <a:pt x="27787" y="42622"/>
                  </a:cubicBezTo>
                  <a:cubicBezTo>
                    <a:pt x="28100" y="42831"/>
                    <a:pt x="28121" y="43187"/>
                    <a:pt x="28121" y="43521"/>
                  </a:cubicBezTo>
                  <a:cubicBezTo>
                    <a:pt x="28121" y="44337"/>
                    <a:pt x="28038" y="45132"/>
                    <a:pt x="28352" y="45928"/>
                  </a:cubicBezTo>
                  <a:cubicBezTo>
                    <a:pt x="28414" y="46053"/>
                    <a:pt x="28373" y="46221"/>
                    <a:pt x="28373" y="46367"/>
                  </a:cubicBezTo>
                  <a:cubicBezTo>
                    <a:pt x="28435" y="46848"/>
                    <a:pt x="28477" y="47329"/>
                    <a:pt x="28561" y="47811"/>
                  </a:cubicBezTo>
                  <a:cubicBezTo>
                    <a:pt x="28749" y="48731"/>
                    <a:pt x="28958" y="49631"/>
                    <a:pt x="29147" y="50552"/>
                  </a:cubicBezTo>
                  <a:cubicBezTo>
                    <a:pt x="29189" y="50866"/>
                    <a:pt x="29272" y="51200"/>
                    <a:pt x="29251" y="51556"/>
                  </a:cubicBezTo>
                  <a:cubicBezTo>
                    <a:pt x="29189" y="52665"/>
                    <a:pt x="29691" y="53711"/>
                    <a:pt x="29607" y="54841"/>
                  </a:cubicBezTo>
                  <a:cubicBezTo>
                    <a:pt x="29607" y="54904"/>
                    <a:pt x="29649" y="54946"/>
                    <a:pt x="29670" y="55029"/>
                  </a:cubicBezTo>
                  <a:cubicBezTo>
                    <a:pt x="29900" y="55469"/>
                    <a:pt x="29879" y="55971"/>
                    <a:pt x="29795" y="56431"/>
                  </a:cubicBezTo>
                  <a:cubicBezTo>
                    <a:pt x="29712" y="56912"/>
                    <a:pt x="29670" y="57373"/>
                    <a:pt x="29544" y="57854"/>
                  </a:cubicBezTo>
                  <a:cubicBezTo>
                    <a:pt x="29398" y="58377"/>
                    <a:pt x="29481" y="58775"/>
                    <a:pt x="29879" y="59151"/>
                  </a:cubicBezTo>
                  <a:cubicBezTo>
                    <a:pt x="30130" y="59423"/>
                    <a:pt x="30339" y="59674"/>
                    <a:pt x="30632" y="59925"/>
                  </a:cubicBezTo>
                  <a:cubicBezTo>
                    <a:pt x="30821" y="60072"/>
                    <a:pt x="31030" y="60218"/>
                    <a:pt x="31093" y="60449"/>
                  </a:cubicBezTo>
                  <a:cubicBezTo>
                    <a:pt x="31260" y="60783"/>
                    <a:pt x="31511" y="60930"/>
                    <a:pt x="31825" y="60993"/>
                  </a:cubicBezTo>
                  <a:cubicBezTo>
                    <a:pt x="31909" y="60972"/>
                    <a:pt x="31992" y="60972"/>
                    <a:pt x="32013" y="60909"/>
                  </a:cubicBezTo>
                  <a:cubicBezTo>
                    <a:pt x="32871" y="60093"/>
                    <a:pt x="33896" y="59570"/>
                    <a:pt x="35026" y="59214"/>
                  </a:cubicBezTo>
                  <a:cubicBezTo>
                    <a:pt x="35968" y="58900"/>
                    <a:pt x="36888" y="58503"/>
                    <a:pt x="37872" y="58398"/>
                  </a:cubicBezTo>
                  <a:cubicBezTo>
                    <a:pt x="38060" y="58377"/>
                    <a:pt x="38207" y="58314"/>
                    <a:pt x="38395" y="58273"/>
                  </a:cubicBezTo>
                  <a:cubicBezTo>
                    <a:pt x="39441" y="57959"/>
                    <a:pt x="40487" y="57708"/>
                    <a:pt x="41554" y="57582"/>
                  </a:cubicBezTo>
                  <a:cubicBezTo>
                    <a:pt x="43186" y="57394"/>
                    <a:pt x="44777" y="57164"/>
                    <a:pt x="46430" y="57226"/>
                  </a:cubicBezTo>
                  <a:cubicBezTo>
                    <a:pt x="46995" y="57247"/>
                    <a:pt x="47580" y="57226"/>
                    <a:pt x="48145" y="57226"/>
                  </a:cubicBezTo>
                  <a:cubicBezTo>
                    <a:pt x="48313" y="57226"/>
                    <a:pt x="48501" y="57164"/>
                    <a:pt x="48668" y="57122"/>
                  </a:cubicBezTo>
                  <a:cubicBezTo>
                    <a:pt x="48752" y="56599"/>
                    <a:pt x="48752" y="56159"/>
                    <a:pt x="48710" y="55594"/>
                  </a:cubicBezTo>
                  <a:cubicBezTo>
                    <a:pt x="48313" y="55762"/>
                    <a:pt x="48145" y="56034"/>
                    <a:pt x="47978" y="56327"/>
                  </a:cubicBezTo>
                  <a:cubicBezTo>
                    <a:pt x="47811" y="56536"/>
                    <a:pt x="47643" y="56745"/>
                    <a:pt x="47434" y="56912"/>
                  </a:cubicBezTo>
                  <a:cubicBezTo>
                    <a:pt x="47350" y="56954"/>
                    <a:pt x="47141" y="56933"/>
                    <a:pt x="46995" y="56850"/>
                  </a:cubicBezTo>
                  <a:cubicBezTo>
                    <a:pt x="46848" y="56745"/>
                    <a:pt x="46764" y="56557"/>
                    <a:pt x="46848" y="56389"/>
                  </a:cubicBezTo>
                  <a:cubicBezTo>
                    <a:pt x="46911" y="56285"/>
                    <a:pt x="46974" y="56180"/>
                    <a:pt x="47036" y="56076"/>
                  </a:cubicBezTo>
                  <a:cubicBezTo>
                    <a:pt x="47246" y="55762"/>
                    <a:pt x="47434" y="55427"/>
                    <a:pt x="47664" y="55050"/>
                  </a:cubicBezTo>
                  <a:cubicBezTo>
                    <a:pt x="47246" y="55260"/>
                    <a:pt x="46911" y="55427"/>
                    <a:pt x="46555" y="55573"/>
                  </a:cubicBezTo>
                  <a:cubicBezTo>
                    <a:pt x="46367" y="55657"/>
                    <a:pt x="46199" y="55594"/>
                    <a:pt x="46053" y="55469"/>
                  </a:cubicBezTo>
                  <a:cubicBezTo>
                    <a:pt x="45927" y="55343"/>
                    <a:pt x="45927" y="55050"/>
                    <a:pt x="46095" y="54904"/>
                  </a:cubicBezTo>
                  <a:cubicBezTo>
                    <a:pt x="46220" y="54757"/>
                    <a:pt x="46346" y="54653"/>
                    <a:pt x="46513" y="54548"/>
                  </a:cubicBezTo>
                  <a:cubicBezTo>
                    <a:pt x="46995" y="54276"/>
                    <a:pt x="47518" y="54025"/>
                    <a:pt x="48020" y="53753"/>
                  </a:cubicBezTo>
                  <a:cubicBezTo>
                    <a:pt x="48145" y="53690"/>
                    <a:pt x="48250" y="53586"/>
                    <a:pt x="48438" y="53481"/>
                  </a:cubicBezTo>
                  <a:cubicBezTo>
                    <a:pt x="48124" y="53272"/>
                    <a:pt x="47852" y="53355"/>
                    <a:pt x="47601" y="53376"/>
                  </a:cubicBezTo>
                  <a:cubicBezTo>
                    <a:pt x="46513" y="53544"/>
                    <a:pt x="45404" y="53753"/>
                    <a:pt x="44379" y="54171"/>
                  </a:cubicBezTo>
                  <a:cubicBezTo>
                    <a:pt x="44295" y="54213"/>
                    <a:pt x="44128" y="54234"/>
                    <a:pt x="44044" y="54213"/>
                  </a:cubicBezTo>
                  <a:cubicBezTo>
                    <a:pt x="43919" y="54171"/>
                    <a:pt x="43793" y="54067"/>
                    <a:pt x="43730" y="53920"/>
                  </a:cubicBezTo>
                  <a:cubicBezTo>
                    <a:pt x="43710" y="53858"/>
                    <a:pt x="43793" y="53669"/>
                    <a:pt x="43856" y="53648"/>
                  </a:cubicBezTo>
                  <a:cubicBezTo>
                    <a:pt x="44107" y="53481"/>
                    <a:pt x="44337" y="53355"/>
                    <a:pt x="44567" y="53272"/>
                  </a:cubicBezTo>
                  <a:cubicBezTo>
                    <a:pt x="45342" y="53083"/>
                    <a:pt x="46095" y="52937"/>
                    <a:pt x="46848" y="52770"/>
                  </a:cubicBezTo>
                  <a:cubicBezTo>
                    <a:pt x="47120" y="52728"/>
                    <a:pt x="47371" y="52644"/>
                    <a:pt x="47685" y="52560"/>
                  </a:cubicBezTo>
                  <a:cubicBezTo>
                    <a:pt x="47267" y="51912"/>
                    <a:pt x="47287" y="51221"/>
                    <a:pt x="47225" y="50552"/>
                  </a:cubicBezTo>
                  <a:cubicBezTo>
                    <a:pt x="47225" y="50468"/>
                    <a:pt x="47162" y="50363"/>
                    <a:pt x="47162" y="50301"/>
                  </a:cubicBezTo>
                  <a:cubicBezTo>
                    <a:pt x="46764" y="48355"/>
                    <a:pt x="46325" y="46388"/>
                    <a:pt x="45802" y="44484"/>
                  </a:cubicBezTo>
                  <a:cubicBezTo>
                    <a:pt x="45718" y="44191"/>
                    <a:pt x="45614" y="43919"/>
                    <a:pt x="45488" y="43647"/>
                  </a:cubicBezTo>
                  <a:cubicBezTo>
                    <a:pt x="45258" y="43145"/>
                    <a:pt x="45070" y="42663"/>
                    <a:pt x="44944" y="42140"/>
                  </a:cubicBezTo>
                  <a:cubicBezTo>
                    <a:pt x="44818" y="41575"/>
                    <a:pt x="44630" y="41031"/>
                    <a:pt x="44316" y="40508"/>
                  </a:cubicBezTo>
                  <a:cubicBezTo>
                    <a:pt x="43479" y="40780"/>
                    <a:pt x="42684" y="41052"/>
                    <a:pt x="41889" y="41241"/>
                  </a:cubicBezTo>
                  <a:cubicBezTo>
                    <a:pt x="41052" y="41450"/>
                    <a:pt x="40173" y="41638"/>
                    <a:pt x="39316" y="41722"/>
                  </a:cubicBezTo>
                  <a:cubicBezTo>
                    <a:pt x="38541" y="41659"/>
                    <a:pt x="37704" y="41617"/>
                    <a:pt x="36784" y="41617"/>
                  </a:cubicBezTo>
                  <a:close/>
                  <a:moveTo>
                    <a:pt x="28665" y="61034"/>
                  </a:moveTo>
                  <a:cubicBezTo>
                    <a:pt x="28393" y="60721"/>
                    <a:pt x="28142" y="60386"/>
                    <a:pt x="27828" y="60156"/>
                  </a:cubicBezTo>
                  <a:cubicBezTo>
                    <a:pt x="27473" y="59842"/>
                    <a:pt x="27075" y="59570"/>
                    <a:pt x="26845" y="59151"/>
                  </a:cubicBezTo>
                  <a:cubicBezTo>
                    <a:pt x="26720" y="58921"/>
                    <a:pt x="26448" y="58817"/>
                    <a:pt x="26196" y="58712"/>
                  </a:cubicBezTo>
                  <a:cubicBezTo>
                    <a:pt x="25820" y="58586"/>
                    <a:pt x="25485" y="58419"/>
                    <a:pt x="25192" y="58105"/>
                  </a:cubicBezTo>
                  <a:cubicBezTo>
                    <a:pt x="25004" y="57938"/>
                    <a:pt x="24753" y="57833"/>
                    <a:pt x="24523" y="57666"/>
                  </a:cubicBezTo>
                  <a:cubicBezTo>
                    <a:pt x="24313" y="57540"/>
                    <a:pt x="24062" y="57456"/>
                    <a:pt x="23895" y="57310"/>
                  </a:cubicBezTo>
                  <a:cubicBezTo>
                    <a:pt x="23518" y="56933"/>
                    <a:pt x="23100" y="56808"/>
                    <a:pt x="22598" y="56682"/>
                  </a:cubicBezTo>
                  <a:cubicBezTo>
                    <a:pt x="21489" y="56389"/>
                    <a:pt x="20296" y="56159"/>
                    <a:pt x="19229" y="55678"/>
                  </a:cubicBezTo>
                  <a:cubicBezTo>
                    <a:pt x="18999" y="55573"/>
                    <a:pt x="18706" y="55573"/>
                    <a:pt x="18455" y="55573"/>
                  </a:cubicBezTo>
                  <a:lnTo>
                    <a:pt x="13287" y="55573"/>
                  </a:lnTo>
                  <a:cubicBezTo>
                    <a:pt x="13035" y="55573"/>
                    <a:pt x="12743" y="55594"/>
                    <a:pt x="12491" y="55636"/>
                  </a:cubicBezTo>
                  <a:cubicBezTo>
                    <a:pt x="11466" y="55783"/>
                    <a:pt x="10462" y="55992"/>
                    <a:pt x="9458" y="56159"/>
                  </a:cubicBezTo>
                  <a:cubicBezTo>
                    <a:pt x="8035" y="56327"/>
                    <a:pt x="6758" y="56933"/>
                    <a:pt x="5419" y="57456"/>
                  </a:cubicBezTo>
                  <a:cubicBezTo>
                    <a:pt x="5273" y="58168"/>
                    <a:pt x="5001" y="58796"/>
                    <a:pt x="4561" y="59340"/>
                  </a:cubicBezTo>
                  <a:cubicBezTo>
                    <a:pt x="3871" y="60177"/>
                    <a:pt x="3411" y="61181"/>
                    <a:pt x="2825" y="62081"/>
                  </a:cubicBezTo>
                  <a:cubicBezTo>
                    <a:pt x="2406" y="62771"/>
                    <a:pt x="2239" y="63503"/>
                    <a:pt x="1988" y="64340"/>
                  </a:cubicBezTo>
                  <a:cubicBezTo>
                    <a:pt x="2260" y="64257"/>
                    <a:pt x="2490" y="64257"/>
                    <a:pt x="2657" y="64152"/>
                  </a:cubicBezTo>
                  <a:cubicBezTo>
                    <a:pt x="3243" y="63713"/>
                    <a:pt x="3955" y="63545"/>
                    <a:pt x="4666" y="63420"/>
                  </a:cubicBezTo>
                  <a:cubicBezTo>
                    <a:pt x="5064" y="63336"/>
                    <a:pt x="5419" y="63210"/>
                    <a:pt x="5796" y="63106"/>
                  </a:cubicBezTo>
                  <a:cubicBezTo>
                    <a:pt x="6800" y="62792"/>
                    <a:pt x="7805" y="62499"/>
                    <a:pt x="8851" y="62353"/>
                  </a:cubicBezTo>
                  <a:cubicBezTo>
                    <a:pt x="9499" y="62248"/>
                    <a:pt x="10148" y="62122"/>
                    <a:pt x="10818" y="62039"/>
                  </a:cubicBezTo>
                  <a:cubicBezTo>
                    <a:pt x="11864" y="61871"/>
                    <a:pt x="12910" y="61746"/>
                    <a:pt x="13956" y="61746"/>
                  </a:cubicBezTo>
                  <a:cubicBezTo>
                    <a:pt x="15797" y="61767"/>
                    <a:pt x="17681" y="61767"/>
                    <a:pt x="19543" y="61746"/>
                  </a:cubicBezTo>
                  <a:cubicBezTo>
                    <a:pt x="20547" y="61746"/>
                    <a:pt x="21530" y="61809"/>
                    <a:pt x="22493" y="61976"/>
                  </a:cubicBezTo>
                  <a:cubicBezTo>
                    <a:pt x="22744" y="62039"/>
                    <a:pt x="22974" y="62081"/>
                    <a:pt x="23204" y="62122"/>
                  </a:cubicBezTo>
                  <a:cubicBezTo>
                    <a:pt x="25987" y="62562"/>
                    <a:pt x="28728" y="63022"/>
                    <a:pt x="31427" y="63901"/>
                  </a:cubicBezTo>
                  <a:cubicBezTo>
                    <a:pt x="31553" y="63943"/>
                    <a:pt x="31699" y="63922"/>
                    <a:pt x="31867" y="63922"/>
                  </a:cubicBezTo>
                  <a:cubicBezTo>
                    <a:pt x="31365" y="62646"/>
                    <a:pt x="31030" y="61348"/>
                    <a:pt x="29753" y="60658"/>
                  </a:cubicBezTo>
                  <a:cubicBezTo>
                    <a:pt x="29481" y="60930"/>
                    <a:pt x="29126" y="61034"/>
                    <a:pt x="28665" y="61034"/>
                  </a:cubicBezTo>
                  <a:close/>
                  <a:moveTo>
                    <a:pt x="45195" y="40090"/>
                  </a:moveTo>
                  <a:cubicBezTo>
                    <a:pt x="45258" y="40257"/>
                    <a:pt x="45300" y="40404"/>
                    <a:pt x="45362" y="40529"/>
                  </a:cubicBezTo>
                  <a:cubicBezTo>
                    <a:pt x="45572" y="41115"/>
                    <a:pt x="45760" y="41659"/>
                    <a:pt x="45948" y="42245"/>
                  </a:cubicBezTo>
                  <a:cubicBezTo>
                    <a:pt x="46011" y="42391"/>
                    <a:pt x="46053" y="42580"/>
                    <a:pt x="46137" y="42726"/>
                  </a:cubicBezTo>
                  <a:cubicBezTo>
                    <a:pt x="46597" y="43459"/>
                    <a:pt x="46806" y="44275"/>
                    <a:pt x="46995" y="45091"/>
                  </a:cubicBezTo>
                  <a:cubicBezTo>
                    <a:pt x="47371" y="46513"/>
                    <a:pt x="47706" y="47936"/>
                    <a:pt x="48041" y="49380"/>
                  </a:cubicBezTo>
                  <a:cubicBezTo>
                    <a:pt x="48187" y="49945"/>
                    <a:pt x="48229" y="50552"/>
                    <a:pt x="48250" y="51158"/>
                  </a:cubicBezTo>
                  <a:cubicBezTo>
                    <a:pt x="48313" y="51975"/>
                    <a:pt x="48731" y="52623"/>
                    <a:pt x="49547" y="52937"/>
                  </a:cubicBezTo>
                  <a:cubicBezTo>
                    <a:pt x="49694" y="52979"/>
                    <a:pt x="49903" y="53042"/>
                    <a:pt x="50070" y="52958"/>
                  </a:cubicBezTo>
                  <a:cubicBezTo>
                    <a:pt x="50761" y="52707"/>
                    <a:pt x="51472" y="52498"/>
                    <a:pt x="52163" y="52121"/>
                  </a:cubicBezTo>
                  <a:cubicBezTo>
                    <a:pt x="53000" y="51682"/>
                    <a:pt x="53795" y="51138"/>
                    <a:pt x="54611" y="50614"/>
                  </a:cubicBezTo>
                  <a:cubicBezTo>
                    <a:pt x="55887" y="49778"/>
                    <a:pt x="57142" y="48878"/>
                    <a:pt x="58189" y="47748"/>
                  </a:cubicBezTo>
                  <a:cubicBezTo>
                    <a:pt x="59214" y="46660"/>
                    <a:pt x="59067" y="45404"/>
                    <a:pt x="57958" y="44568"/>
                  </a:cubicBezTo>
                  <a:cubicBezTo>
                    <a:pt x="57896" y="44505"/>
                    <a:pt x="57812" y="44463"/>
                    <a:pt x="57749" y="44400"/>
                  </a:cubicBezTo>
                  <a:cubicBezTo>
                    <a:pt x="56368" y="43396"/>
                    <a:pt x="54820" y="42622"/>
                    <a:pt x="53355" y="41743"/>
                  </a:cubicBezTo>
                  <a:cubicBezTo>
                    <a:pt x="53251" y="41680"/>
                    <a:pt x="53146" y="41638"/>
                    <a:pt x="53021" y="41575"/>
                  </a:cubicBezTo>
                  <a:cubicBezTo>
                    <a:pt x="52100" y="41262"/>
                    <a:pt x="51263" y="40801"/>
                    <a:pt x="50426" y="40299"/>
                  </a:cubicBezTo>
                  <a:cubicBezTo>
                    <a:pt x="49861" y="39964"/>
                    <a:pt x="49254" y="39692"/>
                    <a:pt x="48627" y="39462"/>
                  </a:cubicBezTo>
                  <a:cubicBezTo>
                    <a:pt x="48229" y="39337"/>
                    <a:pt x="47873" y="39127"/>
                    <a:pt x="47455" y="38939"/>
                  </a:cubicBezTo>
                  <a:cubicBezTo>
                    <a:pt x="46743" y="39378"/>
                    <a:pt x="45927" y="39630"/>
                    <a:pt x="45195" y="40090"/>
                  </a:cubicBezTo>
                  <a:close/>
                  <a:moveTo>
                    <a:pt x="33750" y="65198"/>
                  </a:moveTo>
                  <a:cubicBezTo>
                    <a:pt x="33896" y="65198"/>
                    <a:pt x="34001" y="65219"/>
                    <a:pt x="34085" y="65198"/>
                  </a:cubicBezTo>
                  <a:cubicBezTo>
                    <a:pt x="34922" y="64968"/>
                    <a:pt x="35759" y="64696"/>
                    <a:pt x="36533" y="64278"/>
                  </a:cubicBezTo>
                  <a:cubicBezTo>
                    <a:pt x="36888" y="64110"/>
                    <a:pt x="37244" y="63964"/>
                    <a:pt x="37621" y="63838"/>
                  </a:cubicBezTo>
                  <a:cubicBezTo>
                    <a:pt x="39316" y="63231"/>
                    <a:pt x="41094" y="62897"/>
                    <a:pt x="42893" y="62687"/>
                  </a:cubicBezTo>
                  <a:cubicBezTo>
                    <a:pt x="43835" y="62583"/>
                    <a:pt x="44839" y="62562"/>
                    <a:pt x="45781" y="62583"/>
                  </a:cubicBezTo>
                  <a:cubicBezTo>
                    <a:pt x="47392" y="62583"/>
                    <a:pt x="49024" y="62478"/>
                    <a:pt x="50635" y="62687"/>
                  </a:cubicBezTo>
                  <a:cubicBezTo>
                    <a:pt x="51221" y="62771"/>
                    <a:pt x="51765" y="62813"/>
                    <a:pt x="52351" y="62897"/>
                  </a:cubicBezTo>
                  <a:cubicBezTo>
                    <a:pt x="54297" y="63106"/>
                    <a:pt x="56222" y="63441"/>
                    <a:pt x="58042" y="64173"/>
                  </a:cubicBezTo>
                  <a:cubicBezTo>
                    <a:pt x="58314" y="64278"/>
                    <a:pt x="58586" y="64361"/>
                    <a:pt x="58942" y="64466"/>
                  </a:cubicBezTo>
                  <a:cubicBezTo>
                    <a:pt x="58942" y="64319"/>
                    <a:pt x="58942" y="64215"/>
                    <a:pt x="58900" y="64152"/>
                  </a:cubicBezTo>
                  <a:cubicBezTo>
                    <a:pt x="58649" y="63713"/>
                    <a:pt x="58377" y="63273"/>
                    <a:pt x="58105" y="62855"/>
                  </a:cubicBezTo>
                  <a:cubicBezTo>
                    <a:pt x="57603" y="62081"/>
                    <a:pt x="57059" y="61390"/>
                    <a:pt x="56578" y="60595"/>
                  </a:cubicBezTo>
                  <a:cubicBezTo>
                    <a:pt x="56368" y="60260"/>
                    <a:pt x="56138" y="60051"/>
                    <a:pt x="55803" y="59925"/>
                  </a:cubicBezTo>
                  <a:cubicBezTo>
                    <a:pt x="54862" y="59549"/>
                    <a:pt x="53899" y="59130"/>
                    <a:pt x="52937" y="58796"/>
                  </a:cubicBezTo>
                  <a:cubicBezTo>
                    <a:pt x="51681" y="58356"/>
                    <a:pt x="50384" y="58084"/>
                    <a:pt x="49045" y="58063"/>
                  </a:cubicBezTo>
                  <a:cubicBezTo>
                    <a:pt x="47057" y="58042"/>
                    <a:pt x="45070" y="57938"/>
                    <a:pt x="43082" y="58210"/>
                  </a:cubicBezTo>
                  <a:cubicBezTo>
                    <a:pt x="41701" y="58419"/>
                    <a:pt x="40257" y="58503"/>
                    <a:pt x="38897" y="58942"/>
                  </a:cubicBezTo>
                  <a:cubicBezTo>
                    <a:pt x="38541" y="59089"/>
                    <a:pt x="38144" y="59151"/>
                    <a:pt x="37746" y="59214"/>
                  </a:cubicBezTo>
                  <a:cubicBezTo>
                    <a:pt x="37014" y="59298"/>
                    <a:pt x="36344" y="59528"/>
                    <a:pt x="35675" y="59821"/>
                  </a:cubicBezTo>
                  <a:cubicBezTo>
                    <a:pt x="35319" y="59967"/>
                    <a:pt x="34943" y="60135"/>
                    <a:pt x="34587" y="60239"/>
                  </a:cubicBezTo>
                  <a:cubicBezTo>
                    <a:pt x="33938" y="60407"/>
                    <a:pt x="33415" y="60825"/>
                    <a:pt x="32850" y="61181"/>
                  </a:cubicBezTo>
                  <a:cubicBezTo>
                    <a:pt x="32494" y="61411"/>
                    <a:pt x="32327" y="61746"/>
                    <a:pt x="32390" y="62164"/>
                  </a:cubicBezTo>
                  <a:cubicBezTo>
                    <a:pt x="32432" y="62541"/>
                    <a:pt x="32515" y="62876"/>
                    <a:pt x="32641" y="63210"/>
                  </a:cubicBezTo>
                  <a:cubicBezTo>
                    <a:pt x="32829" y="63650"/>
                    <a:pt x="33038" y="64110"/>
                    <a:pt x="33248" y="64529"/>
                  </a:cubicBezTo>
                  <a:cubicBezTo>
                    <a:pt x="33394" y="64738"/>
                    <a:pt x="33582" y="64968"/>
                    <a:pt x="33750" y="65198"/>
                  </a:cubicBezTo>
                  <a:close/>
                  <a:moveTo>
                    <a:pt x="15484" y="49945"/>
                  </a:moveTo>
                  <a:cubicBezTo>
                    <a:pt x="15546" y="49798"/>
                    <a:pt x="15630" y="49610"/>
                    <a:pt x="15672" y="49464"/>
                  </a:cubicBezTo>
                  <a:cubicBezTo>
                    <a:pt x="15839" y="48836"/>
                    <a:pt x="15986" y="48166"/>
                    <a:pt x="16153" y="47539"/>
                  </a:cubicBezTo>
                  <a:cubicBezTo>
                    <a:pt x="16362" y="46785"/>
                    <a:pt x="16697" y="46074"/>
                    <a:pt x="17116" y="45425"/>
                  </a:cubicBezTo>
                  <a:cubicBezTo>
                    <a:pt x="17534" y="44714"/>
                    <a:pt x="17932" y="44024"/>
                    <a:pt x="18141" y="43228"/>
                  </a:cubicBezTo>
                  <a:cubicBezTo>
                    <a:pt x="18204" y="42915"/>
                    <a:pt x="18371" y="42601"/>
                    <a:pt x="18559" y="42350"/>
                  </a:cubicBezTo>
                  <a:cubicBezTo>
                    <a:pt x="20024" y="40257"/>
                    <a:pt x="21133" y="37914"/>
                    <a:pt x="22598" y="35821"/>
                  </a:cubicBezTo>
                  <a:cubicBezTo>
                    <a:pt x="22786" y="35570"/>
                    <a:pt x="22932" y="35277"/>
                    <a:pt x="22932" y="34859"/>
                  </a:cubicBezTo>
                  <a:cubicBezTo>
                    <a:pt x="22619" y="34964"/>
                    <a:pt x="22388" y="35047"/>
                    <a:pt x="22158" y="35152"/>
                  </a:cubicBezTo>
                  <a:cubicBezTo>
                    <a:pt x="20233" y="36031"/>
                    <a:pt x="18434" y="37223"/>
                    <a:pt x="16634" y="38374"/>
                  </a:cubicBezTo>
                  <a:cubicBezTo>
                    <a:pt x="16593" y="38395"/>
                    <a:pt x="16530" y="38437"/>
                    <a:pt x="16509" y="38479"/>
                  </a:cubicBezTo>
                  <a:cubicBezTo>
                    <a:pt x="15588" y="39169"/>
                    <a:pt x="14730" y="39902"/>
                    <a:pt x="13789" y="40571"/>
                  </a:cubicBezTo>
                  <a:cubicBezTo>
                    <a:pt x="12868" y="41220"/>
                    <a:pt x="12094" y="41994"/>
                    <a:pt x="11424" y="42894"/>
                  </a:cubicBezTo>
                  <a:cubicBezTo>
                    <a:pt x="10839" y="43731"/>
                    <a:pt x="10629" y="44484"/>
                    <a:pt x="11299" y="45446"/>
                  </a:cubicBezTo>
                  <a:cubicBezTo>
                    <a:pt x="11885" y="46262"/>
                    <a:pt x="12408" y="47099"/>
                    <a:pt x="12973" y="47915"/>
                  </a:cubicBezTo>
                  <a:cubicBezTo>
                    <a:pt x="13496" y="48648"/>
                    <a:pt x="14521" y="49464"/>
                    <a:pt x="15484" y="49945"/>
                  </a:cubicBezTo>
                  <a:close/>
                  <a:moveTo>
                    <a:pt x="23686" y="44275"/>
                  </a:moveTo>
                  <a:cubicBezTo>
                    <a:pt x="24041" y="46137"/>
                    <a:pt x="24418" y="47957"/>
                    <a:pt x="25087" y="49736"/>
                  </a:cubicBezTo>
                  <a:cubicBezTo>
                    <a:pt x="25276" y="49715"/>
                    <a:pt x="25464" y="49652"/>
                    <a:pt x="25611" y="49631"/>
                  </a:cubicBezTo>
                  <a:cubicBezTo>
                    <a:pt x="25799" y="49610"/>
                    <a:pt x="26008" y="49694"/>
                    <a:pt x="26029" y="49903"/>
                  </a:cubicBezTo>
                  <a:cubicBezTo>
                    <a:pt x="26050" y="50029"/>
                    <a:pt x="26008" y="50217"/>
                    <a:pt x="25904" y="50301"/>
                  </a:cubicBezTo>
                  <a:cubicBezTo>
                    <a:pt x="25694" y="50510"/>
                    <a:pt x="25464" y="50677"/>
                    <a:pt x="25213" y="50866"/>
                  </a:cubicBezTo>
                  <a:cubicBezTo>
                    <a:pt x="25318" y="51619"/>
                    <a:pt x="25360" y="52330"/>
                    <a:pt x="25611" y="53021"/>
                  </a:cubicBezTo>
                  <a:cubicBezTo>
                    <a:pt x="26029" y="54171"/>
                    <a:pt x="26301" y="55343"/>
                    <a:pt x="26322" y="56599"/>
                  </a:cubicBezTo>
                  <a:cubicBezTo>
                    <a:pt x="26992" y="56431"/>
                    <a:pt x="27598" y="56180"/>
                    <a:pt x="28289" y="56117"/>
                  </a:cubicBezTo>
                  <a:cubicBezTo>
                    <a:pt x="28456" y="56117"/>
                    <a:pt x="28645" y="55950"/>
                    <a:pt x="28854" y="55804"/>
                  </a:cubicBezTo>
                  <a:cubicBezTo>
                    <a:pt x="28770" y="55448"/>
                    <a:pt x="28624" y="55071"/>
                    <a:pt x="28624" y="54736"/>
                  </a:cubicBezTo>
                  <a:cubicBezTo>
                    <a:pt x="28624" y="53983"/>
                    <a:pt x="28561" y="53251"/>
                    <a:pt x="28393" y="52519"/>
                  </a:cubicBezTo>
                  <a:cubicBezTo>
                    <a:pt x="28352" y="52372"/>
                    <a:pt x="28352" y="52226"/>
                    <a:pt x="28352" y="52058"/>
                  </a:cubicBezTo>
                  <a:cubicBezTo>
                    <a:pt x="28414" y="51326"/>
                    <a:pt x="28247" y="50635"/>
                    <a:pt x="28121" y="49924"/>
                  </a:cubicBezTo>
                  <a:cubicBezTo>
                    <a:pt x="27912" y="48689"/>
                    <a:pt x="27515" y="47476"/>
                    <a:pt x="27598" y="46179"/>
                  </a:cubicBezTo>
                  <a:cubicBezTo>
                    <a:pt x="27598" y="45990"/>
                    <a:pt x="27556" y="45823"/>
                    <a:pt x="27494" y="45656"/>
                  </a:cubicBezTo>
                  <a:cubicBezTo>
                    <a:pt x="27347" y="45258"/>
                    <a:pt x="27347" y="44840"/>
                    <a:pt x="27347" y="44400"/>
                  </a:cubicBezTo>
                  <a:lnTo>
                    <a:pt x="27347" y="43584"/>
                  </a:lnTo>
                  <a:cubicBezTo>
                    <a:pt x="27305" y="43208"/>
                    <a:pt x="27180" y="43061"/>
                    <a:pt x="26761" y="43061"/>
                  </a:cubicBezTo>
                  <a:cubicBezTo>
                    <a:pt x="26510" y="43061"/>
                    <a:pt x="26238" y="43124"/>
                    <a:pt x="25987" y="43166"/>
                  </a:cubicBezTo>
                  <a:cubicBezTo>
                    <a:pt x="25820" y="43208"/>
                    <a:pt x="25694" y="43270"/>
                    <a:pt x="25569" y="43312"/>
                  </a:cubicBezTo>
                  <a:cubicBezTo>
                    <a:pt x="24836" y="43375"/>
                    <a:pt x="24271" y="43710"/>
                    <a:pt x="23686" y="44275"/>
                  </a:cubicBezTo>
                  <a:close/>
                  <a:moveTo>
                    <a:pt x="25067" y="54276"/>
                  </a:moveTo>
                  <a:cubicBezTo>
                    <a:pt x="24313" y="54485"/>
                    <a:pt x="23853" y="54485"/>
                    <a:pt x="23309" y="54171"/>
                  </a:cubicBezTo>
                  <a:cubicBezTo>
                    <a:pt x="22702" y="53816"/>
                    <a:pt x="22137" y="53439"/>
                    <a:pt x="21572" y="53042"/>
                  </a:cubicBezTo>
                  <a:cubicBezTo>
                    <a:pt x="21321" y="52853"/>
                    <a:pt x="21049" y="52770"/>
                    <a:pt x="20735" y="52832"/>
                  </a:cubicBezTo>
                  <a:cubicBezTo>
                    <a:pt x="20484" y="52874"/>
                    <a:pt x="20191" y="52916"/>
                    <a:pt x="19940" y="52853"/>
                  </a:cubicBezTo>
                  <a:cubicBezTo>
                    <a:pt x="18810" y="52623"/>
                    <a:pt x="17681" y="52456"/>
                    <a:pt x="16634" y="51995"/>
                  </a:cubicBezTo>
                  <a:cubicBezTo>
                    <a:pt x="16446" y="51912"/>
                    <a:pt x="16237" y="51891"/>
                    <a:pt x="16090" y="51828"/>
                  </a:cubicBezTo>
                  <a:cubicBezTo>
                    <a:pt x="15651" y="52309"/>
                    <a:pt x="15881" y="52937"/>
                    <a:pt x="15504" y="53376"/>
                  </a:cubicBezTo>
                  <a:lnTo>
                    <a:pt x="15504" y="54653"/>
                  </a:lnTo>
                  <a:cubicBezTo>
                    <a:pt x="15714" y="54695"/>
                    <a:pt x="15902" y="54715"/>
                    <a:pt x="16111" y="54715"/>
                  </a:cubicBezTo>
                  <a:lnTo>
                    <a:pt x="18643" y="54715"/>
                  </a:lnTo>
                  <a:cubicBezTo>
                    <a:pt x="18936" y="54715"/>
                    <a:pt x="19250" y="54736"/>
                    <a:pt x="19543" y="54841"/>
                  </a:cubicBezTo>
                  <a:cubicBezTo>
                    <a:pt x="20694" y="55301"/>
                    <a:pt x="21886" y="55573"/>
                    <a:pt x="23100" y="55866"/>
                  </a:cubicBezTo>
                  <a:cubicBezTo>
                    <a:pt x="23602" y="55992"/>
                    <a:pt x="24062" y="56117"/>
                    <a:pt x="24439" y="56536"/>
                  </a:cubicBezTo>
                  <a:cubicBezTo>
                    <a:pt x="24774" y="56912"/>
                    <a:pt x="25025" y="56954"/>
                    <a:pt x="25548" y="56975"/>
                  </a:cubicBezTo>
                  <a:cubicBezTo>
                    <a:pt x="25485" y="56306"/>
                    <a:pt x="25297" y="55657"/>
                    <a:pt x="25234" y="54967"/>
                  </a:cubicBezTo>
                  <a:cubicBezTo>
                    <a:pt x="25192" y="54715"/>
                    <a:pt x="25108" y="54506"/>
                    <a:pt x="25067" y="54276"/>
                  </a:cubicBezTo>
                  <a:close/>
                  <a:moveTo>
                    <a:pt x="20714" y="22953"/>
                  </a:moveTo>
                  <a:cubicBezTo>
                    <a:pt x="20777" y="22640"/>
                    <a:pt x="20798" y="22409"/>
                    <a:pt x="20840" y="22158"/>
                  </a:cubicBezTo>
                  <a:cubicBezTo>
                    <a:pt x="20924" y="21886"/>
                    <a:pt x="21007" y="21635"/>
                    <a:pt x="21112" y="21384"/>
                  </a:cubicBezTo>
                  <a:cubicBezTo>
                    <a:pt x="21468" y="20589"/>
                    <a:pt x="21510" y="19710"/>
                    <a:pt x="21447" y="18852"/>
                  </a:cubicBezTo>
                  <a:cubicBezTo>
                    <a:pt x="21405" y="18246"/>
                    <a:pt x="21007" y="17869"/>
                    <a:pt x="20401" y="17869"/>
                  </a:cubicBezTo>
                  <a:cubicBezTo>
                    <a:pt x="20170" y="17869"/>
                    <a:pt x="19940" y="17869"/>
                    <a:pt x="19689" y="17890"/>
                  </a:cubicBezTo>
                  <a:cubicBezTo>
                    <a:pt x="19438" y="17911"/>
                    <a:pt x="19208" y="18078"/>
                    <a:pt x="19208" y="18308"/>
                  </a:cubicBezTo>
                  <a:cubicBezTo>
                    <a:pt x="19166" y="19166"/>
                    <a:pt x="19020" y="20066"/>
                    <a:pt x="19438" y="20861"/>
                  </a:cubicBezTo>
                  <a:cubicBezTo>
                    <a:pt x="19752" y="21489"/>
                    <a:pt x="20150" y="22117"/>
                    <a:pt x="20505" y="22723"/>
                  </a:cubicBezTo>
                  <a:cubicBezTo>
                    <a:pt x="20568" y="22786"/>
                    <a:pt x="20610" y="22828"/>
                    <a:pt x="20714" y="22953"/>
                  </a:cubicBezTo>
                  <a:close/>
                  <a:moveTo>
                    <a:pt x="54088" y="33771"/>
                  </a:moveTo>
                  <a:cubicBezTo>
                    <a:pt x="54485" y="33792"/>
                    <a:pt x="54778" y="33792"/>
                    <a:pt x="55071" y="33792"/>
                  </a:cubicBezTo>
                  <a:cubicBezTo>
                    <a:pt x="56368" y="33792"/>
                    <a:pt x="57331" y="33080"/>
                    <a:pt x="58147" y="32160"/>
                  </a:cubicBezTo>
                  <a:cubicBezTo>
                    <a:pt x="58544" y="31720"/>
                    <a:pt x="58210" y="30884"/>
                    <a:pt x="57624" y="30863"/>
                  </a:cubicBezTo>
                  <a:cubicBezTo>
                    <a:pt x="56954" y="30842"/>
                    <a:pt x="56243" y="30758"/>
                    <a:pt x="55510" y="30863"/>
                  </a:cubicBezTo>
                  <a:cubicBezTo>
                    <a:pt x="55071" y="31804"/>
                    <a:pt x="54611" y="32746"/>
                    <a:pt x="54088" y="33771"/>
                  </a:cubicBezTo>
                  <a:close/>
                  <a:moveTo>
                    <a:pt x="35738" y="41555"/>
                  </a:moveTo>
                  <a:cubicBezTo>
                    <a:pt x="34482" y="41324"/>
                    <a:pt x="33310" y="41073"/>
                    <a:pt x="32160" y="40864"/>
                  </a:cubicBezTo>
                  <a:cubicBezTo>
                    <a:pt x="32097" y="41596"/>
                    <a:pt x="32432" y="41994"/>
                    <a:pt x="33059" y="42182"/>
                  </a:cubicBezTo>
                  <a:cubicBezTo>
                    <a:pt x="33206" y="42224"/>
                    <a:pt x="33352" y="42224"/>
                    <a:pt x="33520" y="42224"/>
                  </a:cubicBezTo>
                  <a:lnTo>
                    <a:pt x="34817" y="42224"/>
                  </a:lnTo>
                  <a:cubicBezTo>
                    <a:pt x="35110" y="41994"/>
                    <a:pt x="35361" y="41806"/>
                    <a:pt x="35738" y="41555"/>
                  </a:cubicBezTo>
                  <a:close/>
                  <a:moveTo>
                    <a:pt x="26887" y="57833"/>
                  </a:moveTo>
                  <a:cubicBezTo>
                    <a:pt x="27222" y="58482"/>
                    <a:pt x="27724" y="58984"/>
                    <a:pt x="28310" y="59402"/>
                  </a:cubicBezTo>
                  <a:cubicBezTo>
                    <a:pt x="28540" y="59256"/>
                    <a:pt x="28728" y="59130"/>
                    <a:pt x="28896" y="59005"/>
                  </a:cubicBezTo>
                  <a:lnTo>
                    <a:pt x="28896" y="57143"/>
                  </a:lnTo>
                  <a:cubicBezTo>
                    <a:pt x="28226" y="57268"/>
                    <a:pt x="27556" y="57268"/>
                    <a:pt x="26887" y="57833"/>
                  </a:cubicBezTo>
                  <a:close/>
                  <a:moveTo>
                    <a:pt x="22472" y="52707"/>
                  </a:moveTo>
                  <a:cubicBezTo>
                    <a:pt x="22974" y="52979"/>
                    <a:pt x="23435" y="53251"/>
                    <a:pt x="23937" y="53544"/>
                  </a:cubicBezTo>
                  <a:cubicBezTo>
                    <a:pt x="24041" y="53586"/>
                    <a:pt x="24167" y="53607"/>
                    <a:pt x="24271" y="53607"/>
                  </a:cubicBezTo>
                  <a:cubicBezTo>
                    <a:pt x="24460" y="53648"/>
                    <a:pt x="24690" y="53376"/>
                    <a:pt x="24690" y="53188"/>
                  </a:cubicBezTo>
                  <a:cubicBezTo>
                    <a:pt x="24669" y="52979"/>
                    <a:pt x="24564" y="52853"/>
                    <a:pt x="24355" y="52853"/>
                  </a:cubicBezTo>
                  <a:cubicBezTo>
                    <a:pt x="23853" y="52874"/>
                    <a:pt x="23435" y="52623"/>
                    <a:pt x="22974" y="52456"/>
                  </a:cubicBezTo>
                  <a:cubicBezTo>
                    <a:pt x="22765" y="52414"/>
                    <a:pt x="22639" y="52456"/>
                    <a:pt x="22472" y="52707"/>
                  </a:cubicBezTo>
                  <a:close/>
                  <a:moveTo>
                    <a:pt x="23497" y="51723"/>
                  </a:moveTo>
                  <a:cubicBezTo>
                    <a:pt x="23832" y="51912"/>
                    <a:pt x="24083" y="52142"/>
                    <a:pt x="24460" y="51891"/>
                  </a:cubicBezTo>
                  <a:cubicBezTo>
                    <a:pt x="24418" y="51682"/>
                    <a:pt x="24376" y="51451"/>
                    <a:pt x="24334" y="51242"/>
                  </a:cubicBezTo>
                  <a:cubicBezTo>
                    <a:pt x="23937" y="51263"/>
                    <a:pt x="23707" y="51389"/>
                    <a:pt x="23497" y="51723"/>
                  </a:cubicBezTo>
                  <a:close/>
                  <a:moveTo>
                    <a:pt x="12596" y="62792"/>
                  </a:moveTo>
                  <a:lnTo>
                    <a:pt x="12596" y="62750"/>
                  </a:lnTo>
                  <a:lnTo>
                    <a:pt x="12199" y="62750"/>
                  </a:lnTo>
                  <a:lnTo>
                    <a:pt x="12199" y="627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-1599125" y="1614225"/>
              <a:ext cx="429475" cy="219725"/>
            </a:xfrm>
            <a:custGeom>
              <a:avLst/>
              <a:gdLst/>
              <a:ahLst/>
              <a:cxnLst/>
              <a:rect l="l" t="t" r="r" b="b"/>
              <a:pathLst>
                <a:path w="17179" h="8789" extrusionOk="0">
                  <a:moveTo>
                    <a:pt x="16970" y="5482"/>
                  </a:moveTo>
                  <a:cubicBezTo>
                    <a:pt x="17179" y="5671"/>
                    <a:pt x="17158" y="5859"/>
                    <a:pt x="17012" y="5985"/>
                  </a:cubicBezTo>
                  <a:cubicBezTo>
                    <a:pt x="16740" y="6299"/>
                    <a:pt x="16447" y="6591"/>
                    <a:pt x="16237" y="6947"/>
                  </a:cubicBezTo>
                  <a:cubicBezTo>
                    <a:pt x="16237" y="6989"/>
                    <a:pt x="16216" y="7010"/>
                    <a:pt x="16175" y="7010"/>
                  </a:cubicBezTo>
                  <a:cubicBezTo>
                    <a:pt x="15170" y="7575"/>
                    <a:pt x="14291" y="8412"/>
                    <a:pt x="13120" y="8705"/>
                  </a:cubicBezTo>
                  <a:cubicBezTo>
                    <a:pt x="12911" y="8747"/>
                    <a:pt x="12701" y="8788"/>
                    <a:pt x="12492" y="8788"/>
                  </a:cubicBezTo>
                  <a:lnTo>
                    <a:pt x="7701" y="8788"/>
                  </a:lnTo>
                  <a:cubicBezTo>
                    <a:pt x="7449" y="8788"/>
                    <a:pt x="7157" y="8747"/>
                    <a:pt x="6885" y="8684"/>
                  </a:cubicBezTo>
                  <a:cubicBezTo>
                    <a:pt x="6529" y="8579"/>
                    <a:pt x="6131" y="8516"/>
                    <a:pt x="5755" y="8495"/>
                  </a:cubicBezTo>
                  <a:cubicBezTo>
                    <a:pt x="5399" y="8475"/>
                    <a:pt x="5043" y="8349"/>
                    <a:pt x="4708" y="8203"/>
                  </a:cubicBezTo>
                  <a:cubicBezTo>
                    <a:pt x="4353" y="8077"/>
                    <a:pt x="4039" y="7889"/>
                    <a:pt x="3725" y="7742"/>
                  </a:cubicBezTo>
                  <a:cubicBezTo>
                    <a:pt x="3160" y="7470"/>
                    <a:pt x="2763" y="7115"/>
                    <a:pt x="2365" y="6591"/>
                  </a:cubicBezTo>
                  <a:cubicBezTo>
                    <a:pt x="1905" y="5964"/>
                    <a:pt x="1403" y="5357"/>
                    <a:pt x="984" y="4708"/>
                  </a:cubicBezTo>
                  <a:cubicBezTo>
                    <a:pt x="231" y="3558"/>
                    <a:pt x="1" y="2281"/>
                    <a:pt x="126" y="921"/>
                  </a:cubicBezTo>
                  <a:cubicBezTo>
                    <a:pt x="147" y="565"/>
                    <a:pt x="356" y="314"/>
                    <a:pt x="566" y="42"/>
                  </a:cubicBezTo>
                  <a:cubicBezTo>
                    <a:pt x="628" y="1"/>
                    <a:pt x="754" y="1"/>
                    <a:pt x="796" y="1"/>
                  </a:cubicBezTo>
                  <a:cubicBezTo>
                    <a:pt x="879" y="21"/>
                    <a:pt x="963" y="105"/>
                    <a:pt x="984" y="189"/>
                  </a:cubicBezTo>
                  <a:cubicBezTo>
                    <a:pt x="1005" y="293"/>
                    <a:pt x="1005" y="419"/>
                    <a:pt x="984" y="524"/>
                  </a:cubicBezTo>
                  <a:cubicBezTo>
                    <a:pt x="545" y="1779"/>
                    <a:pt x="963" y="2909"/>
                    <a:pt x="1507" y="3976"/>
                  </a:cubicBezTo>
                  <a:cubicBezTo>
                    <a:pt x="2009" y="4918"/>
                    <a:pt x="2784" y="5650"/>
                    <a:pt x="3411" y="6487"/>
                  </a:cubicBezTo>
                  <a:cubicBezTo>
                    <a:pt x="3495" y="6571"/>
                    <a:pt x="3600" y="6633"/>
                    <a:pt x="3704" y="6696"/>
                  </a:cubicBezTo>
                  <a:cubicBezTo>
                    <a:pt x="4206" y="6926"/>
                    <a:pt x="4667" y="7156"/>
                    <a:pt x="5169" y="7366"/>
                  </a:cubicBezTo>
                  <a:cubicBezTo>
                    <a:pt x="5273" y="7428"/>
                    <a:pt x="5399" y="7470"/>
                    <a:pt x="5504" y="7470"/>
                  </a:cubicBezTo>
                  <a:cubicBezTo>
                    <a:pt x="6320" y="7575"/>
                    <a:pt x="7115" y="7742"/>
                    <a:pt x="7910" y="7763"/>
                  </a:cubicBezTo>
                  <a:cubicBezTo>
                    <a:pt x="9333" y="7826"/>
                    <a:pt x="10734" y="7763"/>
                    <a:pt x="12157" y="7763"/>
                  </a:cubicBezTo>
                  <a:cubicBezTo>
                    <a:pt x="12973" y="7763"/>
                    <a:pt x="13664" y="7470"/>
                    <a:pt x="14291" y="6989"/>
                  </a:cubicBezTo>
                  <a:cubicBezTo>
                    <a:pt x="14480" y="6822"/>
                    <a:pt x="14689" y="6696"/>
                    <a:pt x="14898" y="6591"/>
                  </a:cubicBezTo>
                  <a:cubicBezTo>
                    <a:pt x="15233" y="6403"/>
                    <a:pt x="15589" y="6257"/>
                    <a:pt x="15819" y="5901"/>
                  </a:cubicBezTo>
                  <a:cubicBezTo>
                    <a:pt x="16133" y="5629"/>
                    <a:pt x="16593" y="5566"/>
                    <a:pt x="16970" y="54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-1261200" y="1599050"/>
              <a:ext cx="39250" cy="46575"/>
            </a:xfrm>
            <a:custGeom>
              <a:avLst/>
              <a:gdLst/>
              <a:ahLst/>
              <a:cxnLst/>
              <a:rect l="l" t="t" r="r" b="b"/>
              <a:pathLst>
                <a:path w="1570" h="1863" extrusionOk="0">
                  <a:moveTo>
                    <a:pt x="1570" y="817"/>
                  </a:moveTo>
                  <a:cubicBezTo>
                    <a:pt x="1570" y="1361"/>
                    <a:pt x="1235" y="1758"/>
                    <a:pt x="774" y="1842"/>
                  </a:cubicBezTo>
                  <a:cubicBezTo>
                    <a:pt x="523" y="1863"/>
                    <a:pt x="314" y="1800"/>
                    <a:pt x="147" y="1570"/>
                  </a:cubicBezTo>
                  <a:cubicBezTo>
                    <a:pt x="21" y="1382"/>
                    <a:pt x="0" y="1152"/>
                    <a:pt x="105" y="963"/>
                  </a:cubicBezTo>
                  <a:cubicBezTo>
                    <a:pt x="293" y="712"/>
                    <a:pt x="502" y="440"/>
                    <a:pt x="754" y="231"/>
                  </a:cubicBezTo>
                  <a:cubicBezTo>
                    <a:pt x="1046" y="1"/>
                    <a:pt x="1402" y="147"/>
                    <a:pt x="1507" y="524"/>
                  </a:cubicBezTo>
                  <a:cubicBezTo>
                    <a:pt x="1549" y="628"/>
                    <a:pt x="1549" y="733"/>
                    <a:pt x="1570" y="8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-1527450" y="1533150"/>
              <a:ext cx="41350" cy="38725"/>
            </a:xfrm>
            <a:custGeom>
              <a:avLst/>
              <a:gdLst/>
              <a:ahLst/>
              <a:cxnLst/>
              <a:rect l="l" t="t" r="r" b="b"/>
              <a:pathLst>
                <a:path w="1654" h="1549" extrusionOk="0">
                  <a:moveTo>
                    <a:pt x="649" y="21"/>
                  </a:moveTo>
                  <a:cubicBezTo>
                    <a:pt x="1151" y="0"/>
                    <a:pt x="1402" y="84"/>
                    <a:pt x="1507" y="356"/>
                  </a:cubicBezTo>
                  <a:cubicBezTo>
                    <a:pt x="1611" y="649"/>
                    <a:pt x="1653" y="963"/>
                    <a:pt x="1465" y="1235"/>
                  </a:cubicBezTo>
                  <a:cubicBezTo>
                    <a:pt x="1381" y="1339"/>
                    <a:pt x="1235" y="1402"/>
                    <a:pt x="1088" y="1444"/>
                  </a:cubicBezTo>
                  <a:cubicBezTo>
                    <a:pt x="461" y="1549"/>
                    <a:pt x="0" y="1130"/>
                    <a:pt x="0" y="461"/>
                  </a:cubicBezTo>
                  <a:cubicBezTo>
                    <a:pt x="0" y="356"/>
                    <a:pt x="126" y="189"/>
                    <a:pt x="230" y="126"/>
                  </a:cubicBezTo>
                  <a:cubicBezTo>
                    <a:pt x="440" y="21"/>
                    <a:pt x="649" y="21"/>
                    <a:pt x="649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 flipH="1">
              <a:off x="-590075" y="1442125"/>
              <a:ext cx="257900" cy="310750"/>
            </a:xfrm>
            <a:custGeom>
              <a:avLst/>
              <a:gdLst/>
              <a:ahLst/>
              <a:cxnLst/>
              <a:rect l="l" t="t" r="r" b="b"/>
              <a:pathLst>
                <a:path w="10316" h="12430" extrusionOk="0">
                  <a:moveTo>
                    <a:pt x="4624" y="168"/>
                  </a:moveTo>
                  <a:cubicBezTo>
                    <a:pt x="3934" y="1110"/>
                    <a:pt x="3453" y="2114"/>
                    <a:pt x="3118" y="3223"/>
                  </a:cubicBezTo>
                  <a:cubicBezTo>
                    <a:pt x="3034" y="3516"/>
                    <a:pt x="2929" y="3830"/>
                    <a:pt x="2929" y="4144"/>
                  </a:cubicBezTo>
                  <a:cubicBezTo>
                    <a:pt x="2909" y="5294"/>
                    <a:pt x="2909" y="6403"/>
                    <a:pt x="2888" y="7554"/>
                  </a:cubicBezTo>
                  <a:cubicBezTo>
                    <a:pt x="2888" y="7993"/>
                    <a:pt x="2992" y="8370"/>
                    <a:pt x="3327" y="8663"/>
                  </a:cubicBezTo>
                  <a:cubicBezTo>
                    <a:pt x="3536" y="8830"/>
                    <a:pt x="3725" y="9040"/>
                    <a:pt x="3892" y="9228"/>
                  </a:cubicBezTo>
                  <a:cubicBezTo>
                    <a:pt x="4352" y="9730"/>
                    <a:pt x="4813" y="10170"/>
                    <a:pt x="5566" y="10065"/>
                  </a:cubicBezTo>
                  <a:cubicBezTo>
                    <a:pt x="5629" y="10065"/>
                    <a:pt x="5712" y="10065"/>
                    <a:pt x="5775" y="10086"/>
                  </a:cubicBezTo>
                  <a:cubicBezTo>
                    <a:pt x="7114" y="10609"/>
                    <a:pt x="8432" y="10462"/>
                    <a:pt x="9730" y="9960"/>
                  </a:cubicBezTo>
                  <a:cubicBezTo>
                    <a:pt x="9855" y="9918"/>
                    <a:pt x="10002" y="9877"/>
                    <a:pt x="10127" y="9835"/>
                  </a:cubicBezTo>
                  <a:cubicBezTo>
                    <a:pt x="10148" y="9835"/>
                    <a:pt x="10169" y="9835"/>
                    <a:pt x="10315" y="9877"/>
                  </a:cubicBezTo>
                  <a:cubicBezTo>
                    <a:pt x="10211" y="9981"/>
                    <a:pt x="10148" y="10086"/>
                    <a:pt x="10064" y="10149"/>
                  </a:cubicBezTo>
                  <a:cubicBezTo>
                    <a:pt x="9018" y="10902"/>
                    <a:pt x="7867" y="11446"/>
                    <a:pt x="6696" y="11948"/>
                  </a:cubicBezTo>
                  <a:cubicBezTo>
                    <a:pt x="5838" y="12325"/>
                    <a:pt x="4896" y="12429"/>
                    <a:pt x="3955" y="12157"/>
                  </a:cubicBezTo>
                  <a:cubicBezTo>
                    <a:pt x="3515" y="12032"/>
                    <a:pt x="3097" y="11948"/>
                    <a:pt x="2637" y="11843"/>
                  </a:cubicBezTo>
                  <a:cubicBezTo>
                    <a:pt x="1988" y="11697"/>
                    <a:pt x="1444" y="11341"/>
                    <a:pt x="1067" y="10755"/>
                  </a:cubicBezTo>
                  <a:cubicBezTo>
                    <a:pt x="712" y="10170"/>
                    <a:pt x="230" y="9646"/>
                    <a:pt x="105" y="8914"/>
                  </a:cubicBezTo>
                  <a:cubicBezTo>
                    <a:pt x="84" y="8684"/>
                    <a:pt x="0" y="8454"/>
                    <a:pt x="21" y="8224"/>
                  </a:cubicBezTo>
                  <a:cubicBezTo>
                    <a:pt x="168" y="6696"/>
                    <a:pt x="272" y="5148"/>
                    <a:pt x="795" y="3725"/>
                  </a:cubicBezTo>
                  <a:cubicBezTo>
                    <a:pt x="1318" y="2260"/>
                    <a:pt x="2260" y="1047"/>
                    <a:pt x="3620" y="231"/>
                  </a:cubicBezTo>
                  <a:cubicBezTo>
                    <a:pt x="3955" y="84"/>
                    <a:pt x="4269" y="1"/>
                    <a:pt x="4624" y="1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 flipH="1">
              <a:off x="-640300" y="1431675"/>
              <a:ext cx="339000" cy="350475"/>
            </a:xfrm>
            <a:custGeom>
              <a:avLst/>
              <a:gdLst/>
              <a:ahLst/>
              <a:cxnLst/>
              <a:rect l="l" t="t" r="r" b="b"/>
              <a:pathLst>
                <a:path w="13560" h="14019" extrusionOk="0">
                  <a:moveTo>
                    <a:pt x="7324" y="523"/>
                  </a:moveTo>
                  <a:cubicBezTo>
                    <a:pt x="6424" y="1172"/>
                    <a:pt x="6382" y="1214"/>
                    <a:pt x="6006" y="2197"/>
                  </a:cubicBezTo>
                  <a:cubicBezTo>
                    <a:pt x="5524" y="3327"/>
                    <a:pt x="5169" y="4478"/>
                    <a:pt x="5273" y="5733"/>
                  </a:cubicBezTo>
                  <a:cubicBezTo>
                    <a:pt x="5315" y="6298"/>
                    <a:pt x="5294" y="6905"/>
                    <a:pt x="5273" y="7512"/>
                  </a:cubicBezTo>
                  <a:cubicBezTo>
                    <a:pt x="5232" y="7930"/>
                    <a:pt x="5336" y="8244"/>
                    <a:pt x="5692" y="8537"/>
                  </a:cubicBezTo>
                  <a:cubicBezTo>
                    <a:pt x="5901" y="8704"/>
                    <a:pt x="6068" y="8914"/>
                    <a:pt x="6278" y="9102"/>
                  </a:cubicBezTo>
                  <a:cubicBezTo>
                    <a:pt x="6382" y="9186"/>
                    <a:pt x="6529" y="9290"/>
                    <a:pt x="6633" y="9311"/>
                  </a:cubicBezTo>
                  <a:cubicBezTo>
                    <a:pt x="7575" y="9437"/>
                    <a:pt x="8517" y="9834"/>
                    <a:pt x="9479" y="9625"/>
                  </a:cubicBezTo>
                  <a:cubicBezTo>
                    <a:pt x="10211" y="9479"/>
                    <a:pt x="10923" y="9186"/>
                    <a:pt x="11634" y="8976"/>
                  </a:cubicBezTo>
                  <a:cubicBezTo>
                    <a:pt x="12136" y="8809"/>
                    <a:pt x="12639" y="8663"/>
                    <a:pt x="13141" y="8537"/>
                  </a:cubicBezTo>
                  <a:cubicBezTo>
                    <a:pt x="13245" y="8495"/>
                    <a:pt x="13371" y="8579"/>
                    <a:pt x="13559" y="8600"/>
                  </a:cubicBezTo>
                  <a:cubicBezTo>
                    <a:pt x="13329" y="9792"/>
                    <a:pt x="12722" y="10671"/>
                    <a:pt x="11927" y="11466"/>
                  </a:cubicBezTo>
                  <a:cubicBezTo>
                    <a:pt x="11383" y="12010"/>
                    <a:pt x="10776" y="12450"/>
                    <a:pt x="10065" y="12764"/>
                  </a:cubicBezTo>
                  <a:cubicBezTo>
                    <a:pt x="9270" y="13119"/>
                    <a:pt x="8496" y="13621"/>
                    <a:pt x="7596" y="13810"/>
                  </a:cubicBezTo>
                  <a:cubicBezTo>
                    <a:pt x="7073" y="13914"/>
                    <a:pt x="6571" y="14019"/>
                    <a:pt x="6048" y="13977"/>
                  </a:cubicBezTo>
                  <a:cubicBezTo>
                    <a:pt x="4771" y="13810"/>
                    <a:pt x="3516" y="13601"/>
                    <a:pt x="2386" y="12952"/>
                  </a:cubicBezTo>
                  <a:cubicBezTo>
                    <a:pt x="1988" y="12722"/>
                    <a:pt x="1654" y="12429"/>
                    <a:pt x="1423" y="12031"/>
                  </a:cubicBezTo>
                  <a:cubicBezTo>
                    <a:pt x="1172" y="11634"/>
                    <a:pt x="900" y="11299"/>
                    <a:pt x="691" y="10901"/>
                  </a:cubicBezTo>
                  <a:cubicBezTo>
                    <a:pt x="210" y="10127"/>
                    <a:pt x="1" y="9269"/>
                    <a:pt x="126" y="8328"/>
                  </a:cubicBezTo>
                  <a:cubicBezTo>
                    <a:pt x="294" y="6926"/>
                    <a:pt x="503" y="5566"/>
                    <a:pt x="900" y="4248"/>
                  </a:cubicBezTo>
                  <a:cubicBezTo>
                    <a:pt x="1047" y="3745"/>
                    <a:pt x="1214" y="3264"/>
                    <a:pt x="1549" y="2846"/>
                  </a:cubicBezTo>
                  <a:cubicBezTo>
                    <a:pt x="1779" y="2574"/>
                    <a:pt x="1988" y="2218"/>
                    <a:pt x="2198" y="1904"/>
                  </a:cubicBezTo>
                  <a:cubicBezTo>
                    <a:pt x="2595" y="1339"/>
                    <a:pt x="3139" y="921"/>
                    <a:pt x="3746" y="544"/>
                  </a:cubicBezTo>
                  <a:cubicBezTo>
                    <a:pt x="4562" y="21"/>
                    <a:pt x="5441" y="0"/>
                    <a:pt x="6341" y="84"/>
                  </a:cubicBezTo>
                  <a:cubicBezTo>
                    <a:pt x="6445" y="84"/>
                    <a:pt x="6550" y="105"/>
                    <a:pt x="6613" y="168"/>
                  </a:cubicBezTo>
                  <a:cubicBezTo>
                    <a:pt x="6843" y="230"/>
                    <a:pt x="7052" y="377"/>
                    <a:pt x="7324" y="523"/>
                  </a:cubicBezTo>
                  <a:close/>
                  <a:moveTo>
                    <a:pt x="5859" y="586"/>
                  </a:moveTo>
                  <a:cubicBezTo>
                    <a:pt x="5483" y="419"/>
                    <a:pt x="5169" y="481"/>
                    <a:pt x="4876" y="649"/>
                  </a:cubicBezTo>
                  <a:cubicBezTo>
                    <a:pt x="3516" y="1486"/>
                    <a:pt x="2595" y="2699"/>
                    <a:pt x="2051" y="4143"/>
                  </a:cubicBezTo>
                  <a:cubicBezTo>
                    <a:pt x="1528" y="5566"/>
                    <a:pt x="1403" y="7114"/>
                    <a:pt x="1298" y="8642"/>
                  </a:cubicBezTo>
                  <a:cubicBezTo>
                    <a:pt x="1256" y="8872"/>
                    <a:pt x="1340" y="9102"/>
                    <a:pt x="1361" y="9332"/>
                  </a:cubicBezTo>
                  <a:cubicBezTo>
                    <a:pt x="1465" y="10044"/>
                    <a:pt x="1967" y="10567"/>
                    <a:pt x="2344" y="11173"/>
                  </a:cubicBezTo>
                  <a:cubicBezTo>
                    <a:pt x="2700" y="11780"/>
                    <a:pt x="3244" y="12115"/>
                    <a:pt x="3913" y="12261"/>
                  </a:cubicBezTo>
                  <a:cubicBezTo>
                    <a:pt x="4353" y="12366"/>
                    <a:pt x="4792" y="12471"/>
                    <a:pt x="5211" y="12575"/>
                  </a:cubicBezTo>
                  <a:cubicBezTo>
                    <a:pt x="6152" y="12847"/>
                    <a:pt x="7094" y="12764"/>
                    <a:pt x="7952" y="12366"/>
                  </a:cubicBezTo>
                  <a:cubicBezTo>
                    <a:pt x="9144" y="11864"/>
                    <a:pt x="10295" y="11299"/>
                    <a:pt x="11341" y="10567"/>
                  </a:cubicBezTo>
                  <a:cubicBezTo>
                    <a:pt x="11404" y="10504"/>
                    <a:pt x="11467" y="10399"/>
                    <a:pt x="11571" y="10295"/>
                  </a:cubicBezTo>
                  <a:cubicBezTo>
                    <a:pt x="11467" y="10274"/>
                    <a:pt x="11404" y="10253"/>
                    <a:pt x="11383" y="10253"/>
                  </a:cubicBezTo>
                  <a:cubicBezTo>
                    <a:pt x="11258" y="10274"/>
                    <a:pt x="11132" y="10336"/>
                    <a:pt x="10986" y="10378"/>
                  </a:cubicBezTo>
                  <a:cubicBezTo>
                    <a:pt x="9688" y="10880"/>
                    <a:pt x="8370" y="11027"/>
                    <a:pt x="7052" y="10504"/>
                  </a:cubicBezTo>
                  <a:cubicBezTo>
                    <a:pt x="6989" y="10483"/>
                    <a:pt x="6905" y="10462"/>
                    <a:pt x="6843" y="10483"/>
                  </a:cubicBezTo>
                  <a:cubicBezTo>
                    <a:pt x="6068" y="10588"/>
                    <a:pt x="5608" y="10148"/>
                    <a:pt x="5169" y="9646"/>
                  </a:cubicBezTo>
                  <a:cubicBezTo>
                    <a:pt x="4980" y="9437"/>
                    <a:pt x="4792" y="9269"/>
                    <a:pt x="4583" y="9081"/>
                  </a:cubicBezTo>
                  <a:cubicBezTo>
                    <a:pt x="4248" y="8788"/>
                    <a:pt x="4123" y="8432"/>
                    <a:pt x="4144" y="7972"/>
                  </a:cubicBezTo>
                  <a:cubicBezTo>
                    <a:pt x="4164" y="6821"/>
                    <a:pt x="4144" y="5712"/>
                    <a:pt x="4185" y="4562"/>
                  </a:cubicBezTo>
                  <a:cubicBezTo>
                    <a:pt x="4185" y="4248"/>
                    <a:pt x="4290" y="3955"/>
                    <a:pt x="4374" y="3641"/>
                  </a:cubicBezTo>
                  <a:cubicBezTo>
                    <a:pt x="4688" y="2532"/>
                    <a:pt x="5190" y="1528"/>
                    <a:pt x="5859" y="5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9" name="Google Shape;219;p3"/>
          <p:cNvSpPr/>
          <p:nvPr/>
        </p:nvSpPr>
        <p:spPr>
          <a:xfrm flipH="1">
            <a:off x="4763936" y="4617566"/>
            <a:ext cx="2781147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0" name="Google Shape;220;p3"/>
          <p:cNvGraphicFramePr/>
          <p:nvPr/>
        </p:nvGraphicFramePr>
        <p:xfrm>
          <a:off x="3593805" y="1142139"/>
          <a:ext cx="4957600" cy="2940710"/>
        </p:xfrm>
        <a:graphic>
          <a:graphicData uri="http://schemas.openxmlformats.org/drawingml/2006/table">
            <a:tbl>
              <a:tblPr firstRow="1" bandRow="1">
                <a:noFill/>
                <a:tableStyleId>{9169C45A-36F9-4FF6-BE30-1D876BACA076}</a:tableStyleId>
              </a:tblPr>
              <a:tblGrid>
                <a:gridCol w="218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3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Alokasi Waktu</a:t>
                      </a:r>
                      <a:endParaRPr sz="1400" u="none" strike="noStrike" cap="non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90 Menit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4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MATERIAL</a:t>
                      </a:r>
                      <a:endParaRPr sz="1400" u="none" strike="noStrike" cap="non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AutoNum type="arabicPeriod"/>
                      </a:pPr>
                      <a:r>
                        <a:rPr lang="en-US" sz="1800" u="none" strike="noStrike" cap="none"/>
                        <a:t>Video animasi</a:t>
                      </a:r>
                      <a:endParaRPr sz="180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AutoNum type="arabicPeriod"/>
                      </a:pPr>
                      <a:r>
                        <a:rPr lang="en-US" sz="1800" u="none" strike="noStrike" cap="none"/>
                        <a:t>Skenario 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AutoNum type="arabicPeriod"/>
                      </a:pPr>
                      <a:r>
                        <a:rPr lang="en-US" sz="1800" u="none" strike="noStrike" cap="none"/>
                        <a:t>Kertas flip chart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AutoNum type="arabicPeriod"/>
                      </a:pPr>
                      <a:r>
                        <a:rPr lang="en-US" sz="1800" u="none" strike="noStrike" cap="none"/>
                        <a:t>Spidol 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AutoNum type="arabicPeriod"/>
                      </a:pPr>
                      <a:r>
                        <a:rPr lang="en-US" sz="1800" u="none" strike="noStrike" cap="none"/>
                        <a:t>Kertas stickynote</a:t>
                      </a:r>
                      <a:endParaRPr sz="180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AutoNum type="arabicPeriod"/>
                      </a:pPr>
                      <a:r>
                        <a:rPr lang="en-US" sz="1800" u="none" strike="noStrike" cap="none"/>
                        <a:t>Masking tape/selotip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METODE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Memilih gambar /kartu dan diskusi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AA8B74BC-2802-1DD9-C71C-89AE703E8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6931" y="218064"/>
            <a:ext cx="1863928" cy="50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"/>
          <p:cNvSpPr txBox="1">
            <a:spLocks noGrp="1"/>
          </p:cNvSpPr>
          <p:nvPr>
            <p:ph type="title"/>
          </p:nvPr>
        </p:nvSpPr>
        <p:spPr>
          <a:xfrm>
            <a:off x="854944" y="905669"/>
            <a:ext cx="3971925" cy="1028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75" rIns="0" bIns="0" anchor="t" anchorCtr="0">
            <a:spAutoFit/>
          </a:bodyPr>
          <a:lstStyle/>
          <a:p>
            <a:pPr marL="952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Rencana Layanan:</a:t>
            </a:r>
            <a:br>
              <a:rPr lang="en-US"/>
            </a:br>
            <a:r>
              <a:rPr lang="en-US"/>
              <a:t>Pembuka (15 menit)</a:t>
            </a:r>
            <a:endParaRPr/>
          </a:p>
        </p:txBody>
      </p:sp>
      <p:sp>
        <p:nvSpPr>
          <p:cNvPr id="228" name="Google Shape;228;p4"/>
          <p:cNvSpPr txBox="1"/>
          <p:nvPr/>
        </p:nvSpPr>
        <p:spPr>
          <a:xfrm>
            <a:off x="854944" y="2188099"/>
            <a:ext cx="7781850" cy="2226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0950" rIns="0" bIns="0" anchor="t" anchorCtr="0">
            <a:sp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Sapalah peserta terlebih dahulu dan mintalah peserta untuk berbagi cerita tentang apa yang telah dipelajari di modul sebelumnya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Membuka dan membahas apa yang peserta tulis dalam kotak tanpa nama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Peserta dirangsang untuk aktif berperan dalam proses pemahaman materi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AA8B74BC-2802-1DD9-C71C-89AE703E8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4681" y="221991"/>
            <a:ext cx="1863928" cy="50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"/>
          <p:cNvSpPr txBox="1">
            <a:spLocks noGrp="1"/>
          </p:cNvSpPr>
          <p:nvPr>
            <p:ph type="title"/>
          </p:nvPr>
        </p:nvSpPr>
        <p:spPr>
          <a:xfrm>
            <a:off x="854944" y="905669"/>
            <a:ext cx="5164856" cy="381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75" rIns="0" bIns="0" anchor="t" anchorCtr="0">
            <a:spAutoFit/>
          </a:bodyPr>
          <a:lstStyle/>
          <a:p>
            <a:pPr marL="952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/>
              <a:t>Pertanyaan Pemantik (15 menit)</a:t>
            </a:r>
            <a:endParaRPr sz="2400"/>
          </a:p>
        </p:txBody>
      </p:sp>
      <p:sp>
        <p:nvSpPr>
          <p:cNvPr id="236" name="Google Shape;236;p5"/>
          <p:cNvSpPr txBox="1"/>
          <p:nvPr/>
        </p:nvSpPr>
        <p:spPr>
          <a:xfrm>
            <a:off x="854944" y="1692799"/>
            <a:ext cx="7781850" cy="273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0950" rIns="0" bIns="0" anchor="t" anchorCtr="0">
            <a:sp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Siapakah yang menurutmu paling dihormati di keluarga? Di sekolah? (ambil jawaban dari 3-4 peserta)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AutoNum type="arabicPeriod"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Apakah rasa hormat melekat pada seseorang sejak lahir? Merupakan pemberian, atau harus diusahakan?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AutoNum type="arabicPeriod"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Apakah rasa hormat tetap sama? Atau berubah-rubah?  Kalau berubah, apa penyebabnya?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AutoNum type="arabicPeriod"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Dapatkah seseorang berusaha agar dihormati melalui tindakan dan pilihan mereka? Atau apakah pilihan seseorang mempengaruhi rasa hormat terhadap mereka?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AA8B74BC-2802-1DD9-C71C-89AE703E8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2866" y="272308"/>
            <a:ext cx="1863928" cy="50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"/>
          <p:cNvSpPr txBox="1">
            <a:spLocks noGrp="1"/>
          </p:cNvSpPr>
          <p:nvPr>
            <p:ph type="title"/>
          </p:nvPr>
        </p:nvSpPr>
        <p:spPr>
          <a:xfrm>
            <a:off x="-851675" y="144293"/>
            <a:ext cx="65886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accent3"/>
                </a:solidFill>
              </a:rPr>
              <a:t>Aktivitas 4</a:t>
            </a:r>
            <a:endParaRPr/>
          </a:p>
        </p:txBody>
      </p:sp>
      <p:grpSp>
        <p:nvGrpSpPr>
          <p:cNvPr id="244" name="Google Shape;244;p6"/>
          <p:cNvGrpSpPr/>
          <p:nvPr/>
        </p:nvGrpSpPr>
        <p:grpSpPr>
          <a:xfrm rot="-570993" flipH="1">
            <a:off x="3653847" y="2839052"/>
            <a:ext cx="109793" cy="150594"/>
            <a:chOff x="847587" y="2439683"/>
            <a:chExt cx="162074" cy="255883"/>
          </a:xfrm>
        </p:grpSpPr>
        <p:sp>
          <p:nvSpPr>
            <p:cNvPr id="245" name="Google Shape;245;p6"/>
            <p:cNvSpPr/>
            <p:nvPr/>
          </p:nvSpPr>
          <p:spPr>
            <a:xfrm>
              <a:off x="928700" y="2593175"/>
              <a:ext cx="66675" cy="86925"/>
            </a:xfrm>
            <a:custGeom>
              <a:avLst/>
              <a:gdLst/>
              <a:ahLst/>
              <a:cxnLst/>
              <a:rect l="l" t="t" r="r" b="b"/>
              <a:pathLst>
                <a:path w="2667" h="3477" extrusionOk="0">
                  <a:moveTo>
                    <a:pt x="0" y="858"/>
                  </a:moveTo>
                  <a:lnTo>
                    <a:pt x="2667" y="0"/>
                  </a:lnTo>
                  <a:lnTo>
                    <a:pt x="2428" y="34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grpSp>
          <p:nvGrpSpPr>
            <p:cNvPr id="246" name="Google Shape;246;p6"/>
            <p:cNvGrpSpPr/>
            <p:nvPr/>
          </p:nvGrpSpPr>
          <p:grpSpPr>
            <a:xfrm>
              <a:off x="847587" y="2439683"/>
              <a:ext cx="162074" cy="255883"/>
              <a:chOff x="2067875" y="163975"/>
              <a:chExt cx="3274225" cy="5169350"/>
            </a:xfrm>
          </p:grpSpPr>
          <p:sp>
            <p:nvSpPr>
              <p:cNvPr id="247" name="Google Shape;247;p6"/>
              <p:cNvSpPr/>
              <p:nvPr/>
            </p:nvSpPr>
            <p:spPr>
              <a:xfrm>
                <a:off x="2067875" y="163975"/>
                <a:ext cx="2162225" cy="3237175"/>
              </a:xfrm>
              <a:custGeom>
                <a:avLst/>
                <a:gdLst/>
                <a:ahLst/>
                <a:cxnLst/>
                <a:rect l="l" t="t" r="r" b="b"/>
                <a:pathLst>
                  <a:path w="86489" h="129487" extrusionOk="0">
                    <a:moveTo>
                      <a:pt x="30147" y="11368"/>
                    </a:moveTo>
                    <a:cubicBezTo>
                      <a:pt x="33607" y="15322"/>
                      <a:pt x="36572" y="19275"/>
                      <a:pt x="39538" y="23229"/>
                    </a:cubicBezTo>
                    <a:cubicBezTo>
                      <a:pt x="49916" y="39538"/>
                      <a:pt x="61283" y="55354"/>
                      <a:pt x="70179" y="72651"/>
                    </a:cubicBezTo>
                    <a:cubicBezTo>
                      <a:pt x="76110" y="86489"/>
                      <a:pt x="81546" y="100328"/>
                      <a:pt x="85500" y="114660"/>
                    </a:cubicBezTo>
                    <a:cubicBezTo>
                      <a:pt x="86488" y="118120"/>
                      <a:pt x="86488" y="121579"/>
                      <a:pt x="85500" y="125039"/>
                    </a:cubicBezTo>
                    <a:cubicBezTo>
                      <a:pt x="85006" y="127016"/>
                      <a:pt x="83029" y="128498"/>
                      <a:pt x="81052" y="128993"/>
                    </a:cubicBezTo>
                    <a:cubicBezTo>
                      <a:pt x="79075" y="129487"/>
                      <a:pt x="77098" y="128993"/>
                      <a:pt x="75616" y="127510"/>
                    </a:cubicBezTo>
                    <a:cubicBezTo>
                      <a:pt x="73639" y="124545"/>
                      <a:pt x="72156" y="121085"/>
                      <a:pt x="71168" y="118120"/>
                    </a:cubicBezTo>
                    <a:cubicBezTo>
                      <a:pt x="68202" y="110212"/>
                      <a:pt x="64249" y="102305"/>
                      <a:pt x="60295" y="94891"/>
                    </a:cubicBezTo>
                    <a:cubicBezTo>
                      <a:pt x="48434" y="75122"/>
                      <a:pt x="36078" y="55848"/>
                      <a:pt x="24217" y="36573"/>
                    </a:cubicBezTo>
                    <a:cubicBezTo>
                      <a:pt x="19275" y="27677"/>
                      <a:pt x="11861" y="20264"/>
                      <a:pt x="2965" y="16310"/>
                    </a:cubicBezTo>
                    <a:cubicBezTo>
                      <a:pt x="988" y="14827"/>
                      <a:pt x="0" y="12850"/>
                      <a:pt x="0" y="10874"/>
                    </a:cubicBezTo>
                    <a:cubicBezTo>
                      <a:pt x="988" y="8402"/>
                      <a:pt x="2471" y="6426"/>
                      <a:pt x="4942" y="4943"/>
                    </a:cubicBezTo>
                    <a:cubicBezTo>
                      <a:pt x="13838" y="1"/>
                      <a:pt x="21251" y="5437"/>
                      <a:pt x="30147" y="113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6"/>
              <p:cNvSpPr/>
              <p:nvPr/>
            </p:nvSpPr>
            <p:spPr>
              <a:xfrm>
                <a:off x="3266350" y="2978100"/>
                <a:ext cx="2075750" cy="2355225"/>
              </a:xfrm>
              <a:custGeom>
                <a:avLst/>
                <a:gdLst/>
                <a:ahLst/>
                <a:cxnLst/>
                <a:rect l="l" t="t" r="r" b="b"/>
                <a:pathLst>
                  <a:path w="83030" h="94209" extrusionOk="0">
                    <a:moveTo>
                      <a:pt x="66981" y="17128"/>
                    </a:moveTo>
                    <a:lnTo>
                      <a:pt x="63122" y="73253"/>
                    </a:lnTo>
                    <a:lnTo>
                      <a:pt x="63122" y="73253"/>
                    </a:lnTo>
                    <a:cubicBezTo>
                      <a:pt x="47351" y="62193"/>
                      <a:pt x="33746" y="48029"/>
                      <a:pt x="23127" y="31855"/>
                    </a:cubicBezTo>
                    <a:lnTo>
                      <a:pt x="23127" y="31855"/>
                    </a:lnTo>
                    <a:cubicBezTo>
                      <a:pt x="37215" y="25318"/>
                      <a:pt x="51944" y="20297"/>
                      <a:pt x="66981" y="17128"/>
                    </a:cubicBezTo>
                    <a:close/>
                    <a:moveTo>
                      <a:pt x="75895" y="1"/>
                    </a:moveTo>
                    <a:cubicBezTo>
                      <a:pt x="75489" y="1"/>
                      <a:pt x="75066" y="38"/>
                      <a:pt x="74628" y="118"/>
                    </a:cubicBezTo>
                    <a:cubicBezTo>
                      <a:pt x="49917" y="4566"/>
                      <a:pt x="26688" y="12474"/>
                      <a:pt x="4448" y="23841"/>
                    </a:cubicBezTo>
                    <a:cubicBezTo>
                      <a:pt x="989" y="26312"/>
                      <a:pt x="0" y="31254"/>
                      <a:pt x="2471" y="34714"/>
                    </a:cubicBezTo>
                    <a:cubicBezTo>
                      <a:pt x="3991" y="36841"/>
                      <a:pt x="6444" y="37847"/>
                      <a:pt x="8913" y="37847"/>
                    </a:cubicBezTo>
                    <a:cubicBezTo>
                      <a:pt x="9050" y="37847"/>
                      <a:pt x="9187" y="37844"/>
                      <a:pt x="9324" y="37838"/>
                    </a:cubicBezTo>
                    <a:lnTo>
                      <a:pt x="9324" y="37838"/>
                    </a:lnTo>
                    <a:cubicBezTo>
                      <a:pt x="9535" y="38603"/>
                      <a:pt x="9880" y="39379"/>
                      <a:pt x="10379" y="40150"/>
                    </a:cubicBezTo>
                    <a:cubicBezTo>
                      <a:pt x="25206" y="61896"/>
                      <a:pt x="44480" y="80182"/>
                      <a:pt x="66720" y="93526"/>
                    </a:cubicBezTo>
                    <a:cubicBezTo>
                      <a:pt x="67763" y="93990"/>
                      <a:pt x="68860" y="94209"/>
                      <a:pt x="69941" y="94209"/>
                    </a:cubicBezTo>
                    <a:cubicBezTo>
                      <a:pt x="73473" y="94209"/>
                      <a:pt x="76836" y="91873"/>
                      <a:pt x="77593" y="88090"/>
                    </a:cubicBezTo>
                    <a:lnTo>
                      <a:pt x="83029" y="9014"/>
                    </a:lnTo>
                    <a:cubicBezTo>
                      <a:pt x="83029" y="4925"/>
                      <a:pt x="80523" y="1"/>
                      <a:pt x="75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249" name="Google Shape;249;p6"/>
          <p:cNvCxnSpPr/>
          <p:nvPr/>
        </p:nvCxnSpPr>
        <p:spPr>
          <a:xfrm>
            <a:off x="1009650" y="4381500"/>
            <a:ext cx="34290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50" name="Google Shape;250;p6"/>
          <p:cNvGrpSpPr/>
          <p:nvPr/>
        </p:nvGrpSpPr>
        <p:grpSpPr>
          <a:xfrm rot="10229007" flipH="1">
            <a:off x="2114901" y="3391466"/>
            <a:ext cx="109793" cy="150594"/>
            <a:chOff x="847587" y="2439683"/>
            <a:chExt cx="162074" cy="255883"/>
          </a:xfrm>
        </p:grpSpPr>
        <p:sp>
          <p:nvSpPr>
            <p:cNvPr id="251" name="Google Shape;251;p6"/>
            <p:cNvSpPr/>
            <p:nvPr/>
          </p:nvSpPr>
          <p:spPr>
            <a:xfrm>
              <a:off x="928700" y="2593175"/>
              <a:ext cx="66675" cy="86925"/>
            </a:xfrm>
            <a:custGeom>
              <a:avLst/>
              <a:gdLst/>
              <a:ahLst/>
              <a:cxnLst/>
              <a:rect l="l" t="t" r="r" b="b"/>
              <a:pathLst>
                <a:path w="2667" h="3477" extrusionOk="0">
                  <a:moveTo>
                    <a:pt x="0" y="858"/>
                  </a:moveTo>
                  <a:lnTo>
                    <a:pt x="2667" y="0"/>
                  </a:lnTo>
                  <a:lnTo>
                    <a:pt x="2428" y="34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grpSp>
          <p:nvGrpSpPr>
            <p:cNvPr id="252" name="Google Shape;252;p6"/>
            <p:cNvGrpSpPr/>
            <p:nvPr/>
          </p:nvGrpSpPr>
          <p:grpSpPr>
            <a:xfrm>
              <a:off x="847587" y="2439683"/>
              <a:ext cx="162074" cy="255883"/>
              <a:chOff x="2067875" y="163975"/>
              <a:chExt cx="3274225" cy="5169350"/>
            </a:xfrm>
          </p:grpSpPr>
          <p:sp>
            <p:nvSpPr>
              <p:cNvPr id="253" name="Google Shape;253;p6"/>
              <p:cNvSpPr/>
              <p:nvPr/>
            </p:nvSpPr>
            <p:spPr>
              <a:xfrm>
                <a:off x="2067875" y="163975"/>
                <a:ext cx="2162225" cy="3237175"/>
              </a:xfrm>
              <a:custGeom>
                <a:avLst/>
                <a:gdLst/>
                <a:ahLst/>
                <a:cxnLst/>
                <a:rect l="l" t="t" r="r" b="b"/>
                <a:pathLst>
                  <a:path w="86489" h="129487" extrusionOk="0">
                    <a:moveTo>
                      <a:pt x="30147" y="11368"/>
                    </a:moveTo>
                    <a:cubicBezTo>
                      <a:pt x="33607" y="15322"/>
                      <a:pt x="36572" y="19275"/>
                      <a:pt x="39538" y="23229"/>
                    </a:cubicBezTo>
                    <a:cubicBezTo>
                      <a:pt x="49916" y="39538"/>
                      <a:pt x="61283" y="55354"/>
                      <a:pt x="70179" y="72651"/>
                    </a:cubicBezTo>
                    <a:cubicBezTo>
                      <a:pt x="76110" y="86489"/>
                      <a:pt x="81546" y="100328"/>
                      <a:pt x="85500" y="114660"/>
                    </a:cubicBezTo>
                    <a:cubicBezTo>
                      <a:pt x="86488" y="118120"/>
                      <a:pt x="86488" y="121579"/>
                      <a:pt x="85500" y="125039"/>
                    </a:cubicBezTo>
                    <a:cubicBezTo>
                      <a:pt x="85006" y="127016"/>
                      <a:pt x="83029" y="128498"/>
                      <a:pt x="81052" y="128993"/>
                    </a:cubicBezTo>
                    <a:cubicBezTo>
                      <a:pt x="79075" y="129487"/>
                      <a:pt x="77098" y="128993"/>
                      <a:pt x="75616" y="127510"/>
                    </a:cubicBezTo>
                    <a:cubicBezTo>
                      <a:pt x="73639" y="124545"/>
                      <a:pt x="72156" y="121085"/>
                      <a:pt x="71168" y="118120"/>
                    </a:cubicBezTo>
                    <a:cubicBezTo>
                      <a:pt x="68202" y="110212"/>
                      <a:pt x="64249" y="102305"/>
                      <a:pt x="60295" y="94891"/>
                    </a:cubicBezTo>
                    <a:cubicBezTo>
                      <a:pt x="48434" y="75122"/>
                      <a:pt x="36078" y="55848"/>
                      <a:pt x="24217" y="36573"/>
                    </a:cubicBezTo>
                    <a:cubicBezTo>
                      <a:pt x="19275" y="27677"/>
                      <a:pt x="11861" y="20264"/>
                      <a:pt x="2965" y="16310"/>
                    </a:cubicBezTo>
                    <a:cubicBezTo>
                      <a:pt x="988" y="14827"/>
                      <a:pt x="0" y="12850"/>
                      <a:pt x="0" y="10874"/>
                    </a:cubicBezTo>
                    <a:cubicBezTo>
                      <a:pt x="988" y="8402"/>
                      <a:pt x="2471" y="6426"/>
                      <a:pt x="4942" y="4943"/>
                    </a:cubicBezTo>
                    <a:cubicBezTo>
                      <a:pt x="13838" y="1"/>
                      <a:pt x="21251" y="5437"/>
                      <a:pt x="30147" y="113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6"/>
              <p:cNvSpPr/>
              <p:nvPr/>
            </p:nvSpPr>
            <p:spPr>
              <a:xfrm>
                <a:off x="3266350" y="2978100"/>
                <a:ext cx="2075750" cy="2355225"/>
              </a:xfrm>
              <a:custGeom>
                <a:avLst/>
                <a:gdLst/>
                <a:ahLst/>
                <a:cxnLst/>
                <a:rect l="l" t="t" r="r" b="b"/>
                <a:pathLst>
                  <a:path w="83030" h="94209" extrusionOk="0">
                    <a:moveTo>
                      <a:pt x="66981" y="17128"/>
                    </a:moveTo>
                    <a:lnTo>
                      <a:pt x="63122" y="73253"/>
                    </a:lnTo>
                    <a:lnTo>
                      <a:pt x="63122" y="73253"/>
                    </a:lnTo>
                    <a:cubicBezTo>
                      <a:pt x="47351" y="62193"/>
                      <a:pt x="33746" y="48029"/>
                      <a:pt x="23127" y="31855"/>
                    </a:cubicBezTo>
                    <a:lnTo>
                      <a:pt x="23127" y="31855"/>
                    </a:lnTo>
                    <a:cubicBezTo>
                      <a:pt x="37215" y="25318"/>
                      <a:pt x="51944" y="20297"/>
                      <a:pt x="66981" y="17128"/>
                    </a:cubicBezTo>
                    <a:close/>
                    <a:moveTo>
                      <a:pt x="75895" y="1"/>
                    </a:moveTo>
                    <a:cubicBezTo>
                      <a:pt x="75489" y="1"/>
                      <a:pt x="75066" y="38"/>
                      <a:pt x="74628" y="118"/>
                    </a:cubicBezTo>
                    <a:cubicBezTo>
                      <a:pt x="49917" y="4566"/>
                      <a:pt x="26688" y="12474"/>
                      <a:pt x="4448" y="23841"/>
                    </a:cubicBezTo>
                    <a:cubicBezTo>
                      <a:pt x="989" y="26312"/>
                      <a:pt x="0" y="31254"/>
                      <a:pt x="2471" y="34714"/>
                    </a:cubicBezTo>
                    <a:cubicBezTo>
                      <a:pt x="3991" y="36841"/>
                      <a:pt x="6444" y="37847"/>
                      <a:pt x="8913" y="37847"/>
                    </a:cubicBezTo>
                    <a:cubicBezTo>
                      <a:pt x="9050" y="37847"/>
                      <a:pt x="9187" y="37844"/>
                      <a:pt x="9324" y="37838"/>
                    </a:cubicBezTo>
                    <a:lnTo>
                      <a:pt x="9324" y="37838"/>
                    </a:lnTo>
                    <a:cubicBezTo>
                      <a:pt x="9535" y="38603"/>
                      <a:pt x="9880" y="39379"/>
                      <a:pt x="10379" y="40150"/>
                    </a:cubicBezTo>
                    <a:cubicBezTo>
                      <a:pt x="25206" y="61896"/>
                      <a:pt x="44480" y="80182"/>
                      <a:pt x="66720" y="93526"/>
                    </a:cubicBezTo>
                    <a:cubicBezTo>
                      <a:pt x="67763" y="93990"/>
                      <a:pt x="68860" y="94209"/>
                      <a:pt x="69941" y="94209"/>
                    </a:cubicBezTo>
                    <a:cubicBezTo>
                      <a:pt x="73473" y="94209"/>
                      <a:pt x="76836" y="91873"/>
                      <a:pt x="77593" y="88090"/>
                    </a:cubicBezTo>
                    <a:lnTo>
                      <a:pt x="83029" y="9014"/>
                    </a:lnTo>
                    <a:cubicBezTo>
                      <a:pt x="83029" y="4925"/>
                      <a:pt x="80523" y="1"/>
                      <a:pt x="75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5" name="Google Shape;255;p6"/>
          <p:cNvGrpSpPr/>
          <p:nvPr/>
        </p:nvGrpSpPr>
        <p:grpSpPr>
          <a:xfrm>
            <a:off x="5683914" y="2452484"/>
            <a:ext cx="1018500" cy="1756875"/>
            <a:chOff x="1671850" y="5693675"/>
            <a:chExt cx="1018500" cy="1756875"/>
          </a:xfrm>
        </p:grpSpPr>
        <p:sp>
          <p:nvSpPr>
            <p:cNvPr id="256" name="Google Shape;256;p6"/>
            <p:cNvSpPr/>
            <p:nvPr/>
          </p:nvSpPr>
          <p:spPr>
            <a:xfrm>
              <a:off x="1973150" y="6647950"/>
              <a:ext cx="178400" cy="199575"/>
            </a:xfrm>
            <a:custGeom>
              <a:avLst/>
              <a:gdLst/>
              <a:ahLst/>
              <a:cxnLst/>
              <a:rect l="l" t="t" r="r" b="b"/>
              <a:pathLst>
                <a:path w="7136" h="7983" extrusionOk="0">
                  <a:moveTo>
                    <a:pt x="6613" y="5615"/>
                  </a:moveTo>
                  <a:cubicBezTo>
                    <a:pt x="6589" y="5657"/>
                    <a:pt x="6566" y="5698"/>
                    <a:pt x="6544" y="5737"/>
                  </a:cubicBezTo>
                  <a:lnTo>
                    <a:pt x="6544" y="5737"/>
                  </a:lnTo>
                  <a:cubicBezTo>
                    <a:pt x="6554" y="5722"/>
                    <a:pt x="6575" y="5683"/>
                    <a:pt x="6613" y="5615"/>
                  </a:cubicBezTo>
                  <a:close/>
                  <a:moveTo>
                    <a:pt x="5691" y="1"/>
                  </a:moveTo>
                  <a:cubicBezTo>
                    <a:pt x="5061" y="1"/>
                    <a:pt x="4233" y="478"/>
                    <a:pt x="3872" y="1095"/>
                  </a:cubicBezTo>
                  <a:cubicBezTo>
                    <a:pt x="3181" y="2267"/>
                    <a:pt x="1570" y="2999"/>
                    <a:pt x="628" y="4004"/>
                  </a:cubicBezTo>
                  <a:cubicBezTo>
                    <a:pt x="147" y="4485"/>
                    <a:pt x="1" y="5301"/>
                    <a:pt x="398" y="5887"/>
                  </a:cubicBezTo>
                  <a:cubicBezTo>
                    <a:pt x="880" y="6619"/>
                    <a:pt x="2344" y="7351"/>
                    <a:pt x="3139" y="7707"/>
                  </a:cubicBezTo>
                  <a:cubicBezTo>
                    <a:pt x="3524" y="7888"/>
                    <a:pt x="3890" y="7982"/>
                    <a:pt x="4233" y="7982"/>
                  </a:cubicBezTo>
                  <a:cubicBezTo>
                    <a:pt x="4841" y="7982"/>
                    <a:pt x="5376" y="7687"/>
                    <a:pt x="5818" y="7058"/>
                  </a:cubicBezTo>
                  <a:cubicBezTo>
                    <a:pt x="6027" y="6765"/>
                    <a:pt x="6194" y="6452"/>
                    <a:pt x="6341" y="6138"/>
                  </a:cubicBezTo>
                  <a:cubicBezTo>
                    <a:pt x="6405" y="5992"/>
                    <a:pt x="6470" y="5872"/>
                    <a:pt x="6544" y="5737"/>
                  </a:cubicBezTo>
                  <a:lnTo>
                    <a:pt x="6544" y="5737"/>
                  </a:lnTo>
                  <a:cubicBezTo>
                    <a:pt x="6541" y="5743"/>
                    <a:pt x="6539" y="5745"/>
                    <a:pt x="6539" y="5745"/>
                  </a:cubicBezTo>
                  <a:cubicBezTo>
                    <a:pt x="6531" y="5745"/>
                    <a:pt x="6889" y="5049"/>
                    <a:pt x="6905" y="5049"/>
                  </a:cubicBezTo>
                  <a:cubicBezTo>
                    <a:pt x="6905" y="5049"/>
                    <a:pt x="6906" y="5049"/>
                    <a:pt x="6906" y="5050"/>
                  </a:cubicBezTo>
                  <a:cubicBezTo>
                    <a:pt x="7031" y="4568"/>
                    <a:pt x="6927" y="4024"/>
                    <a:pt x="6927" y="3543"/>
                  </a:cubicBezTo>
                  <a:cubicBezTo>
                    <a:pt x="6927" y="3125"/>
                    <a:pt x="7136" y="2748"/>
                    <a:pt x="7115" y="2288"/>
                  </a:cubicBezTo>
                  <a:cubicBezTo>
                    <a:pt x="7052" y="1555"/>
                    <a:pt x="6989" y="300"/>
                    <a:pt x="6299" y="237"/>
                  </a:cubicBezTo>
                  <a:cubicBezTo>
                    <a:pt x="6152" y="73"/>
                    <a:pt x="5937" y="1"/>
                    <a:pt x="5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397900" y="6609400"/>
              <a:ext cx="150675" cy="161575"/>
            </a:xfrm>
            <a:custGeom>
              <a:avLst/>
              <a:gdLst/>
              <a:ahLst/>
              <a:cxnLst/>
              <a:rect l="l" t="t" r="r" b="b"/>
              <a:pathLst>
                <a:path w="6027" h="6463" extrusionOk="0">
                  <a:moveTo>
                    <a:pt x="820" y="1"/>
                  </a:moveTo>
                  <a:cubicBezTo>
                    <a:pt x="597" y="1"/>
                    <a:pt x="418" y="177"/>
                    <a:pt x="273" y="587"/>
                  </a:cubicBezTo>
                  <a:cubicBezTo>
                    <a:pt x="1" y="1382"/>
                    <a:pt x="273" y="2009"/>
                    <a:pt x="524" y="2784"/>
                  </a:cubicBezTo>
                  <a:cubicBezTo>
                    <a:pt x="570" y="2939"/>
                    <a:pt x="594" y="3025"/>
                    <a:pt x="603" y="3025"/>
                  </a:cubicBezTo>
                  <a:cubicBezTo>
                    <a:pt x="606" y="3025"/>
                    <a:pt x="608" y="3014"/>
                    <a:pt x="608" y="2993"/>
                  </a:cubicBezTo>
                  <a:lnTo>
                    <a:pt x="608" y="3265"/>
                  </a:lnTo>
                  <a:cubicBezTo>
                    <a:pt x="608" y="3641"/>
                    <a:pt x="1172" y="4018"/>
                    <a:pt x="1235" y="4416"/>
                  </a:cubicBezTo>
                  <a:cubicBezTo>
                    <a:pt x="1361" y="5190"/>
                    <a:pt x="942" y="5901"/>
                    <a:pt x="1507" y="6299"/>
                  </a:cubicBezTo>
                  <a:cubicBezTo>
                    <a:pt x="1671" y="6416"/>
                    <a:pt x="1804" y="6463"/>
                    <a:pt x="1924" y="6463"/>
                  </a:cubicBezTo>
                  <a:cubicBezTo>
                    <a:pt x="2231" y="6463"/>
                    <a:pt x="2451" y="6154"/>
                    <a:pt x="2888" y="5943"/>
                  </a:cubicBezTo>
                  <a:cubicBezTo>
                    <a:pt x="3432" y="5818"/>
                    <a:pt x="3830" y="5399"/>
                    <a:pt x="4374" y="5085"/>
                  </a:cubicBezTo>
                  <a:cubicBezTo>
                    <a:pt x="5734" y="4437"/>
                    <a:pt x="6027" y="3851"/>
                    <a:pt x="4541" y="3097"/>
                  </a:cubicBezTo>
                  <a:cubicBezTo>
                    <a:pt x="3934" y="2784"/>
                    <a:pt x="3704" y="2721"/>
                    <a:pt x="3223" y="2281"/>
                  </a:cubicBezTo>
                  <a:lnTo>
                    <a:pt x="2930" y="1968"/>
                  </a:lnTo>
                  <a:cubicBezTo>
                    <a:pt x="2700" y="1716"/>
                    <a:pt x="2553" y="1424"/>
                    <a:pt x="2261" y="1193"/>
                  </a:cubicBezTo>
                  <a:cubicBezTo>
                    <a:pt x="1903" y="911"/>
                    <a:pt x="1698" y="138"/>
                    <a:pt x="1371" y="138"/>
                  </a:cubicBezTo>
                  <a:cubicBezTo>
                    <a:pt x="1334" y="138"/>
                    <a:pt x="1296" y="147"/>
                    <a:pt x="1256" y="168"/>
                  </a:cubicBezTo>
                  <a:cubicBezTo>
                    <a:pt x="1094" y="60"/>
                    <a:pt x="950" y="1"/>
                    <a:pt x="8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062075" y="6970850"/>
              <a:ext cx="550" cy="25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1"/>
                  </a:moveTo>
                  <a:cubicBezTo>
                    <a:pt x="1" y="1"/>
                    <a:pt x="22" y="1"/>
                    <a:pt x="1" y="1"/>
                  </a:cubicBezTo>
                  <a:cubicBezTo>
                    <a:pt x="22" y="1"/>
                    <a:pt x="22" y="1"/>
                    <a:pt x="1" y="1"/>
                  </a:cubicBezTo>
                  <a:close/>
                </a:path>
              </a:pathLst>
            </a:custGeom>
            <a:solidFill>
              <a:srgbClr val="FFC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044300" y="6626250"/>
              <a:ext cx="434700" cy="455400"/>
            </a:xfrm>
            <a:custGeom>
              <a:avLst/>
              <a:gdLst/>
              <a:ahLst/>
              <a:cxnLst/>
              <a:rect l="l" t="t" r="r" b="b"/>
              <a:pathLst>
                <a:path w="17388" h="18216" extrusionOk="0">
                  <a:moveTo>
                    <a:pt x="13232" y="0"/>
                  </a:moveTo>
                  <a:cubicBezTo>
                    <a:pt x="12592" y="0"/>
                    <a:pt x="11825" y="337"/>
                    <a:pt x="11320" y="645"/>
                  </a:cubicBezTo>
                  <a:lnTo>
                    <a:pt x="11069" y="645"/>
                  </a:lnTo>
                  <a:cubicBezTo>
                    <a:pt x="10441" y="645"/>
                    <a:pt x="9834" y="1377"/>
                    <a:pt x="9521" y="1942"/>
                  </a:cubicBezTo>
                  <a:cubicBezTo>
                    <a:pt x="9228" y="2465"/>
                    <a:pt x="9123" y="2947"/>
                    <a:pt x="9186" y="3532"/>
                  </a:cubicBezTo>
                  <a:lnTo>
                    <a:pt x="9144" y="3532"/>
                  </a:lnTo>
                  <a:cubicBezTo>
                    <a:pt x="9077" y="3540"/>
                    <a:pt x="9012" y="3543"/>
                    <a:pt x="8947" y="3543"/>
                  </a:cubicBezTo>
                  <a:cubicBezTo>
                    <a:pt x="8276" y="3543"/>
                    <a:pt x="7681" y="3174"/>
                    <a:pt x="7052" y="2926"/>
                  </a:cubicBezTo>
                  <a:cubicBezTo>
                    <a:pt x="7010" y="2905"/>
                    <a:pt x="7679" y="1315"/>
                    <a:pt x="7638" y="1273"/>
                  </a:cubicBezTo>
                  <a:cubicBezTo>
                    <a:pt x="7782" y="939"/>
                    <a:pt x="7647" y="850"/>
                    <a:pt x="7349" y="850"/>
                  </a:cubicBezTo>
                  <a:cubicBezTo>
                    <a:pt x="7008" y="850"/>
                    <a:pt x="6453" y="968"/>
                    <a:pt x="5861" y="968"/>
                  </a:cubicBezTo>
                  <a:cubicBezTo>
                    <a:pt x="5770" y="968"/>
                    <a:pt x="5679" y="965"/>
                    <a:pt x="5587" y="959"/>
                  </a:cubicBezTo>
                  <a:cubicBezTo>
                    <a:pt x="5524" y="959"/>
                    <a:pt x="5441" y="959"/>
                    <a:pt x="5357" y="938"/>
                  </a:cubicBezTo>
                  <a:cubicBezTo>
                    <a:pt x="5332" y="936"/>
                    <a:pt x="5306" y="936"/>
                    <a:pt x="5282" y="936"/>
                  </a:cubicBezTo>
                  <a:cubicBezTo>
                    <a:pt x="4645" y="936"/>
                    <a:pt x="4114" y="1440"/>
                    <a:pt x="3913" y="1963"/>
                  </a:cubicBezTo>
                  <a:cubicBezTo>
                    <a:pt x="3495" y="3156"/>
                    <a:pt x="3348" y="4411"/>
                    <a:pt x="2951" y="5625"/>
                  </a:cubicBezTo>
                  <a:cubicBezTo>
                    <a:pt x="2553" y="6859"/>
                    <a:pt x="2197" y="8073"/>
                    <a:pt x="1988" y="9370"/>
                  </a:cubicBezTo>
                  <a:cubicBezTo>
                    <a:pt x="1779" y="10584"/>
                    <a:pt x="1549" y="11944"/>
                    <a:pt x="1026" y="13095"/>
                  </a:cubicBezTo>
                  <a:cubicBezTo>
                    <a:pt x="921" y="13304"/>
                    <a:pt x="837" y="13513"/>
                    <a:pt x="754" y="13743"/>
                  </a:cubicBezTo>
                  <a:cubicBezTo>
                    <a:pt x="754" y="13743"/>
                    <a:pt x="754" y="13743"/>
                    <a:pt x="754" y="13743"/>
                  </a:cubicBezTo>
                  <a:cubicBezTo>
                    <a:pt x="767" y="13743"/>
                    <a:pt x="585" y="14468"/>
                    <a:pt x="644" y="14468"/>
                  </a:cubicBezTo>
                  <a:cubicBezTo>
                    <a:pt x="654" y="14468"/>
                    <a:pt x="672" y="14447"/>
                    <a:pt x="698" y="14397"/>
                  </a:cubicBezTo>
                  <a:lnTo>
                    <a:pt x="698" y="14397"/>
                  </a:lnTo>
                  <a:cubicBezTo>
                    <a:pt x="456" y="14873"/>
                    <a:pt x="333" y="15426"/>
                    <a:pt x="210" y="15919"/>
                  </a:cubicBezTo>
                  <a:cubicBezTo>
                    <a:pt x="0" y="16861"/>
                    <a:pt x="503" y="17760"/>
                    <a:pt x="1486" y="18032"/>
                  </a:cubicBezTo>
                  <a:cubicBezTo>
                    <a:pt x="1792" y="18126"/>
                    <a:pt x="2100" y="18160"/>
                    <a:pt x="2409" y="18160"/>
                  </a:cubicBezTo>
                  <a:cubicBezTo>
                    <a:pt x="3282" y="18160"/>
                    <a:pt x="4162" y="17886"/>
                    <a:pt x="5043" y="17886"/>
                  </a:cubicBezTo>
                  <a:cubicBezTo>
                    <a:pt x="6821" y="17886"/>
                    <a:pt x="8525" y="18203"/>
                    <a:pt x="10331" y="18203"/>
                  </a:cubicBezTo>
                  <a:cubicBezTo>
                    <a:pt x="10437" y="18203"/>
                    <a:pt x="10544" y="18202"/>
                    <a:pt x="10651" y="18200"/>
                  </a:cubicBezTo>
                  <a:cubicBezTo>
                    <a:pt x="11529" y="18179"/>
                    <a:pt x="12429" y="18116"/>
                    <a:pt x="13308" y="18116"/>
                  </a:cubicBezTo>
                  <a:cubicBezTo>
                    <a:pt x="13790" y="18116"/>
                    <a:pt x="14244" y="18216"/>
                    <a:pt x="14705" y="18216"/>
                  </a:cubicBezTo>
                  <a:cubicBezTo>
                    <a:pt x="14804" y="18216"/>
                    <a:pt x="14903" y="18211"/>
                    <a:pt x="15003" y="18200"/>
                  </a:cubicBezTo>
                  <a:cubicBezTo>
                    <a:pt x="16781" y="18012"/>
                    <a:pt x="17388" y="16735"/>
                    <a:pt x="17388" y="15208"/>
                  </a:cubicBezTo>
                  <a:cubicBezTo>
                    <a:pt x="17367" y="13869"/>
                    <a:pt x="17074" y="12509"/>
                    <a:pt x="16802" y="11190"/>
                  </a:cubicBezTo>
                  <a:cubicBezTo>
                    <a:pt x="16446" y="9454"/>
                    <a:pt x="16342" y="7759"/>
                    <a:pt x="16049" y="6022"/>
                  </a:cubicBezTo>
                  <a:cubicBezTo>
                    <a:pt x="15840" y="4620"/>
                    <a:pt x="15463" y="3156"/>
                    <a:pt x="14668" y="1963"/>
                  </a:cubicBezTo>
                  <a:cubicBezTo>
                    <a:pt x="14438" y="1628"/>
                    <a:pt x="14333" y="436"/>
                    <a:pt x="14040" y="289"/>
                  </a:cubicBezTo>
                  <a:cubicBezTo>
                    <a:pt x="13833" y="82"/>
                    <a:pt x="13548" y="0"/>
                    <a:pt x="13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040125" y="7063700"/>
              <a:ext cx="448300" cy="229825"/>
            </a:xfrm>
            <a:custGeom>
              <a:avLst/>
              <a:gdLst/>
              <a:ahLst/>
              <a:cxnLst/>
              <a:rect l="l" t="t" r="r" b="b"/>
              <a:pathLst>
                <a:path w="17932" h="9193" extrusionOk="0">
                  <a:moveTo>
                    <a:pt x="10152" y="3675"/>
                  </a:moveTo>
                  <a:lnTo>
                    <a:pt x="10152" y="3675"/>
                  </a:lnTo>
                  <a:cubicBezTo>
                    <a:pt x="10321" y="3681"/>
                    <a:pt x="10406" y="3692"/>
                    <a:pt x="10368" y="3692"/>
                  </a:cubicBezTo>
                  <a:cubicBezTo>
                    <a:pt x="10345" y="3692"/>
                    <a:pt x="10276" y="3688"/>
                    <a:pt x="10152" y="3675"/>
                  </a:cubicBezTo>
                  <a:close/>
                  <a:moveTo>
                    <a:pt x="15693" y="0"/>
                  </a:moveTo>
                  <a:cubicBezTo>
                    <a:pt x="14708" y="0"/>
                    <a:pt x="13520" y="457"/>
                    <a:pt x="12763" y="765"/>
                  </a:cubicBezTo>
                  <a:cubicBezTo>
                    <a:pt x="11970" y="440"/>
                    <a:pt x="11032" y="371"/>
                    <a:pt x="10107" y="371"/>
                  </a:cubicBezTo>
                  <a:cubicBezTo>
                    <a:pt x="9422" y="371"/>
                    <a:pt x="8745" y="409"/>
                    <a:pt x="8139" y="409"/>
                  </a:cubicBezTo>
                  <a:cubicBezTo>
                    <a:pt x="7611" y="409"/>
                    <a:pt x="7087" y="393"/>
                    <a:pt x="6568" y="393"/>
                  </a:cubicBezTo>
                  <a:cubicBezTo>
                    <a:pt x="5399" y="393"/>
                    <a:pt x="4254" y="473"/>
                    <a:pt x="3139" y="995"/>
                  </a:cubicBezTo>
                  <a:cubicBezTo>
                    <a:pt x="3119" y="1004"/>
                    <a:pt x="3095" y="1009"/>
                    <a:pt x="3067" y="1009"/>
                  </a:cubicBezTo>
                  <a:cubicBezTo>
                    <a:pt x="2825" y="1009"/>
                    <a:pt x="2290" y="682"/>
                    <a:pt x="2062" y="682"/>
                  </a:cubicBezTo>
                  <a:cubicBezTo>
                    <a:pt x="2031" y="682"/>
                    <a:pt x="2006" y="688"/>
                    <a:pt x="1988" y="702"/>
                  </a:cubicBezTo>
                  <a:cubicBezTo>
                    <a:pt x="1938" y="697"/>
                    <a:pt x="1889" y="694"/>
                    <a:pt x="1839" y="694"/>
                  </a:cubicBezTo>
                  <a:cubicBezTo>
                    <a:pt x="1468" y="694"/>
                    <a:pt x="1100" y="840"/>
                    <a:pt x="879" y="1246"/>
                  </a:cubicBezTo>
                  <a:cubicBezTo>
                    <a:pt x="774" y="1434"/>
                    <a:pt x="1255" y="2292"/>
                    <a:pt x="1193" y="2501"/>
                  </a:cubicBezTo>
                  <a:cubicBezTo>
                    <a:pt x="1046" y="2711"/>
                    <a:pt x="942" y="2962"/>
                    <a:pt x="921" y="3192"/>
                  </a:cubicBezTo>
                  <a:cubicBezTo>
                    <a:pt x="607" y="4133"/>
                    <a:pt x="398" y="5180"/>
                    <a:pt x="272" y="6037"/>
                  </a:cubicBezTo>
                  <a:cubicBezTo>
                    <a:pt x="146" y="6895"/>
                    <a:pt x="0" y="7921"/>
                    <a:pt x="690" y="8611"/>
                  </a:cubicBezTo>
                  <a:cubicBezTo>
                    <a:pt x="1151" y="9071"/>
                    <a:pt x="1883" y="9155"/>
                    <a:pt x="2511" y="9176"/>
                  </a:cubicBezTo>
                  <a:cubicBezTo>
                    <a:pt x="2674" y="9186"/>
                    <a:pt x="2865" y="9193"/>
                    <a:pt x="3072" y="9193"/>
                  </a:cubicBezTo>
                  <a:cubicBezTo>
                    <a:pt x="4169" y="9193"/>
                    <a:pt x="5733" y="9003"/>
                    <a:pt x="6172" y="8088"/>
                  </a:cubicBezTo>
                  <a:cubicBezTo>
                    <a:pt x="6800" y="6749"/>
                    <a:pt x="7386" y="5326"/>
                    <a:pt x="7574" y="3840"/>
                  </a:cubicBezTo>
                  <a:lnTo>
                    <a:pt x="7574" y="3715"/>
                  </a:lnTo>
                  <a:lnTo>
                    <a:pt x="7574" y="3673"/>
                  </a:lnTo>
                  <a:lnTo>
                    <a:pt x="9981" y="3673"/>
                  </a:lnTo>
                  <a:cubicBezTo>
                    <a:pt x="9983" y="3673"/>
                    <a:pt x="9985" y="3673"/>
                    <a:pt x="9987" y="3673"/>
                  </a:cubicBezTo>
                  <a:lnTo>
                    <a:pt x="9987" y="3673"/>
                  </a:lnTo>
                  <a:cubicBezTo>
                    <a:pt x="9299" y="3711"/>
                    <a:pt x="10609" y="4384"/>
                    <a:pt x="10629" y="4384"/>
                  </a:cubicBezTo>
                  <a:cubicBezTo>
                    <a:pt x="10629" y="4656"/>
                    <a:pt x="10608" y="4908"/>
                    <a:pt x="10566" y="5117"/>
                  </a:cubicBezTo>
                  <a:cubicBezTo>
                    <a:pt x="10504" y="6372"/>
                    <a:pt x="10629" y="8360"/>
                    <a:pt x="12178" y="8778"/>
                  </a:cubicBezTo>
                  <a:cubicBezTo>
                    <a:pt x="12521" y="8875"/>
                    <a:pt x="13079" y="8926"/>
                    <a:pt x="13702" y="8926"/>
                  </a:cubicBezTo>
                  <a:cubicBezTo>
                    <a:pt x="14975" y="8926"/>
                    <a:pt x="16519" y="8712"/>
                    <a:pt x="17053" y="8234"/>
                  </a:cubicBezTo>
                  <a:cubicBezTo>
                    <a:pt x="17932" y="7523"/>
                    <a:pt x="17785" y="6100"/>
                    <a:pt x="17639" y="5096"/>
                  </a:cubicBezTo>
                  <a:cubicBezTo>
                    <a:pt x="17618" y="4887"/>
                    <a:pt x="17555" y="4677"/>
                    <a:pt x="17534" y="4447"/>
                  </a:cubicBezTo>
                  <a:cubicBezTo>
                    <a:pt x="17534" y="4384"/>
                    <a:pt x="17513" y="4238"/>
                    <a:pt x="17513" y="4154"/>
                  </a:cubicBezTo>
                  <a:cubicBezTo>
                    <a:pt x="17513" y="3422"/>
                    <a:pt x="17597" y="1413"/>
                    <a:pt x="17157" y="702"/>
                  </a:cubicBezTo>
                  <a:cubicBezTo>
                    <a:pt x="16857" y="183"/>
                    <a:pt x="16316" y="0"/>
                    <a:pt x="156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1996175" y="7391000"/>
              <a:ext cx="104650" cy="58700"/>
            </a:xfrm>
            <a:custGeom>
              <a:avLst/>
              <a:gdLst/>
              <a:ahLst/>
              <a:cxnLst/>
              <a:rect l="l" t="t" r="r" b="b"/>
              <a:pathLst>
                <a:path w="4186" h="2348" extrusionOk="0">
                  <a:moveTo>
                    <a:pt x="2860" y="0"/>
                  </a:moveTo>
                  <a:cubicBezTo>
                    <a:pt x="2608" y="0"/>
                    <a:pt x="2371" y="30"/>
                    <a:pt x="2135" y="59"/>
                  </a:cubicBezTo>
                  <a:cubicBezTo>
                    <a:pt x="2009" y="80"/>
                    <a:pt x="1884" y="80"/>
                    <a:pt x="1737" y="122"/>
                  </a:cubicBezTo>
                  <a:cubicBezTo>
                    <a:pt x="1674" y="122"/>
                    <a:pt x="1570" y="143"/>
                    <a:pt x="1486" y="143"/>
                  </a:cubicBezTo>
                  <a:cubicBezTo>
                    <a:pt x="1423" y="154"/>
                    <a:pt x="1381" y="159"/>
                    <a:pt x="1366" y="159"/>
                  </a:cubicBezTo>
                  <a:cubicBezTo>
                    <a:pt x="1350" y="159"/>
                    <a:pt x="1360" y="154"/>
                    <a:pt x="1402" y="143"/>
                  </a:cubicBezTo>
                  <a:cubicBezTo>
                    <a:pt x="1300" y="110"/>
                    <a:pt x="1198" y="95"/>
                    <a:pt x="1098" y="95"/>
                  </a:cubicBezTo>
                  <a:cubicBezTo>
                    <a:pt x="506" y="95"/>
                    <a:pt x="0" y="637"/>
                    <a:pt x="0" y="1210"/>
                  </a:cubicBezTo>
                  <a:cubicBezTo>
                    <a:pt x="0" y="1786"/>
                    <a:pt x="496" y="2348"/>
                    <a:pt x="1061" y="2348"/>
                  </a:cubicBezTo>
                  <a:cubicBezTo>
                    <a:pt x="1173" y="2348"/>
                    <a:pt x="1288" y="2326"/>
                    <a:pt x="1402" y="2277"/>
                  </a:cubicBezTo>
                  <a:cubicBezTo>
                    <a:pt x="1925" y="2068"/>
                    <a:pt x="2825" y="2026"/>
                    <a:pt x="3474" y="1922"/>
                  </a:cubicBezTo>
                  <a:cubicBezTo>
                    <a:pt x="3892" y="1859"/>
                    <a:pt x="4185" y="1378"/>
                    <a:pt x="4185" y="980"/>
                  </a:cubicBezTo>
                  <a:cubicBezTo>
                    <a:pt x="4143" y="436"/>
                    <a:pt x="3704" y="59"/>
                    <a:pt x="3181" y="18"/>
                  </a:cubicBezTo>
                  <a:cubicBezTo>
                    <a:pt x="3071" y="5"/>
                    <a:pt x="2964" y="0"/>
                    <a:pt x="2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394250" y="7369525"/>
              <a:ext cx="153800" cy="78500"/>
            </a:xfrm>
            <a:custGeom>
              <a:avLst/>
              <a:gdLst/>
              <a:ahLst/>
              <a:cxnLst/>
              <a:rect l="l" t="t" r="r" b="b"/>
              <a:pathLst>
                <a:path w="6152" h="3140" extrusionOk="0">
                  <a:moveTo>
                    <a:pt x="2929" y="0"/>
                  </a:moveTo>
                  <a:cubicBezTo>
                    <a:pt x="2524" y="0"/>
                    <a:pt x="2120" y="48"/>
                    <a:pt x="1716" y="61"/>
                  </a:cubicBezTo>
                  <a:cubicBezTo>
                    <a:pt x="20" y="81"/>
                    <a:pt x="1" y="2719"/>
                    <a:pt x="1658" y="2719"/>
                  </a:cubicBezTo>
                  <a:cubicBezTo>
                    <a:pt x="1677" y="2719"/>
                    <a:pt x="1696" y="2719"/>
                    <a:pt x="1716" y="2718"/>
                  </a:cubicBezTo>
                  <a:cubicBezTo>
                    <a:pt x="2050" y="2704"/>
                    <a:pt x="2383" y="2657"/>
                    <a:pt x="2717" y="2657"/>
                  </a:cubicBezTo>
                  <a:cubicBezTo>
                    <a:pt x="2906" y="2657"/>
                    <a:pt x="3096" y="2672"/>
                    <a:pt x="3285" y="2718"/>
                  </a:cubicBezTo>
                  <a:cubicBezTo>
                    <a:pt x="3557" y="2802"/>
                    <a:pt x="3808" y="3011"/>
                    <a:pt x="4101" y="3094"/>
                  </a:cubicBezTo>
                  <a:cubicBezTo>
                    <a:pt x="4224" y="3125"/>
                    <a:pt x="4346" y="3140"/>
                    <a:pt x="4467" y="3140"/>
                  </a:cubicBezTo>
                  <a:cubicBezTo>
                    <a:pt x="4762" y="3140"/>
                    <a:pt x="5054" y="3054"/>
                    <a:pt x="5336" y="2906"/>
                  </a:cubicBezTo>
                  <a:cubicBezTo>
                    <a:pt x="6152" y="2404"/>
                    <a:pt x="6005" y="1316"/>
                    <a:pt x="5315" y="793"/>
                  </a:cubicBezTo>
                  <a:cubicBezTo>
                    <a:pt x="4896" y="500"/>
                    <a:pt x="4373" y="270"/>
                    <a:pt x="3787" y="102"/>
                  </a:cubicBezTo>
                  <a:cubicBezTo>
                    <a:pt x="3501" y="24"/>
                    <a:pt x="3215" y="0"/>
                    <a:pt x="2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1751725" y="6151225"/>
              <a:ext cx="918225" cy="571725"/>
            </a:xfrm>
            <a:custGeom>
              <a:avLst/>
              <a:gdLst/>
              <a:ahLst/>
              <a:cxnLst/>
              <a:rect l="l" t="t" r="r" b="b"/>
              <a:pathLst>
                <a:path w="36729" h="22869" extrusionOk="0">
                  <a:moveTo>
                    <a:pt x="25288" y="1"/>
                  </a:moveTo>
                  <a:cubicBezTo>
                    <a:pt x="23964" y="1"/>
                    <a:pt x="23491" y="451"/>
                    <a:pt x="21517" y="647"/>
                  </a:cubicBezTo>
                  <a:cubicBezTo>
                    <a:pt x="20784" y="710"/>
                    <a:pt x="20052" y="815"/>
                    <a:pt x="19320" y="1003"/>
                  </a:cubicBezTo>
                  <a:cubicBezTo>
                    <a:pt x="18998" y="546"/>
                    <a:pt x="18455" y="319"/>
                    <a:pt x="17909" y="319"/>
                  </a:cubicBezTo>
                  <a:cubicBezTo>
                    <a:pt x="17104" y="319"/>
                    <a:pt x="16293" y="813"/>
                    <a:pt x="16181" y="1798"/>
                  </a:cubicBezTo>
                  <a:cubicBezTo>
                    <a:pt x="16136" y="1801"/>
                    <a:pt x="16091" y="1802"/>
                    <a:pt x="16045" y="1802"/>
                  </a:cubicBezTo>
                  <a:cubicBezTo>
                    <a:pt x="15772" y="1802"/>
                    <a:pt x="15491" y="1756"/>
                    <a:pt x="15239" y="1756"/>
                  </a:cubicBezTo>
                  <a:cubicBezTo>
                    <a:pt x="14926" y="1798"/>
                    <a:pt x="14612" y="1840"/>
                    <a:pt x="14319" y="1924"/>
                  </a:cubicBezTo>
                  <a:cubicBezTo>
                    <a:pt x="14050" y="1824"/>
                    <a:pt x="13773" y="1777"/>
                    <a:pt x="13499" y="1777"/>
                  </a:cubicBezTo>
                  <a:cubicBezTo>
                    <a:pt x="13196" y="1777"/>
                    <a:pt x="12899" y="1835"/>
                    <a:pt x="12624" y="1945"/>
                  </a:cubicBezTo>
                  <a:cubicBezTo>
                    <a:pt x="12247" y="1463"/>
                    <a:pt x="11677" y="1191"/>
                    <a:pt x="11110" y="1191"/>
                  </a:cubicBezTo>
                  <a:cubicBezTo>
                    <a:pt x="10542" y="1191"/>
                    <a:pt x="9977" y="1463"/>
                    <a:pt x="9611" y="2070"/>
                  </a:cubicBezTo>
                  <a:cubicBezTo>
                    <a:pt x="9527" y="2217"/>
                    <a:pt x="9465" y="2363"/>
                    <a:pt x="9381" y="2530"/>
                  </a:cubicBezTo>
                  <a:cubicBezTo>
                    <a:pt x="9282" y="2513"/>
                    <a:pt x="9181" y="2504"/>
                    <a:pt x="9080" y="2504"/>
                  </a:cubicBezTo>
                  <a:cubicBezTo>
                    <a:pt x="8584" y="2504"/>
                    <a:pt x="8072" y="2713"/>
                    <a:pt x="7602" y="3095"/>
                  </a:cubicBezTo>
                  <a:cubicBezTo>
                    <a:pt x="7330" y="3305"/>
                    <a:pt x="7100" y="3577"/>
                    <a:pt x="6912" y="3849"/>
                  </a:cubicBezTo>
                  <a:cubicBezTo>
                    <a:pt x="6431" y="4246"/>
                    <a:pt x="5970" y="4769"/>
                    <a:pt x="5719" y="5188"/>
                  </a:cubicBezTo>
                  <a:cubicBezTo>
                    <a:pt x="5405" y="5732"/>
                    <a:pt x="5112" y="6401"/>
                    <a:pt x="4903" y="7071"/>
                  </a:cubicBezTo>
                  <a:cubicBezTo>
                    <a:pt x="4380" y="6652"/>
                    <a:pt x="3648" y="6443"/>
                    <a:pt x="3020" y="6422"/>
                  </a:cubicBezTo>
                  <a:cubicBezTo>
                    <a:pt x="2981" y="6420"/>
                    <a:pt x="2942" y="6419"/>
                    <a:pt x="2903" y="6419"/>
                  </a:cubicBezTo>
                  <a:cubicBezTo>
                    <a:pt x="1584" y="6419"/>
                    <a:pt x="0" y="7431"/>
                    <a:pt x="467" y="8975"/>
                  </a:cubicBezTo>
                  <a:cubicBezTo>
                    <a:pt x="886" y="10377"/>
                    <a:pt x="1032" y="11423"/>
                    <a:pt x="2309" y="11569"/>
                  </a:cubicBezTo>
                  <a:cubicBezTo>
                    <a:pt x="2429" y="11586"/>
                    <a:pt x="2561" y="11592"/>
                    <a:pt x="2700" y="11592"/>
                  </a:cubicBezTo>
                  <a:cubicBezTo>
                    <a:pt x="3117" y="11592"/>
                    <a:pt x="3600" y="11537"/>
                    <a:pt x="4052" y="11537"/>
                  </a:cubicBezTo>
                  <a:cubicBezTo>
                    <a:pt x="4231" y="11537"/>
                    <a:pt x="4405" y="11545"/>
                    <a:pt x="4568" y="11569"/>
                  </a:cubicBezTo>
                  <a:cubicBezTo>
                    <a:pt x="4673" y="11569"/>
                    <a:pt x="4778" y="11590"/>
                    <a:pt x="4882" y="11590"/>
                  </a:cubicBezTo>
                  <a:cubicBezTo>
                    <a:pt x="5175" y="13097"/>
                    <a:pt x="5970" y="15085"/>
                    <a:pt x="6765" y="16361"/>
                  </a:cubicBezTo>
                  <a:cubicBezTo>
                    <a:pt x="7540" y="17658"/>
                    <a:pt x="9297" y="18077"/>
                    <a:pt x="10532" y="18997"/>
                  </a:cubicBezTo>
                  <a:cubicBezTo>
                    <a:pt x="11934" y="20043"/>
                    <a:pt x="13859" y="20169"/>
                    <a:pt x="15553" y="20357"/>
                  </a:cubicBezTo>
                  <a:cubicBezTo>
                    <a:pt x="16275" y="20441"/>
                    <a:pt x="16903" y="20483"/>
                    <a:pt x="17525" y="20483"/>
                  </a:cubicBezTo>
                  <a:cubicBezTo>
                    <a:pt x="18148" y="20483"/>
                    <a:pt x="18765" y="20441"/>
                    <a:pt x="19466" y="20357"/>
                  </a:cubicBezTo>
                  <a:lnTo>
                    <a:pt x="19466" y="20357"/>
                  </a:lnTo>
                  <a:cubicBezTo>
                    <a:pt x="19466" y="20483"/>
                    <a:pt x="19445" y="20860"/>
                    <a:pt x="19445" y="20985"/>
                  </a:cubicBezTo>
                  <a:cubicBezTo>
                    <a:pt x="19341" y="21173"/>
                    <a:pt x="19299" y="21383"/>
                    <a:pt x="19299" y="21592"/>
                  </a:cubicBezTo>
                  <a:cubicBezTo>
                    <a:pt x="19299" y="22261"/>
                    <a:pt x="19864" y="22868"/>
                    <a:pt x="20554" y="22868"/>
                  </a:cubicBezTo>
                  <a:cubicBezTo>
                    <a:pt x="21098" y="22868"/>
                    <a:pt x="21621" y="22471"/>
                    <a:pt x="21747" y="21927"/>
                  </a:cubicBezTo>
                  <a:cubicBezTo>
                    <a:pt x="21830" y="21613"/>
                    <a:pt x="21768" y="21278"/>
                    <a:pt x="21642" y="20985"/>
                  </a:cubicBezTo>
                  <a:lnTo>
                    <a:pt x="21642" y="20567"/>
                  </a:lnTo>
                  <a:cubicBezTo>
                    <a:pt x="21642" y="20441"/>
                    <a:pt x="21621" y="20336"/>
                    <a:pt x="21558" y="20211"/>
                  </a:cubicBezTo>
                  <a:cubicBezTo>
                    <a:pt x="22605" y="19918"/>
                    <a:pt x="23630" y="19541"/>
                    <a:pt x="24697" y="19227"/>
                  </a:cubicBezTo>
                  <a:cubicBezTo>
                    <a:pt x="26120" y="18809"/>
                    <a:pt x="27417" y="18600"/>
                    <a:pt x="28652" y="17742"/>
                  </a:cubicBezTo>
                  <a:cubicBezTo>
                    <a:pt x="29886" y="16884"/>
                    <a:pt x="30849" y="15754"/>
                    <a:pt x="31602" y="14478"/>
                  </a:cubicBezTo>
                  <a:cubicBezTo>
                    <a:pt x="32753" y="12511"/>
                    <a:pt x="33004" y="10314"/>
                    <a:pt x="33129" y="8117"/>
                  </a:cubicBezTo>
                  <a:cubicBezTo>
                    <a:pt x="33548" y="8075"/>
                    <a:pt x="33945" y="7824"/>
                    <a:pt x="34154" y="7447"/>
                  </a:cubicBezTo>
                  <a:cubicBezTo>
                    <a:pt x="34154" y="7406"/>
                    <a:pt x="34175" y="7385"/>
                    <a:pt x="34196" y="7364"/>
                  </a:cubicBezTo>
                  <a:lnTo>
                    <a:pt x="34364" y="7196"/>
                  </a:lnTo>
                  <a:lnTo>
                    <a:pt x="34426" y="7134"/>
                  </a:lnTo>
                  <a:cubicBezTo>
                    <a:pt x="34430" y="7130"/>
                    <a:pt x="34434" y="7128"/>
                    <a:pt x="34438" y="7128"/>
                  </a:cubicBezTo>
                  <a:cubicBezTo>
                    <a:pt x="34498" y="7128"/>
                    <a:pt x="34591" y="7554"/>
                    <a:pt x="34668" y="7554"/>
                  </a:cubicBezTo>
                  <a:cubicBezTo>
                    <a:pt x="34671" y="7554"/>
                    <a:pt x="34674" y="7554"/>
                    <a:pt x="34678" y="7552"/>
                  </a:cubicBezTo>
                  <a:cubicBezTo>
                    <a:pt x="35138" y="7175"/>
                    <a:pt x="36079" y="6422"/>
                    <a:pt x="36372" y="5899"/>
                  </a:cubicBezTo>
                  <a:cubicBezTo>
                    <a:pt x="36728" y="5167"/>
                    <a:pt x="35975" y="3472"/>
                    <a:pt x="35305" y="3074"/>
                  </a:cubicBezTo>
                  <a:cubicBezTo>
                    <a:pt x="35193" y="3008"/>
                    <a:pt x="35076" y="2978"/>
                    <a:pt x="34956" y="2978"/>
                  </a:cubicBezTo>
                  <a:cubicBezTo>
                    <a:pt x="34362" y="2978"/>
                    <a:pt x="33718" y="3710"/>
                    <a:pt x="33422" y="4267"/>
                  </a:cubicBezTo>
                  <a:cubicBezTo>
                    <a:pt x="33380" y="4309"/>
                    <a:pt x="33380" y="4330"/>
                    <a:pt x="33359" y="4372"/>
                  </a:cubicBezTo>
                  <a:lnTo>
                    <a:pt x="33234" y="4518"/>
                  </a:lnTo>
                  <a:cubicBezTo>
                    <a:pt x="33150" y="3723"/>
                    <a:pt x="32962" y="2949"/>
                    <a:pt x="32522" y="2321"/>
                  </a:cubicBezTo>
                  <a:cubicBezTo>
                    <a:pt x="31790" y="1296"/>
                    <a:pt x="27877" y="292"/>
                    <a:pt x="26664" y="124"/>
                  </a:cubicBezTo>
                  <a:cubicBezTo>
                    <a:pt x="26102" y="37"/>
                    <a:pt x="25661" y="1"/>
                    <a:pt x="25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1911950" y="6420250"/>
              <a:ext cx="127150" cy="135400"/>
            </a:xfrm>
            <a:custGeom>
              <a:avLst/>
              <a:gdLst/>
              <a:ahLst/>
              <a:cxnLst/>
              <a:rect l="l" t="t" r="r" b="b"/>
              <a:pathLst>
                <a:path w="5086" h="5416" extrusionOk="0">
                  <a:moveTo>
                    <a:pt x="2511" y="1"/>
                  </a:moveTo>
                  <a:cubicBezTo>
                    <a:pt x="2311" y="1"/>
                    <a:pt x="2113" y="31"/>
                    <a:pt x="1926" y="97"/>
                  </a:cubicBezTo>
                  <a:cubicBezTo>
                    <a:pt x="921" y="495"/>
                    <a:pt x="168" y="1520"/>
                    <a:pt x="126" y="2587"/>
                  </a:cubicBezTo>
                  <a:cubicBezTo>
                    <a:pt x="63" y="2775"/>
                    <a:pt x="1" y="2984"/>
                    <a:pt x="1" y="3194"/>
                  </a:cubicBezTo>
                  <a:cubicBezTo>
                    <a:pt x="1" y="3382"/>
                    <a:pt x="43" y="3570"/>
                    <a:pt x="63" y="3738"/>
                  </a:cubicBezTo>
                  <a:cubicBezTo>
                    <a:pt x="108" y="3872"/>
                    <a:pt x="258" y="4280"/>
                    <a:pt x="259" y="4280"/>
                  </a:cubicBezTo>
                  <a:cubicBezTo>
                    <a:pt x="259" y="4280"/>
                    <a:pt x="235" y="4212"/>
                    <a:pt x="168" y="4031"/>
                  </a:cubicBezTo>
                  <a:lnTo>
                    <a:pt x="168" y="4031"/>
                  </a:lnTo>
                  <a:cubicBezTo>
                    <a:pt x="440" y="4700"/>
                    <a:pt x="817" y="5077"/>
                    <a:pt x="1486" y="5328"/>
                  </a:cubicBezTo>
                  <a:cubicBezTo>
                    <a:pt x="1641" y="5390"/>
                    <a:pt x="1805" y="5415"/>
                    <a:pt x="1971" y="5415"/>
                  </a:cubicBezTo>
                  <a:cubicBezTo>
                    <a:pt x="2366" y="5415"/>
                    <a:pt x="2773" y="5272"/>
                    <a:pt x="3097" y="5140"/>
                  </a:cubicBezTo>
                  <a:cubicBezTo>
                    <a:pt x="3725" y="4889"/>
                    <a:pt x="4332" y="4261"/>
                    <a:pt x="4625" y="3654"/>
                  </a:cubicBezTo>
                  <a:cubicBezTo>
                    <a:pt x="5085" y="2650"/>
                    <a:pt x="5043" y="1541"/>
                    <a:pt x="4227" y="725"/>
                  </a:cubicBezTo>
                  <a:cubicBezTo>
                    <a:pt x="3783" y="297"/>
                    <a:pt x="3135" y="1"/>
                    <a:pt x="2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436100" y="6357500"/>
              <a:ext cx="133925" cy="125300"/>
            </a:xfrm>
            <a:custGeom>
              <a:avLst/>
              <a:gdLst/>
              <a:ahLst/>
              <a:cxnLst/>
              <a:rect l="l" t="t" r="r" b="b"/>
              <a:pathLst>
                <a:path w="5357" h="5012" extrusionOk="0">
                  <a:moveTo>
                    <a:pt x="2303" y="1"/>
                  </a:moveTo>
                  <a:cubicBezTo>
                    <a:pt x="2155" y="1"/>
                    <a:pt x="2008" y="11"/>
                    <a:pt x="1862" y="33"/>
                  </a:cubicBezTo>
                  <a:cubicBezTo>
                    <a:pt x="733" y="180"/>
                    <a:pt x="0" y="1414"/>
                    <a:pt x="42" y="2502"/>
                  </a:cubicBezTo>
                  <a:cubicBezTo>
                    <a:pt x="118" y="3774"/>
                    <a:pt x="1055" y="5012"/>
                    <a:pt x="2337" y="5012"/>
                  </a:cubicBezTo>
                  <a:cubicBezTo>
                    <a:pt x="2469" y="5012"/>
                    <a:pt x="2603" y="4999"/>
                    <a:pt x="2741" y="4971"/>
                  </a:cubicBezTo>
                  <a:cubicBezTo>
                    <a:pt x="3055" y="4909"/>
                    <a:pt x="3369" y="4741"/>
                    <a:pt x="3599" y="4490"/>
                  </a:cubicBezTo>
                  <a:cubicBezTo>
                    <a:pt x="3704" y="4448"/>
                    <a:pt x="3850" y="4365"/>
                    <a:pt x="3913" y="4281"/>
                  </a:cubicBezTo>
                  <a:cubicBezTo>
                    <a:pt x="3976" y="4260"/>
                    <a:pt x="4018" y="4218"/>
                    <a:pt x="4080" y="4176"/>
                  </a:cubicBezTo>
                  <a:cubicBezTo>
                    <a:pt x="4436" y="4030"/>
                    <a:pt x="4750" y="3758"/>
                    <a:pt x="4938" y="3402"/>
                  </a:cubicBezTo>
                  <a:cubicBezTo>
                    <a:pt x="5064" y="3130"/>
                    <a:pt x="5147" y="2858"/>
                    <a:pt x="5147" y="2586"/>
                  </a:cubicBezTo>
                  <a:cubicBezTo>
                    <a:pt x="5357" y="1812"/>
                    <a:pt x="5022" y="849"/>
                    <a:pt x="4290" y="452"/>
                  </a:cubicBezTo>
                  <a:cubicBezTo>
                    <a:pt x="4018" y="285"/>
                    <a:pt x="3766" y="243"/>
                    <a:pt x="3474" y="201"/>
                  </a:cubicBezTo>
                  <a:cubicBezTo>
                    <a:pt x="3106" y="78"/>
                    <a:pt x="2705" y="1"/>
                    <a:pt x="2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115600" y="6376600"/>
              <a:ext cx="29350" cy="22025"/>
            </a:xfrm>
            <a:custGeom>
              <a:avLst/>
              <a:gdLst/>
              <a:ahLst/>
              <a:cxnLst/>
              <a:rect l="l" t="t" r="r" b="b"/>
              <a:pathLst>
                <a:path w="1174" h="881" extrusionOk="0">
                  <a:moveTo>
                    <a:pt x="618" y="0"/>
                  </a:moveTo>
                  <a:cubicBezTo>
                    <a:pt x="605" y="0"/>
                    <a:pt x="593" y="1"/>
                    <a:pt x="580" y="2"/>
                  </a:cubicBezTo>
                  <a:cubicBezTo>
                    <a:pt x="1" y="22"/>
                    <a:pt x="55" y="881"/>
                    <a:pt x="582" y="881"/>
                  </a:cubicBezTo>
                  <a:cubicBezTo>
                    <a:pt x="588" y="881"/>
                    <a:pt x="594" y="881"/>
                    <a:pt x="601" y="881"/>
                  </a:cubicBezTo>
                  <a:cubicBezTo>
                    <a:pt x="1173" y="860"/>
                    <a:pt x="1146" y="0"/>
                    <a:pt x="6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184475" y="6346500"/>
              <a:ext cx="13125" cy="8175"/>
            </a:xfrm>
            <a:custGeom>
              <a:avLst/>
              <a:gdLst/>
              <a:ahLst/>
              <a:cxnLst/>
              <a:rect l="l" t="t" r="r" b="b"/>
              <a:pathLst>
                <a:path w="525" h="327" extrusionOk="0">
                  <a:moveTo>
                    <a:pt x="367" y="1"/>
                  </a:moveTo>
                  <a:cubicBezTo>
                    <a:pt x="348" y="1"/>
                    <a:pt x="330" y="5"/>
                    <a:pt x="315" y="13"/>
                  </a:cubicBezTo>
                  <a:cubicBezTo>
                    <a:pt x="252" y="13"/>
                    <a:pt x="168" y="55"/>
                    <a:pt x="126" y="55"/>
                  </a:cubicBezTo>
                  <a:cubicBezTo>
                    <a:pt x="1" y="76"/>
                    <a:pt x="1" y="306"/>
                    <a:pt x="126" y="306"/>
                  </a:cubicBezTo>
                  <a:cubicBezTo>
                    <a:pt x="168" y="306"/>
                    <a:pt x="252" y="327"/>
                    <a:pt x="315" y="327"/>
                  </a:cubicBezTo>
                  <a:cubicBezTo>
                    <a:pt x="357" y="327"/>
                    <a:pt x="378" y="327"/>
                    <a:pt x="440" y="306"/>
                  </a:cubicBezTo>
                  <a:cubicBezTo>
                    <a:pt x="482" y="285"/>
                    <a:pt x="524" y="222"/>
                    <a:pt x="524" y="160"/>
                  </a:cubicBezTo>
                  <a:cubicBezTo>
                    <a:pt x="524" y="97"/>
                    <a:pt x="482" y="76"/>
                    <a:pt x="461" y="55"/>
                  </a:cubicBezTo>
                  <a:cubicBezTo>
                    <a:pt x="435" y="15"/>
                    <a:pt x="400" y="1"/>
                    <a:pt x="367" y="1"/>
                  </a:cubicBezTo>
                  <a:close/>
                </a:path>
              </a:pathLst>
            </a:custGeom>
            <a:solidFill>
              <a:srgbClr val="FF8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244650" y="6385500"/>
              <a:ext cx="18675" cy="14700"/>
            </a:xfrm>
            <a:custGeom>
              <a:avLst/>
              <a:gdLst/>
              <a:ahLst/>
              <a:cxnLst/>
              <a:rect l="l" t="t" r="r" b="b"/>
              <a:pathLst>
                <a:path w="747" h="588" extrusionOk="0">
                  <a:moveTo>
                    <a:pt x="376" y="1"/>
                  </a:moveTo>
                  <a:cubicBezTo>
                    <a:pt x="369" y="1"/>
                    <a:pt x="363" y="1"/>
                    <a:pt x="356" y="1"/>
                  </a:cubicBezTo>
                  <a:cubicBezTo>
                    <a:pt x="0" y="22"/>
                    <a:pt x="21" y="587"/>
                    <a:pt x="377" y="587"/>
                  </a:cubicBezTo>
                  <a:cubicBezTo>
                    <a:pt x="747" y="546"/>
                    <a:pt x="733" y="1"/>
                    <a:pt x="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298525" y="6341575"/>
              <a:ext cx="22500" cy="19400"/>
            </a:xfrm>
            <a:custGeom>
              <a:avLst/>
              <a:gdLst/>
              <a:ahLst/>
              <a:cxnLst/>
              <a:rect l="l" t="t" r="r" b="b"/>
              <a:pathLst>
                <a:path w="900" h="776" extrusionOk="0">
                  <a:moveTo>
                    <a:pt x="502" y="1"/>
                  </a:moveTo>
                  <a:cubicBezTo>
                    <a:pt x="482" y="1"/>
                    <a:pt x="419" y="1"/>
                    <a:pt x="398" y="43"/>
                  </a:cubicBezTo>
                  <a:cubicBezTo>
                    <a:pt x="293" y="64"/>
                    <a:pt x="189" y="64"/>
                    <a:pt x="105" y="168"/>
                  </a:cubicBezTo>
                  <a:cubicBezTo>
                    <a:pt x="63" y="252"/>
                    <a:pt x="0" y="315"/>
                    <a:pt x="0" y="419"/>
                  </a:cubicBezTo>
                  <a:cubicBezTo>
                    <a:pt x="0" y="482"/>
                    <a:pt x="21" y="566"/>
                    <a:pt x="63" y="608"/>
                  </a:cubicBezTo>
                  <a:cubicBezTo>
                    <a:pt x="105" y="691"/>
                    <a:pt x="189" y="733"/>
                    <a:pt x="293" y="775"/>
                  </a:cubicBezTo>
                  <a:lnTo>
                    <a:pt x="523" y="775"/>
                  </a:lnTo>
                  <a:cubicBezTo>
                    <a:pt x="628" y="775"/>
                    <a:pt x="712" y="712"/>
                    <a:pt x="795" y="629"/>
                  </a:cubicBezTo>
                  <a:cubicBezTo>
                    <a:pt x="879" y="566"/>
                    <a:pt x="900" y="482"/>
                    <a:pt x="900" y="377"/>
                  </a:cubicBezTo>
                  <a:cubicBezTo>
                    <a:pt x="900" y="273"/>
                    <a:pt x="837" y="168"/>
                    <a:pt x="774" y="105"/>
                  </a:cubicBezTo>
                  <a:cubicBezTo>
                    <a:pt x="712" y="64"/>
                    <a:pt x="586" y="1"/>
                    <a:pt x="5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166700" y="6413200"/>
              <a:ext cx="19050" cy="14200"/>
            </a:xfrm>
            <a:custGeom>
              <a:avLst/>
              <a:gdLst/>
              <a:ahLst/>
              <a:cxnLst/>
              <a:rect l="l" t="t" r="r" b="b"/>
              <a:pathLst>
                <a:path w="762" h="568" extrusionOk="0">
                  <a:moveTo>
                    <a:pt x="396" y="0"/>
                  </a:moveTo>
                  <a:cubicBezTo>
                    <a:pt x="383" y="0"/>
                    <a:pt x="370" y="1"/>
                    <a:pt x="356" y="2"/>
                  </a:cubicBezTo>
                  <a:cubicBezTo>
                    <a:pt x="7" y="23"/>
                    <a:pt x="1" y="568"/>
                    <a:pt x="377" y="568"/>
                  </a:cubicBezTo>
                  <a:cubicBezTo>
                    <a:pt x="384" y="568"/>
                    <a:pt x="391" y="568"/>
                    <a:pt x="398" y="567"/>
                  </a:cubicBezTo>
                  <a:cubicBezTo>
                    <a:pt x="762" y="547"/>
                    <a:pt x="755" y="0"/>
                    <a:pt x="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314200" y="6411150"/>
              <a:ext cx="19925" cy="22000"/>
            </a:xfrm>
            <a:custGeom>
              <a:avLst/>
              <a:gdLst/>
              <a:ahLst/>
              <a:cxnLst/>
              <a:rect l="l" t="t" r="r" b="b"/>
              <a:pathLst>
                <a:path w="797" h="880" extrusionOk="0">
                  <a:moveTo>
                    <a:pt x="378" y="1"/>
                  </a:moveTo>
                  <a:cubicBezTo>
                    <a:pt x="273" y="1"/>
                    <a:pt x="189" y="43"/>
                    <a:pt x="147" y="105"/>
                  </a:cubicBezTo>
                  <a:cubicBezTo>
                    <a:pt x="1" y="210"/>
                    <a:pt x="22" y="398"/>
                    <a:pt x="22" y="524"/>
                  </a:cubicBezTo>
                  <a:cubicBezTo>
                    <a:pt x="22" y="733"/>
                    <a:pt x="210" y="880"/>
                    <a:pt x="419" y="880"/>
                  </a:cubicBezTo>
                  <a:cubicBezTo>
                    <a:pt x="608" y="880"/>
                    <a:pt x="796" y="712"/>
                    <a:pt x="796" y="503"/>
                  </a:cubicBezTo>
                  <a:cubicBezTo>
                    <a:pt x="775" y="356"/>
                    <a:pt x="775" y="189"/>
                    <a:pt x="629" y="105"/>
                  </a:cubicBezTo>
                  <a:cubicBezTo>
                    <a:pt x="545" y="43"/>
                    <a:pt x="482" y="1"/>
                    <a:pt x="3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1671850" y="5706975"/>
              <a:ext cx="1011175" cy="643225"/>
            </a:xfrm>
            <a:custGeom>
              <a:avLst/>
              <a:gdLst/>
              <a:ahLst/>
              <a:cxnLst/>
              <a:rect l="l" t="t" r="r" b="b"/>
              <a:pathLst>
                <a:path w="40447" h="25729" extrusionOk="0">
                  <a:moveTo>
                    <a:pt x="15494" y="1"/>
                  </a:moveTo>
                  <a:cubicBezTo>
                    <a:pt x="14762" y="1"/>
                    <a:pt x="14066" y="112"/>
                    <a:pt x="13517" y="318"/>
                  </a:cubicBezTo>
                  <a:cubicBezTo>
                    <a:pt x="12074" y="841"/>
                    <a:pt x="10358" y="2013"/>
                    <a:pt x="10525" y="3603"/>
                  </a:cubicBezTo>
                  <a:cubicBezTo>
                    <a:pt x="10504" y="3687"/>
                    <a:pt x="10881" y="4210"/>
                    <a:pt x="10839" y="4315"/>
                  </a:cubicBezTo>
                  <a:cubicBezTo>
                    <a:pt x="10827" y="4316"/>
                    <a:pt x="10814" y="4316"/>
                    <a:pt x="10802" y="4316"/>
                  </a:cubicBezTo>
                  <a:cubicBezTo>
                    <a:pt x="10415" y="4316"/>
                    <a:pt x="10325" y="3770"/>
                    <a:pt x="10030" y="3770"/>
                  </a:cubicBezTo>
                  <a:cubicBezTo>
                    <a:pt x="9984" y="3770"/>
                    <a:pt x="9934" y="3783"/>
                    <a:pt x="9877" y="3813"/>
                  </a:cubicBezTo>
                  <a:cubicBezTo>
                    <a:pt x="9730" y="3624"/>
                    <a:pt x="9521" y="3478"/>
                    <a:pt x="9249" y="3352"/>
                  </a:cubicBezTo>
                  <a:cubicBezTo>
                    <a:pt x="8988" y="3213"/>
                    <a:pt x="8710" y="3150"/>
                    <a:pt x="8425" y="3150"/>
                  </a:cubicBezTo>
                  <a:cubicBezTo>
                    <a:pt x="7087" y="3150"/>
                    <a:pt x="5615" y="4538"/>
                    <a:pt x="5253" y="5884"/>
                  </a:cubicBezTo>
                  <a:cubicBezTo>
                    <a:pt x="5064" y="6554"/>
                    <a:pt x="5190" y="7181"/>
                    <a:pt x="5566" y="7704"/>
                  </a:cubicBezTo>
                  <a:cubicBezTo>
                    <a:pt x="5504" y="7788"/>
                    <a:pt x="5504" y="8688"/>
                    <a:pt x="5462" y="8751"/>
                  </a:cubicBezTo>
                  <a:cubicBezTo>
                    <a:pt x="3683" y="9420"/>
                    <a:pt x="2051" y="9985"/>
                    <a:pt x="2574" y="11973"/>
                  </a:cubicBezTo>
                  <a:cubicBezTo>
                    <a:pt x="2784" y="12768"/>
                    <a:pt x="3202" y="13396"/>
                    <a:pt x="3767" y="13919"/>
                  </a:cubicBezTo>
                  <a:cubicBezTo>
                    <a:pt x="3662" y="14274"/>
                    <a:pt x="3579" y="14672"/>
                    <a:pt x="3516" y="15028"/>
                  </a:cubicBezTo>
                  <a:lnTo>
                    <a:pt x="3516" y="15132"/>
                  </a:lnTo>
                  <a:cubicBezTo>
                    <a:pt x="1" y="15739"/>
                    <a:pt x="900" y="17706"/>
                    <a:pt x="1884" y="19631"/>
                  </a:cubicBezTo>
                  <a:cubicBezTo>
                    <a:pt x="2051" y="20008"/>
                    <a:pt x="1089" y="21786"/>
                    <a:pt x="1424" y="21995"/>
                  </a:cubicBezTo>
                  <a:cubicBezTo>
                    <a:pt x="1591" y="22602"/>
                    <a:pt x="3516" y="23355"/>
                    <a:pt x="3913" y="23857"/>
                  </a:cubicBezTo>
                  <a:cubicBezTo>
                    <a:pt x="4297" y="24337"/>
                    <a:pt x="4822" y="24553"/>
                    <a:pt x="5391" y="24553"/>
                  </a:cubicBezTo>
                  <a:cubicBezTo>
                    <a:pt x="5442" y="24553"/>
                    <a:pt x="5494" y="24551"/>
                    <a:pt x="5546" y="24548"/>
                  </a:cubicBezTo>
                  <a:cubicBezTo>
                    <a:pt x="5727" y="24401"/>
                    <a:pt x="5798" y="24243"/>
                    <a:pt x="5965" y="24243"/>
                  </a:cubicBezTo>
                  <a:cubicBezTo>
                    <a:pt x="6202" y="24243"/>
                    <a:pt x="6632" y="24561"/>
                    <a:pt x="7847" y="25678"/>
                  </a:cubicBezTo>
                  <a:cubicBezTo>
                    <a:pt x="7884" y="25715"/>
                    <a:pt x="7930" y="25728"/>
                    <a:pt x="7981" y="25728"/>
                  </a:cubicBezTo>
                  <a:cubicBezTo>
                    <a:pt x="8103" y="25728"/>
                    <a:pt x="8252" y="25651"/>
                    <a:pt x="8370" y="25636"/>
                  </a:cubicBezTo>
                  <a:cubicBezTo>
                    <a:pt x="8391" y="25552"/>
                    <a:pt x="8412" y="25489"/>
                    <a:pt x="8412" y="25427"/>
                  </a:cubicBezTo>
                  <a:cubicBezTo>
                    <a:pt x="8600" y="24820"/>
                    <a:pt x="8370" y="23460"/>
                    <a:pt x="8684" y="22874"/>
                  </a:cubicBezTo>
                  <a:cubicBezTo>
                    <a:pt x="8831" y="22623"/>
                    <a:pt x="8935" y="22456"/>
                    <a:pt x="9123" y="22225"/>
                  </a:cubicBezTo>
                  <a:cubicBezTo>
                    <a:pt x="9103" y="22142"/>
                    <a:pt x="9165" y="22079"/>
                    <a:pt x="9312" y="22016"/>
                  </a:cubicBezTo>
                  <a:cubicBezTo>
                    <a:pt x="9333" y="21995"/>
                    <a:pt x="9354" y="21974"/>
                    <a:pt x="9375" y="21974"/>
                  </a:cubicBezTo>
                  <a:cubicBezTo>
                    <a:pt x="9396" y="21947"/>
                    <a:pt x="9426" y="21936"/>
                    <a:pt x="9462" y="21936"/>
                  </a:cubicBezTo>
                  <a:cubicBezTo>
                    <a:pt x="9655" y="21936"/>
                    <a:pt x="10028" y="22259"/>
                    <a:pt x="10218" y="22259"/>
                  </a:cubicBezTo>
                  <a:cubicBezTo>
                    <a:pt x="10239" y="22259"/>
                    <a:pt x="10258" y="22255"/>
                    <a:pt x="10274" y="22246"/>
                  </a:cubicBezTo>
                  <a:cubicBezTo>
                    <a:pt x="10389" y="22189"/>
                    <a:pt x="10511" y="22157"/>
                    <a:pt x="10631" y="22157"/>
                  </a:cubicBezTo>
                  <a:cubicBezTo>
                    <a:pt x="10730" y="22157"/>
                    <a:pt x="10829" y="22178"/>
                    <a:pt x="10923" y="22225"/>
                  </a:cubicBezTo>
                  <a:cubicBezTo>
                    <a:pt x="10923" y="22204"/>
                    <a:pt x="10923" y="22163"/>
                    <a:pt x="10944" y="22163"/>
                  </a:cubicBezTo>
                  <a:cubicBezTo>
                    <a:pt x="11111" y="22204"/>
                    <a:pt x="11300" y="22225"/>
                    <a:pt x="11425" y="22225"/>
                  </a:cubicBezTo>
                  <a:cubicBezTo>
                    <a:pt x="11497" y="22231"/>
                    <a:pt x="11566" y="22233"/>
                    <a:pt x="11633" y="22233"/>
                  </a:cubicBezTo>
                  <a:cubicBezTo>
                    <a:pt x="12620" y="22233"/>
                    <a:pt x="12963" y="21669"/>
                    <a:pt x="13748" y="21179"/>
                  </a:cubicBezTo>
                  <a:cubicBezTo>
                    <a:pt x="13762" y="21181"/>
                    <a:pt x="13780" y="21182"/>
                    <a:pt x="13803" y="21182"/>
                  </a:cubicBezTo>
                  <a:cubicBezTo>
                    <a:pt x="14071" y="21182"/>
                    <a:pt x="14869" y="21071"/>
                    <a:pt x="15024" y="21033"/>
                  </a:cubicBezTo>
                  <a:cubicBezTo>
                    <a:pt x="15924" y="20740"/>
                    <a:pt x="16028" y="19819"/>
                    <a:pt x="16593" y="19108"/>
                  </a:cubicBezTo>
                  <a:cubicBezTo>
                    <a:pt x="16991" y="19254"/>
                    <a:pt x="17911" y="19463"/>
                    <a:pt x="18330" y="19484"/>
                  </a:cubicBezTo>
                  <a:cubicBezTo>
                    <a:pt x="18337" y="19485"/>
                    <a:pt x="18344" y="19485"/>
                    <a:pt x="18351" y="19485"/>
                  </a:cubicBezTo>
                  <a:cubicBezTo>
                    <a:pt x="18892" y="19485"/>
                    <a:pt x="19613" y="18688"/>
                    <a:pt x="20150" y="18564"/>
                  </a:cubicBezTo>
                  <a:cubicBezTo>
                    <a:pt x="20212" y="18547"/>
                    <a:pt x="20272" y="18539"/>
                    <a:pt x="20331" y="18539"/>
                  </a:cubicBezTo>
                  <a:cubicBezTo>
                    <a:pt x="20774" y="18539"/>
                    <a:pt x="21119" y="18971"/>
                    <a:pt x="21424" y="18971"/>
                  </a:cubicBezTo>
                  <a:cubicBezTo>
                    <a:pt x="21526" y="18971"/>
                    <a:pt x="21624" y="18923"/>
                    <a:pt x="21719" y="18794"/>
                  </a:cubicBezTo>
                  <a:cubicBezTo>
                    <a:pt x="22138" y="19463"/>
                    <a:pt x="22745" y="19840"/>
                    <a:pt x="23707" y="19882"/>
                  </a:cubicBezTo>
                  <a:cubicBezTo>
                    <a:pt x="23720" y="19882"/>
                    <a:pt x="23733" y="19882"/>
                    <a:pt x="23746" y="19882"/>
                  </a:cubicBezTo>
                  <a:cubicBezTo>
                    <a:pt x="24735" y="19882"/>
                    <a:pt x="25641" y="19098"/>
                    <a:pt x="26302" y="18334"/>
                  </a:cubicBezTo>
                  <a:cubicBezTo>
                    <a:pt x="26490" y="18438"/>
                    <a:pt x="26720" y="18522"/>
                    <a:pt x="26950" y="18564"/>
                  </a:cubicBezTo>
                  <a:cubicBezTo>
                    <a:pt x="27224" y="18628"/>
                    <a:pt x="27488" y="18659"/>
                    <a:pt x="27742" y="18659"/>
                  </a:cubicBezTo>
                  <a:cubicBezTo>
                    <a:pt x="28556" y="18659"/>
                    <a:pt x="29264" y="18347"/>
                    <a:pt x="29838" y="17852"/>
                  </a:cubicBezTo>
                  <a:cubicBezTo>
                    <a:pt x="30101" y="18060"/>
                    <a:pt x="30391" y="18158"/>
                    <a:pt x="30679" y="18158"/>
                  </a:cubicBezTo>
                  <a:cubicBezTo>
                    <a:pt x="30826" y="18158"/>
                    <a:pt x="30973" y="18132"/>
                    <a:pt x="31114" y="18083"/>
                  </a:cubicBezTo>
                  <a:cubicBezTo>
                    <a:pt x="31219" y="18271"/>
                    <a:pt x="31323" y="18438"/>
                    <a:pt x="31512" y="18564"/>
                  </a:cubicBezTo>
                  <a:cubicBezTo>
                    <a:pt x="32132" y="19091"/>
                    <a:pt x="32799" y="19308"/>
                    <a:pt x="33538" y="19308"/>
                  </a:cubicBezTo>
                  <a:cubicBezTo>
                    <a:pt x="33795" y="19308"/>
                    <a:pt x="34061" y="19282"/>
                    <a:pt x="34336" y="19233"/>
                  </a:cubicBezTo>
                  <a:cubicBezTo>
                    <a:pt x="34420" y="19212"/>
                    <a:pt x="34483" y="19212"/>
                    <a:pt x="34567" y="19191"/>
                  </a:cubicBezTo>
                  <a:cubicBezTo>
                    <a:pt x="34588" y="19296"/>
                    <a:pt x="34567" y="19380"/>
                    <a:pt x="34588" y="19422"/>
                  </a:cubicBezTo>
                  <a:cubicBezTo>
                    <a:pt x="34671" y="19735"/>
                    <a:pt x="35613" y="20238"/>
                    <a:pt x="35801" y="21535"/>
                  </a:cubicBezTo>
                  <a:cubicBezTo>
                    <a:pt x="35801" y="21535"/>
                    <a:pt x="38417" y="21263"/>
                    <a:pt x="39044" y="20154"/>
                  </a:cubicBezTo>
                  <a:cubicBezTo>
                    <a:pt x="39505" y="19338"/>
                    <a:pt x="38312" y="18752"/>
                    <a:pt x="37873" y="18145"/>
                  </a:cubicBezTo>
                  <a:cubicBezTo>
                    <a:pt x="38751" y="17748"/>
                    <a:pt x="40425" y="16555"/>
                    <a:pt x="39714" y="15634"/>
                  </a:cubicBezTo>
                  <a:cubicBezTo>
                    <a:pt x="39651" y="15509"/>
                    <a:pt x="39567" y="15404"/>
                    <a:pt x="39463" y="15300"/>
                  </a:cubicBezTo>
                  <a:cubicBezTo>
                    <a:pt x="39379" y="15132"/>
                    <a:pt x="38877" y="14651"/>
                    <a:pt x="38521" y="14128"/>
                  </a:cubicBezTo>
                  <a:cubicBezTo>
                    <a:pt x="38919" y="13877"/>
                    <a:pt x="39484" y="13751"/>
                    <a:pt x="39651" y="13312"/>
                  </a:cubicBezTo>
                  <a:cubicBezTo>
                    <a:pt x="40028" y="12287"/>
                    <a:pt x="40446" y="11471"/>
                    <a:pt x="39567" y="10613"/>
                  </a:cubicBezTo>
                  <a:cubicBezTo>
                    <a:pt x="38781" y="9842"/>
                    <a:pt x="37871" y="8961"/>
                    <a:pt x="37008" y="8961"/>
                  </a:cubicBezTo>
                  <a:cubicBezTo>
                    <a:pt x="36746" y="8961"/>
                    <a:pt x="36489" y="9042"/>
                    <a:pt x="36240" y="9232"/>
                  </a:cubicBezTo>
                  <a:cubicBezTo>
                    <a:pt x="36128" y="9315"/>
                    <a:pt x="36017" y="9330"/>
                    <a:pt x="35912" y="9330"/>
                  </a:cubicBezTo>
                  <a:cubicBezTo>
                    <a:pt x="35851" y="9330"/>
                    <a:pt x="35792" y="9325"/>
                    <a:pt x="35735" y="9325"/>
                  </a:cubicBezTo>
                  <a:cubicBezTo>
                    <a:pt x="35615" y="9325"/>
                    <a:pt x="35503" y="9347"/>
                    <a:pt x="35404" y="9483"/>
                  </a:cubicBezTo>
                  <a:cubicBezTo>
                    <a:pt x="35376" y="9467"/>
                    <a:pt x="35349" y="9459"/>
                    <a:pt x="35323" y="9459"/>
                  </a:cubicBezTo>
                  <a:cubicBezTo>
                    <a:pt x="35045" y="9459"/>
                    <a:pt x="34850" y="10311"/>
                    <a:pt x="34546" y="10311"/>
                  </a:cubicBezTo>
                  <a:cubicBezTo>
                    <a:pt x="34512" y="10311"/>
                    <a:pt x="34477" y="10301"/>
                    <a:pt x="34441" y="10278"/>
                  </a:cubicBezTo>
                  <a:cubicBezTo>
                    <a:pt x="34964" y="9378"/>
                    <a:pt x="35592" y="8604"/>
                    <a:pt x="35948" y="7600"/>
                  </a:cubicBezTo>
                  <a:cubicBezTo>
                    <a:pt x="36324" y="6554"/>
                    <a:pt x="36261" y="5256"/>
                    <a:pt x="35780" y="4294"/>
                  </a:cubicBezTo>
                  <a:cubicBezTo>
                    <a:pt x="34978" y="2690"/>
                    <a:pt x="32849" y="1615"/>
                    <a:pt x="30984" y="1615"/>
                  </a:cubicBezTo>
                  <a:cubicBezTo>
                    <a:pt x="30416" y="1615"/>
                    <a:pt x="29872" y="1715"/>
                    <a:pt x="29398" y="1929"/>
                  </a:cubicBezTo>
                  <a:cubicBezTo>
                    <a:pt x="29043" y="2097"/>
                    <a:pt x="27955" y="2725"/>
                    <a:pt x="27662" y="2955"/>
                  </a:cubicBezTo>
                  <a:cubicBezTo>
                    <a:pt x="26541" y="1587"/>
                    <a:pt x="25208" y="522"/>
                    <a:pt x="23767" y="522"/>
                  </a:cubicBezTo>
                  <a:cubicBezTo>
                    <a:pt x="23137" y="522"/>
                    <a:pt x="22486" y="726"/>
                    <a:pt x="21824" y="1197"/>
                  </a:cubicBezTo>
                  <a:cubicBezTo>
                    <a:pt x="21800" y="1196"/>
                    <a:pt x="21776" y="1196"/>
                    <a:pt x="21752" y="1196"/>
                  </a:cubicBezTo>
                  <a:cubicBezTo>
                    <a:pt x="21206" y="1196"/>
                    <a:pt x="20610" y="1416"/>
                    <a:pt x="20129" y="1637"/>
                  </a:cubicBezTo>
                  <a:cubicBezTo>
                    <a:pt x="19774" y="1804"/>
                    <a:pt x="20255" y="2976"/>
                    <a:pt x="19983" y="3269"/>
                  </a:cubicBezTo>
                  <a:cubicBezTo>
                    <a:pt x="19983" y="2746"/>
                    <a:pt x="19899" y="2243"/>
                    <a:pt x="19690" y="1846"/>
                  </a:cubicBezTo>
                  <a:cubicBezTo>
                    <a:pt x="18952" y="558"/>
                    <a:pt x="17134" y="1"/>
                    <a:pt x="154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006625" y="6346825"/>
              <a:ext cx="35600" cy="47325"/>
            </a:xfrm>
            <a:custGeom>
              <a:avLst/>
              <a:gdLst/>
              <a:ahLst/>
              <a:cxnLst/>
              <a:rect l="l" t="t" r="r" b="b"/>
              <a:pathLst>
                <a:path w="1424" h="1893" extrusionOk="0">
                  <a:moveTo>
                    <a:pt x="823" y="1"/>
                  </a:moveTo>
                  <a:cubicBezTo>
                    <a:pt x="625" y="1"/>
                    <a:pt x="437" y="93"/>
                    <a:pt x="315" y="230"/>
                  </a:cubicBezTo>
                  <a:cubicBezTo>
                    <a:pt x="43" y="565"/>
                    <a:pt x="1" y="921"/>
                    <a:pt x="22" y="1318"/>
                  </a:cubicBezTo>
                  <a:cubicBezTo>
                    <a:pt x="41" y="1639"/>
                    <a:pt x="366" y="1892"/>
                    <a:pt x="676" y="1892"/>
                  </a:cubicBezTo>
                  <a:cubicBezTo>
                    <a:pt x="709" y="1892"/>
                    <a:pt x="742" y="1889"/>
                    <a:pt x="775" y="1883"/>
                  </a:cubicBezTo>
                  <a:cubicBezTo>
                    <a:pt x="1110" y="1841"/>
                    <a:pt x="1424" y="1465"/>
                    <a:pt x="1361" y="1130"/>
                  </a:cubicBezTo>
                  <a:cubicBezTo>
                    <a:pt x="1319" y="1088"/>
                    <a:pt x="1319" y="1004"/>
                    <a:pt x="1319" y="942"/>
                  </a:cubicBezTo>
                  <a:cubicBezTo>
                    <a:pt x="1403" y="816"/>
                    <a:pt x="1424" y="691"/>
                    <a:pt x="1424" y="523"/>
                  </a:cubicBezTo>
                  <a:cubicBezTo>
                    <a:pt x="1424" y="314"/>
                    <a:pt x="1256" y="105"/>
                    <a:pt x="1047" y="42"/>
                  </a:cubicBezTo>
                  <a:cubicBezTo>
                    <a:pt x="973" y="13"/>
                    <a:pt x="897" y="1"/>
                    <a:pt x="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2418825" y="6301575"/>
              <a:ext cx="34025" cy="50500"/>
            </a:xfrm>
            <a:custGeom>
              <a:avLst/>
              <a:gdLst/>
              <a:ahLst/>
              <a:cxnLst/>
              <a:rect l="l" t="t" r="r" b="b"/>
              <a:pathLst>
                <a:path w="1361" h="2020" extrusionOk="0">
                  <a:moveTo>
                    <a:pt x="683" y="0"/>
                  </a:moveTo>
                  <a:cubicBezTo>
                    <a:pt x="445" y="0"/>
                    <a:pt x="210" y="136"/>
                    <a:pt x="147" y="408"/>
                  </a:cubicBezTo>
                  <a:cubicBezTo>
                    <a:pt x="63" y="722"/>
                    <a:pt x="1" y="1036"/>
                    <a:pt x="1" y="1350"/>
                  </a:cubicBezTo>
                  <a:cubicBezTo>
                    <a:pt x="1" y="1705"/>
                    <a:pt x="315" y="2019"/>
                    <a:pt x="691" y="2019"/>
                  </a:cubicBezTo>
                  <a:cubicBezTo>
                    <a:pt x="1047" y="2019"/>
                    <a:pt x="1361" y="1705"/>
                    <a:pt x="1361" y="1350"/>
                  </a:cubicBezTo>
                  <a:cubicBezTo>
                    <a:pt x="1361" y="1036"/>
                    <a:pt x="1319" y="722"/>
                    <a:pt x="1235" y="408"/>
                  </a:cubicBezTo>
                  <a:cubicBezTo>
                    <a:pt x="1162" y="136"/>
                    <a:pt x="921" y="0"/>
                    <a:pt x="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1688075" y="5693675"/>
              <a:ext cx="1002275" cy="1756875"/>
            </a:xfrm>
            <a:custGeom>
              <a:avLst/>
              <a:gdLst/>
              <a:ahLst/>
              <a:cxnLst/>
              <a:rect l="l" t="t" r="r" b="b"/>
              <a:pathLst>
                <a:path w="40091" h="70275" extrusionOk="0">
                  <a:moveTo>
                    <a:pt x="18853" y="3466"/>
                  </a:moveTo>
                  <a:lnTo>
                    <a:pt x="18853" y="3466"/>
                  </a:lnTo>
                  <a:cubicBezTo>
                    <a:pt x="18957" y="3884"/>
                    <a:pt x="18978" y="4261"/>
                    <a:pt x="18769" y="4617"/>
                  </a:cubicBezTo>
                  <a:cubicBezTo>
                    <a:pt x="18735" y="4668"/>
                    <a:pt x="18590" y="4733"/>
                    <a:pt x="18492" y="4733"/>
                  </a:cubicBezTo>
                  <a:cubicBezTo>
                    <a:pt x="18470" y="4733"/>
                    <a:pt x="18450" y="4729"/>
                    <a:pt x="18434" y="4721"/>
                  </a:cubicBezTo>
                  <a:cubicBezTo>
                    <a:pt x="18350" y="4638"/>
                    <a:pt x="18392" y="4324"/>
                    <a:pt x="18413" y="4219"/>
                  </a:cubicBezTo>
                  <a:cubicBezTo>
                    <a:pt x="18497" y="3989"/>
                    <a:pt x="18643" y="3717"/>
                    <a:pt x="18853" y="3466"/>
                  </a:cubicBezTo>
                  <a:close/>
                  <a:moveTo>
                    <a:pt x="9604" y="4638"/>
                  </a:moveTo>
                  <a:lnTo>
                    <a:pt x="9604" y="4638"/>
                  </a:lnTo>
                  <a:cubicBezTo>
                    <a:pt x="9855" y="4826"/>
                    <a:pt x="10127" y="5035"/>
                    <a:pt x="10274" y="5265"/>
                  </a:cubicBezTo>
                  <a:cubicBezTo>
                    <a:pt x="10337" y="5349"/>
                    <a:pt x="10420" y="5475"/>
                    <a:pt x="10358" y="5558"/>
                  </a:cubicBezTo>
                  <a:cubicBezTo>
                    <a:pt x="10276" y="5646"/>
                    <a:pt x="10182" y="5684"/>
                    <a:pt x="10088" y="5684"/>
                  </a:cubicBezTo>
                  <a:cubicBezTo>
                    <a:pt x="9891" y="5684"/>
                    <a:pt x="9696" y="5519"/>
                    <a:pt x="9625" y="5307"/>
                  </a:cubicBezTo>
                  <a:cubicBezTo>
                    <a:pt x="9542" y="5098"/>
                    <a:pt x="9542" y="4868"/>
                    <a:pt x="9604" y="4638"/>
                  </a:cubicBezTo>
                  <a:close/>
                  <a:moveTo>
                    <a:pt x="27013" y="3926"/>
                  </a:moveTo>
                  <a:cubicBezTo>
                    <a:pt x="27306" y="4324"/>
                    <a:pt x="27536" y="4742"/>
                    <a:pt x="27682" y="5265"/>
                  </a:cubicBezTo>
                  <a:cubicBezTo>
                    <a:pt x="27850" y="5726"/>
                    <a:pt x="27913" y="6332"/>
                    <a:pt x="27682" y="6835"/>
                  </a:cubicBezTo>
                  <a:cubicBezTo>
                    <a:pt x="27620" y="7044"/>
                    <a:pt x="27452" y="7232"/>
                    <a:pt x="27243" y="7295"/>
                  </a:cubicBezTo>
                  <a:cubicBezTo>
                    <a:pt x="27215" y="7306"/>
                    <a:pt x="27186" y="7311"/>
                    <a:pt x="27156" y="7311"/>
                  </a:cubicBezTo>
                  <a:cubicBezTo>
                    <a:pt x="26904" y="7311"/>
                    <a:pt x="26627" y="6940"/>
                    <a:pt x="26552" y="6772"/>
                  </a:cubicBezTo>
                  <a:cubicBezTo>
                    <a:pt x="26029" y="5893"/>
                    <a:pt x="26364" y="4742"/>
                    <a:pt x="26971" y="4010"/>
                  </a:cubicBezTo>
                  <a:cubicBezTo>
                    <a:pt x="26992" y="3989"/>
                    <a:pt x="27013" y="3947"/>
                    <a:pt x="27013" y="3926"/>
                  </a:cubicBezTo>
                  <a:close/>
                  <a:moveTo>
                    <a:pt x="30005" y="15099"/>
                  </a:moveTo>
                  <a:cubicBezTo>
                    <a:pt x="30047" y="15099"/>
                    <a:pt x="29963" y="15622"/>
                    <a:pt x="29963" y="15664"/>
                  </a:cubicBezTo>
                  <a:cubicBezTo>
                    <a:pt x="29900" y="15978"/>
                    <a:pt x="29796" y="16271"/>
                    <a:pt x="29628" y="16564"/>
                  </a:cubicBezTo>
                  <a:cubicBezTo>
                    <a:pt x="29586" y="16187"/>
                    <a:pt x="29586" y="15832"/>
                    <a:pt x="29754" y="15518"/>
                  </a:cubicBezTo>
                  <a:cubicBezTo>
                    <a:pt x="29837" y="15371"/>
                    <a:pt x="29858" y="15099"/>
                    <a:pt x="30005" y="15099"/>
                  </a:cubicBezTo>
                  <a:close/>
                  <a:moveTo>
                    <a:pt x="25088" y="14555"/>
                  </a:moveTo>
                  <a:cubicBezTo>
                    <a:pt x="25423" y="14827"/>
                    <a:pt x="25506" y="15560"/>
                    <a:pt x="25527" y="15957"/>
                  </a:cubicBezTo>
                  <a:cubicBezTo>
                    <a:pt x="25548" y="16355"/>
                    <a:pt x="25548" y="16690"/>
                    <a:pt x="25506" y="17003"/>
                  </a:cubicBezTo>
                  <a:cubicBezTo>
                    <a:pt x="25234" y="16355"/>
                    <a:pt x="25109" y="15622"/>
                    <a:pt x="25088" y="15120"/>
                  </a:cubicBezTo>
                  <a:lnTo>
                    <a:pt x="25088" y="14660"/>
                  </a:lnTo>
                  <a:lnTo>
                    <a:pt x="25088" y="14555"/>
                  </a:lnTo>
                  <a:close/>
                  <a:moveTo>
                    <a:pt x="19792" y="16219"/>
                  </a:moveTo>
                  <a:cubicBezTo>
                    <a:pt x="19843" y="16219"/>
                    <a:pt x="19906" y="16236"/>
                    <a:pt x="19982" y="16271"/>
                  </a:cubicBezTo>
                  <a:cubicBezTo>
                    <a:pt x="20401" y="16480"/>
                    <a:pt x="20652" y="16899"/>
                    <a:pt x="20443" y="17338"/>
                  </a:cubicBezTo>
                  <a:cubicBezTo>
                    <a:pt x="20317" y="17610"/>
                    <a:pt x="20129" y="17840"/>
                    <a:pt x="19920" y="18071"/>
                  </a:cubicBezTo>
                  <a:cubicBezTo>
                    <a:pt x="19794" y="17799"/>
                    <a:pt x="19710" y="17485"/>
                    <a:pt x="19669" y="17192"/>
                  </a:cubicBezTo>
                  <a:cubicBezTo>
                    <a:pt x="19606" y="16982"/>
                    <a:pt x="19606" y="16773"/>
                    <a:pt x="19606" y="16543"/>
                  </a:cubicBezTo>
                  <a:cubicBezTo>
                    <a:pt x="19606" y="16332"/>
                    <a:pt x="19660" y="16219"/>
                    <a:pt x="19792" y="16219"/>
                  </a:cubicBezTo>
                  <a:close/>
                  <a:moveTo>
                    <a:pt x="12576" y="18656"/>
                  </a:moveTo>
                  <a:cubicBezTo>
                    <a:pt x="12596" y="18656"/>
                    <a:pt x="12638" y="18656"/>
                    <a:pt x="12659" y="18677"/>
                  </a:cubicBezTo>
                  <a:cubicBezTo>
                    <a:pt x="12973" y="18803"/>
                    <a:pt x="13224" y="19368"/>
                    <a:pt x="13266" y="19661"/>
                  </a:cubicBezTo>
                  <a:cubicBezTo>
                    <a:pt x="13287" y="19954"/>
                    <a:pt x="13099" y="20288"/>
                    <a:pt x="12952" y="20519"/>
                  </a:cubicBezTo>
                  <a:lnTo>
                    <a:pt x="12910" y="20560"/>
                  </a:lnTo>
                  <a:lnTo>
                    <a:pt x="12868" y="20519"/>
                  </a:lnTo>
                  <a:cubicBezTo>
                    <a:pt x="12638" y="20247"/>
                    <a:pt x="12450" y="19849"/>
                    <a:pt x="12387" y="19431"/>
                  </a:cubicBezTo>
                  <a:cubicBezTo>
                    <a:pt x="12387" y="19431"/>
                    <a:pt x="12324" y="18887"/>
                    <a:pt x="12450" y="18698"/>
                  </a:cubicBezTo>
                  <a:cubicBezTo>
                    <a:pt x="12471" y="18677"/>
                    <a:pt x="12534" y="18656"/>
                    <a:pt x="12576" y="18656"/>
                  </a:cubicBezTo>
                  <a:close/>
                  <a:moveTo>
                    <a:pt x="37454" y="21502"/>
                  </a:moveTo>
                  <a:cubicBezTo>
                    <a:pt x="37893" y="21565"/>
                    <a:pt x="38123" y="21983"/>
                    <a:pt x="38332" y="22360"/>
                  </a:cubicBezTo>
                  <a:cubicBezTo>
                    <a:pt x="38542" y="22862"/>
                    <a:pt x="38625" y="23385"/>
                    <a:pt x="38542" y="23804"/>
                  </a:cubicBezTo>
                  <a:cubicBezTo>
                    <a:pt x="38458" y="24222"/>
                    <a:pt x="38102" y="24515"/>
                    <a:pt x="37788" y="24766"/>
                  </a:cubicBezTo>
                  <a:cubicBezTo>
                    <a:pt x="37747" y="24829"/>
                    <a:pt x="37684" y="24871"/>
                    <a:pt x="37642" y="24913"/>
                  </a:cubicBezTo>
                  <a:cubicBezTo>
                    <a:pt x="37265" y="25247"/>
                    <a:pt x="36805" y="25540"/>
                    <a:pt x="36219" y="25791"/>
                  </a:cubicBezTo>
                  <a:cubicBezTo>
                    <a:pt x="36198" y="25791"/>
                    <a:pt x="36177" y="25812"/>
                    <a:pt x="36177" y="25812"/>
                  </a:cubicBezTo>
                  <a:lnTo>
                    <a:pt x="36094" y="25854"/>
                  </a:lnTo>
                  <a:lnTo>
                    <a:pt x="36094" y="25770"/>
                  </a:lnTo>
                  <a:cubicBezTo>
                    <a:pt x="36094" y="25017"/>
                    <a:pt x="36031" y="24285"/>
                    <a:pt x="35968" y="23406"/>
                  </a:cubicBezTo>
                  <a:cubicBezTo>
                    <a:pt x="35926" y="23092"/>
                    <a:pt x="35905" y="22841"/>
                    <a:pt x="35843" y="22569"/>
                  </a:cubicBezTo>
                  <a:lnTo>
                    <a:pt x="35843" y="22548"/>
                  </a:lnTo>
                  <a:lnTo>
                    <a:pt x="35884" y="22527"/>
                  </a:lnTo>
                  <a:lnTo>
                    <a:pt x="35968" y="22444"/>
                  </a:lnTo>
                  <a:cubicBezTo>
                    <a:pt x="36135" y="22234"/>
                    <a:pt x="36324" y="22025"/>
                    <a:pt x="36512" y="21879"/>
                  </a:cubicBezTo>
                  <a:cubicBezTo>
                    <a:pt x="36680" y="21690"/>
                    <a:pt x="37035" y="21502"/>
                    <a:pt x="37349" y="21502"/>
                  </a:cubicBezTo>
                  <a:close/>
                  <a:moveTo>
                    <a:pt x="14597" y="795"/>
                  </a:moveTo>
                  <a:cubicBezTo>
                    <a:pt x="14861" y="795"/>
                    <a:pt x="15129" y="820"/>
                    <a:pt x="15400" y="871"/>
                  </a:cubicBezTo>
                  <a:cubicBezTo>
                    <a:pt x="16384" y="1081"/>
                    <a:pt x="17430" y="1708"/>
                    <a:pt x="18162" y="2420"/>
                  </a:cubicBezTo>
                  <a:cubicBezTo>
                    <a:pt x="18267" y="2482"/>
                    <a:pt x="18350" y="2587"/>
                    <a:pt x="18434" y="2734"/>
                  </a:cubicBezTo>
                  <a:cubicBezTo>
                    <a:pt x="17932" y="3466"/>
                    <a:pt x="17074" y="4407"/>
                    <a:pt x="17785" y="5286"/>
                  </a:cubicBezTo>
                  <a:cubicBezTo>
                    <a:pt x="17948" y="5502"/>
                    <a:pt x="18188" y="5596"/>
                    <a:pt x="18440" y="5596"/>
                  </a:cubicBezTo>
                  <a:cubicBezTo>
                    <a:pt x="18578" y="5596"/>
                    <a:pt x="18719" y="5568"/>
                    <a:pt x="18853" y="5516"/>
                  </a:cubicBezTo>
                  <a:cubicBezTo>
                    <a:pt x="19250" y="5391"/>
                    <a:pt x="19418" y="5056"/>
                    <a:pt x="19564" y="4721"/>
                  </a:cubicBezTo>
                  <a:cubicBezTo>
                    <a:pt x="19773" y="4156"/>
                    <a:pt x="19669" y="3487"/>
                    <a:pt x="19397" y="2901"/>
                  </a:cubicBezTo>
                  <a:cubicBezTo>
                    <a:pt x="19418" y="2880"/>
                    <a:pt x="19459" y="2880"/>
                    <a:pt x="19459" y="2859"/>
                  </a:cubicBezTo>
                  <a:cubicBezTo>
                    <a:pt x="20296" y="2148"/>
                    <a:pt x="21259" y="1687"/>
                    <a:pt x="22326" y="1583"/>
                  </a:cubicBezTo>
                  <a:cubicBezTo>
                    <a:pt x="22453" y="1567"/>
                    <a:pt x="22579" y="1560"/>
                    <a:pt x="22704" y="1560"/>
                  </a:cubicBezTo>
                  <a:cubicBezTo>
                    <a:pt x="23771" y="1560"/>
                    <a:pt x="24752" y="2092"/>
                    <a:pt x="25632" y="2692"/>
                  </a:cubicBezTo>
                  <a:cubicBezTo>
                    <a:pt x="25883" y="2880"/>
                    <a:pt x="26155" y="3089"/>
                    <a:pt x="26385" y="3298"/>
                  </a:cubicBezTo>
                  <a:cubicBezTo>
                    <a:pt x="26280" y="3424"/>
                    <a:pt x="26176" y="3529"/>
                    <a:pt x="26071" y="3675"/>
                  </a:cubicBezTo>
                  <a:cubicBezTo>
                    <a:pt x="25464" y="4470"/>
                    <a:pt x="25234" y="5495"/>
                    <a:pt x="25423" y="6500"/>
                  </a:cubicBezTo>
                  <a:cubicBezTo>
                    <a:pt x="25547" y="7262"/>
                    <a:pt x="26256" y="8234"/>
                    <a:pt x="27106" y="8234"/>
                  </a:cubicBezTo>
                  <a:cubicBezTo>
                    <a:pt x="27260" y="8234"/>
                    <a:pt x="27418" y="8202"/>
                    <a:pt x="27578" y="8132"/>
                  </a:cubicBezTo>
                  <a:cubicBezTo>
                    <a:pt x="28582" y="7713"/>
                    <a:pt x="28791" y="6542"/>
                    <a:pt x="28624" y="5579"/>
                  </a:cubicBezTo>
                  <a:cubicBezTo>
                    <a:pt x="28498" y="4784"/>
                    <a:pt x="28164" y="4010"/>
                    <a:pt x="27661" y="3361"/>
                  </a:cubicBezTo>
                  <a:cubicBezTo>
                    <a:pt x="28310" y="2901"/>
                    <a:pt x="29105" y="2629"/>
                    <a:pt x="29837" y="2545"/>
                  </a:cubicBezTo>
                  <a:cubicBezTo>
                    <a:pt x="29935" y="2535"/>
                    <a:pt x="30032" y="2530"/>
                    <a:pt x="30131" y="2530"/>
                  </a:cubicBezTo>
                  <a:cubicBezTo>
                    <a:pt x="31197" y="2530"/>
                    <a:pt x="32316" y="3128"/>
                    <a:pt x="33102" y="3780"/>
                  </a:cubicBezTo>
                  <a:cubicBezTo>
                    <a:pt x="33625" y="4219"/>
                    <a:pt x="34043" y="4763"/>
                    <a:pt x="34357" y="5370"/>
                  </a:cubicBezTo>
                  <a:cubicBezTo>
                    <a:pt x="34671" y="5935"/>
                    <a:pt x="34775" y="6709"/>
                    <a:pt x="34880" y="7358"/>
                  </a:cubicBezTo>
                  <a:cubicBezTo>
                    <a:pt x="34943" y="7692"/>
                    <a:pt x="34985" y="8006"/>
                    <a:pt x="34985" y="8341"/>
                  </a:cubicBezTo>
                  <a:cubicBezTo>
                    <a:pt x="34985" y="8550"/>
                    <a:pt x="34943" y="8760"/>
                    <a:pt x="34859" y="9011"/>
                  </a:cubicBezTo>
                  <a:cubicBezTo>
                    <a:pt x="34148" y="9157"/>
                    <a:pt x="33415" y="9638"/>
                    <a:pt x="33415" y="10412"/>
                  </a:cubicBezTo>
                  <a:cubicBezTo>
                    <a:pt x="33415" y="10831"/>
                    <a:pt x="33729" y="11103"/>
                    <a:pt x="34127" y="11145"/>
                  </a:cubicBezTo>
                  <a:cubicBezTo>
                    <a:pt x="34151" y="11148"/>
                    <a:pt x="34175" y="11150"/>
                    <a:pt x="34200" y="11150"/>
                  </a:cubicBezTo>
                  <a:cubicBezTo>
                    <a:pt x="34595" y="11150"/>
                    <a:pt x="34998" y="10690"/>
                    <a:pt x="35215" y="10433"/>
                  </a:cubicBezTo>
                  <a:cubicBezTo>
                    <a:pt x="35382" y="10266"/>
                    <a:pt x="35487" y="10057"/>
                    <a:pt x="35571" y="9848"/>
                  </a:cubicBezTo>
                  <a:cubicBezTo>
                    <a:pt x="35822" y="9848"/>
                    <a:pt x="36094" y="9889"/>
                    <a:pt x="36261" y="9910"/>
                  </a:cubicBezTo>
                  <a:cubicBezTo>
                    <a:pt x="36972" y="10078"/>
                    <a:pt x="37600" y="10475"/>
                    <a:pt x="38123" y="10956"/>
                  </a:cubicBezTo>
                  <a:cubicBezTo>
                    <a:pt x="38646" y="11459"/>
                    <a:pt x="38918" y="12317"/>
                    <a:pt x="38709" y="13028"/>
                  </a:cubicBezTo>
                  <a:cubicBezTo>
                    <a:pt x="38458" y="13760"/>
                    <a:pt x="37558" y="14262"/>
                    <a:pt x="36889" y="14514"/>
                  </a:cubicBezTo>
                  <a:cubicBezTo>
                    <a:pt x="36554" y="14660"/>
                    <a:pt x="36366" y="15099"/>
                    <a:pt x="36659" y="15350"/>
                  </a:cubicBezTo>
                  <a:cubicBezTo>
                    <a:pt x="36868" y="15539"/>
                    <a:pt x="37077" y="15643"/>
                    <a:pt x="37349" y="15748"/>
                  </a:cubicBezTo>
                  <a:cubicBezTo>
                    <a:pt x="37621" y="15853"/>
                    <a:pt x="37872" y="16020"/>
                    <a:pt x="38123" y="16187"/>
                  </a:cubicBezTo>
                  <a:cubicBezTo>
                    <a:pt x="38332" y="16355"/>
                    <a:pt x="38500" y="16501"/>
                    <a:pt x="38625" y="16710"/>
                  </a:cubicBezTo>
                  <a:cubicBezTo>
                    <a:pt x="38730" y="16773"/>
                    <a:pt x="38939" y="17087"/>
                    <a:pt x="38918" y="17171"/>
                  </a:cubicBezTo>
                  <a:cubicBezTo>
                    <a:pt x="38751" y="17443"/>
                    <a:pt x="38207" y="17589"/>
                    <a:pt x="37914" y="17652"/>
                  </a:cubicBezTo>
                  <a:cubicBezTo>
                    <a:pt x="37391" y="17799"/>
                    <a:pt x="36889" y="17799"/>
                    <a:pt x="36408" y="18029"/>
                  </a:cubicBezTo>
                  <a:cubicBezTo>
                    <a:pt x="36135" y="18133"/>
                    <a:pt x="36031" y="18552"/>
                    <a:pt x="36198" y="18782"/>
                  </a:cubicBezTo>
                  <a:cubicBezTo>
                    <a:pt x="36575" y="19305"/>
                    <a:pt x="37244" y="19619"/>
                    <a:pt x="37726" y="20037"/>
                  </a:cubicBezTo>
                  <a:cubicBezTo>
                    <a:pt x="37768" y="20058"/>
                    <a:pt x="37914" y="20184"/>
                    <a:pt x="37914" y="20226"/>
                  </a:cubicBezTo>
                  <a:cubicBezTo>
                    <a:pt x="37914" y="20267"/>
                    <a:pt x="37621" y="20414"/>
                    <a:pt x="37558" y="20456"/>
                  </a:cubicBezTo>
                  <a:cubicBezTo>
                    <a:pt x="37056" y="20686"/>
                    <a:pt x="36428" y="20791"/>
                    <a:pt x="35884" y="20853"/>
                  </a:cubicBezTo>
                  <a:cubicBezTo>
                    <a:pt x="35633" y="20874"/>
                    <a:pt x="35508" y="21042"/>
                    <a:pt x="35487" y="21209"/>
                  </a:cubicBezTo>
                  <a:cubicBezTo>
                    <a:pt x="35110" y="20665"/>
                    <a:pt x="34796" y="20184"/>
                    <a:pt x="34524" y="19828"/>
                  </a:cubicBezTo>
                  <a:cubicBezTo>
                    <a:pt x="34775" y="19703"/>
                    <a:pt x="35006" y="19556"/>
                    <a:pt x="35257" y="19431"/>
                  </a:cubicBezTo>
                  <a:cubicBezTo>
                    <a:pt x="35534" y="19264"/>
                    <a:pt x="35403" y="18820"/>
                    <a:pt x="35109" y="18820"/>
                  </a:cubicBezTo>
                  <a:cubicBezTo>
                    <a:pt x="35070" y="18820"/>
                    <a:pt x="35029" y="18828"/>
                    <a:pt x="34985" y="18845"/>
                  </a:cubicBezTo>
                  <a:cubicBezTo>
                    <a:pt x="34650" y="18949"/>
                    <a:pt x="34273" y="19075"/>
                    <a:pt x="33918" y="19200"/>
                  </a:cubicBezTo>
                  <a:lnTo>
                    <a:pt x="33520" y="18887"/>
                  </a:lnTo>
                  <a:cubicBezTo>
                    <a:pt x="33513" y="18880"/>
                    <a:pt x="33506" y="18877"/>
                    <a:pt x="33498" y="18877"/>
                  </a:cubicBezTo>
                  <a:cubicBezTo>
                    <a:pt x="33483" y="18877"/>
                    <a:pt x="33464" y="18887"/>
                    <a:pt x="33436" y="18887"/>
                  </a:cubicBezTo>
                  <a:cubicBezTo>
                    <a:pt x="33332" y="18887"/>
                    <a:pt x="33227" y="18970"/>
                    <a:pt x="33206" y="19075"/>
                  </a:cubicBezTo>
                  <a:cubicBezTo>
                    <a:pt x="33185" y="19138"/>
                    <a:pt x="33164" y="19284"/>
                    <a:pt x="33269" y="19368"/>
                  </a:cubicBezTo>
                  <a:lnTo>
                    <a:pt x="33290" y="19389"/>
                  </a:lnTo>
                  <a:cubicBezTo>
                    <a:pt x="32932" y="19472"/>
                    <a:pt x="32574" y="19535"/>
                    <a:pt x="32220" y="19535"/>
                  </a:cubicBezTo>
                  <a:cubicBezTo>
                    <a:pt x="31953" y="19535"/>
                    <a:pt x="31688" y="19500"/>
                    <a:pt x="31428" y="19410"/>
                  </a:cubicBezTo>
                  <a:cubicBezTo>
                    <a:pt x="30591" y="19159"/>
                    <a:pt x="30047" y="18363"/>
                    <a:pt x="29775" y="17547"/>
                  </a:cubicBezTo>
                  <a:cubicBezTo>
                    <a:pt x="29879" y="17338"/>
                    <a:pt x="30026" y="17171"/>
                    <a:pt x="30089" y="16962"/>
                  </a:cubicBezTo>
                  <a:cubicBezTo>
                    <a:pt x="30296" y="16485"/>
                    <a:pt x="31076" y="14555"/>
                    <a:pt x="29917" y="14555"/>
                  </a:cubicBezTo>
                  <a:cubicBezTo>
                    <a:pt x="29905" y="14555"/>
                    <a:pt x="29892" y="14555"/>
                    <a:pt x="29879" y="14555"/>
                  </a:cubicBezTo>
                  <a:cubicBezTo>
                    <a:pt x="29419" y="14555"/>
                    <a:pt x="29189" y="15120"/>
                    <a:pt x="29001" y="15455"/>
                  </a:cubicBezTo>
                  <a:cubicBezTo>
                    <a:pt x="28708" y="16020"/>
                    <a:pt x="28770" y="16690"/>
                    <a:pt x="28833" y="17275"/>
                  </a:cubicBezTo>
                  <a:cubicBezTo>
                    <a:pt x="28833" y="17380"/>
                    <a:pt x="28875" y="17443"/>
                    <a:pt x="28896" y="17547"/>
                  </a:cubicBezTo>
                  <a:cubicBezTo>
                    <a:pt x="28603" y="17861"/>
                    <a:pt x="28289" y="18133"/>
                    <a:pt x="27954" y="18363"/>
                  </a:cubicBezTo>
                  <a:cubicBezTo>
                    <a:pt x="27659" y="18570"/>
                    <a:pt x="27382" y="18660"/>
                    <a:pt x="27127" y="18660"/>
                  </a:cubicBezTo>
                  <a:cubicBezTo>
                    <a:pt x="26657" y="18660"/>
                    <a:pt x="26257" y="18358"/>
                    <a:pt x="25946" y="17924"/>
                  </a:cubicBezTo>
                  <a:cubicBezTo>
                    <a:pt x="25946" y="17861"/>
                    <a:pt x="25967" y="17819"/>
                    <a:pt x="25967" y="17757"/>
                  </a:cubicBezTo>
                  <a:cubicBezTo>
                    <a:pt x="26071" y="17234"/>
                    <a:pt x="26050" y="16690"/>
                    <a:pt x="25988" y="16146"/>
                  </a:cubicBezTo>
                  <a:cubicBezTo>
                    <a:pt x="25967" y="15874"/>
                    <a:pt x="25946" y="15602"/>
                    <a:pt x="25883" y="15330"/>
                  </a:cubicBezTo>
                  <a:cubicBezTo>
                    <a:pt x="25862" y="15120"/>
                    <a:pt x="25736" y="14974"/>
                    <a:pt x="25653" y="14765"/>
                  </a:cubicBezTo>
                  <a:cubicBezTo>
                    <a:pt x="25548" y="14472"/>
                    <a:pt x="25423" y="14179"/>
                    <a:pt x="25151" y="14032"/>
                  </a:cubicBezTo>
                  <a:cubicBezTo>
                    <a:pt x="25090" y="13994"/>
                    <a:pt x="25026" y="13977"/>
                    <a:pt x="24964" y="13977"/>
                  </a:cubicBezTo>
                  <a:cubicBezTo>
                    <a:pt x="24789" y="13977"/>
                    <a:pt x="24621" y="14108"/>
                    <a:pt x="24544" y="14262"/>
                  </a:cubicBezTo>
                  <a:cubicBezTo>
                    <a:pt x="24293" y="14765"/>
                    <a:pt x="24335" y="15497"/>
                    <a:pt x="24418" y="16041"/>
                  </a:cubicBezTo>
                  <a:cubicBezTo>
                    <a:pt x="24523" y="16773"/>
                    <a:pt x="24753" y="17464"/>
                    <a:pt x="25151" y="18071"/>
                  </a:cubicBezTo>
                  <a:cubicBezTo>
                    <a:pt x="25004" y="18405"/>
                    <a:pt x="24795" y="18719"/>
                    <a:pt x="24502" y="19012"/>
                  </a:cubicBezTo>
                  <a:cubicBezTo>
                    <a:pt x="23977" y="19588"/>
                    <a:pt x="23287" y="19876"/>
                    <a:pt x="22544" y="19876"/>
                  </a:cubicBezTo>
                  <a:cubicBezTo>
                    <a:pt x="22369" y="19876"/>
                    <a:pt x="22191" y="19860"/>
                    <a:pt x="22012" y="19828"/>
                  </a:cubicBezTo>
                  <a:cubicBezTo>
                    <a:pt x="21280" y="19703"/>
                    <a:pt x="20715" y="19305"/>
                    <a:pt x="20296" y="18719"/>
                  </a:cubicBezTo>
                  <a:cubicBezTo>
                    <a:pt x="20401" y="18594"/>
                    <a:pt x="20506" y="18489"/>
                    <a:pt x="20568" y="18363"/>
                  </a:cubicBezTo>
                  <a:cubicBezTo>
                    <a:pt x="20882" y="17903"/>
                    <a:pt x="21175" y="17254"/>
                    <a:pt x="21029" y="16690"/>
                  </a:cubicBezTo>
                  <a:cubicBezTo>
                    <a:pt x="20879" y="16166"/>
                    <a:pt x="20210" y="15642"/>
                    <a:pt x="19652" y="15642"/>
                  </a:cubicBezTo>
                  <a:cubicBezTo>
                    <a:pt x="19586" y="15642"/>
                    <a:pt x="19521" y="15649"/>
                    <a:pt x="19459" y="15664"/>
                  </a:cubicBezTo>
                  <a:cubicBezTo>
                    <a:pt x="18539" y="15936"/>
                    <a:pt x="18874" y="17527"/>
                    <a:pt x="19083" y="18133"/>
                  </a:cubicBezTo>
                  <a:cubicBezTo>
                    <a:pt x="19146" y="18322"/>
                    <a:pt x="19208" y="18468"/>
                    <a:pt x="19292" y="18656"/>
                  </a:cubicBezTo>
                  <a:cubicBezTo>
                    <a:pt x="18874" y="18970"/>
                    <a:pt x="18434" y="19242"/>
                    <a:pt x="18037" y="19472"/>
                  </a:cubicBezTo>
                  <a:cubicBezTo>
                    <a:pt x="17765" y="19608"/>
                    <a:pt x="17508" y="19687"/>
                    <a:pt x="17252" y="19687"/>
                  </a:cubicBezTo>
                  <a:cubicBezTo>
                    <a:pt x="16996" y="19687"/>
                    <a:pt x="16739" y="19608"/>
                    <a:pt x="16467" y="19431"/>
                  </a:cubicBezTo>
                  <a:cubicBezTo>
                    <a:pt x="16258" y="19305"/>
                    <a:pt x="16112" y="19096"/>
                    <a:pt x="15965" y="18866"/>
                  </a:cubicBezTo>
                  <a:lnTo>
                    <a:pt x="15965" y="18803"/>
                  </a:lnTo>
                  <a:cubicBezTo>
                    <a:pt x="15944" y="18782"/>
                    <a:pt x="15923" y="18761"/>
                    <a:pt x="15923" y="18719"/>
                  </a:cubicBezTo>
                  <a:cubicBezTo>
                    <a:pt x="15902" y="18656"/>
                    <a:pt x="15861" y="18594"/>
                    <a:pt x="15840" y="18510"/>
                  </a:cubicBezTo>
                  <a:cubicBezTo>
                    <a:pt x="15819" y="18448"/>
                    <a:pt x="15758" y="17735"/>
                    <a:pt x="15796" y="17735"/>
                  </a:cubicBezTo>
                  <a:cubicBezTo>
                    <a:pt x="15797" y="17735"/>
                    <a:pt x="15797" y="17735"/>
                    <a:pt x="15798" y="17736"/>
                  </a:cubicBezTo>
                  <a:cubicBezTo>
                    <a:pt x="15818" y="17739"/>
                    <a:pt x="15837" y="17741"/>
                    <a:pt x="15856" y="17741"/>
                  </a:cubicBezTo>
                  <a:cubicBezTo>
                    <a:pt x="16171" y="17741"/>
                    <a:pt x="16300" y="17271"/>
                    <a:pt x="15944" y="17192"/>
                  </a:cubicBezTo>
                  <a:cubicBezTo>
                    <a:pt x="15894" y="17182"/>
                    <a:pt x="15847" y="17177"/>
                    <a:pt x="15802" y="17177"/>
                  </a:cubicBezTo>
                  <a:cubicBezTo>
                    <a:pt x="15183" y="17177"/>
                    <a:pt x="14995" y="18067"/>
                    <a:pt x="15170" y="18594"/>
                  </a:cubicBezTo>
                  <a:cubicBezTo>
                    <a:pt x="15233" y="18824"/>
                    <a:pt x="15337" y="19075"/>
                    <a:pt x="15442" y="19305"/>
                  </a:cubicBezTo>
                  <a:cubicBezTo>
                    <a:pt x="15421" y="19912"/>
                    <a:pt x="15233" y="20435"/>
                    <a:pt x="14961" y="20749"/>
                  </a:cubicBezTo>
                  <a:cubicBezTo>
                    <a:pt x="14710" y="20979"/>
                    <a:pt x="14396" y="21104"/>
                    <a:pt x="14040" y="21104"/>
                  </a:cubicBezTo>
                  <a:lnTo>
                    <a:pt x="13936" y="21104"/>
                  </a:lnTo>
                  <a:cubicBezTo>
                    <a:pt x="13831" y="21104"/>
                    <a:pt x="13747" y="21084"/>
                    <a:pt x="13643" y="21063"/>
                  </a:cubicBezTo>
                  <a:lnTo>
                    <a:pt x="13601" y="21021"/>
                  </a:lnTo>
                  <a:lnTo>
                    <a:pt x="13622" y="20979"/>
                  </a:lnTo>
                  <a:cubicBezTo>
                    <a:pt x="13956" y="20288"/>
                    <a:pt x="13956" y="19598"/>
                    <a:pt x="13622" y="18928"/>
                  </a:cubicBezTo>
                  <a:cubicBezTo>
                    <a:pt x="13392" y="18489"/>
                    <a:pt x="12889" y="18050"/>
                    <a:pt x="12450" y="18050"/>
                  </a:cubicBezTo>
                  <a:cubicBezTo>
                    <a:pt x="12199" y="18050"/>
                    <a:pt x="12031" y="18175"/>
                    <a:pt x="11864" y="18405"/>
                  </a:cubicBezTo>
                  <a:cubicBezTo>
                    <a:pt x="11446" y="19096"/>
                    <a:pt x="11676" y="20079"/>
                    <a:pt x="12094" y="20791"/>
                  </a:cubicBezTo>
                  <a:cubicBezTo>
                    <a:pt x="12178" y="20895"/>
                    <a:pt x="12262" y="21021"/>
                    <a:pt x="12366" y="21125"/>
                  </a:cubicBezTo>
                  <a:lnTo>
                    <a:pt x="12387" y="21188"/>
                  </a:lnTo>
                  <a:lnTo>
                    <a:pt x="12345" y="21209"/>
                  </a:lnTo>
                  <a:cubicBezTo>
                    <a:pt x="12073" y="21418"/>
                    <a:pt x="11759" y="21607"/>
                    <a:pt x="11467" y="21753"/>
                  </a:cubicBezTo>
                  <a:cubicBezTo>
                    <a:pt x="11153" y="21941"/>
                    <a:pt x="10881" y="22088"/>
                    <a:pt x="10483" y="22130"/>
                  </a:cubicBezTo>
                  <a:cubicBezTo>
                    <a:pt x="10211" y="22151"/>
                    <a:pt x="9981" y="22172"/>
                    <a:pt x="9730" y="22172"/>
                  </a:cubicBezTo>
                  <a:lnTo>
                    <a:pt x="9332" y="22172"/>
                  </a:lnTo>
                  <a:cubicBezTo>
                    <a:pt x="9228" y="22172"/>
                    <a:pt x="9123" y="22151"/>
                    <a:pt x="9039" y="22130"/>
                  </a:cubicBezTo>
                  <a:cubicBezTo>
                    <a:pt x="8998" y="22067"/>
                    <a:pt x="8935" y="22046"/>
                    <a:pt x="8851" y="22046"/>
                  </a:cubicBezTo>
                  <a:lnTo>
                    <a:pt x="8788" y="22046"/>
                  </a:lnTo>
                  <a:cubicBezTo>
                    <a:pt x="8265" y="21858"/>
                    <a:pt x="7972" y="21502"/>
                    <a:pt x="7951" y="21000"/>
                  </a:cubicBezTo>
                  <a:cubicBezTo>
                    <a:pt x="7951" y="19933"/>
                    <a:pt x="8286" y="18845"/>
                    <a:pt x="8914" y="17924"/>
                  </a:cubicBezTo>
                  <a:cubicBezTo>
                    <a:pt x="8956" y="17840"/>
                    <a:pt x="9018" y="17799"/>
                    <a:pt x="9039" y="17715"/>
                  </a:cubicBezTo>
                  <a:cubicBezTo>
                    <a:pt x="9228" y="17422"/>
                    <a:pt x="9416" y="17129"/>
                    <a:pt x="9688" y="16920"/>
                  </a:cubicBezTo>
                  <a:cubicBezTo>
                    <a:pt x="10086" y="16648"/>
                    <a:pt x="10567" y="16606"/>
                    <a:pt x="11006" y="16585"/>
                  </a:cubicBezTo>
                  <a:cubicBezTo>
                    <a:pt x="11257" y="16585"/>
                    <a:pt x="11362" y="16376"/>
                    <a:pt x="11362" y="16187"/>
                  </a:cubicBezTo>
                  <a:cubicBezTo>
                    <a:pt x="11362" y="16020"/>
                    <a:pt x="11257" y="15832"/>
                    <a:pt x="11006" y="15832"/>
                  </a:cubicBezTo>
                  <a:cubicBezTo>
                    <a:pt x="9897" y="15832"/>
                    <a:pt x="9144" y="16229"/>
                    <a:pt x="8516" y="17066"/>
                  </a:cubicBezTo>
                  <a:cubicBezTo>
                    <a:pt x="7679" y="18175"/>
                    <a:pt x="7219" y="19263"/>
                    <a:pt x="7052" y="20435"/>
                  </a:cubicBezTo>
                  <a:cubicBezTo>
                    <a:pt x="6947" y="21209"/>
                    <a:pt x="7031" y="22297"/>
                    <a:pt x="8056" y="22820"/>
                  </a:cubicBezTo>
                  <a:lnTo>
                    <a:pt x="8098" y="22841"/>
                  </a:lnTo>
                  <a:lnTo>
                    <a:pt x="8077" y="22883"/>
                  </a:lnTo>
                  <a:cubicBezTo>
                    <a:pt x="7575" y="23678"/>
                    <a:pt x="7282" y="24661"/>
                    <a:pt x="7177" y="25896"/>
                  </a:cubicBezTo>
                  <a:lnTo>
                    <a:pt x="7177" y="26021"/>
                  </a:lnTo>
                  <a:lnTo>
                    <a:pt x="7073" y="25875"/>
                  </a:lnTo>
                  <a:cubicBezTo>
                    <a:pt x="6550" y="25164"/>
                    <a:pt x="5985" y="24410"/>
                    <a:pt x="5148" y="24306"/>
                  </a:cubicBezTo>
                  <a:cubicBezTo>
                    <a:pt x="5043" y="24285"/>
                    <a:pt x="4959" y="24285"/>
                    <a:pt x="4855" y="24285"/>
                  </a:cubicBezTo>
                  <a:cubicBezTo>
                    <a:pt x="4729" y="24285"/>
                    <a:pt x="4625" y="24285"/>
                    <a:pt x="4499" y="24306"/>
                  </a:cubicBezTo>
                  <a:lnTo>
                    <a:pt x="4436" y="24306"/>
                  </a:lnTo>
                  <a:lnTo>
                    <a:pt x="4436" y="24243"/>
                  </a:lnTo>
                  <a:cubicBezTo>
                    <a:pt x="4415" y="24138"/>
                    <a:pt x="4353" y="24013"/>
                    <a:pt x="4206" y="23971"/>
                  </a:cubicBezTo>
                  <a:cubicBezTo>
                    <a:pt x="3348" y="23762"/>
                    <a:pt x="2720" y="23511"/>
                    <a:pt x="2156" y="23134"/>
                  </a:cubicBezTo>
                  <a:cubicBezTo>
                    <a:pt x="2051" y="23071"/>
                    <a:pt x="1988" y="22988"/>
                    <a:pt x="1884" y="22946"/>
                  </a:cubicBezTo>
                  <a:cubicBezTo>
                    <a:pt x="1507" y="22736"/>
                    <a:pt x="1151" y="22527"/>
                    <a:pt x="1005" y="22004"/>
                  </a:cubicBezTo>
                  <a:cubicBezTo>
                    <a:pt x="879" y="21481"/>
                    <a:pt x="1193" y="21146"/>
                    <a:pt x="1507" y="20832"/>
                  </a:cubicBezTo>
                  <a:cubicBezTo>
                    <a:pt x="1591" y="20749"/>
                    <a:pt x="1695" y="20644"/>
                    <a:pt x="1779" y="20540"/>
                  </a:cubicBezTo>
                  <a:cubicBezTo>
                    <a:pt x="1925" y="20351"/>
                    <a:pt x="1988" y="20121"/>
                    <a:pt x="1925" y="19891"/>
                  </a:cubicBezTo>
                  <a:cubicBezTo>
                    <a:pt x="1884" y="19640"/>
                    <a:pt x="1695" y="19472"/>
                    <a:pt x="1465" y="19368"/>
                  </a:cubicBezTo>
                  <a:lnTo>
                    <a:pt x="1423" y="19368"/>
                  </a:lnTo>
                  <a:cubicBezTo>
                    <a:pt x="1319" y="19221"/>
                    <a:pt x="1214" y="19096"/>
                    <a:pt x="1151" y="18991"/>
                  </a:cubicBezTo>
                  <a:cubicBezTo>
                    <a:pt x="1047" y="18866"/>
                    <a:pt x="984" y="18677"/>
                    <a:pt x="942" y="18531"/>
                  </a:cubicBezTo>
                  <a:cubicBezTo>
                    <a:pt x="942" y="18468"/>
                    <a:pt x="900" y="18447"/>
                    <a:pt x="900" y="18384"/>
                  </a:cubicBezTo>
                  <a:cubicBezTo>
                    <a:pt x="733" y="17799"/>
                    <a:pt x="1047" y="17087"/>
                    <a:pt x="1381" y="16690"/>
                  </a:cubicBezTo>
                  <a:cubicBezTo>
                    <a:pt x="1695" y="16334"/>
                    <a:pt x="2051" y="15957"/>
                    <a:pt x="2637" y="15936"/>
                  </a:cubicBezTo>
                  <a:cubicBezTo>
                    <a:pt x="3097" y="15915"/>
                    <a:pt x="3495" y="15832"/>
                    <a:pt x="3871" y="15518"/>
                  </a:cubicBezTo>
                  <a:cubicBezTo>
                    <a:pt x="4018" y="15392"/>
                    <a:pt x="4018" y="15141"/>
                    <a:pt x="3913" y="15016"/>
                  </a:cubicBezTo>
                  <a:cubicBezTo>
                    <a:pt x="3767" y="14765"/>
                    <a:pt x="3557" y="14597"/>
                    <a:pt x="3348" y="14451"/>
                  </a:cubicBezTo>
                  <a:cubicBezTo>
                    <a:pt x="3264" y="14388"/>
                    <a:pt x="3181" y="14346"/>
                    <a:pt x="3076" y="14262"/>
                  </a:cubicBezTo>
                  <a:cubicBezTo>
                    <a:pt x="2846" y="14095"/>
                    <a:pt x="2574" y="13949"/>
                    <a:pt x="2469" y="13739"/>
                  </a:cubicBezTo>
                  <a:cubicBezTo>
                    <a:pt x="2448" y="13677"/>
                    <a:pt x="2428" y="13614"/>
                    <a:pt x="2365" y="13551"/>
                  </a:cubicBezTo>
                  <a:cubicBezTo>
                    <a:pt x="2197" y="13216"/>
                    <a:pt x="2009" y="12881"/>
                    <a:pt x="1988" y="12484"/>
                  </a:cubicBezTo>
                  <a:cubicBezTo>
                    <a:pt x="1946" y="12065"/>
                    <a:pt x="2156" y="11668"/>
                    <a:pt x="2344" y="11354"/>
                  </a:cubicBezTo>
                  <a:cubicBezTo>
                    <a:pt x="2720" y="10747"/>
                    <a:pt x="3348" y="10224"/>
                    <a:pt x="4122" y="9848"/>
                  </a:cubicBezTo>
                  <a:cubicBezTo>
                    <a:pt x="4227" y="9785"/>
                    <a:pt x="4332" y="9743"/>
                    <a:pt x="4457" y="9701"/>
                  </a:cubicBezTo>
                  <a:lnTo>
                    <a:pt x="4499" y="9701"/>
                  </a:lnTo>
                  <a:lnTo>
                    <a:pt x="4520" y="9743"/>
                  </a:lnTo>
                  <a:cubicBezTo>
                    <a:pt x="4708" y="9973"/>
                    <a:pt x="4938" y="10203"/>
                    <a:pt x="5189" y="10412"/>
                  </a:cubicBezTo>
                  <a:cubicBezTo>
                    <a:pt x="5566" y="10726"/>
                    <a:pt x="5901" y="11019"/>
                    <a:pt x="6277" y="11019"/>
                  </a:cubicBezTo>
                  <a:cubicBezTo>
                    <a:pt x="6445" y="11019"/>
                    <a:pt x="6612" y="10956"/>
                    <a:pt x="6801" y="10810"/>
                  </a:cubicBezTo>
                  <a:cubicBezTo>
                    <a:pt x="6842" y="10747"/>
                    <a:pt x="6863" y="10684"/>
                    <a:pt x="6842" y="10622"/>
                  </a:cubicBezTo>
                  <a:cubicBezTo>
                    <a:pt x="6842" y="10601"/>
                    <a:pt x="6822" y="10538"/>
                    <a:pt x="6738" y="10538"/>
                  </a:cubicBezTo>
                  <a:lnTo>
                    <a:pt x="6696" y="10538"/>
                  </a:lnTo>
                  <a:cubicBezTo>
                    <a:pt x="6633" y="10580"/>
                    <a:pt x="6550" y="10580"/>
                    <a:pt x="6487" y="10580"/>
                  </a:cubicBezTo>
                  <a:cubicBezTo>
                    <a:pt x="6068" y="10580"/>
                    <a:pt x="5713" y="10099"/>
                    <a:pt x="5461" y="9743"/>
                  </a:cubicBezTo>
                  <a:lnTo>
                    <a:pt x="5357" y="9596"/>
                  </a:lnTo>
                  <a:lnTo>
                    <a:pt x="5461" y="9638"/>
                  </a:lnTo>
                  <a:cubicBezTo>
                    <a:pt x="5545" y="9638"/>
                    <a:pt x="5608" y="9659"/>
                    <a:pt x="5671" y="9659"/>
                  </a:cubicBezTo>
                  <a:cubicBezTo>
                    <a:pt x="6068" y="9743"/>
                    <a:pt x="6529" y="9889"/>
                    <a:pt x="6612" y="10308"/>
                  </a:cubicBezTo>
                  <a:cubicBezTo>
                    <a:pt x="6612" y="10371"/>
                    <a:pt x="6696" y="10392"/>
                    <a:pt x="6696" y="10392"/>
                  </a:cubicBezTo>
                  <a:cubicBezTo>
                    <a:pt x="6717" y="10392"/>
                    <a:pt x="6759" y="10371"/>
                    <a:pt x="6759" y="10371"/>
                  </a:cubicBezTo>
                  <a:cubicBezTo>
                    <a:pt x="6801" y="10329"/>
                    <a:pt x="6801" y="10329"/>
                    <a:pt x="6801" y="10308"/>
                  </a:cubicBezTo>
                  <a:cubicBezTo>
                    <a:pt x="6759" y="10015"/>
                    <a:pt x="6654" y="9806"/>
                    <a:pt x="6508" y="9659"/>
                  </a:cubicBezTo>
                  <a:cubicBezTo>
                    <a:pt x="6529" y="9576"/>
                    <a:pt x="6508" y="9471"/>
                    <a:pt x="6382" y="9450"/>
                  </a:cubicBezTo>
                  <a:cubicBezTo>
                    <a:pt x="6089" y="9387"/>
                    <a:pt x="5880" y="9178"/>
                    <a:pt x="5608" y="9115"/>
                  </a:cubicBezTo>
                  <a:cubicBezTo>
                    <a:pt x="5533" y="9078"/>
                    <a:pt x="5435" y="9070"/>
                    <a:pt x="5337" y="9070"/>
                  </a:cubicBezTo>
                  <a:cubicBezTo>
                    <a:pt x="5271" y="9070"/>
                    <a:pt x="5206" y="9073"/>
                    <a:pt x="5148" y="9073"/>
                  </a:cubicBezTo>
                  <a:lnTo>
                    <a:pt x="4980" y="9073"/>
                  </a:lnTo>
                  <a:cubicBezTo>
                    <a:pt x="4959" y="8969"/>
                    <a:pt x="4938" y="8822"/>
                    <a:pt x="4938" y="8760"/>
                  </a:cubicBezTo>
                  <a:cubicBezTo>
                    <a:pt x="4876" y="8550"/>
                    <a:pt x="4855" y="8404"/>
                    <a:pt x="4855" y="8174"/>
                  </a:cubicBezTo>
                  <a:cubicBezTo>
                    <a:pt x="4876" y="7567"/>
                    <a:pt x="5127" y="7023"/>
                    <a:pt x="5336" y="6458"/>
                  </a:cubicBezTo>
                  <a:cubicBezTo>
                    <a:pt x="5745" y="5395"/>
                    <a:pt x="6594" y="4091"/>
                    <a:pt x="7862" y="4091"/>
                  </a:cubicBezTo>
                  <a:cubicBezTo>
                    <a:pt x="7892" y="4091"/>
                    <a:pt x="7921" y="4092"/>
                    <a:pt x="7951" y="4094"/>
                  </a:cubicBezTo>
                  <a:cubicBezTo>
                    <a:pt x="8265" y="4094"/>
                    <a:pt x="8600" y="4198"/>
                    <a:pt x="8935" y="4324"/>
                  </a:cubicBezTo>
                  <a:cubicBezTo>
                    <a:pt x="8788" y="4930"/>
                    <a:pt x="8809" y="5558"/>
                    <a:pt x="9249" y="6039"/>
                  </a:cubicBezTo>
                  <a:cubicBezTo>
                    <a:pt x="9458" y="6279"/>
                    <a:pt x="9772" y="6404"/>
                    <a:pt x="10081" y="6404"/>
                  </a:cubicBezTo>
                  <a:cubicBezTo>
                    <a:pt x="10422" y="6404"/>
                    <a:pt x="10757" y="6253"/>
                    <a:pt x="10943" y="5935"/>
                  </a:cubicBezTo>
                  <a:cubicBezTo>
                    <a:pt x="11425" y="5182"/>
                    <a:pt x="10588" y="4470"/>
                    <a:pt x="9835" y="4031"/>
                  </a:cubicBezTo>
                  <a:cubicBezTo>
                    <a:pt x="9897" y="3884"/>
                    <a:pt x="9981" y="3717"/>
                    <a:pt x="10065" y="3591"/>
                  </a:cubicBezTo>
                  <a:cubicBezTo>
                    <a:pt x="11073" y="2032"/>
                    <a:pt x="12725" y="795"/>
                    <a:pt x="14597" y="795"/>
                  </a:cubicBezTo>
                  <a:close/>
                  <a:moveTo>
                    <a:pt x="29147" y="18280"/>
                  </a:moveTo>
                  <a:cubicBezTo>
                    <a:pt x="29524" y="19117"/>
                    <a:pt x="30193" y="19828"/>
                    <a:pt x="31072" y="20163"/>
                  </a:cubicBezTo>
                  <a:cubicBezTo>
                    <a:pt x="31452" y="20320"/>
                    <a:pt x="31832" y="20386"/>
                    <a:pt x="32209" y="20386"/>
                  </a:cubicBezTo>
                  <a:cubicBezTo>
                    <a:pt x="32785" y="20386"/>
                    <a:pt x="33352" y="20232"/>
                    <a:pt x="33897" y="20016"/>
                  </a:cubicBezTo>
                  <a:cubicBezTo>
                    <a:pt x="34357" y="20686"/>
                    <a:pt x="34671" y="21397"/>
                    <a:pt x="34838" y="22276"/>
                  </a:cubicBezTo>
                  <a:cubicBezTo>
                    <a:pt x="34838" y="22318"/>
                    <a:pt x="34859" y="22381"/>
                    <a:pt x="34859" y="22381"/>
                  </a:cubicBezTo>
                  <a:lnTo>
                    <a:pt x="34859" y="22423"/>
                  </a:lnTo>
                  <a:cubicBezTo>
                    <a:pt x="34838" y="22485"/>
                    <a:pt x="34817" y="22548"/>
                    <a:pt x="34775" y="22590"/>
                  </a:cubicBezTo>
                  <a:cubicBezTo>
                    <a:pt x="34650" y="22904"/>
                    <a:pt x="34796" y="23176"/>
                    <a:pt x="34985" y="23301"/>
                  </a:cubicBezTo>
                  <a:lnTo>
                    <a:pt x="35027" y="23301"/>
                  </a:lnTo>
                  <a:lnTo>
                    <a:pt x="35027" y="23322"/>
                  </a:lnTo>
                  <a:cubicBezTo>
                    <a:pt x="35131" y="24264"/>
                    <a:pt x="35173" y="25185"/>
                    <a:pt x="35131" y="26126"/>
                  </a:cubicBezTo>
                  <a:lnTo>
                    <a:pt x="35131" y="26168"/>
                  </a:lnTo>
                  <a:lnTo>
                    <a:pt x="35089" y="26168"/>
                  </a:lnTo>
                  <a:cubicBezTo>
                    <a:pt x="34964" y="26210"/>
                    <a:pt x="34880" y="26293"/>
                    <a:pt x="34817" y="26356"/>
                  </a:cubicBezTo>
                  <a:cubicBezTo>
                    <a:pt x="34671" y="26524"/>
                    <a:pt x="34671" y="26712"/>
                    <a:pt x="34817" y="26838"/>
                  </a:cubicBezTo>
                  <a:cubicBezTo>
                    <a:pt x="34859" y="26921"/>
                    <a:pt x="34943" y="26963"/>
                    <a:pt x="35047" y="26984"/>
                  </a:cubicBezTo>
                  <a:lnTo>
                    <a:pt x="35068" y="27026"/>
                  </a:lnTo>
                  <a:lnTo>
                    <a:pt x="35068" y="27047"/>
                  </a:lnTo>
                  <a:cubicBezTo>
                    <a:pt x="34922" y="28302"/>
                    <a:pt x="34441" y="30185"/>
                    <a:pt x="33980" y="31231"/>
                  </a:cubicBezTo>
                  <a:cubicBezTo>
                    <a:pt x="33395" y="32550"/>
                    <a:pt x="32746" y="33324"/>
                    <a:pt x="31909" y="34286"/>
                  </a:cubicBezTo>
                  <a:cubicBezTo>
                    <a:pt x="31114" y="35186"/>
                    <a:pt x="29963" y="35960"/>
                    <a:pt x="28666" y="36693"/>
                  </a:cubicBezTo>
                  <a:cubicBezTo>
                    <a:pt x="27703" y="37257"/>
                    <a:pt x="24209" y="37927"/>
                    <a:pt x="22159" y="38094"/>
                  </a:cubicBezTo>
                  <a:cubicBezTo>
                    <a:pt x="21833" y="38117"/>
                    <a:pt x="21474" y="38128"/>
                    <a:pt x="21094" y="38128"/>
                  </a:cubicBezTo>
                  <a:cubicBezTo>
                    <a:pt x="19055" y="38128"/>
                    <a:pt x="16409" y="37823"/>
                    <a:pt x="15086" y="37488"/>
                  </a:cubicBezTo>
                  <a:cubicBezTo>
                    <a:pt x="13329" y="37048"/>
                    <a:pt x="11927" y="36441"/>
                    <a:pt x="10797" y="35625"/>
                  </a:cubicBezTo>
                  <a:cubicBezTo>
                    <a:pt x="9542" y="34747"/>
                    <a:pt x="8684" y="33408"/>
                    <a:pt x="8202" y="31671"/>
                  </a:cubicBezTo>
                  <a:cubicBezTo>
                    <a:pt x="7784" y="30143"/>
                    <a:pt x="7763" y="28511"/>
                    <a:pt x="7742" y="26963"/>
                  </a:cubicBezTo>
                  <a:cubicBezTo>
                    <a:pt x="7763" y="26921"/>
                    <a:pt x="7805" y="26796"/>
                    <a:pt x="7742" y="26649"/>
                  </a:cubicBezTo>
                  <a:cubicBezTo>
                    <a:pt x="7742" y="25394"/>
                    <a:pt x="7868" y="24097"/>
                    <a:pt x="8600" y="23029"/>
                  </a:cubicBezTo>
                  <a:lnTo>
                    <a:pt x="8621" y="22988"/>
                  </a:lnTo>
                  <a:lnTo>
                    <a:pt x="8642" y="22988"/>
                  </a:lnTo>
                  <a:cubicBezTo>
                    <a:pt x="8935" y="23071"/>
                    <a:pt x="9249" y="23092"/>
                    <a:pt x="9625" y="23092"/>
                  </a:cubicBezTo>
                  <a:cubicBezTo>
                    <a:pt x="9939" y="23092"/>
                    <a:pt x="10253" y="23071"/>
                    <a:pt x="10630" y="23029"/>
                  </a:cubicBezTo>
                  <a:cubicBezTo>
                    <a:pt x="11508" y="22925"/>
                    <a:pt x="12450" y="22402"/>
                    <a:pt x="13078" y="21648"/>
                  </a:cubicBezTo>
                  <a:lnTo>
                    <a:pt x="13099" y="21628"/>
                  </a:lnTo>
                  <a:lnTo>
                    <a:pt x="13120" y="21628"/>
                  </a:lnTo>
                  <a:cubicBezTo>
                    <a:pt x="13433" y="21753"/>
                    <a:pt x="13768" y="21837"/>
                    <a:pt x="14124" y="21837"/>
                  </a:cubicBezTo>
                  <a:cubicBezTo>
                    <a:pt x="14270" y="21837"/>
                    <a:pt x="14438" y="21816"/>
                    <a:pt x="14584" y="21795"/>
                  </a:cubicBezTo>
                  <a:cubicBezTo>
                    <a:pt x="15630" y="21586"/>
                    <a:pt x="15861" y="20749"/>
                    <a:pt x="15944" y="19933"/>
                  </a:cubicBezTo>
                  <a:lnTo>
                    <a:pt x="15944" y="19870"/>
                  </a:lnTo>
                  <a:cubicBezTo>
                    <a:pt x="16237" y="20142"/>
                    <a:pt x="16593" y="20330"/>
                    <a:pt x="17011" y="20372"/>
                  </a:cubicBezTo>
                  <a:cubicBezTo>
                    <a:pt x="17090" y="20381"/>
                    <a:pt x="17167" y="20386"/>
                    <a:pt x="17243" y="20386"/>
                  </a:cubicBezTo>
                  <a:cubicBezTo>
                    <a:pt x="17856" y="20386"/>
                    <a:pt x="18392" y="20100"/>
                    <a:pt x="18894" y="19765"/>
                  </a:cubicBezTo>
                  <a:cubicBezTo>
                    <a:pt x="19166" y="19619"/>
                    <a:pt x="19418" y="19431"/>
                    <a:pt x="19690" y="19221"/>
                  </a:cubicBezTo>
                  <a:cubicBezTo>
                    <a:pt x="20045" y="19703"/>
                    <a:pt x="20547" y="20121"/>
                    <a:pt x="21091" y="20330"/>
                  </a:cubicBezTo>
                  <a:cubicBezTo>
                    <a:pt x="21570" y="20524"/>
                    <a:pt x="22090" y="20632"/>
                    <a:pt x="22603" y="20632"/>
                  </a:cubicBezTo>
                  <a:cubicBezTo>
                    <a:pt x="23256" y="20632"/>
                    <a:pt x="23900" y="20457"/>
                    <a:pt x="24439" y="20058"/>
                  </a:cubicBezTo>
                  <a:cubicBezTo>
                    <a:pt x="24962" y="19703"/>
                    <a:pt x="25381" y="19200"/>
                    <a:pt x="25653" y="18656"/>
                  </a:cubicBezTo>
                  <a:cubicBezTo>
                    <a:pt x="26069" y="19072"/>
                    <a:pt x="26613" y="19314"/>
                    <a:pt x="27176" y="19314"/>
                  </a:cubicBezTo>
                  <a:cubicBezTo>
                    <a:pt x="27463" y="19314"/>
                    <a:pt x="27756" y="19251"/>
                    <a:pt x="28038" y="19117"/>
                  </a:cubicBezTo>
                  <a:cubicBezTo>
                    <a:pt x="28457" y="18907"/>
                    <a:pt x="28833" y="18615"/>
                    <a:pt x="29147" y="18280"/>
                  </a:cubicBezTo>
                  <a:close/>
                  <a:moveTo>
                    <a:pt x="23874" y="38429"/>
                  </a:moveTo>
                  <a:lnTo>
                    <a:pt x="23853" y="38513"/>
                  </a:lnTo>
                  <a:cubicBezTo>
                    <a:pt x="23770" y="38680"/>
                    <a:pt x="23791" y="38994"/>
                    <a:pt x="23791" y="39266"/>
                  </a:cubicBezTo>
                  <a:cubicBezTo>
                    <a:pt x="23791" y="39392"/>
                    <a:pt x="23832" y="39559"/>
                    <a:pt x="23791" y="39664"/>
                  </a:cubicBezTo>
                  <a:cubicBezTo>
                    <a:pt x="23770" y="40040"/>
                    <a:pt x="23686" y="40626"/>
                    <a:pt x="23267" y="40877"/>
                  </a:cubicBezTo>
                  <a:cubicBezTo>
                    <a:pt x="23100" y="40982"/>
                    <a:pt x="22912" y="41066"/>
                    <a:pt x="22744" y="41066"/>
                  </a:cubicBezTo>
                  <a:cubicBezTo>
                    <a:pt x="22431" y="41066"/>
                    <a:pt x="22179" y="40877"/>
                    <a:pt x="22075" y="40563"/>
                  </a:cubicBezTo>
                  <a:cubicBezTo>
                    <a:pt x="21887" y="40103"/>
                    <a:pt x="21887" y="39622"/>
                    <a:pt x="21887" y="39182"/>
                  </a:cubicBezTo>
                  <a:lnTo>
                    <a:pt x="21887" y="39078"/>
                  </a:lnTo>
                  <a:lnTo>
                    <a:pt x="21907" y="39078"/>
                  </a:lnTo>
                  <a:cubicBezTo>
                    <a:pt x="21970" y="39057"/>
                    <a:pt x="22012" y="38994"/>
                    <a:pt x="22054" y="38931"/>
                  </a:cubicBezTo>
                  <a:cubicBezTo>
                    <a:pt x="22075" y="38827"/>
                    <a:pt x="22012" y="38743"/>
                    <a:pt x="21970" y="38680"/>
                  </a:cubicBezTo>
                  <a:lnTo>
                    <a:pt x="21866" y="38618"/>
                  </a:lnTo>
                  <a:lnTo>
                    <a:pt x="21991" y="38618"/>
                  </a:lnTo>
                  <a:cubicBezTo>
                    <a:pt x="22577" y="38555"/>
                    <a:pt x="23142" y="38513"/>
                    <a:pt x="23791" y="38429"/>
                  </a:cubicBezTo>
                  <a:close/>
                  <a:moveTo>
                    <a:pt x="29273" y="37069"/>
                  </a:moveTo>
                  <a:lnTo>
                    <a:pt x="29273" y="37153"/>
                  </a:lnTo>
                  <a:cubicBezTo>
                    <a:pt x="29273" y="37195"/>
                    <a:pt x="29314" y="37320"/>
                    <a:pt x="29440" y="37362"/>
                  </a:cubicBezTo>
                  <a:cubicBezTo>
                    <a:pt x="29733" y="37383"/>
                    <a:pt x="29900" y="37592"/>
                    <a:pt x="30047" y="37801"/>
                  </a:cubicBezTo>
                  <a:cubicBezTo>
                    <a:pt x="30151" y="37927"/>
                    <a:pt x="30235" y="38053"/>
                    <a:pt x="30382" y="38136"/>
                  </a:cubicBezTo>
                  <a:cubicBezTo>
                    <a:pt x="30695" y="38325"/>
                    <a:pt x="30988" y="38576"/>
                    <a:pt x="31260" y="38848"/>
                  </a:cubicBezTo>
                  <a:cubicBezTo>
                    <a:pt x="31386" y="38973"/>
                    <a:pt x="31511" y="39099"/>
                    <a:pt x="31637" y="39203"/>
                  </a:cubicBezTo>
                  <a:cubicBezTo>
                    <a:pt x="31888" y="39413"/>
                    <a:pt x="32160" y="39601"/>
                    <a:pt x="32453" y="39789"/>
                  </a:cubicBezTo>
                  <a:cubicBezTo>
                    <a:pt x="32955" y="40124"/>
                    <a:pt x="33478" y="40501"/>
                    <a:pt x="33834" y="40961"/>
                  </a:cubicBezTo>
                  <a:lnTo>
                    <a:pt x="33876" y="40982"/>
                  </a:lnTo>
                  <a:lnTo>
                    <a:pt x="33834" y="41024"/>
                  </a:lnTo>
                  <a:cubicBezTo>
                    <a:pt x="33667" y="41149"/>
                    <a:pt x="33415" y="41233"/>
                    <a:pt x="33206" y="41296"/>
                  </a:cubicBezTo>
                  <a:cubicBezTo>
                    <a:pt x="33143" y="41338"/>
                    <a:pt x="33081" y="41358"/>
                    <a:pt x="32997" y="41379"/>
                  </a:cubicBezTo>
                  <a:cubicBezTo>
                    <a:pt x="32746" y="41484"/>
                    <a:pt x="32474" y="41672"/>
                    <a:pt x="32244" y="41819"/>
                  </a:cubicBezTo>
                  <a:cubicBezTo>
                    <a:pt x="32118" y="41923"/>
                    <a:pt x="31993" y="42007"/>
                    <a:pt x="31825" y="42112"/>
                  </a:cubicBezTo>
                  <a:cubicBezTo>
                    <a:pt x="31470" y="42321"/>
                    <a:pt x="31114" y="42593"/>
                    <a:pt x="30758" y="42823"/>
                  </a:cubicBezTo>
                  <a:lnTo>
                    <a:pt x="30737" y="42844"/>
                  </a:lnTo>
                  <a:cubicBezTo>
                    <a:pt x="30591" y="42928"/>
                    <a:pt x="30528" y="43011"/>
                    <a:pt x="30423" y="43116"/>
                  </a:cubicBezTo>
                  <a:lnTo>
                    <a:pt x="30361" y="43158"/>
                  </a:lnTo>
                  <a:lnTo>
                    <a:pt x="30319" y="42865"/>
                  </a:lnTo>
                  <a:cubicBezTo>
                    <a:pt x="30214" y="42384"/>
                    <a:pt x="30109" y="41882"/>
                    <a:pt x="30026" y="41400"/>
                  </a:cubicBezTo>
                  <a:lnTo>
                    <a:pt x="30005" y="41275"/>
                  </a:lnTo>
                  <a:cubicBezTo>
                    <a:pt x="29858" y="40647"/>
                    <a:pt x="29754" y="40082"/>
                    <a:pt x="29503" y="39496"/>
                  </a:cubicBezTo>
                  <a:cubicBezTo>
                    <a:pt x="29231" y="38890"/>
                    <a:pt x="28917" y="38136"/>
                    <a:pt x="28791" y="37320"/>
                  </a:cubicBezTo>
                  <a:lnTo>
                    <a:pt x="28791" y="37299"/>
                  </a:lnTo>
                  <a:lnTo>
                    <a:pt x="28812" y="37278"/>
                  </a:lnTo>
                  <a:cubicBezTo>
                    <a:pt x="28959" y="37216"/>
                    <a:pt x="29063" y="37153"/>
                    <a:pt x="29210" y="37090"/>
                  </a:cubicBezTo>
                  <a:lnTo>
                    <a:pt x="29273" y="37069"/>
                  </a:lnTo>
                  <a:close/>
                  <a:moveTo>
                    <a:pt x="16844" y="38471"/>
                  </a:moveTo>
                  <a:cubicBezTo>
                    <a:pt x="16990" y="38513"/>
                    <a:pt x="17179" y="38534"/>
                    <a:pt x="17325" y="38534"/>
                  </a:cubicBezTo>
                  <a:cubicBezTo>
                    <a:pt x="17534" y="38555"/>
                    <a:pt x="17785" y="38576"/>
                    <a:pt x="18057" y="38618"/>
                  </a:cubicBezTo>
                  <a:lnTo>
                    <a:pt x="18204" y="38618"/>
                  </a:lnTo>
                  <a:lnTo>
                    <a:pt x="18099" y="38680"/>
                  </a:lnTo>
                  <a:cubicBezTo>
                    <a:pt x="17911" y="38827"/>
                    <a:pt x="17827" y="39099"/>
                    <a:pt x="17744" y="39308"/>
                  </a:cubicBezTo>
                  <a:cubicBezTo>
                    <a:pt x="17744" y="39350"/>
                    <a:pt x="17723" y="39371"/>
                    <a:pt x="17723" y="39392"/>
                  </a:cubicBezTo>
                  <a:lnTo>
                    <a:pt x="17493" y="40019"/>
                  </a:lnTo>
                  <a:cubicBezTo>
                    <a:pt x="17409" y="40229"/>
                    <a:pt x="17304" y="40459"/>
                    <a:pt x="17262" y="40689"/>
                  </a:cubicBezTo>
                  <a:cubicBezTo>
                    <a:pt x="16990" y="41610"/>
                    <a:pt x="16781" y="42551"/>
                    <a:pt x="16572" y="43472"/>
                  </a:cubicBezTo>
                  <a:cubicBezTo>
                    <a:pt x="16425" y="44246"/>
                    <a:pt x="16237" y="45104"/>
                    <a:pt x="16007" y="45878"/>
                  </a:cubicBezTo>
                  <a:lnTo>
                    <a:pt x="16007" y="45941"/>
                  </a:lnTo>
                  <a:lnTo>
                    <a:pt x="15944" y="45941"/>
                  </a:lnTo>
                  <a:cubicBezTo>
                    <a:pt x="15819" y="45899"/>
                    <a:pt x="15693" y="45899"/>
                    <a:pt x="15547" y="45899"/>
                  </a:cubicBezTo>
                  <a:cubicBezTo>
                    <a:pt x="15400" y="45899"/>
                    <a:pt x="15212" y="45899"/>
                    <a:pt x="15065" y="45878"/>
                  </a:cubicBezTo>
                  <a:cubicBezTo>
                    <a:pt x="14459" y="45773"/>
                    <a:pt x="14061" y="45460"/>
                    <a:pt x="13622" y="45104"/>
                  </a:cubicBezTo>
                  <a:lnTo>
                    <a:pt x="13538" y="45041"/>
                  </a:lnTo>
                  <a:cubicBezTo>
                    <a:pt x="13182" y="44706"/>
                    <a:pt x="12743" y="44434"/>
                    <a:pt x="12220" y="44267"/>
                  </a:cubicBezTo>
                  <a:cubicBezTo>
                    <a:pt x="12052" y="44204"/>
                    <a:pt x="11948" y="44120"/>
                    <a:pt x="11801" y="44016"/>
                  </a:cubicBezTo>
                  <a:lnTo>
                    <a:pt x="11739" y="43995"/>
                  </a:lnTo>
                  <a:lnTo>
                    <a:pt x="11759" y="43953"/>
                  </a:lnTo>
                  <a:cubicBezTo>
                    <a:pt x="11759" y="43911"/>
                    <a:pt x="11801" y="43890"/>
                    <a:pt x="11801" y="43869"/>
                  </a:cubicBezTo>
                  <a:cubicBezTo>
                    <a:pt x="11822" y="43807"/>
                    <a:pt x="11822" y="43765"/>
                    <a:pt x="11822" y="43744"/>
                  </a:cubicBezTo>
                  <a:cubicBezTo>
                    <a:pt x="11822" y="43660"/>
                    <a:pt x="11822" y="43555"/>
                    <a:pt x="11885" y="43472"/>
                  </a:cubicBezTo>
                  <a:cubicBezTo>
                    <a:pt x="12052" y="43283"/>
                    <a:pt x="12178" y="43116"/>
                    <a:pt x="12304" y="42928"/>
                  </a:cubicBezTo>
                  <a:cubicBezTo>
                    <a:pt x="12513" y="42635"/>
                    <a:pt x="12722" y="42342"/>
                    <a:pt x="12973" y="42091"/>
                  </a:cubicBezTo>
                  <a:cubicBezTo>
                    <a:pt x="13099" y="41923"/>
                    <a:pt x="13245" y="41777"/>
                    <a:pt x="13392" y="41610"/>
                  </a:cubicBezTo>
                  <a:cubicBezTo>
                    <a:pt x="13622" y="41358"/>
                    <a:pt x="13852" y="41066"/>
                    <a:pt x="14124" y="40835"/>
                  </a:cubicBezTo>
                  <a:cubicBezTo>
                    <a:pt x="14291" y="40647"/>
                    <a:pt x="14500" y="40459"/>
                    <a:pt x="14689" y="40312"/>
                  </a:cubicBezTo>
                  <a:cubicBezTo>
                    <a:pt x="14982" y="40040"/>
                    <a:pt x="15296" y="39789"/>
                    <a:pt x="15547" y="39496"/>
                  </a:cubicBezTo>
                  <a:lnTo>
                    <a:pt x="15714" y="39350"/>
                  </a:lnTo>
                  <a:cubicBezTo>
                    <a:pt x="16028" y="38994"/>
                    <a:pt x="16384" y="38618"/>
                    <a:pt x="16844" y="38471"/>
                  </a:cubicBezTo>
                  <a:close/>
                  <a:moveTo>
                    <a:pt x="13099" y="45773"/>
                  </a:moveTo>
                  <a:cubicBezTo>
                    <a:pt x="13266" y="45815"/>
                    <a:pt x="13412" y="45878"/>
                    <a:pt x="13538" y="45920"/>
                  </a:cubicBezTo>
                  <a:cubicBezTo>
                    <a:pt x="13747" y="46004"/>
                    <a:pt x="13894" y="46171"/>
                    <a:pt x="13956" y="46338"/>
                  </a:cubicBezTo>
                  <a:cubicBezTo>
                    <a:pt x="14145" y="46422"/>
                    <a:pt x="14354" y="46506"/>
                    <a:pt x="14584" y="46589"/>
                  </a:cubicBezTo>
                  <a:cubicBezTo>
                    <a:pt x="14793" y="46631"/>
                    <a:pt x="15212" y="46736"/>
                    <a:pt x="15672" y="46736"/>
                  </a:cubicBezTo>
                  <a:lnTo>
                    <a:pt x="15777" y="46736"/>
                  </a:lnTo>
                  <a:lnTo>
                    <a:pt x="15735" y="46799"/>
                  </a:lnTo>
                  <a:cubicBezTo>
                    <a:pt x="15589" y="47343"/>
                    <a:pt x="15421" y="47845"/>
                    <a:pt x="15317" y="48368"/>
                  </a:cubicBezTo>
                  <a:cubicBezTo>
                    <a:pt x="15191" y="48954"/>
                    <a:pt x="15065" y="49561"/>
                    <a:pt x="14940" y="50146"/>
                  </a:cubicBezTo>
                  <a:lnTo>
                    <a:pt x="14835" y="50628"/>
                  </a:lnTo>
                  <a:cubicBezTo>
                    <a:pt x="14752" y="51004"/>
                    <a:pt x="14668" y="51402"/>
                    <a:pt x="14563" y="51758"/>
                  </a:cubicBezTo>
                  <a:cubicBezTo>
                    <a:pt x="14542" y="51967"/>
                    <a:pt x="14521" y="52155"/>
                    <a:pt x="14521" y="52322"/>
                  </a:cubicBezTo>
                  <a:cubicBezTo>
                    <a:pt x="14480" y="52469"/>
                    <a:pt x="14480" y="52636"/>
                    <a:pt x="14438" y="52783"/>
                  </a:cubicBezTo>
                  <a:cubicBezTo>
                    <a:pt x="14417" y="52866"/>
                    <a:pt x="14417" y="52950"/>
                    <a:pt x="14375" y="52992"/>
                  </a:cubicBezTo>
                  <a:lnTo>
                    <a:pt x="14354" y="53159"/>
                  </a:lnTo>
                  <a:lnTo>
                    <a:pt x="14333" y="53243"/>
                  </a:lnTo>
                  <a:lnTo>
                    <a:pt x="14208" y="53118"/>
                  </a:lnTo>
                  <a:cubicBezTo>
                    <a:pt x="14061" y="52992"/>
                    <a:pt x="13936" y="52866"/>
                    <a:pt x="13852" y="52678"/>
                  </a:cubicBezTo>
                  <a:lnTo>
                    <a:pt x="13831" y="52615"/>
                  </a:lnTo>
                  <a:lnTo>
                    <a:pt x="13894" y="52594"/>
                  </a:lnTo>
                  <a:cubicBezTo>
                    <a:pt x="13956" y="52574"/>
                    <a:pt x="14019" y="52553"/>
                    <a:pt x="14103" y="52490"/>
                  </a:cubicBezTo>
                  <a:cubicBezTo>
                    <a:pt x="14166" y="52448"/>
                    <a:pt x="14228" y="52343"/>
                    <a:pt x="14228" y="52260"/>
                  </a:cubicBezTo>
                  <a:cubicBezTo>
                    <a:pt x="14228" y="52197"/>
                    <a:pt x="14228" y="52155"/>
                    <a:pt x="14145" y="52071"/>
                  </a:cubicBezTo>
                  <a:cubicBezTo>
                    <a:pt x="14019" y="51967"/>
                    <a:pt x="13852" y="51925"/>
                    <a:pt x="13705" y="51862"/>
                  </a:cubicBezTo>
                  <a:cubicBezTo>
                    <a:pt x="13601" y="51841"/>
                    <a:pt x="13496" y="51778"/>
                    <a:pt x="13392" y="51737"/>
                  </a:cubicBezTo>
                  <a:cubicBezTo>
                    <a:pt x="13224" y="51653"/>
                    <a:pt x="13078" y="51527"/>
                    <a:pt x="12910" y="51402"/>
                  </a:cubicBezTo>
                  <a:cubicBezTo>
                    <a:pt x="12848" y="51339"/>
                    <a:pt x="12764" y="51255"/>
                    <a:pt x="12680" y="51214"/>
                  </a:cubicBezTo>
                  <a:cubicBezTo>
                    <a:pt x="12387" y="51004"/>
                    <a:pt x="11697" y="50418"/>
                    <a:pt x="11446" y="49749"/>
                  </a:cubicBezTo>
                  <a:cubicBezTo>
                    <a:pt x="11215" y="49142"/>
                    <a:pt x="11613" y="48368"/>
                    <a:pt x="11927" y="47740"/>
                  </a:cubicBezTo>
                  <a:cubicBezTo>
                    <a:pt x="12011" y="47594"/>
                    <a:pt x="12052" y="47468"/>
                    <a:pt x="12115" y="47343"/>
                  </a:cubicBezTo>
                  <a:cubicBezTo>
                    <a:pt x="12136" y="47259"/>
                    <a:pt x="12178" y="47154"/>
                    <a:pt x="12220" y="47050"/>
                  </a:cubicBezTo>
                  <a:cubicBezTo>
                    <a:pt x="12283" y="46820"/>
                    <a:pt x="12366" y="46610"/>
                    <a:pt x="12534" y="46422"/>
                  </a:cubicBezTo>
                  <a:cubicBezTo>
                    <a:pt x="12576" y="46380"/>
                    <a:pt x="12638" y="46296"/>
                    <a:pt x="12659" y="46213"/>
                  </a:cubicBezTo>
                  <a:cubicBezTo>
                    <a:pt x="12764" y="46066"/>
                    <a:pt x="12889" y="45857"/>
                    <a:pt x="13057" y="45773"/>
                  </a:cubicBezTo>
                  <a:close/>
                  <a:moveTo>
                    <a:pt x="32181" y="42509"/>
                  </a:moveTo>
                  <a:lnTo>
                    <a:pt x="32181" y="42572"/>
                  </a:lnTo>
                  <a:cubicBezTo>
                    <a:pt x="32181" y="42635"/>
                    <a:pt x="32181" y="42656"/>
                    <a:pt x="32223" y="42677"/>
                  </a:cubicBezTo>
                  <a:cubicBezTo>
                    <a:pt x="32578" y="43451"/>
                    <a:pt x="32976" y="44099"/>
                    <a:pt x="33374" y="44727"/>
                  </a:cubicBezTo>
                  <a:cubicBezTo>
                    <a:pt x="33562" y="45041"/>
                    <a:pt x="33729" y="45334"/>
                    <a:pt x="33918" y="45648"/>
                  </a:cubicBezTo>
                  <a:cubicBezTo>
                    <a:pt x="34524" y="46694"/>
                    <a:pt x="34943" y="47845"/>
                    <a:pt x="35278" y="48828"/>
                  </a:cubicBezTo>
                  <a:cubicBezTo>
                    <a:pt x="35654" y="49958"/>
                    <a:pt x="34629" y="51088"/>
                    <a:pt x="34085" y="51695"/>
                  </a:cubicBezTo>
                  <a:cubicBezTo>
                    <a:pt x="33771" y="52030"/>
                    <a:pt x="33395" y="52322"/>
                    <a:pt x="33060" y="52574"/>
                  </a:cubicBezTo>
                  <a:lnTo>
                    <a:pt x="32892" y="52699"/>
                  </a:lnTo>
                  <a:cubicBezTo>
                    <a:pt x="32809" y="52762"/>
                    <a:pt x="32767" y="52804"/>
                    <a:pt x="32683" y="52866"/>
                  </a:cubicBezTo>
                  <a:cubicBezTo>
                    <a:pt x="32537" y="52992"/>
                    <a:pt x="32348" y="53118"/>
                    <a:pt x="32181" y="53264"/>
                  </a:cubicBezTo>
                  <a:lnTo>
                    <a:pt x="32139" y="53306"/>
                  </a:lnTo>
                  <a:lnTo>
                    <a:pt x="32118" y="53222"/>
                  </a:lnTo>
                  <a:cubicBezTo>
                    <a:pt x="32055" y="53076"/>
                    <a:pt x="32014" y="52950"/>
                    <a:pt x="31993" y="52804"/>
                  </a:cubicBezTo>
                  <a:cubicBezTo>
                    <a:pt x="31867" y="52343"/>
                    <a:pt x="31867" y="51841"/>
                    <a:pt x="31867" y="51381"/>
                  </a:cubicBezTo>
                  <a:cubicBezTo>
                    <a:pt x="31867" y="51088"/>
                    <a:pt x="31867" y="50795"/>
                    <a:pt x="31846" y="50544"/>
                  </a:cubicBezTo>
                  <a:cubicBezTo>
                    <a:pt x="31762" y="49519"/>
                    <a:pt x="31511" y="48514"/>
                    <a:pt x="31281" y="47531"/>
                  </a:cubicBezTo>
                  <a:cubicBezTo>
                    <a:pt x="31177" y="47092"/>
                    <a:pt x="31072" y="46610"/>
                    <a:pt x="30967" y="46171"/>
                  </a:cubicBezTo>
                  <a:cubicBezTo>
                    <a:pt x="30800" y="45439"/>
                    <a:pt x="30654" y="44664"/>
                    <a:pt x="30486" y="43911"/>
                  </a:cubicBezTo>
                  <a:lnTo>
                    <a:pt x="30486" y="43890"/>
                  </a:lnTo>
                  <a:lnTo>
                    <a:pt x="30528" y="43869"/>
                  </a:lnTo>
                  <a:cubicBezTo>
                    <a:pt x="30674" y="43765"/>
                    <a:pt x="30821" y="43660"/>
                    <a:pt x="30967" y="43535"/>
                  </a:cubicBezTo>
                  <a:cubicBezTo>
                    <a:pt x="31114" y="43388"/>
                    <a:pt x="31239" y="43283"/>
                    <a:pt x="31407" y="43179"/>
                  </a:cubicBezTo>
                  <a:cubicBezTo>
                    <a:pt x="31490" y="43137"/>
                    <a:pt x="31595" y="43074"/>
                    <a:pt x="31658" y="43032"/>
                  </a:cubicBezTo>
                  <a:cubicBezTo>
                    <a:pt x="31721" y="42823"/>
                    <a:pt x="31846" y="42656"/>
                    <a:pt x="32034" y="42572"/>
                  </a:cubicBezTo>
                  <a:cubicBezTo>
                    <a:pt x="32055" y="42572"/>
                    <a:pt x="32181" y="42509"/>
                    <a:pt x="32181" y="42509"/>
                  </a:cubicBezTo>
                  <a:close/>
                  <a:moveTo>
                    <a:pt x="28352" y="37613"/>
                  </a:moveTo>
                  <a:lnTo>
                    <a:pt x="28352" y="37697"/>
                  </a:lnTo>
                  <a:cubicBezTo>
                    <a:pt x="28352" y="38262"/>
                    <a:pt x="28498" y="38785"/>
                    <a:pt x="28708" y="39392"/>
                  </a:cubicBezTo>
                  <a:cubicBezTo>
                    <a:pt x="28980" y="40082"/>
                    <a:pt x="29126" y="40731"/>
                    <a:pt x="29273" y="41400"/>
                  </a:cubicBezTo>
                  <a:cubicBezTo>
                    <a:pt x="29335" y="41861"/>
                    <a:pt x="29419" y="42300"/>
                    <a:pt x="29524" y="42760"/>
                  </a:cubicBezTo>
                  <a:cubicBezTo>
                    <a:pt x="29733" y="43890"/>
                    <a:pt x="29942" y="45041"/>
                    <a:pt x="30172" y="46171"/>
                  </a:cubicBezTo>
                  <a:cubicBezTo>
                    <a:pt x="30277" y="46694"/>
                    <a:pt x="30423" y="47238"/>
                    <a:pt x="30549" y="47761"/>
                  </a:cubicBezTo>
                  <a:cubicBezTo>
                    <a:pt x="30779" y="48703"/>
                    <a:pt x="31009" y="49707"/>
                    <a:pt x="31114" y="50670"/>
                  </a:cubicBezTo>
                  <a:cubicBezTo>
                    <a:pt x="31156" y="51004"/>
                    <a:pt x="31177" y="51339"/>
                    <a:pt x="31177" y="51653"/>
                  </a:cubicBezTo>
                  <a:cubicBezTo>
                    <a:pt x="31177" y="52030"/>
                    <a:pt x="31177" y="52385"/>
                    <a:pt x="31218" y="52741"/>
                  </a:cubicBezTo>
                  <a:cubicBezTo>
                    <a:pt x="31239" y="53055"/>
                    <a:pt x="31386" y="53327"/>
                    <a:pt x="31490" y="53641"/>
                  </a:cubicBezTo>
                  <a:lnTo>
                    <a:pt x="31532" y="53808"/>
                  </a:lnTo>
                  <a:lnTo>
                    <a:pt x="31490" y="53829"/>
                  </a:lnTo>
                  <a:cubicBezTo>
                    <a:pt x="31281" y="53934"/>
                    <a:pt x="31114" y="54038"/>
                    <a:pt x="30988" y="54164"/>
                  </a:cubicBezTo>
                  <a:lnTo>
                    <a:pt x="30967" y="54164"/>
                  </a:lnTo>
                  <a:cubicBezTo>
                    <a:pt x="30591" y="54227"/>
                    <a:pt x="30235" y="54310"/>
                    <a:pt x="29900" y="54373"/>
                  </a:cubicBezTo>
                  <a:cubicBezTo>
                    <a:pt x="29733" y="54415"/>
                    <a:pt x="29545" y="54457"/>
                    <a:pt x="29398" y="54478"/>
                  </a:cubicBezTo>
                  <a:cubicBezTo>
                    <a:pt x="28666" y="54645"/>
                    <a:pt x="27975" y="54666"/>
                    <a:pt x="27222" y="54687"/>
                  </a:cubicBezTo>
                  <a:lnTo>
                    <a:pt x="27055" y="54687"/>
                  </a:lnTo>
                  <a:cubicBezTo>
                    <a:pt x="25967" y="54729"/>
                    <a:pt x="24858" y="54875"/>
                    <a:pt x="23811" y="54980"/>
                  </a:cubicBezTo>
                  <a:cubicBezTo>
                    <a:pt x="23456" y="55043"/>
                    <a:pt x="23121" y="55063"/>
                    <a:pt x="22744" y="55105"/>
                  </a:cubicBezTo>
                  <a:cubicBezTo>
                    <a:pt x="21656" y="55252"/>
                    <a:pt x="20526" y="55294"/>
                    <a:pt x="19376" y="55294"/>
                  </a:cubicBezTo>
                  <a:cubicBezTo>
                    <a:pt x="17827" y="55210"/>
                    <a:pt x="16321" y="55105"/>
                    <a:pt x="14772" y="54938"/>
                  </a:cubicBezTo>
                  <a:lnTo>
                    <a:pt x="14731" y="54938"/>
                  </a:lnTo>
                  <a:lnTo>
                    <a:pt x="14752" y="54875"/>
                  </a:lnTo>
                  <a:cubicBezTo>
                    <a:pt x="14856" y="54645"/>
                    <a:pt x="14898" y="54415"/>
                    <a:pt x="14982" y="54164"/>
                  </a:cubicBezTo>
                  <a:cubicBezTo>
                    <a:pt x="15003" y="54038"/>
                    <a:pt x="15044" y="53934"/>
                    <a:pt x="15086" y="53808"/>
                  </a:cubicBezTo>
                  <a:cubicBezTo>
                    <a:pt x="15170" y="53536"/>
                    <a:pt x="15212" y="53306"/>
                    <a:pt x="15275" y="53055"/>
                  </a:cubicBezTo>
                  <a:lnTo>
                    <a:pt x="15358" y="52574"/>
                  </a:lnTo>
                  <a:cubicBezTo>
                    <a:pt x="15379" y="52427"/>
                    <a:pt x="15379" y="52239"/>
                    <a:pt x="15421" y="52050"/>
                  </a:cubicBezTo>
                  <a:cubicBezTo>
                    <a:pt x="15609" y="51318"/>
                    <a:pt x="15777" y="50586"/>
                    <a:pt x="15902" y="49874"/>
                  </a:cubicBezTo>
                  <a:cubicBezTo>
                    <a:pt x="16049" y="49100"/>
                    <a:pt x="16237" y="48263"/>
                    <a:pt x="16425" y="47468"/>
                  </a:cubicBezTo>
                  <a:cubicBezTo>
                    <a:pt x="16509" y="47112"/>
                    <a:pt x="16635" y="46757"/>
                    <a:pt x="16739" y="46422"/>
                  </a:cubicBezTo>
                  <a:cubicBezTo>
                    <a:pt x="16865" y="45962"/>
                    <a:pt x="17032" y="45480"/>
                    <a:pt x="17137" y="45020"/>
                  </a:cubicBezTo>
                  <a:cubicBezTo>
                    <a:pt x="17262" y="44434"/>
                    <a:pt x="17367" y="43869"/>
                    <a:pt x="17472" y="43283"/>
                  </a:cubicBezTo>
                  <a:lnTo>
                    <a:pt x="17618" y="42426"/>
                  </a:lnTo>
                  <a:cubicBezTo>
                    <a:pt x="17723" y="41861"/>
                    <a:pt x="17890" y="41086"/>
                    <a:pt x="18141" y="40354"/>
                  </a:cubicBezTo>
                  <a:cubicBezTo>
                    <a:pt x="18204" y="40208"/>
                    <a:pt x="18246" y="40019"/>
                    <a:pt x="18267" y="39873"/>
                  </a:cubicBezTo>
                  <a:cubicBezTo>
                    <a:pt x="18267" y="39810"/>
                    <a:pt x="18309" y="39768"/>
                    <a:pt x="18309" y="39706"/>
                  </a:cubicBezTo>
                  <a:cubicBezTo>
                    <a:pt x="18330" y="39580"/>
                    <a:pt x="18350" y="39454"/>
                    <a:pt x="18413" y="39308"/>
                  </a:cubicBezTo>
                  <a:cubicBezTo>
                    <a:pt x="18413" y="39287"/>
                    <a:pt x="18434" y="39266"/>
                    <a:pt x="18434" y="39245"/>
                  </a:cubicBezTo>
                  <a:lnTo>
                    <a:pt x="18413" y="39162"/>
                  </a:lnTo>
                  <a:cubicBezTo>
                    <a:pt x="18476" y="39141"/>
                    <a:pt x="18560" y="39057"/>
                    <a:pt x="18560" y="38973"/>
                  </a:cubicBezTo>
                  <a:cubicBezTo>
                    <a:pt x="18581" y="38890"/>
                    <a:pt x="18560" y="38827"/>
                    <a:pt x="18518" y="38764"/>
                  </a:cubicBezTo>
                  <a:lnTo>
                    <a:pt x="18434" y="38680"/>
                  </a:lnTo>
                  <a:lnTo>
                    <a:pt x="18539" y="38680"/>
                  </a:lnTo>
                  <a:cubicBezTo>
                    <a:pt x="18978" y="38722"/>
                    <a:pt x="19459" y="38743"/>
                    <a:pt x="19920" y="38743"/>
                  </a:cubicBezTo>
                  <a:cubicBezTo>
                    <a:pt x="20401" y="38743"/>
                    <a:pt x="20924" y="38722"/>
                    <a:pt x="21405" y="38680"/>
                  </a:cubicBezTo>
                  <a:lnTo>
                    <a:pt x="21531" y="38680"/>
                  </a:lnTo>
                  <a:lnTo>
                    <a:pt x="21447" y="38764"/>
                  </a:lnTo>
                  <a:cubicBezTo>
                    <a:pt x="21426" y="38785"/>
                    <a:pt x="21384" y="38827"/>
                    <a:pt x="21384" y="38869"/>
                  </a:cubicBezTo>
                  <a:cubicBezTo>
                    <a:pt x="21112" y="39601"/>
                    <a:pt x="21259" y="40522"/>
                    <a:pt x="21531" y="41128"/>
                  </a:cubicBezTo>
                  <a:cubicBezTo>
                    <a:pt x="21740" y="41589"/>
                    <a:pt x="22179" y="41861"/>
                    <a:pt x="22744" y="41861"/>
                  </a:cubicBezTo>
                  <a:cubicBezTo>
                    <a:pt x="22933" y="41861"/>
                    <a:pt x="23121" y="41819"/>
                    <a:pt x="23330" y="41777"/>
                  </a:cubicBezTo>
                  <a:cubicBezTo>
                    <a:pt x="24167" y="41547"/>
                    <a:pt x="24460" y="40710"/>
                    <a:pt x="24502" y="40333"/>
                  </a:cubicBezTo>
                  <a:cubicBezTo>
                    <a:pt x="24607" y="39831"/>
                    <a:pt x="24732" y="38952"/>
                    <a:pt x="24502" y="38450"/>
                  </a:cubicBezTo>
                  <a:lnTo>
                    <a:pt x="24481" y="38408"/>
                  </a:lnTo>
                  <a:lnTo>
                    <a:pt x="24565" y="38408"/>
                  </a:lnTo>
                  <a:cubicBezTo>
                    <a:pt x="25151" y="38325"/>
                    <a:pt x="25757" y="38220"/>
                    <a:pt x="26448" y="38115"/>
                  </a:cubicBezTo>
                  <a:cubicBezTo>
                    <a:pt x="27138" y="37990"/>
                    <a:pt x="27724" y="37843"/>
                    <a:pt x="28268" y="37634"/>
                  </a:cubicBezTo>
                  <a:lnTo>
                    <a:pt x="28352" y="37613"/>
                  </a:lnTo>
                  <a:close/>
                  <a:moveTo>
                    <a:pt x="31700" y="54708"/>
                  </a:moveTo>
                  <a:cubicBezTo>
                    <a:pt x="31742" y="54854"/>
                    <a:pt x="31846" y="54959"/>
                    <a:pt x="32014" y="54980"/>
                  </a:cubicBezTo>
                  <a:lnTo>
                    <a:pt x="32055" y="54980"/>
                  </a:lnTo>
                  <a:lnTo>
                    <a:pt x="32055" y="55063"/>
                  </a:lnTo>
                  <a:cubicBezTo>
                    <a:pt x="32034" y="55147"/>
                    <a:pt x="32014" y="55210"/>
                    <a:pt x="32014" y="55273"/>
                  </a:cubicBezTo>
                  <a:lnTo>
                    <a:pt x="31993" y="55335"/>
                  </a:lnTo>
                  <a:cubicBezTo>
                    <a:pt x="31951" y="55482"/>
                    <a:pt x="31930" y="55628"/>
                    <a:pt x="31909" y="55775"/>
                  </a:cubicBezTo>
                  <a:lnTo>
                    <a:pt x="31804" y="55775"/>
                  </a:lnTo>
                  <a:cubicBezTo>
                    <a:pt x="31804" y="55670"/>
                    <a:pt x="31783" y="55566"/>
                    <a:pt x="31783" y="55482"/>
                  </a:cubicBezTo>
                  <a:cubicBezTo>
                    <a:pt x="31742" y="55315"/>
                    <a:pt x="31721" y="55168"/>
                    <a:pt x="31679" y="55022"/>
                  </a:cubicBezTo>
                  <a:cubicBezTo>
                    <a:pt x="31637" y="54917"/>
                    <a:pt x="31616" y="54854"/>
                    <a:pt x="31595" y="54750"/>
                  </a:cubicBezTo>
                  <a:lnTo>
                    <a:pt x="31700" y="54708"/>
                  </a:lnTo>
                  <a:close/>
                  <a:moveTo>
                    <a:pt x="30570" y="54980"/>
                  </a:moveTo>
                  <a:lnTo>
                    <a:pt x="30570" y="55022"/>
                  </a:lnTo>
                  <a:cubicBezTo>
                    <a:pt x="30591" y="55210"/>
                    <a:pt x="30612" y="55398"/>
                    <a:pt x="30674" y="55587"/>
                  </a:cubicBezTo>
                  <a:lnTo>
                    <a:pt x="30674" y="55607"/>
                  </a:lnTo>
                  <a:cubicBezTo>
                    <a:pt x="30716" y="55817"/>
                    <a:pt x="30716" y="56026"/>
                    <a:pt x="30716" y="56235"/>
                  </a:cubicBezTo>
                  <a:lnTo>
                    <a:pt x="30716" y="56591"/>
                  </a:lnTo>
                  <a:cubicBezTo>
                    <a:pt x="30779" y="57365"/>
                    <a:pt x="30905" y="58097"/>
                    <a:pt x="31030" y="58767"/>
                  </a:cubicBezTo>
                  <a:cubicBezTo>
                    <a:pt x="31198" y="59604"/>
                    <a:pt x="31386" y="60566"/>
                    <a:pt x="31386" y="61508"/>
                  </a:cubicBezTo>
                  <a:cubicBezTo>
                    <a:pt x="31490" y="62073"/>
                    <a:pt x="31407" y="62470"/>
                    <a:pt x="31281" y="62805"/>
                  </a:cubicBezTo>
                  <a:cubicBezTo>
                    <a:pt x="31072" y="63266"/>
                    <a:pt x="30674" y="63475"/>
                    <a:pt x="30026" y="63475"/>
                  </a:cubicBezTo>
                  <a:lnTo>
                    <a:pt x="29817" y="63475"/>
                  </a:lnTo>
                  <a:lnTo>
                    <a:pt x="29545" y="63454"/>
                  </a:lnTo>
                  <a:cubicBezTo>
                    <a:pt x="28980" y="63433"/>
                    <a:pt x="28457" y="63370"/>
                    <a:pt x="27892" y="63328"/>
                  </a:cubicBezTo>
                  <a:cubicBezTo>
                    <a:pt x="27661" y="63307"/>
                    <a:pt x="27431" y="63307"/>
                    <a:pt x="27201" y="63307"/>
                  </a:cubicBezTo>
                  <a:lnTo>
                    <a:pt x="27055" y="63307"/>
                  </a:lnTo>
                  <a:cubicBezTo>
                    <a:pt x="26950" y="63307"/>
                    <a:pt x="26845" y="63307"/>
                    <a:pt x="26762" y="63328"/>
                  </a:cubicBezTo>
                  <a:cubicBezTo>
                    <a:pt x="26615" y="63328"/>
                    <a:pt x="26490" y="63349"/>
                    <a:pt x="26364" y="63349"/>
                  </a:cubicBezTo>
                  <a:cubicBezTo>
                    <a:pt x="26197" y="63349"/>
                    <a:pt x="26071" y="63349"/>
                    <a:pt x="25967" y="63307"/>
                  </a:cubicBezTo>
                  <a:cubicBezTo>
                    <a:pt x="25213" y="63119"/>
                    <a:pt x="25192" y="62010"/>
                    <a:pt x="25192" y="61320"/>
                  </a:cubicBezTo>
                  <a:lnTo>
                    <a:pt x="25192" y="61006"/>
                  </a:lnTo>
                  <a:cubicBezTo>
                    <a:pt x="25130" y="60022"/>
                    <a:pt x="25004" y="59060"/>
                    <a:pt x="24356" y="58558"/>
                  </a:cubicBezTo>
                  <a:cubicBezTo>
                    <a:pt x="24146" y="58411"/>
                    <a:pt x="23874" y="58328"/>
                    <a:pt x="23560" y="58328"/>
                  </a:cubicBezTo>
                  <a:cubicBezTo>
                    <a:pt x="23351" y="58328"/>
                    <a:pt x="23142" y="58348"/>
                    <a:pt x="22933" y="58390"/>
                  </a:cubicBezTo>
                  <a:lnTo>
                    <a:pt x="22682" y="58390"/>
                  </a:lnTo>
                  <a:cubicBezTo>
                    <a:pt x="22535" y="58390"/>
                    <a:pt x="22410" y="58390"/>
                    <a:pt x="22263" y="58348"/>
                  </a:cubicBezTo>
                  <a:cubicBezTo>
                    <a:pt x="22117" y="58348"/>
                    <a:pt x="21991" y="58328"/>
                    <a:pt x="21845" y="58328"/>
                  </a:cubicBezTo>
                  <a:cubicBezTo>
                    <a:pt x="21573" y="58328"/>
                    <a:pt x="21384" y="58390"/>
                    <a:pt x="21238" y="58453"/>
                  </a:cubicBezTo>
                  <a:cubicBezTo>
                    <a:pt x="20840" y="58704"/>
                    <a:pt x="20798" y="59039"/>
                    <a:pt x="20715" y="59457"/>
                  </a:cubicBezTo>
                  <a:cubicBezTo>
                    <a:pt x="20715" y="59499"/>
                    <a:pt x="20694" y="59583"/>
                    <a:pt x="20694" y="59667"/>
                  </a:cubicBezTo>
                  <a:cubicBezTo>
                    <a:pt x="20652" y="59729"/>
                    <a:pt x="20652" y="59813"/>
                    <a:pt x="20631" y="59918"/>
                  </a:cubicBezTo>
                  <a:cubicBezTo>
                    <a:pt x="20526" y="60420"/>
                    <a:pt x="20422" y="60922"/>
                    <a:pt x="20422" y="61445"/>
                  </a:cubicBezTo>
                  <a:cubicBezTo>
                    <a:pt x="20422" y="61885"/>
                    <a:pt x="20296" y="62387"/>
                    <a:pt x="20087" y="62826"/>
                  </a:cubicBezTo>
                  <a:cubicBezTo>
                    <a:pt x="19982" y="63035"/>
                    <a:pt x="19857" y="63224"/>
                    <a:pt x="19690" y="63370"/>
                  </a:cubicBezTo>
                  <a:cubicBezTo>
                    <a:pt x="19585" y="63475"/>
                    <a:pt x="19459" y="63538"/>
                    <a:pt x="19292" y="63538"/>
                  </a:cubicBezTo>
                  <a:cubicBezTo>
                    <a:pt x="19187" y="63538"/>
                    <a:pt x="19062" y="63496"/>
                    <a:pt x="18957" y="63475"/>
                  </a:cubicBezTo>
                  <a:cubicBezTo>
                    <a:pt x="18936" y="63475"/>
                    <a:pt x="18874" y="63454"/>
                    <a:pt x="18853" y="63454"/>
                  </a:cubicBezTo>
                  <a:cubicBezTo>
                    <a:pt x="18602" y="63391"/>
                    <a:pt x="18330" y="63349"/>
                    <a:pt x="18037" y="63349"/>
                  </a:cubicBezTo>
                  <a:cubicBezTo>
                    <a:pt x="17827" y="63349"/>
                    <a:pt x="17618" y="63286"/>
                    <a:pt x="17409" y="63245"/>
                  </a:cubicBezTo>
                  <a:cubicBezTo>
                    <a:pt x="17241" y="63182"/>
                    <a:pt x="17053" y="63161"/>
                    <a:pt x="16844" y="63140"/>
                  </a:cubicBezTo>
                  <a:cubicBezTo>
                    <a:pt x="16677" y="63140"/>
                    <a:pt x="16509" y="63119"/>
                    <a:pt x="16342" y="63119"/>
                  </a:cubicBezTo>
                  <a:cubicBezTo>
                    <a:pt x="15986" y="63119"/>
                    <a:pt x="15609" y="63077"/>
                    <a:pt x="15254" y="63014"/>
                  </a:cubicBezTo>
                  <a:cubicBezTo>
                    <a:pt x="15003" y="62952"/>
                    <a:pt x="14793" y="62868"/>
                    <a:pt x="14626" y="62742"/>
                  </a:cubicBezTo>
                  <a:cubicBezTo>
                    <a:pt x="14354" y="62596"/>
                    <a:pt x="14417" y="62324"/>
                    <a:pt x="14438" y="62094"/>
                  </a:cubicBezTo>
                  <a:lnTo>
                    <a:pt x="14459" y="61801"/>
                  </a:lnTo>
                  <a:cubicBezTo>
                    <a:pt x="14542" y="61257"/>
                    <a:pt x="14605" y="60671"/>
                    <a:pt x="14668" y="60127"/>
                  </a:cubicBezTo>
                  <a:cubicBezTo>
                    <a:pt x="14731" y="59520"/>
                    <a:pt x="14856" y="58934"/>
                    <a:pt x="14982" y="58348"/>
                  </a:cubicBezTo>
                  <a:cubicBezTo>
                    <a:pt x="15170" y="57532"/>
                    <a:pt x="15358" y="56716"/>
                    <a:pt x="15317" y="55859"/>
                  </a:cubicBezTo>
                  <a:lnTo>
                    <a:pt x="15379" y="55817"/>
                  </a:lnTo>
                  <a:cubicBezTo>
                    <a:pt x="16112" y="55900"/>
                    <a:pt x="17074" y="56005"/>
                    <a:pt x="18037" y="56005"/>
                  </a:cubicBezTo>
                  <a:lnTo>
                    <a:pt x="18518" y="56005"/>
                  </a:lnTo>
                  <a:cubicBezTo>
                    <a:pt x="19773" y="56005"/>
                    <a:pt x="21112" y="56005"/>
                    <a:pt x="22451" y="55859"/>
                  </a:cubicBezTo>
                  <a:cubicBezTo>
                    <a:pt x="22975" y="55817"/>
                    <a:pt x="23539" y="55775"/>
                    <a:pt x="24063" y="55691"/>
                  </a:cubicBezTo>
                  <a:cubicBezTo>
                    <a:pt x="25004" y="55587"/>
                    <a:pt x="25967" y="55482"/>
                    <a:pt x="26929" y="55419"/>
                  </a:cubicBezTo>
                  <a:lnTo>
                    <a:pt x="27285" y="55419"/>
                  </a:lnTo>
                  <a:cubicBezTo>
                    <a:pt x="27913" y="55398"/>
                    <a:pt x="28498" y="55377"/>
                    <a:pt x="29105" y="55273"/>
                  </a:cubicBezTo>
                  <a:cubicBezTo>
                    <a:pt x="29607" y="55189"/>
                    <a:pt x="30068" y="55084"/>
                    <a:pt x="30528" y="54980"/>
                  </a:cubicBezTo>
                  <a:close/>
                  <a:moveTo>
                    <a:pt x="14505" y="1"/>
                  </a:moveTo>
                  <a:cubicBezTo>
                    <a:pt x="14252" y="1"/>
                    <a:pt x="13999" y="19"/>
                    <a:pt x="13747" y="55"/>
                  </a:cubicBezTo>
                  <a:cubicBezTo>
                    <a:pt x="12764" y="223"/>
                    <a:pt x="11864" y="662"/>
                    <a:pt x="11069" y="1290"/>
                  </a:cubicBezTo>
                  <a:cubicBezTo>
                    <a:pt x="10295" y="1897"/>
                    <a:pt x="9521" y="2754"/>
                    <a:pt x="9123" y="3675"/>
                  </a:cubicBezTo>
                  <a:cubicBezTo>
                    <a:pt x="9081" y="3633"/>
                    <a:pt x="9018" y="3612"/>
                    <a:pt x="8998" y="3612"/>
                  </a:cubicBezTo>
                  <a:cubicBezTo>
                    <a:pt x="8602" y="3464"/>
                    <a:pt x="8207" y="3381"/>
                    <a:pt x="7817" y="3381"/>
                  </a:cubicBezTo>
                  <a:cubicBezTo>
                    <a:pt x="7380" y="3381"/>
                    <a:pt x="6948" y="3485"/>
                    <a:pt x="6529" y="3717"/>
                  </a:cubicBezTo>
                  <a:cubicBezTo>
                    <a:pt x="5838" y="4114"/>
                    <a:pt x="5273" y="4972"/>
                    <a:pt x="4917" y="5684"/>
                  </a:cubicBezTo>
                  <a:cubicBezTo>
                    <a:pt x="4541" y="6395"/>
                    <a:pt x="4269" y="7232"/>
                    <a:pt x="4269" y="8006"/>
                  </a:cubicBezTo>
                  <a:cubicBezTo>
                    <a:pt x="4269" y="8404"/>
                    <a:pt x="4394" y="8697"/>
                    <a:pt x="4499" y="9052"/>
                  </a:cubicBezTo>
                  <a:lnTo>
                    <a:pt x="4499" y="9073"/>
                  </a:lnTo>
                  <a:cubicBezTo>
                    <a:pt x="4394" y="9115"/>
                    <a:pt x="4269" y="9136"/>
                    <a:pt x="4164" y="9220"/>
                  </a:cubicBezTo>
                  <a:lnTo>
                    <a:pt x="4060" y="9220"/>
                  </a:lnTo>
                  <a:cubicBezTo>
                    <a:pt x="3264" y="9450"/>
                    <a:pt x="2616" y="9952"/>
                    <a:pt x="2197" y="10329"/>
                  </a:cubicBezTo>
                  <a:cubicBezTo>
                    <a:pt x="1360" y="11061"/>
                    <a:pt x="984" y="12149"/>
                    <a:pt x="1235" y="13091"/>
                  </a:cubicBezTo>
                  <a:cubicBezTo>
                    <a:pt x="1340" y="13530"/>
                    <a:pt x="1612" y="14158"/>
                    <a:pt x="1925" y="14451"/>
                  </a:cubicBezTo>
                  <a:cubicBezTo>
                    <a:pt x="2072" y="14576"/>
                    <a:pt x="2239" y="14681"/>
                    <a:pt x="2407" y="14806"/>
                  </a:cubicBezTo>
                  <a:cubicBezTo>
                    <a:pt x="2511" y="14890"/>
                    <a:pt x="2616" y="14932"/>
                    <a:pt x="2720" y="15016"/>
                  </a:cubicBezTo>
                  <a:lnTo>
                    <a:pt x="2825" y="15099"/>
                  </a:lnTo>
                  <a:lnTo>
                    <a:pt x="2344" y="15099"/>
                  </a:lnTo>
                  <a:cubicBezTo>
                    <a:pt x="2030" y="15120"/>
                    <a:pt x="1800" y="15204"/>
                    <a:pt x="1591" y="15330"/>
                  </a:cubicBezTo>
                  <a:cubicBezTo>
                    <a:pt x="1130" y="15664"/>
                    <a:pt x="503" y="16229"/>
                    <a:pt x="210" y="16920"/>
                  </a:cubicBezTo>
                  <a:cubicBezTo>
                    <a:pt x="84" y="17275"/>
                    <a:pt x="0" y="17631"/>
                    <a:pt x="0" y="18029"/>
                  </a:cubicBezTo>
                  <a:cubicBezTo>
                    <a:pt x="0" y="18175"/>
                    <a:pt x="21" y="18343"/>
                    <a:pt x="84" y="18489"/>
                  </a:cubicBezTo>
                  <a:cubicBezTo>
                    <a:pt x="105" y="18594"/>
                    <a:pt x="147" y="18740"/>
                    <a:pt x="147" y="18845"/>
                  </a:cubicBezTo>
                  <a:cubicBezTo>
                    <a:pt x="189" y="19117"/>
                    <a:pt x="335" y="19326"/>
                    <a:pt x="524" y="19556"/>
                  </a:cubicBezTo>
                  <a:cubicBezTo>
                    <a:pt x="628" y="19661"/>
                    <a:pt x="712" y="19807"/>
                    <a:pt x="775" y="19933"/>
                  </a:cubicBezTo>
                  <a:cubicBezTo>
                    <a:pt x="816" y="19995"/>
                    <a:pt x="879" y="20016"/>
                    <a:pt x="942" y="20058"/>
                  </a:cubicBezTo>
                  <a:lnTo>
                    <a:pt x="1026" y="20121"/>
                  </a:lnTo>
                  <a:lnTo>
                    <a:pt x="984" y="20163"/>
                  </a:lnTo>
                  <a:cubicBezTo>
                    <a:pt x="942" y="20247"/>
                    <a:pt x="858" y="20330"/>
                    <a:pt x="775" y="20372"/>
                  </a:cubicBezTo>
                  <a:cubicBezTo>
                    <a:pt x="524" y="20665"/>
                    <a:pt x="293" y="20937"/>
                    <a:pt x="189" y="21314"/>
                  </a:cubicBezTo>
                  <a:cubicBezTo>
                    <a:pt x="21" y="21879"/>
                    <a:pt x="189" y="22569"/>
                    <a:pt x="565" y="23050"/>
                  </a:cubicBezTo>
                  <a:cubicBezTo>
                    <a:pt x="858" y="23385"/>
                    <a:pt x="1256" y="23594"/>
                    <a:pt x="1612" y="23804"/>
                  </a:cubicBezTo>
                  <a:cubicBezTo>
                    <a:pt x="1758" y="23887"/>
                    <a:pt x="1863" y="23929"/>
                    <a:pt x="1988" y="24013"/>
                  </a:cubicBezTo>
                  <a:cubicBezTo>
                    <a:pt x="2532" y="24348"/>
                    <a:pt x="3055" y="24557"/>
                    <a:pt x="3557" y="24620"/>
                  </a:cubicBezTo>
                  <a:lnTo>
                    <a:pt x="3662" y="24620"/>
                  </a:lnTo>
                  <a:lnTo>
                    <a:pt x="3578" y="24682"/>
                  </a:lnTo>
                  <a:cubicBezTo>
                    <a:pt x="3264" y="24954"/>
                    <a:pt x="3118" y="25289"/>
                    <a:pt x="2951" y="25666"/>
                  </a:cubicBezTo>
                  <a:cubicBezTo>
                    <a:pt x="2909" y="25791"/>
                    <a:pt x="2825" y="25917"/>
                    <a:pt x="2762" y="26084"/>
                  </a:cubicBezTo>
                  <a:cubicBezTo>
                    <a:pt x="2114" y="27340"/>
                    <a:pt x="2407" y="28909"/>
                    <a:pt x="3432" y="29767"/>
                  </a:cubicBezTo>
                  <a:cubicBezTo>
                    <a:pt x="3913" y="30185"/>
                    <a:pt x="4541" y="30457"/>
                    <a:pt x="5127" y="30499"/>
                  </a:cubicBezTo>
                  <a:lnTo>
                    <a:pt x="5336" y="30499"/>
                  </a:lnTo>
                  <a:cubicBezTo>
                    <a:pt x="5964" y="30499"/>
                    <a:pt x="6487" y="30269"/>
                    <a:pt x="7031" y="30018"/>
                  </a:cubicBezTo>
                  <a:cubicBezTo>
                    <a:pt x="7135" y="29976"/>
                    <a:pt x="7198" y="29871"/>
                    <a:pt x="7156" y="29767"/>
                  </a:cubicBezTo>
                  <a:cubicBezTo>
                    <a:pt x="7135" y="29641"/>
                    <a:pt x="7010" y="29495"/>
                    <a:pt x="6842" y="29495"/>
                  </a:cubicBezTo>
                  <a:lnTo>
                    <a:pt x="6801" y="29495"/>
                  </a:lnTo>
                  <a:cubicBezTo>
                    <a:pt x="6508" y="29558"/>
                    <a:pt x="6215" y="29579"/>
                    <a:pt x="5964" y="29579"/>
                  </a:cubicBezTo>
                  <a:cubicBezTo>
                    <a:pt x="5252" y="29579"/>
                    <a:pt x="4625" y="29390"/>
                    <a:pt x="4164" y="29076"/>
                  </a:cubicBezTo>
                  <a:cubicBezTo>
                    <a:pt x="3264" y="28490"/>
                    <a:pt x="3244" y="27172"/>
                    <a:pt x="3746" y="26293"/>
                  </a:cubicBezTo>
                  <a:cubicBezTo>
                    <a:pt x="3809" y="26147"/>
                    <a:pt x="3850" y="26021"/>
                    <a:pt x="3892" y="25917"/>
                  </a:cubicBezTo>
                  <a:cubicBezTo>
                    <a:pt x="3976" y="25708"/>
                    <a:pt x="4018" y="25498"/>
                    <a:pt x="4227" y="25289"/>
                  </a:cubicBezTo>
                  <a:cubicBezTo>
                    <a:pt x="4415" y="25101"/>
                    <a:pt x="4687" y="25038"/>
                    <a:pt x="4959" y="25038"/>
                  </a:cubicBezTo>
                  <a:cubicBezTo>
                    <a:pt x="5106" y="25038"/>
                    <a:pt x="5252" y="25059"/>
                    <a:pt x="5357" y="25101"/>
                  </a:cubicBezTo>
                  <a:cubicBezTo>
                    <a:pt x="5901" y="25352"/>
                    <a:pt x="6277" y="25875"/>
                    <a:pt x="6633" y="26356"/>
                  </a:cubicBezTo>
                  <a:cubicBezTo>
                    <a:pt x="6801" y="26566"/>
                    <a:pt x="6947" y="26775"/>
                    <a:pt x="7114" y="26963"/>
                  </a:cubicBezTo>
                  <a:lnTo>
                    <a:pt x="7114" y="26984"/>
                  </a:lnTo>
                  <a:lnTo>
                    <a:pt x="7114" y="27026"/>
                  </a:lnTo>
                  <a:cubicBezTo>
                    <a:pt x="7114" y="27695"/>
                    <a:pt x="7156" y="28407"/>
                    <a:pt x="7198" y="29055"/>
                  </a:cubicBezTo>
                  <a:lnTo>
                    <a:pt x="7198" y="29118"/>
                  </a:lnTo>
                  <a:cubicBezTo>
                    <a:pt x="7366" y="32194"/>
                    <a:pt x="8286" y="34412"/>
                    <a:pt x="10002" y="35877"/>
                  </a:cubicBezTo>
                  <a:cubicBezTo>
                    <a:pt x="11425" y="37090"/>
                    <a:pt x="13329" y="37906"/>
                    <a:pt x="15819" y="38325"/>
                  </a:cubicBezTo>
                  <a:lnTo>
                    <a:pt x="15944" y="38345"/>
                  </a:lnTo>
                  <a:lnTo>
                    <a:pt x="15840" y="38429"/>
                  </a:lnTo>
                  <a:cubicBezTo>
                    <a:pt x="15714" y="38492"/>
                    <a:pt x="15568" y="38638"/>
                    <a:pt x="15400" y="38764"/>
                  </a:cubicBezTo>
                  <a:cubicBezTo>
                    <a:pt x="15170" y="38973"/>
                    <a:pt x="14898" y="39182"/>
                    <a:pt x="14647" y="39392"/>
                  </a:cubicBezTo>
                  <a:lnTo>
                    <a:pt x="13538" y="40333"/>
                  </a:lnTo>
                  <a:cubicBezTo>
                    <a:pt x="13224" y="40626"/>
                    <a:pt x="12910" y="40961"/>
                    <a:pt x="12617" y="41275"/>
                  </a:cubicBezTo>
                  <a:cubicBezTo>
                    <a:pt x="12471" y="41463"/>
                    <a:pt x="12304" y="41610"/>
                    <a:pt x="12157" y="41798"/>
                  </a:cubicBezTo>
                  <a:lnTo>
                    <a:pt x="12094" y="41840"/>
                  </a:lnTo>
                  <a:cubicBezTo>
                    <a:pt x="11655" y="42300"/>
                    <a:pt x="11132" y="42865"/>
                    <a:pt x="10985" y="43472"/>
                  </a:cubicBezTo>
                  <a:cubicBezTo>
                    <a:pt x="10881" y="43932"/>
                    <a:pt x="10776" y="44413"/>
                    <a:pt x="11153" y="44664"/>
                  </a:cubicBezTo>
                  <a:cubicBezTo>
                    <a:pt x="11215" y="44706"/>
                    <a:pt x="11236" y="44727"/>
                    <a:pt x="11299" y="44748"/>
                  </a:cubicBezTo>
                  <a:cubicBezTo>
                    <a:pt x="11467" y="44874"/>
                    <a:pt x="11613" y="44978"/>
                    <a:pt x="11822" y="45041"/>
                  </a:cubicBezTo>
                  <a:cubicBezTo>
                    <a:pt x="12052" y="45083"/>
                    <a:pt x="12324" y="45229"/>
                    <a:pt x="12576" y="45376"/>
                  </a:cubicBezTo>
                  <a:lnTo>
                    <a:pt x="12659" y="45439"/>
                  </a:lnTo>
                  <a:lnTo>
                    <a:pt x="12576" y="45480"/>
                  </a:lnTo>
                  <a:cubicBezTo>
                    <a:pt x="12115" y="45773"/>
                    <a:pt x="11801" y="46422"/>
                    <a:pt x="11613" y="46840"/>
                  </a:cubicBezTo>
                  <a:lnTo>
                    <a:pt x="11613" y="46861"/>
                  </a:lnTo>
                  <a:cubicBezTo>
                    <a:pt x="11529" y="47029"/>
                    <a:pt x="11446" y="47196"/>
                    <a:pt x="11341" y="47364"/>
                  </a:cubicBezTo>
                  <a:cubicBezTo>
                    <a:pt x="10943" y="48117"/>
                    <a:pt x="10504" y="48954"/>
                    <a:pt x="10671" y="49749"/>
                  </a:cubicBezTo>
                  <a:cubicBezTo>
                    <a:pt x="10818" y="50565"/>
                    <a:pt x="11404" y="51109"/>
                    <a:pt x="11969" y="51653"/>
                  </a:cubicBezTo>
                  <a:lnTo>
                    <a:pt x="12031" y="51716"/>
                  </a:lnTo>
                  <a:cubicBezTo>
                    <a:pt x="12283" y="51967"/>
                    <a:pt x="12534" y="52176"/>
                    <a:pt x="12764" y="52343"/>
                  </a:cubicBezTo>
                  <a:lnTo>
                    <a:pt x="12848" y="52385"/>
                  </a:lnTo>
                  <a:lnTo>
                    <a:pt x="12764" y="52427"/>
                  </a:lnTo>
                  <a:cubicBezTo>
                    <a:pt x="11843" y="52887"/>
                    <a:pt x="10860" y="54519"/>
                    <a:pt x="10943" y="55294"/>
                  </a:cubicBezTo>
                  <a:cubicBezTo>
                    <a:pt x="10985" y="55524"/>
                    <a:pt x="11111" y="55670"/>
                    <a:pt x="11320" y="55691"/>
                  </a:cubicBezTo>
                  <a:lnTo>
                    <a:pt x="11383" y="55691"/>
                  </a:lnTo>
                  <a:cubicBezTo>
                    <a:pt x="11487" y="55691"/>
                    <a:pt x="11592" y="55628"/>
                    <a:pt x="11634" y="55566"/>
                  </a:cubicBezTo>
                  <a:cubicBezTo>
                    <a:pt x="11655" y="55503"/>
                    <a:pt x="11697" y="55461"/>
                    <a:pt x="11655" y="55377"/>
                  </a:cubicBezTo>
                  <a:cubicBezTo>
                    <a:pt x="11550" y="55105"/>
                    <a:pt x="11906" y="54478"/>
                    <a:pt x="12199" y="53996"/>
                  </a:cubicBezTo>
                  <a:cubicBezTo>
                    <a:pt x="12324" y="53829"/>
                    <a:pt x="12471" y="53599"/>
                    <a:pt x="12617" y="53390"/>
                  </a:cubicBezTo>
                  <a:lnTo>
                    <a:pt x="12701" y="53431"/>
                  </a:lnTo>
                  <a:cubicBezTo>
                    <a:pt x="12471" y="53850"/>
                    <a:pt x="12366" y="54352"/>
                    <a:pt x="12345" y="54624"/>
                  </a:cubicBezTo>
                  <a:cubicBezTo>
                    <a:pt x="12283" y="54938"/>
                    <a:pt x="12262" y="55356"/>
                    <a:pt x="12450" y="55628"/>
                  </a:cubicBezTo>
                  <a:cubicBezTo>
                    <a:pt x="12555" y="55796"/>
                    <a:pt x="12722" y="55900"/>
                    <a:pt x="12889" y="55900"/>
                  </a:cubicBezTo>
                  <a:cubicBezTo>
                    <a:pt x="13015" y="55900"/>
                    <a:pt x="13120" y="55838"/>
                    <a:pt x="13203" y="55733"/>
                  </a:cubicBezTo>
                  <a:cubicBezTo>
                    <a:pt x="13245" y="55691"/>
                    <a:pt x="13224" y="55587"/>
                    <a:pt x="13203" y="55503"/>
                  </a:cubicBezTo>
                  <a:cubicBezTo>
                    <a:pt x="13182" y="55419"/>
                    <a:pt x="13120" y="55398"/>
                    <a:pt x="13099" y="55377"/>
                  </a:cubicBezTo>
                  <a:cubicBezTo>
                    <a:pt x="13036" y="55356"/>
                    <a:pt x="13015" y="55294"/>
                    <a:pt x="12994" y="55210"/>
                  </a:cubicBezTo>
                  <a:cubicBezTo>
                    <a:pt x="12910" y="55001"/>
                    <a:pt x="12973" y="54750"/>
                    <a:pt x="12994" y="54519"/>
                  </a:cubicBezTo>
                  <a:lnTo>
                    <a:pt x="12994" y="54478"/>
                  </a:lnTo>
                  <a:cubicBezTo>
                    <a:pt x="13036" y="54164"/>
                    <a:pt x="13120" y="53578"/>
                    <a:pt x="13433" y="53306"/>
                  </a:cubicBezTo>
                  <a:lnTo>
                    <a:pt x="13454" y="53285"/>
                  </a:lnTo>
                  <a:lnTo>
                    <a:pt x="13496" y="53306"/>
                  </a:lnTo>
                  <a:cubicBezTo>
                    <a:pt x="13538" y="53390"/>
                    <a:pt x="13622" y="53473"/>
                    <a:pt x="13705" y="53536"/>
                  </a:cubicBezTo>
                  <a:lnTo>
                    <a:pt x="13726" y="53578"/>
                  </a:lnTo>
                  <a:lnTo>
                    <a:pt x="13936" y="53766"/>
                  </a:lnTo>
                  <a:cubicBezTo>
                    <a:pt x="13956" y="53829"/>
                    <a:pt x="14019" y="53850"/>
                    <a:pt x="14061" y="53871"/>
                  </a:cubicBezTo>
                  <a:cubicBezTo>
                    <a:pt x="14082" y="53913"/>
                    <a:pt x="14124" y="53913"/>
                    <a:pt x="14124" y="53934"/>
                  </a:cubicBezTo>
                  <a:lnTo>
                    <a:pt x="14145" y="53955"/>
                  </a:lnTo>
                  <a:lnTo>
                    <a:pt x="14145" y="53996"/>
                  </a:lnTo>
                  <a:cubicBezTo>
                    <a:pt x="14124" y="54059"/>
                    <a:pt x="14082" y="54143"/>
                    <a:pt x="14082" y="54227"/>
                  </a:cubicBezTo>
                  <a:cubicBezTo>
                    <a:pt x="14040" y="54457"/>
                    <a:pt x="13956" y="54750"/>
                    <a:pt x="13768" y="54854"/>
                  </a:cubicBezTo>
                  <a:cubicBezTo>
                    <a:pt x="13622" y="54959"/>
                    <a:pt x="13538" y="55105"/>
                    <a:pt x="13601" y="55273"/>
                  </a:cubicBezTo>
                  <a:cubicBezTo>
                    <a:pt x="13643" y="55461"/>
                    <a:pt x="13810" y="55587"/>
                    <a:pt x="13977" y="55607"/>
                  </a:cubicBezTo>
                  <a:lnTo>
                    <a:pt x="14249" y="55628"/>
                  </a:lnTo>
                  <a:cubicBezTo>
                    <a:pt x="14459" y="55670"/>
                    <a:pt x="14689" y="55691"/>
                    <a:pt x="14898" y="55712"/>
                  </a:cubicBezTo>
                  <a:lnTo>
                    <a:pt x="14961" y="55712"/>
                  </a:lnTo>
                  <a:lnTo>
                    <a:pt x="14961" y="55775"/>
                  </a:lnTo>
                  <a:cubicBezTo>
                    <a:pt x="14919" y="55963"/>
                    <a:pt x="14877" y="56193"/>
                    <a:pt x="14793" y="56361"/>
                  </a:cubicBezTo>
                  <a:cubicBezTo>
                    <a:pt x="14752" y="56549"/>
                    <a:pt x="14689" y="56737"/>
                    <a:pt x="14668" y="56905"/>
                  </a:cubicBezTo>
                  <a:cubicBezTo>
                    <a:pt x="14584" y="57386"/>
                    <a:pt x="14459" y="57825"/>
                    <a:pt x="14354" y="58307"/>
                  </a:cubicBezTo>
                  <a:lnTo>
                    <a:pt x="14333" y="58432"/>
                  </a:lnTo>
                  <a:cubicBezTo>
                    <a:pt x="14291" y="58558"/>
                    <a:pt x="14249" y="58683"/>
                    <a:pt x="14228" y="58830"/>
                  </a:cubicBezTo>
                  <a:cubicBezTo>
                    <a:pt x="14124" y="59185"/>
                    <a:pt x="14019" y="59562"/>
                    <a:pt x="14019" y="59918"/>
                  </a:cubicBezTo>
                  <a:cubicBezTo>
                    <a:pt x="14019" y="60190"/>
                    <a:pt x="13956" y="60441"/>
                    <a:pt x="13915" y="60713"/>
                  </a:cubicBezTo>
                  <a:cubicBezTo>
                    <a:pt x="13852" y="60964"/>
                    <a:pt x="13810" y="61236"/>
                    <a:pt x="13810" y="61487"/>
                  </a:cubicBezTo>
                  <a:cubicBezTo>
                    <a:pt x="13810" y="61613"/>
                    <a:pt x="13768" y="61759"/>
                    <a:pt x="13768" y="61864"/>
                  </a:cubicBezTo>
                  <a:cubicBezTo>
                    <a:pt x="13726" y="62429"/>
                    <a:pt x="13705" y="62910"/>
                    <a:pt x="14249" y="63328"/>
                  </a:cubicBezTo>
                  <a:cubicBezTo>
                    <a:pt x="14772" y="63705"/>
                    <a:pt x="15505" y="63789"/>
                    <a:pt x="16133" y="63851"/>
                  </a:cubicBezTo>
                  <a:cubicBezTo>
                    <a:pt x="16384" y="63851"/>
                    <a:pt x="16656" y="63810"/>
                    <a:pt x="16907" y="63810"/>
                  </a:cubicBezTo>
                  <a:lnTo>
                    <a:pt x="17095" y="63810"/>
                  </a:lnTo>
                  <a:lnTo>
                    <a:pt x="17095" y="63872"/>
                  </a:lnTo>
                  <a:cubicBezTo>
                    <a:pt x="17074" y="63977"/>
                    <a:pt x="17053" y="64102"/>
                    <a:pt x="17011" y="64207"/>
                  </a:cubicBezTo>
                  <a:cubicBezTo>
                    <a:pt x="16907" y="64688"/>
                    <a:pt x="16802" y="65128"/>
                    <a:pt x="16844" y="65630"/>
                  </a:cubicBezTo>
                  <a:cubicBezTo>
                    <a:pt x="16844" y="65839"/>
                    <a:pt x="16865" y="66007"/>
                    <a:pt x="16865" y="66216"/>
                  </a:cubicBezTo>
                  <a:cubicBezTo>
                    <a:pt x="16886" y="66613"/>
                    <a:pt x="16886" y="67032"/>
                    <a:pt x="16886" y="67450"/>
                  </a:cubicBezTo>
                  <a:lnTo>
                    <a:pt x="16886" y="67534"/>
                  </a:lnTo>
                  <a:lnTo>
                    <a:pt x="16802" y="67513"/>
                  </a:lnTo>
                  <a:cubicBezTo>
                    <a:pt x="16425" y="67304"/>
                    <a:pt x="15944" y="67199"/>
                    <a:pt x="15400" y="67199"/>
                  </a:cubicBezTo>
                  <a:cubicBezTo>
                    <a:pt x="14877" y="67199"/>
                    <a:pt x="14270" y="67304"/>
                    <a:pt x="13622" y="67513"/>
                  </a:cubicBezTo>
                  <a:cubicBezTo>
                    <a:pt x="12931" y="67722"/>
                    <a:pt x="12513" y="68036"/>
                    <a:pt x="12304" y="68476"/>
                  </a:cubicBezTo>
                  <a:cubicBezTo>
                    <a:pt x="12094" y="68915"/>
                    <a:pt x="12199" y="69417"/>
                    <a:pt x="12576" y="69731"/>
                  </a:cubicBezTo>
                  <a:cubicBezTo>
                    <a:pt x="12910" y="70024"/>
                    <a:pt x="13936" y="70233"/>
                    <a:pt x="14919" y="70233"/>
                  </a:cubicBezTo>
                  <a:cubicBezTo>
                    <a:pt x="16028" y="70233"/>
                    <a:pt x="16802" y="69982"/>
                    <a:pt x="17074" y="69564"/>
                  </a:cubicBezTo>
                  <a:cubicBezTo>
                    <a:pt x="17200" y="69354"/>
                    <a:pt x="17200" y="69103"/>
                    <a:pt x="17095" y="68810"/>
                  </a:cubicBezTo>
                  <a:cubicBezTo>
                    <a:pt x="17053" y="68706"/>
                    <a:pt x="16949" y="68622"/>
                    <a:pt x="16802" y="68622"/>
                  </a:cubicBezTo>
                  <a:cubicBezTo>
                    <a:pt x="16656" y="68622"/>
                    <a:pt x="16530" y="68706"/>
                    <a:pt x="16446" y="68810"/>
                  </a:cubicBezTo>
                  <a:lnTo>
                    <a:pt x="16425" y="68873"/>
                  </a:lnTo>
                  <a:cubicBezTo>
                    <a:pt x="16321" y="69040"/>
                    <a:pt x="16258" y="69124"/>
                    <a:pt x="15965" y="69208"/>
                  </a:cubicBezTo>
                  <a:cubicBezTo>
                    <a:pt x="15693" y="69292"/>
                    <a:pt x="15379" y="69312"/>
                    <a:pt x="15065" y="69312"/>
                  </a:cubicBezTo>
                  <a:lnTo>
                    <a:pt x="14584" y="69312"/>
                  </a:lnTo>
                  <a:cubicBezTo>
                    <a:pt x="14082" y="69312"/>
                    <a:pt x="13726" y="69250"/>
                    <a:pt x="13412" y="69187"/>
                  </a:cubicBezTo>
                  <a:cubicBezTo>
                    <a:pt x="13182" y="69124"/>
                    <a:pt x="13078" y="69020"/>
                    <a:pt x="13078" y="68894"/>
                  </a:cubicBezTo>
                  <a:cubicBezTo>
                    <a:pt x="13078" y="68559"/>
                    <a:pt x="13936" y="68203"/>
                    <a:pt x="14082" y="68162"/>
                  </a:cubicBezTo>
                  <a:cubicBezTo>
                    <a:pt x="14605" y="67994"/>
                    <a:pt x="15065" y="67931"/>
                    <a:pt x="15484" y="67931"/>
                  </a:cubicBezTo>
                  <a:cubicBezTo>
                    <a:pt x="16070" y="67931"/>
                    <a:pt x="16551" y="68099"/>
                    <a:pt x="16907" y="68413"/>
                  </a:cubicBezTo>
                  <a:cubicBezTo>
                    <a:pt x="16990" y="68476"/>
                    <a:pt x="17074" y="68517"/>
                    <a:pt x="17179" y="68517"/>
                  </a:cubicBezTo>
                  <a:cubicBezTo>
                    <a:pt x="17304" y="68517"/>
                    <a:pt x="17493" y="68455"/>
                    <a:pt x="17513" y="68266"/>
                  </a:cubicBezTo>
                  <a:cubicBezTo>
                    <a:pt x="17639" y="67450"/>
                    <a:pt x="17597" y="66613"/>
                    <a:pt x="17534" y="65902"/>
                  </a:cubicBezTo>
                  <a:cubicBezTo>
                    <a:pt x="17513" y="65567"/>
                    <a:pt x="17493" y="65232"/>
                    <a:pt x="17513" y="64856"/>
                  </a:cubicBezTo>
                  <a:cubicBezTo>
                    <a:pt x="17513" y="64730"/>
                    <a:pt x="17534" y="64605"/>
                    <a:pt x="17576" y="64479"/>
                  </a:cubicBezTo>
                  <a:cubicBezTo>
                    <a:pt x="17597" y="64270"/>
                    <a:pt x="17618" y="64082"/>
                    <a:pt x="17618" y="63872"/>
                  </a:cubicBezTo>
                  <a:lnTo>
                    <a:pt x="17618" y="63810"/>
                  </a:lnTo>
                  <a:lnTo>
                    <a:pt x="17681" y="63810"/>
                  </a:lnTo>
                  <a:cubicBezTo>
                    <a:pt x="17911" y="63851"/>
                    <a:pt x="18120" y="63872"/>
                    <a:pt x="18330" y="63893"/>
                  </a:cubicBezTo>
                  <a:cubicBezTo>
                    <a:pt x="18434" y="63914"/>
                    <a:pt x="18539" y="63977"/>
                    <a:pt x="18581" y="64061"/>
                  </a:cubicBezTo>
                  <a:cubicBezTo>
                    <a:pt x="18685" y="64082"/>
                    <a:pt x="18790" y="64082"/>
                    <a:pt x="18894" y="64102"/>
                  </a:cubicBezTo>
                  <a:cubicBezTo>
                    <a:pt x="19062" y="64123"/>
                    <a:pt x="19208" y="64165"/>
                    <a:pt x="19376" y="64165"/>
                  </a:cubicBezTo>
                  <a:cubicBezTo>
                    <a:pt x="19920" y="64165"/>
                    <a:pt x="20338" y="63914"/>
                    <a:pt x="20715" y="63370"/>
                  </a:cubicBezTo>
                  <a:cubicBezTo>
                    <a:pt x="21050" y="62910"/>
                    <a:pt x="21259" y="62219"/>
                    <a:pt x="21301" y="61382"/>
                  </a:cubicBezTo>
                  <a:lnTo>
                    <a:pt x="21301" y="61069"/>
                  </a:lnTo>
                  <a:lnTo>
                    <a:pt x="21301" y="60880"/>
                  </a:lnTo>
                  <a:cubicBezTo>
                    <a:pt x="21301" y="60734"/>
                    <a:pt x="21363" y="60566"/>
                    <a:pt x="21405" y="60441"/>
                  </a:cubicBezTo>
                  <a:cubicBezTo>
                    <a:pt x="21468" y="60315"/>
                    <a:pt x="21489" y="60190"/>
                    <a:pt x="21510" y="60043"/>
                  </a:cubicBezTo>
                  <a:cubicBezTo>
                    <a:pt x="21510" y="59834"/>
                    <a:pt x="21573" y="59625"/>
                    <a:pt x="21615" y="59416"/>
                  </a:cubicBezTo>
                  <a:cubicBezTo>
                    <a:pt x="21656" y="59311"/>
                    <a:pt x="21677" y="59206"/>
                    <a:pt x="21677" y="59102"/>
                  </a:cubicBezTo>
                  <a:lnTo>
                    <a:pt x="21677" y="59081"/>
                  </a:lnTo>
                  <a:lnTo>
                    <a:pt x="21698" y="59081"/>
                  </a:lnTo>
                  <a:cubicBezTo>
                    <a:pt x="21782" y="59039"/>
                    <a:pt x="21866" y="59039"/>
                    <a:pt x="21991" y="59039"/>
                  </a:cubicBezTo>
                  <a:cubicBezTo>
                    <a:pt x="22075" y="59039"/>
                    <a:pt x="22117" y="59039"/>
                    <a:pt x="22200" y="59060"/>
                  </a:cubicBezTo>
                  <a:lnTo>
                    <a:pt x="22284" y="59060"/>
                  </a:lnTo>
                  <a:cubicBezTo>
                    <a:pt x="22410" y="59060"/>
                    <a:pt x="22535" y="59081"/>
                    <a:pt x="22661" y="59081"/>
                  </a:cubicBezTo>
                  <a:cubicBezTo>
                    <a:pt x="22828" y="59081"/>
                    <a:pt x="22954" y="59081"/>
                    <a:pt x="23121" y="59060"/>
                  </a:cubicBezTo>
                  <a:cubicBezTo>
                    <a:pt x="23267" y="59039"/>
                    <a:pt x="23393" y="59039"/>
                    <a:pt x="23560" y="59039"/>
                  </a:cubicBezTo>
                  <a:cubicBezTo>
                    <a:pt x="23916" y="59039"/>
                    <a:pt x="24167" y="59185"/>
                    <a:pt x="24293" y="59583"/>
                  </a:cubicBezTo>
                  <a:cubicBezTo>
                    <a:pt x="24481" y="60106"/>
                    <a:pt x="24502" y="60671"/>
                    <a:pt x="24502" y="61194"/>
                  </a:cubicBezTo>
                  <a:cubicBezTo>
                    <a:pt x="24502" y="61445"/>
                    <a:pt x="24502" y="61675"/>
                    <a:pt x="24523" y="61885"/>
                  </a:cubicBezTo>
                  <a:cubicBezTo>
                    <a:pt x="24544" y="62387"/>
                    <a:pt x="24753" y="63600"/>
                    <a:pt x="25757" y="63956"/>
                  </a:cubicBezTo>
                  <a:cubicBezTo>
                    <a:pt x="25967" y="64019"/>
                    <a:pt x="26197" y="64061"/>
                    <a:pt x="26532" y="64061"/>
                  </a:cubicBezTo>
                  <a:lnTo>
                    <a:pt x="27327" y="64061"/>
                  </a:lnTo>
                  <a:cubicBezTo>
                    <a:pt x="27661" y="64061"/>
                    <a:pt x="27975" y="64102"/>
                    <a:pt x="28289" y="64165"/>
                  </a:cubicBezTo>
                  <a:lnTo>
                    <a:pt x="28352" y="64165"/>
                  </a:lnTo>
                  <a:lnTo>
                    <a:pt x="28310" y="64207"/>
                  </a:lnTo>
                  <a:cubicBezTo>
                    <a:pt x="28143" y="64939"/>
                    <a:pt x="28205" y="65797"/>
                    <a:pt x="28310" y="66613"/>
                  </a:cubicBezTo>
                  <a:cubicBezTo>
                    <a:pt x="28310" y="66697"/>
                    <a:pt x="28352" y="66802"/>
                    <a:pt x="28352" y="66906"/>
                  </a:cubicBezTo>
                  <a:cubicBezTo>
                    <a:pt x="28373" y="67346"/>
                    <a:pt x="28394" y="67848"/>
                    <a:pt x="28833" y="67931"/>
                  </a:cubicBezTo>
                  <a:lnTo>
                    <a:pt x="28938" y="67931"/>
                  </a:lnTo>
                  <a:cubicBezTo>
                    <a:pt x="29042" y="67931"/>
                    <a:pt x="29147" y="67890"/>
                    <a:pt x="29252" y="67869"/>
                  </a:cubicBezTo>
                  <a:cubicBezTo>
                    <a:pt x="29356" y="67848"/>
                    <a:pt x="29440" y="67827"/>
                    <a:pt x="29565" y="67827"/>
                  </a:cubicBezTo>
                  <a:cubicBezTo>
                    <a:pt x="29754" y="67827"/>
                    <a:pt x="29921" y="67764"/>
                    <a:pt x="30068" y="67743"/>
                  </a:cubicBezTo>
                  <a:cubicBezTo>
                    <a:pt x="30256" y="67680"/>
                    <a:pt x="30465" y="67659"/>
                    <a:pt x="30695" y="67659"/>
                  </a:cubicBezTo>
                  <a:lnTo>
                    <a:pt x="30779" y="67659"/>
                  </a:lnTo>
                  <a:cubicBezTo>
                    <a:pt x="31386" y="67680"/>
                    <a:pt x="32537" y="67827"/>
                    <a:pt x="33311" y="68350"/>
                  </a:cubicBezTo>
                  <a:cubicBezTo>
                    <a:pt x="33499" y="68476"/>
                    <a:pt x="33604" y="68601"/>
                    <a:pt x="33583" y="68727"/>
                  </a:cubicBezTo>
                  <a:cubicBezTo>
                    <a:pt x="33499" y="69082"/>
                    <a:pt x="32683" y="69229"/>
                    <a:pt x="32599" y="69250"/>
                  </a:cubicBezTo>
                  <a:cubicBezTo>
                    <a:pt x="32265" y="69312"/>
                    <a:pt x="31930" y="69312"/>
                    <a:pt x="31595" y="69312"/>
                  </a:cubicBezTo>
                  <a:lnTo>
                    <a:pt x="30716" y="69312"/>
                  </a:lnTo>
                  <a:cubicBezTo>
                    <a:pt x="30340" y="69312"/>
                    <a:pt x="30026" y="69292"/>
                    <a:pt x="29733" y="69229"/>
                  </a:cubicBezTo>
                  <a:cubicBezTo>
                    <a:pt x="29252" y="69124"/>
                    <a:pt x="29021" y="68936"/>
                    <a:pt x="28875" y="68476"/>
                  </a:cubicBezTo>
                  <a:cubicBezTo>
                    <a:pt x="28791" y="68287"/>
                    <a:pt x="28603" y="68183"/>
                    <a:pt x="28477" y="68183"/>
                  </a:cubicBezTo>
                  <a:cubicBezTo>
                    <a:pt x="28352" y="68183"/>
                    <a:pt x="28164" y="68266"/>
                    <a:pt x="28101" y="68476"/>
                  </a:cubicBezTo>
                  <a:cubicBezTo>
                    <a:pt x="27996" y="68873"/>
                    <a:pt x="28059" y="69229"/>
                    <a:pt x="28268" y="69501"/>
                  </a:cubicBezTo>
                  <a:cubicBezTo>
                    <a:pt x="28708" y="70066"/>
                    <a:pt x="29817" y="70275"/>
                    <a:pt x="30591" y="70275"/>
                  </a:cubicBezTo>
                  <a:lnTo>
                    <a:pt x="31114" y="70275"/>
                  </a:lnTo>
                  <a:cubicBezTo>
                    <a:pt x="32223" y="70275"/>
                    <a:pt x="33436" y="70233"/>
                    <a:pt x="34169" y="69501"/>
                  </a:cubicBezTo>
                  <a:cubicBezTo>
                    <a:pt x="34378" y="69292"/>
                    <a:pt x="34483" y="69020"/>
                    <a:pt x="34462" y="68727"/>
                  </a:cubicBezTo>
                  <a:cubicBezTo>
                    <a:pt x="34462" y="68371"/>
                    <a:pt x="34252" y="67952"/>
                    <a:pt x="33959" y="67680"/>
                  </a:cubicBezTo>
                  <a:cubicBezTo>
                    <a:pt x="33311" y="67095"/>
                    <a:pt x="32244" y="66927"/>
                    <a:pt x="31386" y="66823"/>
                  </a:cubicBezTo>
                  <a:lnTo>
                    <a:pt x="31302" y="66823"/>
                  </a:lnTo>
                  <a:cubicBezTo>
                    <a:pt x="31093" y="66802"/>
                    <a:pt x="30821" y="66781"/>
                    <a:pt x="30570" y="66781"/>
                  </a:cubicBezTo>
                  <a:cubicBezTo>
                    <a:pt x="30340" y="66781"/>
                    <a:pt x="30089" y="66802"/>
                    <a:pt x="29921" y="66843"/>
                  </a:cubicBezTo>
                  <a:cubicBezTo>
                    <a:pt x="29837" y="66885"/>
                    <a:pt x="29733" y="66906"/>
                    <a:pt x="29649" y="66906"/>
                  </a:cubicBezTo>
                  <a:cubicBezTo>
                    <a:pt x="29545" y="66927"/>
                    <a:pt x="29461" y="66927"/>
                    <a:pt x="29356" y="66948"/>
                  </a:cubicBezTo>
                  <a:lnTo>
                    <a:pt x="29314" y="66990"/>
                  </a:lnTo>
                  <a:lnTo>
                    <a:pt x="29314" y="66927"/>
                  </a:lnTo>
                  <a:lnTo>
                    <a:pt x="29231" y="66383"/>
                  </a:lnTo>
                  <a:cubicBezTo>
                    <a:pt x="29210" y="66174"/>
                    <a:pt x="29189" y="65944"/>
                    <a:pt x="29147" y="65693"/>
                  </a:cubicBezTo>
                  <a:cubicBezTo>
                    <a:pt x="29147" y="65546"/>
                    <a:pt x="29126" y="65421"/>
                    <a:pt x="29126" y="65253"/>
                  </a:cubicBezTo>
                  <a:cubicBezTo>
                    <a:pt x="29105" y="64939"/>
                    <a:pt x="29105" y="64605"/>
                    <a:pt x="29021" y="64312"/>
                  </a:cubicBezTo>
                  <a:lnTo>
                    <a:pt x="29021" y="64270"/>
                  </a:lnTo>
                  <a:lnTo>
                    <a:pt x="30926" y="64270"/>
                  </a:lnTo>
                  <a:cubicBezTo>
                    <a:pt x="31428" y="64165"/>
                    <a:pt x="31825" y="63893"/>
                    <a:pt x="32118" y="63496"/>
                  </a:cubicBezTo>
                  <a:cubicBezTo>
                    <a:pt x="32641" y="62763"/>
                    <a:pt x="32662" y="61801"/>
                    <a:pt x="32641" y="61027"/>
                  </a:cubicBezTo>
                  <a:cubicBezTo>
                    <a:pt x="32578" y="60127"/>
                    <a:pt x="32432" y="59248"/>
                    <a:pt x="32265" y="58453"/>
                  </a:cubicBezTo>
                  <a:cubicBezTo>
                    <a:pt x="32139" y="57700"/>
                    <a:pt x="32034" y="57051"/>
                    <a:pt x="31972" y="56424"/>
                  </a:cubicBezTo>
                  <a:cubicBezTo>
                    <a:pt x="31972" y="56277"/>
                    <a:pt x="31972" y="56172"/>
                    <a:pt x="31951" y="56068"/>
                  </a:cubicBezTo>
                  <a:lnTo>
                    <a:pt x="32055" y="56068"/>
                  </a:lnTo>
                  <a:cubicBezTo>
                    <a:pt x="32076" y="56214"/>
                    <a:pt x="32139" y="56277"/>
                    <a:pt x="32244" y="56361"/>
                  </a:cubicBezTo>
                  <a:cubicBezTo>
                    <a:pt x="32327" y="56424"/>
                    <a:pt x="32390" y="56444"/>
                    <a:pt x="32453" y="56444"/>
                  </a:cubicBezTo>
                  <a:cubicBezTo>
                    <a:pt x="32495" y="56444"/>
                    <a:pt x="32537" y="56444"/>
                    <a:pt x="32558" y="56424"/>
                  </a:cubicBezTo>
                  <a:cubicBezTo>
                    <a:pt x="32788" y="56235"/>
                    <a:pt x="32809" y="56026"/>
                    <a:pt x="32809" y="55754"/>
                  </a:cubicBezTo>
                  <a:cubicBezTo>
                    <a:pt x="32809" y="55691"/>
                    <a:pt x="32809" y="55587"/>
                    <a:pt x="32850" y="55503"/>
                  </a:cubicBezTo>
                  <a:cubicBezTo>
                    <a:pt x="32871" y="55335"/>
                    <a:pt x="32892" y="55168"/>
                    <a:pt x="32955" y="54917"/>
                  </a:cubicBezTo>
                  <a:lnTo>
                    <a:pt x="32976" y="54854"/>
                  </a:lnTo>
                  <a:lnTo>
                    <a:pt x="33018" y="54896"/>
                  </a:lnTo>
                  <a:cubicBezTo>
                    <a:pt x="33332" y="55189"/>
                    <a:pt x="33520" y="55545"/>
                    <a:pt x="33708" y="55942"/>
                  </a:cubicBezTo>
                  <a:cubicBezTo>
                    <a:pt x="33792" y="56068"/>
                    <a:pt x="33834" y="56214"/>
                    <a:pt x="33918" y="56340"/>
                  </a:cubicBezTo>
                  <a:cubicBezTo>
                    <a:pt x="33959" y="56444"/>
                    <a:pt x="34043" y="56486"/>
                    <a:pt x="34169" y="56486"/>
                  </a:cubicBezTo>
                  <a:cubicBezTo>
                    <a:pt x="34252" y="56486"/>
                    <a:pt x="34357" y="56465"/>
                    <a:pt x="34420" y="56382"/>
                  </a:cubicBezTo>
                  <a:cubicBezTo>
                    <a:pt x="34441" y="56361"/>
                    <a:pt x="34483" y="56298"/>
                    <a:pt x="34483" y="56193"/>
                  </a:cubicBezTo>
                  <a:cubicBezTo>
                    <a:pt x="34483" y="55294"/>
                    <a:pt x="33939" y="54415"/>
                    <a:pt x="33122" y="53913"/>
                  </a:cubicBezTo>
                  <a:lnTo>
                    <a:pt x="33081" y="53871"/>
                  </a:lnTo>
                  <a:lnTo>
                    <a:pt x="33122" y="53829"/>
                  </a:lnTo>
                  <a:cubicBezTo>
                    <a:pt x="33185" y="53766"/>
                    <a:pt x="33269" y="53724"/>
                    <a:pt x="33311" y="53662"/>
                  </a:cubicBezTo>
                  <a:cubicBezTo>
                    <a:pt x="33436" y="53557"/>
                    <a:pt x="33583" y="53431"/>
                    <a:pt x="33687" y="53348"/>
                  </a:cubicBezTo>
                  <a:lnTo>
                    <a:pt x="33708" y="53327"/>
                  </a:lnTo>
                  <a:cubicBezTo>
                    <a:pt x="34169" y="52971"/>
                    <a:pt x="34650" y="52594"/>
                    <a:pt x="35047" y="52134"/>
                  </a:cubicBezTo>
                  <a:cubicBezTo>
                    <a:pt x="35843" y="51151"/>
                    <a:pt x="36366" y="50293"/>
                    <a:pt x="36408" y="49100"/>
                  </a:cubicBezTo>
                  <a:cubicBezTo>
                    <a:pt x="36408" y="48912"/>
                    <a:pt x="36324" y="48703"/>
                    <a:pt x="36240" y="48493"/>
                  </a:cubicBezTo>
                  <a:cubicBezTo>
                    <a:pt x="36219" y="48410"/>
                    <a:pt x="36198" y="48326"/>
                    <a:pt x="36156" y="48284"/>
                  </a:cubicBezTo>
                  <a:cubicBezTo>
                    <a:pt x="36052" y="47991"/>
                    <a:pt x="35947" y="47698"/>
                    <a:pt x="35822" y="47426"/>
                  </a:cubicBezTo>
                  <a:cubicBezTo>
                    <a:pt x="35717" y="47217"/>
                    <a:pt x="35633" y="46966"/>
                    <a:pt x="35571" y="46757"/>
                  </a:cubicBezTo>
                  <a:cubicBezTo>
                    <a:pt x="35403" y="46401"/>
                    <a:pt x="35257" y="46004"/>
                    <a:pt x="35068" y="45648"/>
                  </a:cubicBezTo>
                  <a:cubicBezTo>
                    <a:pt x="34671" y="44936"/>
                    <a:pt x="34211" y="44288"/>
                    <a:pt x="33708" y="43618"/>
                  </a:cubicBezTo>
                  <a:cubicBezTo>
                    <a:pt x="33499" y="43346"/>
                    <a:pt x="33269" y="43053"/>
                    <a:pt x="33060" y="42739"/>
                  </a:cubicBezTo>
                  <a:lnTo>
                    <a:pt x="33018" y="42719"/>
                  </a:lnTo>
                  <a:lnTo>
                    <a:pt x="33018" y="42677"/>
                  </a:lnTo>
                  <a:cubicBezTo>
                    <a:pt x="33081" y="42572"/>
                    <a:pt x="33018" y="42447"/>
                    <a:pt x="32955" y="42363"/>
                  </a:cubicBezTo>
                  <a:lnTo>
                    <a:pt x="32871" y="42321"/>
                  </a:lnTo>
                  <a:lnTo>
                    <a:pt x="32955" y="42300"/>
                  </a:lnTo>
                  <a:lnTo>
                    <a:pt x="32997" y="42237"/>
                  </a:lnTo>
                  <a:cubicBezTo>
                    <a:pt x="33081" y="42154"/>
                    <a:pt x="33185" y="42091"/>
                    <a:pt x="33290" y="42028"/>
                  </a:cubicBezTo>
                  <a:cubicBezTo>
                    <a:pt x="33395" y="41986"/>
                    <a:pt x="33499" y="41944"/>
                    <a:pt x="33604" y="41903"/>
                  </a:cubicBezTo>
                  <a:cubicBezTo>
                    <a:pt x="33687" y="41882"/>
                    <a:pt x="33750" y="41840"/>
                    <a:pt x="33834" y="41798"/>
                  </a:cubicBezTo>
                  <a:cubicBezTo>
                    <a:pt x="34211" y="41631"/>
                    <a:pt x="34483" y="41463"/>
                    <a:pt x="34671" y="41170"/>
                  </a:cubicBezTo>
                  <a:cubicBezTo>
                    <a:pt x="34734" y="41066"/>
                    <a:pt x="34734" y="40940"/>
                    <a:pt x="34671" y="40835"/>
                  </a:cubicBezTo>
                  <a:cubicBezTo>
                    <a:pt x="34273" y="40145"/>
                    <a:pt x="33604" y="39685"/>
                    <a:pt x="32913" y="39224"/>
                  </a:cubicBezTo>
                  <a:cubicBezTo>
                    <a:pt x="32641" y="39015"/>
                    <a:pt x="32348" y="38848"/>
                    <a:pt x="32076" y="38638"/>
                  </a:cubicBezTo>
                  <a:cubicBezTo>
                    <a:pt x="32014" y="38555"/>
                    <a:pt x="31930" y="38492"/>
                    <a:pt x="31846" y="38450"/>
                  </a:cubicBezTo>
                  <a:cubicBezTo>
                    <a:pt x="31700" y="38345"/>
                    <a:pt x="31532" y="38220"/>
                    <a:pt x="31407" y="38073"/>
                  </a:cubicBezTo>
                  <a:cubicBezTo>
                    <a:pt x="31323" y="38011"/>
                    <a:pt x="31218" y="37927"/>
                    <a:pt x="31114" y="37864"/>
                  </a:cubicBezTo>
                  <a:cubicBezTo>
                    <a:pt x="31009" y="37801"/>
                    <a:pt x="30884" y="37697"/>
                    <a:pt x="30779" y="37592"/>
                  </a:cubicBezTo>
                  <a:cubicBezTo>
                    <a:pt x="30716" y="37529"/>
                    <a:pt x="30695" y="37488"/>
                    <a:pt x="30654" y="37446"/>
                  </a:cubicBezTo>
                  <a:cubicBezTo>
                    <a:pt x="30402" y="37216"/>
                    <a:pt x="30193" y="36985"/>
                    <a:pt x="29879" y="36860"/>
                  </a:cubicBezTo>
                  <a:lnTo>
                    <a:pt x="29775" y="36818"/>
                  </a:lnTo>
                  <a:lnTo>
                    <a:pt x="29858" y="36776"/>
                  </a:lnTo>
                  <a:cubicBezTo>
                    <a:pt x="30612" y="36295"/>
                    <a:pt x="31344" y="35772"/>
                    <a:pt x="31951" y="35207"/>
                  </a:cubicBezTo>
                  <a:cubicBezTo>
                    <a:pt x="33332" y="33952"/>
                    <a:pt x="34441" y="32194"/>
                    <a:pt x="35319" y="29892"/>
                  </a:cubicBezTo>
                  <a:cubicBezTo>
                    <a:pt x="35675" y="29034"/>
                    <a:pt x="35989" y="28093"/>
                    <a:pt x="36115" y="27047"/>
                  </a:cubicBezTo>
                  <a:lnTo>
                    <a:pt x="36115" y="27026"/>
                  </a:lnTo>
                  <a:lnTo>
                    <a:pt x="36135" y="27026"/>
                  </a:lnTo>
                  <a:cubicBezTo>
                    <a:pt x="36449" y="26921"/>
                    <a:pt x="36742" y="26775"/>
                    <a:pt x="36993" y="26649"/>
                  </a:cubicBezTo>
                  <a:cubicBezTo>
                    <a:pt x="37663" y="26335"/>
                    <a:pt x="38291" y="25833"/>
                    <a:pt x="38960" y="25164"/>
                  </a:cubicBezTo>
                  <a:cubicBezTo>
                    <a:pt x="40090" y="24013"/>
                    <a:pt x="39672" y="22172"/>
                    <a:pt x="38646" y="21104"/>
                  </a:cubicBezTo>
                  <a:lnTo>
                    <a:pt x="38521" y="20979"/>
                  </a:lnTo>
                  <a:cubicBezTo>
                    <a:pt x="38772" y="20770"/>
                    <a:pt x="38939" y="20477"/>
                    <a:pt x="38960" y="20121"/>
                  </a:cubicBezTo>
                  <a:cubicBezTo>
                    <a:pt x="38981" y="19640"/>
                    <a:pt x="38542" y="19200"/>
                    <a:pt x="38228" y="18928"/>
                  </a:cubicBezTo>
                  <a:lnTo>
                    <a:pt x="37914" y="18698"/>
                  </a:lnTo>
                  <a:cubicBezTo>
                    <a:pt x="37935" y="18698"/>
                    <a:pt x="37977" y="18677"/>
                    <a:pt x="37998" y="18677"/>
                  </a:cubicBezTo>
                  <a:cubicBezTo>
                    <a:pt x="38228" y="18594"/>
                    <a:pt x="38458" y="18510"/>
                    <a:pt x="38709" y="18405"/>
                  </a:cubicBezTo>
                  <a:cubicBezTo>
                    <a:pt x="39190" y="18196"/>
                    <a:pt x="39776" y="17924"/>
                    <a:pt x="39965" y="17359"/>
                  </a:cubicBezTo>
                  <a:cubicBezTo>
                    <a:pt x="40048" y="16773"/>
                    <a:pt x="39525" y="16146"/>
                    <a:pt x="39148" y="15727"/>
                  </a:cubicBezTo>
                  <a:cubicBezTo>
                    <a:pt x="38939" y="15497"/>
                    <a:pt x="38688" y="15330"/>
                    <a:pt x="38416" y="15141"/>
                  </a:cubicBezTo>
                  <a:cubicBezTo>
                    <a:pt x="38312" y="15078"/>
                    <a:pt x="38228" y="15016"/>
                    <a:pt x="38102" y="14974"/>
                  </a:cubicBezTo>
                  <a:cubicBezTo>
                    <a:pt x="38835" y="14493"/>
                    <a:pt x="39462" y="13823"/>
                    <a:pt x="39672" y="12944"/>
                  </a:cubicBezTo>
                  <a:cubicBezTo>
                    <a:pt x="39944" y="11773"/>
                    <a:pt x="39232" y="10622"/>
                    <a:pt x="38332" y="9910"/>
                  </a:cubicBezTo>
                  <a:cubicBezTo>
                    <a:pt x="37600" y="9345"/>
                    <a:pt x="36742" y="8948"/>
                    <a:pt x="35801" y="8906"/>
                  </a:cubicBezTo>
                  <a:cubicBezTo>
                    <a:pt x="35926" y="8320"/>
                    <a:pt x="35884" y="7818"/>
                    <a:pt x="35780" y="7232"/>
                  </a:cubicBezTo>
                  <a:cubicBezTo>
                    <a:pt x="35591" y="6081"/>
                    <a:pt x="35299" y="5056"/>
                    <a:pt x="34629" y="4094"/>
                  </a:cubicBezTo>
                  <a:cubicBezTo>
                    <a:pt x="33980" y="3173"/>
                    <a:pt x="33039" y="2482"/>
                    <a:pt x="32014" y="2064"/>
                  </a:cubicBezTo>
                  <a:cubicBezTo>
                    <a:pt x="31344" y="1796"/>
                    <a:pt x="30703" y="1642"/>
                    <a:pt x="30049" y="1642"/>
                  </a:cubicBezTo>
                  <a:cubicBezTo>
                    <a:pt x="29579" y="1642"/>
                    <a:pt x="29102" y="1722"/>
                    <a:pt x="28603" y="1897"/>
                  </a:cubicBezTo>
                  <a:cubicBezTo>
                    <a:pt x="28038" y="2064"/>
                    <a:pt x="27515" y="2336"/>
                    <a:pt x="27034" y="2692"/>
                  </a:cubicBezTo>
                  <a:cubicBezTo>
                    <a:pt x="26197" y="1959"/>
                    <a:pt x="25297" y="1332"/>
                    <a:pt x="24251" y="955"/>
                  </a:cubicBezTo>
                  <a:cubicBezTo>
                    <a:pt x="23729" y="764"/>
                    <a:pt x="23192" y="675"/>
                    <a:pt x="22660" y="675"/>
                  </a:cubicBezTo>
                  <a:cubicBezTo>
                    <a:pt x="22083" y="675"/>
                    <a:pt x="21510" y="780"/>
                    <a:pt x="20966" y="976"/>
                  </a:cubicBezTo>
                  <a:cubicBezTo>
                    <a:pt x="20506" y="1122"/>
                    <a:pt x="20087" y="1373"/>
                    <a:pt x="19669" y="1625"/>
                  </a:cubicBezTo>
                  <a:cubicBezTo>
                    <a:pt x="19438" y="1792"/>
                    <a:pt x="19166" y="1938"/>
                    <a:pt x="18936" y="2127"/>
                  </a:cubicBezTo>
                  <a:cubicBezTo>
                    <a:pt x="18350" y="1415"/>
                    <a:pt x="17513" y="955"/>
                    <a:pt x="16739" y="537"/>
                  </a:cubicBezTo>
                  <a:cubicBezTo>
                    <a:pt x="16045" y="174"/>
                    <a:pt x="15279" y="1"/>
                    <a:pt x="14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6" name="Google Shape;276;p6"/>
          <p:cNvGrpSpPr/>
          <p:nvPr/>
        </p:nvGrpSpPr>
        <p:grpSpPr>
          <a:xfrm>
            <a:off x="6871653" y="2530062"/>
            <a:ext cx="1476141" cy="1746429"/>
            <a:chOff x="5154600" y="5891450"/>
            <a:chExt cx="1254475" cy="1484175"/>
          </a:xfrm>
        </p:grpSpPr>
        <p:sp>
          <p:nvSpPr>
            <p:cNvPr id="277" name="Google Shape;277;p6"/>
            <p:cNvSpPr/>
            <p:nvPr/>
          </p:nvSpPr>
          <p:spPr>
            <a:xfrm>
              <a:off x="5237525" y="5893200"/>
              <a:ext cx="1123525" cy="296300"/>
            </a:xfrm>
            <a:custGeom>
              <a:avLst/>
              <a:gdLst/>
              <a:ahLst/>
              <a:cxnLst/>
              <a:rect l="l" t="t" r="r" b="b"/>
              <a:pathLst>
                <a:path w="44941" h="11852" extrusionOk="0">
                  <a:moveTo>
                    <a:pt x="4093" y="1"/>
                  </a:moveTo>
                  <a:cubicBezTo>
                    <a:pt x="2681" y="1"/>
                    <a:pt x="1753" y="2048"/>
                    <a:pt x="3274" y="2871"/>
                  </a:cubicBezTo>
                  <a:cubicBezTo>
                    <a:pt x="3442" y="2955"/>
                    <a:pt x="3588" y="3059"/>
                    <a:pt x="3755" y="3143"/>
                  </a:cubicBezTo>
                  <a:cubicBezTo>
                    <a:pt x="3755" y="3331"/>
                    <a:pt x="4174" y="3645"/>
                    <a:pt x="4237" y="3812"/>
                  </a:cubicBezTo>
                  <a:cubicBezTo>
                    <a:pt x="3965" y="3854"/>
                    <a:pt x="3232" y="4189"/>
                    <a:pt x="2918" y="4231"/>
                  </a:cubicBezTo>
                  <a:cubicBezTo>
                    <a:pt x="1684" y="4524"/>
                    <a:pt x="1726" y="5256"/>
                    <a:pt x="3693" y="6093"/>
                  </a:cubicBezTo>
                  <a:cubicBezTo>
                    <a:pt x="3379" y="6198"/>
                    <a:pt x="1872" y="6930"/>
                    <a:pt x="1579" y="7118"/>
                  </a:cubicBezTo>
                  <a:cubicBezTo>
                    <a:pt x="431" y="7808"/>
                    <a:pt x="0" y="8497"/>
                    <a:pt x="1202" y="8497"/>
                  </a:cubicBezTo>
                  <a:cubicBezTo>
                    <a:pt x="1313" y="8497"/>
                    <a:pt x="1439" y="8491"/>
                    <a:pt x="1579" y="8478"/>
                  </a:cubicBezTo>
                  <a:cubicBezTo>
                    <a:pt x="1661" y="8467"/>
                    <a:pt x="1896" y="8462"/>
                    <a:pt x="2227" y="8462"/>
                  </a:cubicBezTo>
                  <a:cubicBezTo>
                    <a:pt x="3254" y="8462"/>
                    <a:pt x="5208" y="8505"/>
                    <a:pt x="6382" y="8505"/>
                  </a:cubicBezTo>
                  <a:cubicBezTo>
                    <a:pt x="6857" y="8505"/>
                    <a:pt x="7205" y="8498"/>
                    <a:pt x="7312" y="8478"/>
                  </a:cubicBezTo>
                  <a:cubicBezTo>
                    <a:pt x="7417" y="9106"/>
                    <a:pt x="7543" y="9001"/>
                    <a:pt x="8170" y="9106"/>
                  </a:cubicBezTo>
                  <a:cubicBezTo>
                    <a:pt x="9157" y="9265"/>
                    <a:pt x="7620" y="10507"/>
                    <a:pt x="7712" y="10507"/>
                  </a:cubicBezTo>
                  <a:cubicBezTo>
                    <a:pt x="7729" y="10507"/>
                    <a:pt x="7803" y="10464"/>
                    <a:pt x="7961" y="10362"/>
                  </a:cubicBezTo>
                  <a:cubicBezTo>
                    <a:pt x="8924" y="9734"/>
                    <a:pt x="9572" y="9608"/>
                    <a:pt x="10660" y="9148"/>
                  </a:cubicBezTo>
                  <a:cubicBezTo>
                    <a:pt x="10681" y="9148"/>
                    <a:pt x="10681" y="9357"/>
                    <a:pt x="10681" y="9357"/>
                  </a:cubicBezTo>
                  <a:cubicBezTo>
                    <a:pt x="10809" y="9545"/>
                    <a:pt x="11040" y="9612"/>
                    <a:pt x="11316" y="9612"/>
                  </a:cubicBezTo>
                  <a:cubicBezTo>
                    <a:pt x="11808" y="9612"/>
                    <a:pt x="12444" y="9402"/>
                    <a:pt x="12899" y="9294"/>
                  </a:cubicBezTo>
                  <a:cubicBezTo>
                    <a:pt x="14029" y="9022"/>
                    <a:pt x="15054" y="8960"/>
                    <a:pt x="15933" y="8290"/>
                  </a:cubicBezTo>
                  <a:cubicBezTo>
                    <a:pt x="16038" y="8353"/>
                    <a:pt x="15996" y="8311"/>
                    <a:pt x="16100" y="8353"/>
                  </a:cubicBezTo>
                  <a:cubicBezTo>
                    <a:pt x="16432" y="8409"/>
                    <a:pt x="16736" y="8440"/>
                    <a:pt x="17028" y="8440"/>
                  </a:cubicBezTo>
                  <a:cubicBezTo>
                    <a:pt x="17600" y="8440"/>
                    <a:pt x="18127" y="8323"/>
                    <a:pt x="18737" y="8060"/>
                  </a:cubicBezTo>
                  <a:cubicBezTo>
                    <a:pt x="18883" y="7976"/>
                    <a:pt x="19071" y="7411"/>
                    <a:pt x="19260" y="7349"/>
                  </a:cubicBezTo>
                  <a:lnTo>
                    <a:pt x="19260" y="7349"/>
                  </a:lnTo>
                  <a:cubicBezTo>
                    <a:pt x="19406" y="7369"/>
                    <a:pt x="19239" y="7767"/>
                    <a:pt x="19385" y="7788"/>
                  </a:cubicBezTo>
                  <a:cubicBezTo>
                    <a:pt x="20108" y="7883"/>
                    <a:pt x="20900" y="7931"/>
                    <a:pt x="21700" y="7931"/>
                  </a:cubicBezTo>
                  <a:cubicBezTo>
                    <a:pt x="22661" y="7931"/>
                    <a:pt x="23633" y="7862"/>
                    <a:pt x="24512" y="7725"/>
                  </a:cubicBezTo>
                  <a:cubicBezTo>
                    <a:pt x="26144" y="8311"/>
                    <a:pt x="27838" y="9211"/>
                    <a:pt x="29533" y="9336"/>
                  </a:cubicBezTo>
                  <a:cubicBezTo>
                    <a:pt x="29973" y="9608"/>
                    <a:pt x="30349" y="9943"/>
                    <a:pt x="30789" y="10194"/>
                  </a:cubicBezTo>
                  <a:cubicBezTo>
                    <a:pt x="31054" y="10362"/>
                    <a:pt x="31328" y="10427"/>
                    <a:pt x="31606" y="10427"/>
                  </a:cubicBezTo>
                  <a:cubicBezTo>
                    <a:pt x="31744" y="10427"/>
                    <a:pt x="31884" y="10410"/>
                    <a:pt x="32023" y="10382"/>
                  </a:cubicBezTo>
                  <a:cubicBezTo>
                    <a:pt x="32044" y="10445"/>
                    <a:pt x="32107" y="10466"/>
                    <a:pt x="32128" y="10508"/>
                  </a:cubicBezTo>
                  <a:cubicBezTo>
                    <a:pt x="32636" y="10983"/>
                    <a:pt x="33297" y="11266"/>
                    <a:pt x="33922" y="11266"/>
                  </a:cubicBezTo>
                  <a:cubicBezTo>
                    <a:pt x="34095" y="11266"/>
                    <a:pt x="34266" y="11244"/>
                    <a:pt x="34429" y="11198"/>
                  </a:cubicBezTo>
                  <a:lnTo>
                    <a:pt x="34450" y="11219"/>
                  </a:lnTo>
                  <a:cubicBezTo>
                    <a:pt x="34491" y="11264"/>
                    <a:pt x="34523" y="11284"/>
                    <a:pt x="34548" y="11284"/>
                  </a:cubicBezTo>
                  <a:cubicBezTo>
                    <a:pt x="34747" y="11284"/>
                    <a:pt x="34553" y="10072"/>
                    <a:pt x="34896" y="10072"/>
                  </a:cubicBezTo>
                  <a:cubicBezTo>
                    <a:pt x="34919" y="10072"/>
                    <a:pt x="34945" y="10078"/>
                    <a:pt x="34973" y="10090"/>
                  </a:cubicBezTo>
                  <a:cubicBezTo>
                    <a:pt x="35308" y="10257"/>
                    <a:pt x="40288" y="11847"/>
                    <a:pt x="40644" y="11847"/>
                  </a:cubicBezTo>
                  <a:cubicBezTo>
                    <a:pt x="40777" y="11850"/>
                    <a:pt x="40903" y="11852"/>
                    <a:pt x="41021" y="11852"/>
                  </a:cubicBezTo>
                  <a:cubicBezTo>
                    <a:pt x="44941" y="11852"/>
                    <a:pt x="40608" y="10201"/>
                    <a:pt x="39430" y="9043"/>
                  </a:cubicBezTo>
                  <a:cubicBezTo>
                    <a:pt x="41146" y="8813"/>
                    <a:pt x="44284" y="7788"/>
                    <a:pt x="39807" y="7265"/>
                  </a:cubicBezTo>
                  <a:cubicBezTo>
                    <a:pt x="39769" y="7265"/>
                    <a:pt x="39173" y="7299"/>
                    <a:pt x="38992" y="7610"/>
                  </a:cubicBezTo>
                  <a:lnTo>
                    <a:pt x="38992" y="7610"/>
                  </a:lnTo>
                  <a:cubicBezTo>
                    <a:pt x="38827" y="7363"/>
                    <a:pt x="37529" y="6925"/>
                    <a:pt x="37882" y="6784"/>
                  </a:cubicBezTo>
                  <a:cubicBezTo>
                    <a:pt x="38489" y="6512"/>
                    <a:pt x="40790" y="5319"/>
                    <a:pt x="41376" y="5026"/>
                  </a:cubicBezTo>
                  <a:cubicBezTo>
                    <a:pt x="42756" y="4295"/>
                    <a:pt x="42581" y="3014"/>
                    <a:pt x="41137" y="3014"/>
                  </a:cubicBezTo>
                  <a:cubicBezTo>
                    <a:pt x="41093" y="3014"/>
                    <a:pt x="41047" y="3015"/>
                    <a:pt x="40999" y="3017"/>
                  </a:cubicBezTo>
                  <a:cubicBezTo>
                    <a:pt x="40246" y="3038"/>
                    <a:pt x="39535" y="3227"/>
                    <a:pt x="38823" y="3394"/>
                  </a:cubicBezTo>
                  <a:cubicBezTo>
                    <a:pt x="38091" y="3582"/>
                    <a:pt x="37380" y="3540"/>
                    <a:pt x="36689" y="3812"/>
                  </a:cubicBezTo>
                  <a:cubicBezTo>
                    <a:pt x="35392" y="4315"/>
                    <a:pt x="34199" y="5256"/>
                    <a:pt x="33300" y="6365"/>
                  </a:cubicBezTo>
                  <a:cubicBezTo>
                    <a:pt x="33028" y="6009"/>
                    <a:pt x="32651" y="5737"/>
                    <a:pt x="32295" y="5465"/>
                  </a:cubicBezTo>
                  <a:cubicBezTo>
                    <a:pt x="32330" y="5354"/>
                    <a:pt x="32225" y="5326"/>
                    <a:pt x="32068" y="5326"/>
                  </a:cubicBezTo>
                  <a:cubicBezTo>
                    <a:pt x="31911" y="5326"/>
                    <a:pt x="31701" y="5354"/>
                    <a:pt x="31525" y="5354"/>
                  </a:cubicBezTo>
                  <a:cubicBezTo>
                    <a:pt x="31349" y="5354"/>
                    <a:pt x="31207" y="5326"/>
                    <a:pt x="31186" y="5214"/>
                  </a:cubicBezTo>
                  <a:cubicBezTo>
                    <a:pt x="30956" y="3917"/>
                    <a:pt x="29701" y="3457"/>
                    <a:pt x="28550" y="3227"/>
                  </a:cubicBezTo>
                  <a:cubicBezTo>
                    <a:pt x="26960" y="2913"/>
                    <a:pt x="26562" y="1762"/>
                    <a:pt x="24930" y="1720"/>
                  </a:cubicBezTo>
                  <a:cubicBezTo>
                    <a:pt x="24280" y="1708"/>
                    <a:pt x="23615" y="1689"/>
                    <a:pt x="22946" y="1689"/>
                  </a:cubicBezTo>
                  <a:cubicBezTo>
                    <a:pt x="21288" y="1689"/>
                    <a:pt x="19609" y="1805"/>
                    <a:pt x="18088" y="2431"/>
                  </a:cubicBezTo>
                  <a:cubicBezTo>
                    <a:pt x="17973" y="2411"/>
                    <a:pt x="17853" y="2400"/>
                    <a:pt x="17727" y="2400"/>
                  </a:cubicBezTo>
                  <a:cubicBezTo>
                    <a:pt x="17602" y="2400"/>
                    <a:pt x="17471" y="2411"/>
                    <a:pt x="17335" y="2431"/>
                  </a:cubicBezTo>
                  <a:cubicBezTo>
                    <a:pt x="16875" y="2494"/>
                    <a:pt x="16477" y="2662"/>
                    <a:pt x="16121" y="2871"/>
                  </a:cubicBezTo>
                  <a:cubicBezTo>
                    <a:pt x="15907" y="2756"/>
                    <a:pt x="15679" y="2703"/>
                    <a:pt x="15448" y="2703"/>
                  </a:cubicBezTo>
                  <a:cubicBezTo>
                    <a:pt x="15045" y="2703"/>
                    <a:pt x="14631" y="2864"/>
                    <a:pt x="14259" y="3143"/>
                  </a:cubicBezTo>
                  <a:cubicBezTo>
                    <a:pt x="14067" y="3300"/>
                    <a:pt x="13904" y="3428"/>
                    <a:pt x="13783" y="3587"/>
                  </a:cubicBezTo>
                  <a:lnTo>
                    <a:pt x="13783" y="3587"/>
                  </a:lnTo>
                  <a:cubicBezTo>
                    <a:pt x="13750" y="3588"/>
                    <a:pt x="13676" y="3608"/>
                    <a:pt x="13527" y="3666"/>
                  </a:cubicBezTo>
                  <a:cubicBezTo>
                    <a:pt x="13317" y="3750"/>
                    <a:pt x="13004" y="3959"/>
                    <a:pt x="12669" y="4105"/>
                  </a:cubicBezTo>
                  <a:cubicBezTo>
                    <a:pt x="12188" y="4315"/>
                    <a:pt x="11706" y="4921"/>
                    <a:pt x="11225" y="5152"/>
                  </a:cubicBezTo>
                  <a:cubicBezTo>
                    <a:pt x="11204" y="5131"/>
                    <a:pt x="11204" y="5110"/>
                    <a:pt x="11183" y="5047"/>
                  </a:cubicBezTo>
                  <a:cubicBezTo>
                    <a:pt x="10514" y="3959"/>
                    <a:pt x="9468" y="3331"/>
                    <a:pt x="8505" y="2536"/>
                  </a:cubicBezTo>
                  <a:cubicBezTo>
                    <a:pt x="7375" y="1615"/>
                    <a:pt x="6162" y="841"/>
                    <a:pt x="4843" y="193"/>
                  </a:cubicBezTo>
                  <a:cubicBezTo>
                    <a:pt x="4586" y="59"/>
                    <a:pt x="4333" y="1"/>
                    <a:pt x="40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5415100" y="6092475"/>
              <a:ext cx="721350" cy="536575"/>
            </a:xfrm>
            <a:custGeom>
              <a:avLst/>
              <a:gdLst/>
              <a:ahLst/>
              <a:cxnLst/>
              <a:rect l="l" t="t" r="r" b="b"/>
              <a:pathLst>
                <a:path w="28854" h="21463" extrusionOk="0">
                  <a:moveTo>
                    <a:pt x="11241" y="0"/>
                  </a:moveTo>
                  <a:cubicBezTo>
                    <a:pt x="10446" y="0"/>
                    <a:pt x="9678" y="89"/>
                    <a:pt x="8976" y="382"/>
                  </a:cubicBezTo>
                  <a:cubicBezTo>
                    <a:pt x="8767" y="424"/>
                    <a:pt x="8516" y="507"/>
                    <a:pt x="8307" y="591"/>
                  </a:cubicBezTo>
                  <a:cubicBezTo>
                    <a:pt x="8112" y="515"/>
                    <a:pt x="7895" y="473"/>
                    <a:pt x="7679" y="473"/>
                  </a:cubicBezTo>
                  <a:cubicBezTo>
                    <a:pt x="7477" y="473"/>
                    <a:pt x="7275" y="510"/>
                    <a:pt x="7093" y="591"/>
                  </a:cubicBezTo>
                  <a:cubicBezTo>
                    <a:pt x="7051" y="591"/>
                    <a:pt x="7031" y="591"/>
                    <a:pt x="7010" y="549"/>
                  </a:cubicBezTo>
                  <a:cubicBezTo>
                    <a:pt x="6798" y="361"/>
                    <a:pt x="6566" y="287"/>
                    <a:pt x="6321" y="287"/>
                  </a:cubicBezTo>
                  <a:cubicBezTo>
                    <a:pt x="5693" y="287"/>
                    <a:pt x="4976" y="772"/>
                    <a:pt x="4269" y="1072"/>
                  </a:cubicBezTo>
                  <a:cubicBezTo>
                    <a:pt x="3599" y="1240"/>
                    <a:pt x="3160" y="1156"/>
                    <a:pt x="2637" y="1909"/>
                  </a:cubicBezTo>
                  <a:cubicBezTo>
                    <a:pt x="2574" y="1993"/>
                    <a:pt x="1339" y="2391"/>
                    <a:pt x="1277" y="2432"/>
                  </a:cubicBezTo>
                  <a:cubicBezTo>
                    <a:pt x="314" y="3227"/>
                    <a:pt x="440" y="4253"/>
                    <a:pt x="209" y="5445"/>
                  </a:cubicBezTo>
                  <a:cubicBezTo>
                    <a:pt x="0" y="6073"/>
                    <a:pt x="21" y="7349"/>
                    <a:pt x="147" y="8145"/>
                  </a:cubicBezTo>
                  <a:cubicBezTo>
                    <a:pt x="335" y="9505"/>
                    <a:pt x="1005" y="10906"/>
                    <a:pt x="1883" y="11911"/>
                  </a:cubicBezTo>
                  <a:cubicBezTo>
                    <a:pt x="2469" y="13501"/>
                    <a:pt x="3348" y="14401"/>
                    <a:pt x="4959" y="15070"/>
                  </a:cubicBezTo>
                  <a:cubicBezTo>
                    <a:pt x="5964" y="15509"/>
                    <a:pt x="6874" y="16475"/>
                    <a:pt x="7646" y="16475"/>
                  </a:cubicBezTo>
                  <a:cubicBezTo>
                    <a:pt x="7757" y="16475"/>
                    <a:pt x="7866" y="16454"/>
                    <a:pt x="7972" y="16409"/>
                  </a:cubicBezTo>
                  <a:cubicBezTo>
                    <a:pt x="8119" y="16598"/>
                    <a:pt x="8955" y="16744"/>
                    <a:pt x="9144" y="16870"/>
                  </a:cubicBezTo>
                  <a:cubicBezTo>
                    <a:pt x="9698" y="17291"/>
                    <a:pt x="10124" y="17460"/>
                    <a:pt x="10529" y="17460"/>
                  </a:cubicBezTo>
                  <a:cubicBezTo>
                    <a:pt x="10888" y="17460"/>
                    <a:pt x="11231" y="17327"/>
                    <a:pt x="11634" y="17121"/>
                  </a:cubicBezTo>
                  <a:cubicBezTo>
                    <a:pt x="12028" y="17208"/>
                    <a:pt x="12353" y="17239"/>
                    <a:pt x="12691" y="17239"/>
                  </a:cubicBezTo>
                  <a:cubicBezTo>
                    <a:pt x="12998" y="17239"/>
                    <a:pt x="13316" y="17213"/>
                    <a:pt x="13705" y="17184"/>
                  </a:cubicBezTo>
                  <a:cubicBezTo>
                    <a:pt x="13729" y="17212"/>
                    <a:pt x="13757" y="17222"/>
                    <a:pt x="13789" y="17222"/>
                  </a:cubicBezTo>
                  <a:cubicBezTo>
                    <a:pt x="13877" y="17222"/>
                    <a:pt x="13991" y="17144"/>
                    <a:pt x="14091" y="17144"/>
                  </a:cubicBezTo>
                  <a:cubicBezTo>
                    <a:pt x="14117" y="17144"/>
                    <a:pt x="14142" y="17149"/>
                    <a:pt x="14165" y="17163"/>
                  </a:cubicBezTo>
                  <a:cubicBezTo>
                    <a:pt x="13936" y="18163"/>
                    <a:pt x="13908" y="18410"/>
                    <a:pt x="13948" y="18410"/>
                  </a:cubicBezTo>
                  <a:cubicBezTo>
                    <a:pt x="13988" y="18410"/>
                    <a:pt x="14095" y="18171"/>
                    <a:pt x="14142" y="18171"/>
                  </a:cubicBezTo>
                  <a:cubicBezTo>
                    <a:pt x="14157" y="18171"/>
                    <a:pt x="14165" y="18193"/>
                    <a:pt x="14165" y="18251"/>
                  </a:cubicBezTo>
                  <a:cubicBezTo>
                    <a:pt x="14165" y="18753"/>
                    <a:pt x="14856" y="19653"/>
                    <a:pt x="15065" y="20803"/>
                  </a:cubicBezTo>
                  <a:cubicBezTo>
                    <a:pt x="15150" y="21272"/>
                    <a:pt x="15485" y="21463"/>
                    <a:pt x="15893" y="21463"/>
                  </a:cubicBezTo>
                  <a:cubicBezTo>
                    <a:pt x="16487" y="21463"/>
                    <a:pt x="17237" y="21056"/>
                    <a:pt x="17597" y="20510"/>
                  </a:cubicBezTo>
                  <a:cubicBezTo>
                    <a:pt x="17890" y="20217"/>
                    <a:pt x="17994" y="19820"/>
                    <a:pt x="17911" y="19464"/>
                  </a:cubicBezTo>
                  <a:cubicBezTo>
                    <a:pt x="18036" y="18523"/>
                    <a:pt x="18120" y="17456"/>
                    <a:pt x="18015" y="16451"/>
                  </a:cubicBezTo>
                  <a:cubicBezTo>
                    <a:pt x="19166" y="16347"/>
                    <a:pt x="20296" y="16033"/>
                    <a:pt x="21342" y="15593"/>
                  </a:cubicBezTo>
                  <a:cubicBezTo>
                    <a:pt x="23769" y="14610"/>
                    <a:pt x="25548" y="12957"/>
                    <a:pt x="26929" y="10802"/>
                  </a:cubicBezTo>
                  <a:cubicBezTo>
                    <a:pt x="27347" y="10153"/>
                    <a:pt x="28456" y="8500"/>
                    <a:pt x="28163" y="7977"/>
                  </a:cubicBezTo>
                  <a:cubicBezTo>
                    <a:pt x="28289" y="7705"/>
                    <a:pt x="28477" y="5759"/>
                    <a:pt x="28519" y="5445"/>
                  </a:cubicBezTo>
                  <a:cubicBezTo>
                    <a:pt x="28854" y="3646"/>
                    <a:pt x="25569" y="2704"/>
                    <a:pt x="23037" y="1344"/>
                  </a:cubicBezTo>
                  <a:cubicBezTo>
                    <a:pt x="21237" y="357"/>
                    <a:pt x="19618" y="35"/>
                    <a:pt x="17845" y="35"/>
                  </a:cubicBezTo>
                  <a:cubicBezTo>
                    <a:pt x="17062" y="35"/>
                    <a:pt x="16250" y="97"/>
                    <a:pt x="15379" y="194"/>
                  </a:cubicBezTo>
                  <a:cubicBezTo>
                    <a:pt x="15228" y="201"/>
                    <a:pt x="15076" y="204"/>
                    <a:pt x="14923" y="204"/>
                  </a:cubicBezTo>
                  <a:cubicBezTo>
                    <a:pt x="13720" y="204"/>
                    <a:pt x="12448" y="0"/>
                    <a:pt x="11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5459025" y="6275325"/>
              <a:ext cx="142300" cy="140625"/>
            </a:xfrm>
            <a:custGeom>
              <a:avLst/>
              <a:gdLst/>
              <a:ahLst/>
              <a:cxnLst/>
              <a:rect l="l" t="t" r="r" b="b"/>
              <a:pathLst>
                <a:path w="5692" h="5625" extrusionOk="0">
                  <a:moveTo>
                    <a:pt x="3039" y="0"/>
                  </a:moveTo>
                  <a:cubicBezTo>
                    <a:pt x="2553" y="0"/>
                    <a:pt x="2061" y="139"/>
                    <a:pt x="1633" y="412"/>
                  </a:cubicBezTo>
                  <a:cubicBezTo>
                    <a:pt x="754" y="977"/>
                    <a:pt x="252" y="1877"/>
                    <a:pt x="126" y="2923"/>
                  </a:cubicBezTo>
                  <a:cubicBezTo>
                    <a:pt x="1" y="3969"/>
                    <a:pt x="733" y="4932"/>
                    <a:pt x="1675" y="5266"/>
                  </a:cubicBezTo>
                  <a:cubicBezTo>
                    <a:pt x="1989" y="5455"/>
                    <a:pt x="2344" y="5559"/>
                    <a:pt x="2784" y="5622"/>
                  </a:cubicBezTo>
                  <a:cubicBezTo>
                    <a:pt x="2813" y="5624"/>
                    <a:pt x="2843" y="5625"/>
                    <a:pt x="2874" y="5625"/>
                  </a:cubicBezTo>
                  <a:cubicBezTo>
                    <a:pt x="3584" y="5625"/>
                    <a:pt x="4372" y="5161"/>
                    <a:pt x="4834" y="4660"/>
                  </a:cubicBezTo>
                  <a:cubicBezTo>
                    <a:pt x="5336" y="4095"/>
                    <a:pt x="5608" y="3446"/>
                    <a:pt x="5650" y="2672"/>
                  </a:cubicBezTo>
                  <a:cubicBezTo>
                    <a:pt x="5692" y="1981"/>
                    <a:pt x="5232" y="1186"/>
                    <a:pt x="4750" y="705"/>
                  </a:cubicBezTo>
                  <a:cubicBezTo>
                    <a:pt x="4290" y="233"/>
                    <a:pt x="3669" y="0"/>
                    <a:pt x="30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5957025" y="6241475"/>
              <a:ext cx="148050" cy="140075"/>
            </a:xfrm>
            <a:custGeom>
              <a:avLst/>
              <a:gdLst/>
              <a:ahLst/>
              <a:cxnLst/>
              <a:rect l="l" t="t" r="r" b="b"/>
              <a:pathLst>
                <a:path w="5922" h="5603" extrusionOk="0">
                  <a:moveTo>
                    <a:pt x="3206" y="1"/>
                  </a:moveTo>
                  <a:cubicBezTo>
                    <a:pt x="2840" y="1"/>
                    <a:pt x="2474" y="100"/>
                    <a:pt x="2092" y="301"/>
                  </a:cubicBezTo>
                  <a:cubicBezTo>
                    <a:pt x="1214" y="741"/>
                    <a:pt x="544" y="1682"/>
                    <a:pt x="272" y="2603"/>
                  </a:cubicBezTo>
                  <a:cubicBezTo>
                    <a:pt x="0" y="3461"/>
                    <a:pt x="314" y="4277"/>
                    <a:pt x="900" y="4946"/>
                  </a:cubicBezTo>
                  <a:cubicBezTo>
                    <a:pt x="1230" y="5339"/>
                    <a:pt x="1808" y="5603"/>
                    <a:pt x="2368" y="5603"/>
                  </a:cubicBezTo>
                  <a:cubicBezTo>
                    <a:pt x="2553" y="5603"/>
                    <a:pt x="2737" y="5574"/>
                    <a:pt x="2908" y="5511"/>
                  </a:cubicBezTo>
                  <a:cubicBezTo>
                    <a:pt x="2950" y="5470"/>
                    <a:pt x="3013" y="5449"/>
                    <a:pt x="3097" y="5428"/>
                  </a:cubicBezTo>
                  <a:cubicBezTo>
                    <a:pt x="3222" y="5407"/>
                    <a:pt x="3369" y="5407"/>
                    <a:pt x="3515" y="5365"/>
                  </a:cubicBezTo>
                  <a:cubicBezTo>
                    <a:pt x="3892" y="5323"/>
                    <a:pt x="4268" y="5198"/>
                    <a:pt x="4624" y="4988"/>
                  </a:cubicBezTo>
                  <a:cubicBezTo>
                    <a:pt x="5566" y="4486"/>
                    <a:pt x="5921" y="3377"/>
                    <a:pt x="5670" y="2436"/>
                  </a:cubicBezTo>
                  <a:cubicBezTo>
                    <a:pt x="5670" y="2205"/>
                    <a:pt x="5628" y="1975"/>
                    <a:pt x="5524" y="1766"/>
                  </a:cubicBezTo>
                  <a:cubicBezTo>
                    <a:pt x="5336" y="1306"/>
                    <a:pt x="5231" y="1138"/>
                    <a:pt x="4917" y="762"/>
                  </a:cubicBezTo>
                  <a:cubicBezTo>
                    <a:pt x="4896" y="720"/>
                    <a:pt x="4833" y="699"/>
                    <a:pt x="4792" y="636"/>
                  </a:cubicBezTo>
                  <a:cubicBezTo>
                    <a:pt x="4666" y="532"/>
                    <a:pt x="4561" y="448"/>
                    <a:pt x="4415" y="343"/>
                  </a:cubicBezTo>
                  <a:lnTo>
                    <a:pt x="4415" y="343"/>
                  </a:lnTo>
                  <a:cubicBezTo>
                    <a:pt x="4591" y="480"/>
                    <a:pt x="4680" y="548"/>
                    <a:pt x="4676" y="548"/>
                  </a:cubicBezTo>
                  <a:cubicBezTo>
                    <a:pt x="4672" y="548"/>
                    <a:pt x="4546" y="459"/>
                    <a:pt x="4289" y="280"/>
                  </a:cubicBezTo>
                  <a:cubicBezTo>
                    <a:pt x="3918" y="95"/>
                    <a:pt x="3562" y="1"/>
                    <a:pt x="3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5634800" y="6497525"/>
              <a:ext cx="468175" cy="399000"/>
            </a:xfrm>
            <a:custGeom>
              <a:avLst/>
              <a:gdLst/>
              <a:ahLst/>
              <a:cxnLst/>
              <a:rect l="l" t="t" r="r" b="b"/>
              <a:pathLst>
                <a:path w="18727" h="15960" extrusionOk="0">
                  <a:moveTo>
                    <a:pt x="11613" y="1"/>
                  </a:moveTo>
                  <a:cubicBezTo>
                    <a:pt x="11552" y="1"/>
                    <a:pt x="11489" y="13"/>
                    <a:pt x="11424" y="40"/>
                  </a:cubicBezTo>
                  <a:cubicBezTo>
                    <a:pt x="10671" y="354"/>
                    <a:pt x="9458" y="375"/>
                    <a:pt x="8997" y="375"/>
                  </a:cubicBezTo>
                  <a:cubicBezTo>
                    <a:pt x="8992" y="375"/>
                    <a:pt x="8987" y="375"/>
                    <a:pt x="8982" y="375"/>
                  </a:cubicBezTo>
                  <a:cubicBezTo>
                    <a:pt x="8047" y="375"/>
                    <a:pt x="9250" y="2368"/>
                    <a:pt x="9541" y="3346"/>
                  </a:cubicBezTo>
                  <a:cubicBezTo>
                    <a:pt x="9081" y="3555"/>
                    <a:pt x="8683" y="4015"/>
                    <a:pt x="8683" y="4706"/>
                  </a:cubicBezTo>
                  <a:cubicBezTo>
                    <a:pt x="8683" y="4811"/>
                    <a:pt x="8683" y="4936"/>
                    <a:pt x="8662" y="5041"/>
                  </a:cubicBezTo>
                  <a:cubicBezTo>
                    <a:pt x="8600" y="5083"/>
                    <a:pt x="8516" y="5166"/>
                    <a:pt x="8411" y="5250"/>
                  </a:cubicBezTo>
                  <a:cubicBezTo>
                    <a:pt x="8160" y="5480"/>
                    <a:pt x="7867" y="5689"/>
                    <a:pt x="7616" y="5899"/>
                  </a:cubicBezTo>
                  <a:cubicBezTo>
                    <a:pt x="7573" y="5935"/>
                    <a:pt x="7536" y="5949"/>
                    <a:pt x="7503" y="5949"/>
                  </a:cubicBezTo>
                  <a:cubicBezTo>
                    <a:pt x="7382" y="5949"/>
                    <a:pt x="7323" y="5755"/>
                    <a:pt x="7239" y="5755"/>
                  </a:cubicBezTo>
                  <a:cubicBezTo>
                    <a:pt x="7214" y="5755"/>
                    <a:pt x="7187" y="5772"/>
                    <a:pt x="7156" y="5815"/>
                  </a:cubicBezTo>
                  <a:cubicBezTo>
                    <a:pt x="7030" y="5250"/>
                    <a:pt x="6675" y="5145"/>
                    <a:pt x="6110" y="4957"/>
                  </a:cubicBezTo>
                  <a:cubicBezTo>
                    <a:pt x="6152" y="4622"/>
                    <a:pt x="5838" y="4643"/>
                    <a:pt x="5775" y="4308"/>
                  </a:cubicBezTo>
                  <a:cubicBezTo>
                    <a:pt x="5566" y="3178"/>
                    <a:pt x="5419" y="1798"/>
                    <a:pt x="4687" y="940"/>
                  </a:cubicBezTo>
                  <a:cubicBezTo>
                    <a:pt x="4478" y="689"/>
                    <a:pt x="4143" y="563"/>
                    <a:pt x="3808" y="563"/>
                  </a:cubicBezTo>
                  <a:cubicBezTo>
                    <a:pt x="3473" y="563"/>
                    <a:pt x="3139" y="689"/>
                    <a:pt x="2929" y="940"/>
                  </a:cubicBezTo>
                  <a:cubicBezTo>
                    <a:pt x="2009" y="2007"/>
                    <a:pt x="2072" y="2509"/>
                    <a:pt x="2281" y="3618"/>
                  </a:cubicBezTo>
                  <a:lnTo>
                    <a:pt x="1988" y="4120"/>
                  </a:lnTo>
                  <a:cubicBezTo>
                    <a:pt x="1067" y="7112"/>
                    <a:pt x="1025" y="10899"/>
                    <a:pt x="188" y="13912"/>
                  </a:cubicBezTo>
                  <a:cubicBezTo>
                    <a:pt x="0" y="14561"/>
                    <a:pt x="293" y="15335"/>
                    <a:pt x="921" y="15691"/>
                  </a:cubicBezTo>
                  <a:cubicBezTo>
                    <a:pt x="1291" y="15887"/>
                    <a:pt x="1814" y="15959"/>
                    <a:pt x="2389" y="15959"/>
                  </a:cubicBezTo>
                  <a:cubicBezTo>
                    <a:pt x="3474" y="15959"/>
                    <a:pt x="4745" y="15701"/>
                    <a:pt x="5524" y="15523"/>
                  </a:cubicBezTo>
                  <a:cubicBezTo>
                    <a:pt x="5812" y="15549"/>
                    <a:pt x="6098" y="15562"/>
                    <a:pt x="6383" y="15562"/>
                  </a:cubicBezTo>
                  <a:cubicBezTo>
                    <a:pt x="8623" y="15562"/>
                    <a:pt x="10763" y="14796"/>
                    <a:pt x="12805" y="13850"/>
                  </a:cubicBezTo>
                  <a:cubicBezTo>
                    <a:pt x="13391" y="13598"/>
                    <a:pt x="13935" y="13306"/>
                    <a:pt x="14479" y="12971"/>
                  </a:cubicBezTo>
                  <a:cubicBezTo>
                    <a:pt x="14647" y="12866"/>
                    <a:pt x="14730" y="12803"/>
                    <a:pt x="14730" y="12782"/>
                  </a:cubicBezTo>
                  <a:lnTo>
                    <a:pt x="14751" y="12782"/>
                  </a:lnTo>
                  <a:cubicBezTo>
                    <a:pt x="15044" y="12762"/>
                    <a:pt x="15400" y="12699"/>
                    <a:pt x="15672" y="12510"/>
                  </a:cubicBezTo>
                  <a:cubicBezTo>
                    <a:pt x="16760" y="11653"/>
                    <a:pt x="18727" y="11381"/>
                    <a:pt x="17785" y="10251"/>
                  </a:cubicBezTo>
                  <a:cubicBezTo>
                    <a:pt x="17660" y="10125"/>
                    <a:pt x="17555" y="9958"/>
                    <a:pt x="17450" y="9832"/>
                  </a:cubicBezTo>
                  <a:cubicBezTo>
                    <a:pt x="17388" y="9539"/>
                    <a:pt x="17346" y="9246"/>
                    <a:pt x="17241" y="8974"/>
                  </a:cubicBezTo>
                  <a:cubicBezTo>
                    <a:pt x="16865" y="7928"/>
                    <a:pt x="15086" y="5940"/>
                    <a:pt x="14521" y="4999"/>
                  </a:cubicBezTo>
                  <a:cubicBezTo>
                    <a:pt x="13998" y="4099"/>
                    <a:pt x="13726" y="3241"/>
                    <a:pt x="13077" y="2446"/>
                  </a:cubicBezTo>
                  <a:cubicBezTo>
                    <a:pt x="12788" y="1676"/>
                    <a:pt x="12322" y="1"/>
                    <a:pt x="116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5641075" y="6799375"/>
              <a:ext cx="506900" cy="235750"/>
            </a:xfrm>
            <a:custGeom>
              <a:avLst/>
              <a:gdLst/>
              <a:ahLst/>
              <a:cxnLst/>
              <a:rect l="l" t="t" r="r" b="b"/>
              <a:pathLst>
                <a:path w="20276" h="9430" extrusionOk="0">
                  <a:moveTo>
                    <a:pt x="17209" y="1"/>
                  </a:moveTo>
                  <a:cubicBezTo>
                    <a:pt x="16506" y="1"/>
                    <a:pt x="15791" y="981"/>
                    <a:pt x="15149" y="1273"/>
                  </a:cubicBezTo>
                  <a:cubicBezTo>
                    <a:pt x="14521" y="1587"/>
                    <a:pt x="13810" y="1524"/>
                    <a:pt x="13161" y="1776"/>
                  </a:cubicBezTo>
                  <a:cubicBezTo>
                    <a:pt x="12387" y="2089"/>
                    <a:pt x="11822" y="2257"/>
                    <a:pt x="11048" y="2571"/>
                  </a:cubicBezTo>
                  <a:cubicBezTo>
                    <a:pt x="9709" y="3136"/>
                    <a:pt x="8370" y="3617"/>
                    <a:pt x="6884" y="3659"/>
                  </a:cubicBezTo>
                  <a:cubicBezTo>
                    <a:pt x="6298" y="3680"/>
                    <a:pt x="5712" y="3826"/>
                    <a:pt x="5126" y="3868"/>
                  </a:cubicBezTo>
                  <a:lnTo>
                    <a:pt x="4666" y="3952"/>
                  </a:lnTo>
                  <a:cubicBezTo>
                    <a:pt x="4470" y="3878"/>
                    <a:pt x="4267" y="3848"/>
                    <a:pt x="4073" y="3848"/>
                  </a:cubicBezTo>
                  <a:cubicBezTo>
                    <a:pt x="3936" y="3848"/>
                    <a:pt x="3804" y="3863"/>
                    <a:pt x="3683" y="3889"/>
                  </a:cubicBezTo>
                  <a:cubicBezTo>
                    <a:pt x="3595" y="3905"/>
                    <a:pt x="3507" y="3912"/>
                    <a:pt x="3419" y="3912"/>
                  </a:cubicBezTo>
                  <a:cubicBezTo>
                    <a:pt x="2974" y="3912"/>
                    <a:pt x="2531" y="3738"/>
                    <a:pt x="2128" y="3738"/>
                  </a:cubicBezTo>
                  <a:cubicBezTo>
                    <a:pt x="1890" y="3738"/>
                    <a:pt x="1666" y="3799"/>
                    <a:pt x="1465" y="3993"/>
                  </a:cubicBezTo>
                  <a:cubicBezTo>
                    <a:pt x="942" y="4517"/>
                    <a:pt x="0" y="8053"/>
                    <a:pt x="293" y="8680"/>
                  </a:cubicBezTo>
                  <a:cubicBezTo>
                    <a:pt x="304" y="9057"/>
                    <a:pt x="617" y="9125"/>
                    <a:pt x="1025" y="9125"/>
                  </a:cubicBezTo>
                  <a:cubicBezTo>
                    <a:pt x="1256" y="9125"/>
                    <a:pt x="1517" y="9103"/>
                    <a:pt x="1770" y="9103"/>
                  </a:cubicBezTo>
                  <a:cubicBezTo>
                    <a:pt x="1964" y="9103"/>
                    <a:pt x="2154" y="9116"/>
                    <a:pt x="2323" y="9162"/>
                  </a:cubicBezTo>
                  <a:cubicBezTo>
                    <a:pt x="2861" y="9296"/>
                    <a:pt x="3399" y="9323"/>
                    <a:pt x="3937" y="9323"/>
                  </a:cubicBezTo>
                  <a:cubicBezTo>
                    <a:pt x="4295" y="9323"/>
                    <a:pt x="4654" y="9311"/>
                    <a:pt x="5013" y="9311"/>
                  </a:cubicBezTo>
                  <a:cubicBezTo>
                    <a:pt x="5372" y="9311"/>
                    <a:pt x="5730" y="9323"/>
                    <a:pt x="6089" y="9371"/>
                  </a:cubicBezTo>
                  <a:cubicBezTo>
                    <a:pt x="6390" y="9412"/>
                    <a:pt x="6695" y="9429"/>
                    <a:pt x="7001" y="9429"/>
                  </a:cubicBezTo>
                  <a:cubicBezTo>
                    <a:pt x="8268" y="9429"/>
                    <a:pt x="9563" y="9125"/>
                    <a:pt x="10776" y="8890"/>
                  </a:cubicBezTo>
                  <a:cubicBezTo>
                    <a:pt x="13580" y="8346"/>
                    <a:pt x="16007" y="7090"/>
                    <a:pt x="18204" y="5312"/>
                  </a:cubicBezTo>
                  <a:cubicBezTo>
                    <a:pt x="18413" y="5144"/>
                    <a:pt x="18580" y="4935"/>
                    <a:pt x="18643" y="4768"/>
                  </a:cubicBezTo>
                  <a:cubicBezTo>
                    <a:pt x="20087" y="4454"/>
                    <a:pt x="20275" y="1776"/>
                    <a:pt x="18601" y="1524"/>
                  </a:cubicBezTo>
                  <a:cubicBezTo>
                    <a:pt x="18183" y="1462"/>
                    <a:pt x="17869" y="164"/>
                    <a:pt x="17367" y="18"/>
                  </a:cubicBezTo>
                  <a:cubicBezTo>
                    <a:pt x="17314" y="6"/>
                    <a:pt x="17262" y="1"/>
                    <a:pt x="17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5608100" y="7294950"/>
              <a:ext cx="155950" cy="62475"/>
            </a:xfrm>
            <a:custGeom>
              <a:avLst/>
              <a:gdLst/>
              <a:ahLst/>
              <a:cxnLst/>
              <a:rect l="l" t="t" r="r" b="b"/>
              <a:pathLst>
                <a:path w="6238" h="2499" extrusionOk="0">
                  <a:moveTo>
                    <a:pt x="5214" y="0"/>
                  </a:moveTo>
                  <a:cubicBezTo>
                    <a:pt x="5158" y="0"/>
                    <a:pt x="5100" y="3"/>
                    <a:pt x="5044" y="10"/>
                  </a:cubicBezTo>
                  <a:cubicBezTo>
                    <a:pt x="5023" y="10"/>
                    <a:pt x="4981" y="10"/>
                    <a:pt x="4960" y="31"/>
                  </a:cubicBezTo>
                  <a:cubicBezTo>
                    <a:pt x="4923" y="29"/>
                    <a:pt x="4887" y="28"/>
                    <a:pt x="4851" y="28"/>
                  </a:cubicBezTo>
                  <a:cubicBezTo>
                    <a:pt x="4396" y="28"/>
                    <a:pt x="4001" y="147"/>
                    <a:pt x="3516" y="303"/>
                  </a:cubicBezTo>
                  <a:cubicBezTo>
                    <a:pt x="2721" y="533"/>
                    <a:pt x="2240" y="1056"/>
                    <a:pt x="1424" y="1265"/>
                  </a:cubicBezTo>
                  <a:cubicBezTo>
                    <a:pt x="1612" y="1663"/>
                    <a:pt x="984" y="1704"/>
                    <a:pt x="984" y="1704"/>
                  </a:cubicBezTo>
                  <a:cubicBezTo>
                    <a:pt x="168" y="1914"/>
                    <a:pt x="1" y="2248"/>
                    <a:pt x="1089" y="2437"/>
                  </a:cubicBezTo>
                  <a:cubicBezTo>
                    <a:pt x="1338" y="2480"/>
                    <a:pt x="1582" y="2499"/>
                    <a:pt x="1822" y="2499"/>
                  </a:cubicBezTo>
                  <a:cubicBezTo>
                    <a:pt x="3097" y="2499"/>
                    <a:pt x="4265" y="1965"/>
                    <a:pt x="5462" y="1684"/>
                  </a:cubicBezTo>
                  <a:cubicBezTo>
                    <a:pt x="5967" y="1567"/>
                    <a:pt x="6238" y="1198"/>
                    <a:pt x="6190" y="777"/>
                  </a:cubicBezTo>
                  <a:lnTo>
                    <a:pt x="6190" y="777"/>
                  </a:lnTo>
                  <a:cubicBezTo>
                    <a:pt x="6193" y="769"/>
                    <a:pt x="6194" y="751"/>
                    <a:pt x="6194" y="721"/>
                  </a:cubicBezTo>
                  <a:cubicBezTo>
                    <a:pt x="6194" y="251"/>
                    <a:pt x="5721" y="0"/>
                    <a:pt x="5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6248900" y="7050225"/>
              <a:ext cx="81300" cy="110250"/>
            </a:xfrm>
            <a:custGeom>
              <a:avLst/>
              <a:gdLst/>
              <a:ahLst/>
              <a:cxnLst/>
              <a:rect l="l" t="t" r="r" b="b"/>
              <a:pathLst>
                <a:path w="3252" h="4410" extrusionOk="0">
                  <a:moveTo>
                    <a:pt x="2066" y="1"/>
                  </a:moveTo>
                  <a:cubicBezTo>
                    <a:pt x="1917" y="1"/>
                    <a:pt x="1768" y="35"/>
                    <a:pt x="1632" y="111"/>
                  </a:cubicBezTo>
                  <a:cubicBezTo>
                    <a:pt x="440" y="843"/>
                    <a:pt x="0" y="2371"/>
                    <a:pt x="335" y="3710"/>
                  </a:cubicBezTo>
                  <a:cubicBezTo>
                    <a:pt x="439" y="4154"/>
                    <a:pt x="836" y="4410"/>
                    <a:pt x="1260" y="4410"/>
                  </a:cubicBezTo>
                  <a:cubicBezTo>
                    <a:pt x="1435" y="4410"/>
                    <a:pt x="1614" y="4366"/>
                    <a:pt x="1779" y="4275"/>
                  </a:cubicBezTo>
                  <a:cubicBezTo>
                    <a:pt x="2030" y="4128"/>
                    <a:pt x="2156" y="3919"/>
                    <a:pt x="2218" y="3668"/>
                  </a:cubicBezTo>
                  <a:cubicBezTo>
                    <a:pt x="2448" y="2810"/>
                    <a:pt x="2679" y="1973"/>
                    <a:pt x="3034" y="1136"/>
                  </a:cubicBezTo>
                  <a:cubicBezTo>
                    <a:pt x="3251" y="535"/>
                    <a:pt x="2656" y="1"/>
                    <a:pt x="2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5581425" y="6197600"/>
              <a:ext cx="36350" cy="62275"/>
            </a:xfrm>
            <a:custGeom>
              <a:avLst/>
              <a:gdLst/>
              <a:ahLst/>
              <a:cxnLst/>
              <a:rect l="l" t="t" r="r" b="b"/>
              <a:pathLst>
                <a:path w="1454" h="2491" extrusionOk="0">
                  <a:moveTo>
                    <a:pt x="733" y="0"/>
                  </a:moveTo>
                  <a:cubicBezTo>
                    <a:pt x="500" y="0"/>
                    <a:pt x="272" y="121"/>
                    <a:pt x="189" y="403"/>
                  </a:cubicBezTo>
                  <a:cubicBezTo>
                    <a:pt x="126" y="696"/>
                    <a:pt x="64" y="1010"/>
                    <a:pt x="43" y="1324"/>
                  </a:cubicBezTo>
                  <a:cubicBezTo>
                    <a:pt x="1" y="1471"/>
                    <a:pt x="43" y="1617"/>
                    <a:pt x="43" y="1763"/>
                  </a:cubicBezTo>
                  <a:cubicBezTo>
                    <a:pt x="64" y="1994"/>
                    <a:pt x="106" y="2098"/>
                    <a:pt x="252" y="2287"/>
                  </a:cubicBezTo>
                  <a:cubicBezTo>
                    <a:pt x="325" y="2423"/>
                    <a:pt x="456" y="2491"/>
                    <a:pt x="592" y="2491"/>
                  </a:cubicBezTo>
                  <a:cubicBezTo>
                    <a:pt x="728" y="2491"/>
                    <a:pt x="869" y="2423"/>
                    <a:pt x="963" y="2287"/>
                  </a:cubicBezTo>
                  <a:cubicBezTo>
                    <a:pt x="1005" y="2182"/>
                    <a:pt x="1089" y="2140"/>
                    <a:pt x="1131" y="1994"/>
                  </a:cubicBezTo>
                  <a:cubicBezTo>
                    <a:pt x="1194" y="1847"/>
                    <a:pt x="1194" y="1680"/>
                    <a:pt x="1194" y="1533"/>
                  </a:cubicBezTo>
                  <a:cubicBezTo>
                    <a:pt x="1214" y="1240"/>
                    <a:pt x="1235" y="989"/>
                    <a:pt x="1340" y="696"/>
                  </a:cubicBezTo>
                  <a:cubicBezTo>
                    <a:pt x="1454" y="280"/>
                    <a:pt x="1087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5889000" y="6183225"/>
              <a:ext cx="26200" cy="59775"/>
            </a:xfrm>
            <a:custGeom>
              <a:avLst/>
              <a:gdLst/>
              <a:ahLst/>
              <a:cxnLst/>
              <a:rect l="l" t="t" r="r" b="b"/>
              <a:pathLst>
                <a:path w="1048" h="2391" extrusionOk="0">
                  <a:moveTo>
                    <a:pt x="506" y="0"/>
                  </a:moveTo>
                  <a:cubicBezTo>
                    <a:pt x="294" y="0"/>
                    <a:pt x="85" y="152"/>
                    <a:pt x="64" y="455"/>
                  </a:cubicBezTo>
                  <a:cubicBezTo>
                    <a:pt x="1" y="937"/>
                    <a:pt x="1" y="1397"/>
                    <a:pt x="1" y="1878"/>
                  </a:cubicBezTo>
                  <a:cubicBezTo>
                    <a:pt x="1" y="2066"/>
                    <a:pt x="168" y="2318"/>
                    <a:pt x="378" y="2359"/>
                  </a:cubicBezTo>
                  <a:cubicBezTo>
                    <a:pt x="419" y="2380"/>
                    <a:pt x="461" y="2391"/>
                    <a:pt x="503" y="2391"/>
                  </a:cubicBezTo>
                  <a:cubicBezTo>
                    <a:pt x="545" y="2391"/>
                    <a:pt x="587" y="2380"/>
                    <a:pt x="629" y="2359"/>
                  </a:cubicBezTo>
                  <a:cubicBezTo>
                    <a:pt x="859" y="2318"/>
                    <a:pt x="984" y="2066"/>
                    <a:pt x="984" y="1878"/>
                  </a:cubicBezTo>
                  <a:cubicBezTo>
                    <a:pt x="1047" y="1397"/>
                    <a:pt x="1026" y="937"/>
                    <a:pt x="963" y="455"/>
                  </a:cubicBezTo>
                  <a:cubicBezTo>
                    <a:pt x="932" y="152"/>
                    <a:pt x="718" y="0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5624325" y="6292425"/>
              <a:ext cx="346975" cy="140725"/>
            </a:xfrm>
            <a:custGeom>
              <a:avLst/>
              <a:gdLst/>
              <a:ahLst/>
              <a:cxnLst/>
              <a:rect l="l" t="t" r="r" b="b"/>
              <a:pathLst>
                <a:path w="13879" h="5629" extrusionOk="0">
                  <a:moveTo>
                    <a:pt x="13474" y="1"/>
                  </a:moveTo>
                  <a:cubicBezTo>
                    <a:pt x="13366" y="1"/>
                    <a:pt x="13255" y="51"/>
                    <a:pt x="13182" y="167"/>
                  </a:cubicBezTo>
                  <a:cubicBezTo>
                    <a:pt x="12869" y="649"/>
                    <a:pt x="12785" y="1193"/>
                    <a:pt x="12450" y="1632"/>
                  </a:cubicBezTo>
                  <a:cubicBezTo>
                    <a:pt x="12115" y="2071"/>
                    <a:pt x="11655" y="2490"/>
                    <a:pt x="11237" y="2867"/>
                  </a:cubicBezTo>
                  <a:cubicBezTo>
                    <a:pt x="10232" y="3745"/>
                    <a:pt x="8977" y="4227"/>
                    <a:pt x="7659" y="4561"/>
                  </a:cubicBezTo>
                  <a:cubicBezTo>
                    <a:pt x="6711" y="4810"/>
                    <a:pt x="5671" y="4909"/>
                    <a:pt x="4649" y="4909"/>
                  </a:cubicBezTo>
                  <a:cubicBezTo>
                    <a:pt x="4296" y="4909"/>
                    <a:pt x="3944" y="4897"/>
                    <a:pt x="3599" y="4875"/>
                  </a:cubicBezTo>
                  <a:cubicBezTo>
                    <a:pt x="3035" y="4854"/>
                    <a:pt x="2511" y="4561"/>
                    <a:pt x="2009" y="4248"/>
                  </a:cubicBezTo>
                  <a:cubicBezTo>
                    <a:pt x="1549" y="3934"/>
                    <a:pt x="775" y="3285"/>
                    <a:pt x="879" y="2636"/>
                  </a:cubicBezTo>
                  <a:cubicBezTo>
                    <a:pt x="930" y="2360"/>
                    <a:pt x="693" y="2174"/>
                    <a:pt x="487" y="2174"/>
                  </a:cubicBezTo>
                  <a:cubicBezTo>
                    <a:pt x="350" y="2174"/>
                    <a:pt x="227" y="2256"/>
                    <a:pt x="210" y="2448"/>
                  </a:cubicBezTo>
                  <a:cubicBezTo>
                    <a:pt x="1" y="3745"/>
                    <a:pt x="1298" y="4771"/>
                    <a:pt x="2344" y="5294"/>
                  </a:cubicBezTo>
                  <a:cubicBezTo>
                    <a:pt x="2972" y="5608"/>
                    <a:pt x="3662" y="5629"/>
                    <a:pt x="4374" y="5629"/>
                  </a:cubicBezTo>
                  <a:cubicBezTo>
                    <a:pt x="5211" y="5629"/>
                    <a:pt x="6048" y="5608"/>
                    <a:pt x="6843" y="5503"/>
                  </a:cubicBezTo>
                  <a:cubicBezTo>
                    <a:pt x="9751" y="5064"/>
                    <a:pt x="12973" y="3473"/>
                    <a:pt x="13810" y="439"/>
                  </a:cubicBezTo>
                  <a:cubicBezTo>
                    <a:pt x="13879" y="180"/>
                    <a:pt x="13679" y="1"/>
                    <a:pt x="134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5154600" y="5891450"/>
              <a:ext cx="1254475" cy="1484175"/>
            </a:xfrm>
            <a:custGeom>
              <a:avLst/>
              <a:gdLst/>
              <a:ahLst/>
              <a:cxnLst/>
              <a:rect l="l" t="t" r="r" b="b"/>
              <a:pathLst>
                <a:path w="50179" h="59367" extrusionOk="0">
                  <a:moveTo>
                    <a:pt x="31344" y="3422"/>
                  </a:moveTo>
                  <a:lnTo>
                    <a:pt x="31344" y="3422"/>
                  </a:lnTo>
                  <a:cubicBezTo>
                    <a:pt x="31532" y="3506"/>
                    <a:pt x="31699" y="3569"/>
                    <a:pt x="31888" y="3673"/>
                  </a:cubicBezTo>
                  <a:cubicBezTo>
                    <a:pt x="32704" y="4071"/>
                    <a:pt x="33457" y="4552"/>
                    <a:pt x="34148" y="5117"/>
                  </a:cubicBezTo>
                  <a:cubicBezTo>
                    <a:pt x="34420" y="5389"/>
                    <a:pt x="34692" y="5661"/>
                    <a:pt x="34943" y="5975"/>
                  </a:cubicBezTo>
                  <a:cubicBezTo>
                    <a:pt x="34943" y="6121"/>
                    <a:pt x="34984" y="6268"/>
                    <a:pt x="35110" y="6393"/>
                  </a:cubicBezTo>
                  <a:cubicBezTo>
                    <a:pt x="35612" y="6958"/>
                    <a:pt x="35842" y="7628"/>
                    <a:pt x="36345" y="8172"/>
                  </a:cubicBezTo>
                  <a:cubicBezTo>
                    <a:pt x="36826" y="8695"/>
                    <a:pt x="37035" y="9427"/>
                    <a:pt x="37328" y="10076"/>
                  </a:cubicBezTo>
                  <a:cubicBezTo>
                    <a:pt x="37433" y="10327"/>
                    <a:pt x="37537" y="10557"/>
                    <a:pt x="37621" y="10766"/>
                  </a:cubicBezTo>
                  <a:cubicBezTo>
                    <a:pt x="36930" y="10432"/>
                    <a:pt x="36177" y="10180"/>
                    <a:pt x="35654" y="9950"/>
                  </a:cubicBezTo>
                  <a:cubicBezTo>
                    <a:pt x="34608" y="9511"/>
                    <a:pt x="33562" y="8946"/>
                    <a:pt x="32474" y="8590"/>
                  </a:cubicBezTo>
                  <a:cubicBezTo>
                    <a:pt x="32411" y="7963"/>
                    <a:pt x="32285" y="7314"/>
                    <a:pt x="32181" y="6728"/>
                  </a:cubicBezTo>
                  <a:cubicBezTo>
                    <a:pt x="31992" y="5619"/>
                    <a:pt x="31679" y="4510"/>
                    <a:pt x="31344" y="3422"/>
                  </a:cubicBezTo>
                  <a:close/>
                  <a:moveTo>
                    <a:pt x="25611" y="8486"/>
                  </a:moveTo>
                  <a:cubicBezTo>
                    <a:pt x="26280" y="8486"/>
                    <a:pt x="26971" y="8527"/>
                    <a:pt x="27619" y="8569"/>
                  </a:cubicBezTo>
                  <a:cubicBezTo>
                    <a:pt x="27619" y="8653"/>
                    <a:pt x="27661" y="8695"/>
                    <a:pt x="27682" y="8779"/>
                  </a:cubicBezTo>
                  <a:cubicBezTo>
                    <a:pt x="27720" y="8904"/>
                    <a:pt x="27864" y="8992"/>
                    <a:pt x="27995" y="8992"/>
                  </a:cubicBezTo>
                  <a:cubicBezTo>
                    <a:pt x="28082" y="8992"/>
                    <a:pt x="28164" y="8954"/>
                    <a:pt x="28205" y="8862"/>
                  </a:cubicBezTo>
                  <a:cubicBezTo>
                    <a:pt x="28226" y="8779"/>
                    <a:pt x="28247" y="8695"/>
                    <a:pt x="28268" y="8653"/>
                  </a:cubicBezTo>
                  <a:cubicBezTo>
                    <a:pt x="28875" y="8695"/>
                    <a:pt x="29461" y="8779"/>
                    <a:pt x="30047" y="8862"/>
                  </a:cubicBezTo>
                  <a:cubicBezTo>
                    <a:pt x="30570" y="8925"/>
                    <a:pt x="31093" y="9009"/>
                    <a:pt x="31616" y="9134"/>
                  </a:cubicBezTo>
                  <a:cubicBezTo>
                    <a:pt x="31658" y="9385"/>
                    <a:pt x="31679" y="9595"/>
                    <a:pt x="31720" y="9825"/>
                  </a:cubicBezTo>
                  <a:cubicBezTo>
                    <a:pt x="31762" y="9971"/>
                    <a:pt x="31893" y="10044"/>
                    <a:pt x="32021" y="10044"/>
                  </a:cubicBezTo>
                  <a:cubicBezTo>
                    <a:pt x="32149" y="10044"/>
                    <a:pt x="32275" y="9971"/>
                    <a:pt x="32306" y="9825"/>
                  </a:cubicBezTo>
                  <a:cubicBezTo>
                    <a:pt x="32369" y="9657"/>
                    <a:pt x="32369" y="9511"/>
                    <a:pt x="32390" y="9364"/>
                  </a:cubicBezTo>
                  <a:cubicBezTo>
                    <a:pt x="32976" y="9553"/>
                    <a:pt x="33604" y="9888"/>
                    <a:pt x="34189" y="10139"/>
                  </a:cubicBezTo>
                  <a:lnTo>
                    <a:pt x="36847" y="11310"/>
                  </a:lnTo>
                  <a:cubicBezTo>
                    <a:pt x="37161" y="11478"/>
                    <a:pt x="37621" y="11645"/>
                    <a:pt x="37977" y="11896"/>
                  </a:cubicBezTo>
                  <a:cubicBezTo>
                    <a:pt x="38290" y="12859"/>
                    <a:pt x="38479" y="13821"/>
                    <a:pt x="38290" y="14867"/>
                  </a:cubicBezTo>
                  <a:cubicBezTo>
                    <a:pt x="38186" y="15579"/>
                    <a:pt x="37997" y="16227"/>
                    <a:pt x="37725" y="16897"/>
                  </a:cubicBezTo>
                  <a:cubicBezTo>
                    <a:pt x="37558" y="17211"/>
                    <a:pt x="37370" y="17525"/>
                    <a:pt x="37161" y="17838"/>
                  </a:cubicBezTo>
                  <a:cubicBezTo>
                    <a:pt x="36930" y="18173"/>
                    <a:pt x="36826" y="18634"/>
                    <a:pt x="36679" y="19010"/>
                  </a:cubicBezTo>
                  <a:cubicBezTo>
                    <a:pt x="36093" y="20349"/>
                    <a:pt x="35131" y="21521"/>
                    <a:pt x="33917" y="22295"/>
                  </a:cubicBezTo>
                  <a:cubicBezTo>
                    <a:pt x="31281" y="24116"/>
                    <a:pt x="27870" y="24701"/>
                    <a:pt x="24627" y="24722"/>
                  </a:cubicBezTo>
                  <a:cubicBezTo>
                    <a:pt x="24365" y="24728"/>
                    <a:pt x="24103" y="24732"/>
                    <a:pt x="23843" y="24732"/>
                  </a:cubicBezTo>
                  <a:cubicBezTo>
                    <a:pt x="22295" y="24732"/>
                    <a:pt x="20778" y="24611"/>
                    <a:pt x="19292" y="24199"/>
                  </a:cubicBezTo>
                  <a:cubicBezTo>
                    <a:pt x="17848" y="23823"/>
                    <a:pt x="16488" y="23195"/>
                    <a:pt x="15233" y="22358"/>
                  </a:cubicBezTo>
                  <a:cubicBezTo>
                    <a:pt x="12659" y="20621"/>
                    <a:pt x="10671" y="17546"/>
                    <a:pt x="10734" y="14365"/>
                  </a:cubicBezTo>
                  <a:cubicBezTo>
                    <a:pt x="10755" y="13528"/>
                    <a:pt x="10943" y="12670"/>
                    <a:pt x="11194" y="11896"/>
                  </a:cubicBezTo>
                  <a:cubicBezTo>
                    <a:pt x="11362" y="11415"/>
                    <a:pt x="11508" y="10955"/>
                    <a:pt x="11676" y="10515"/>
                  </a:cubicBezTo>
                  <a:cubicBezTo>
                    <a:pt x="12094" y="10348"/>
                    <a:pt x="12513" y="10139"/>
                    <a:pt x="12952" y="10013"/>
                  </a:cubicBezTo>
                  <a:cubicBezTo>
                    <a:pt x="14103" y="9678"/>
                    <a:pt x="15233" y="9323"/>
                    <a:pt x="16404" y="9092"/>
                  </a:cubicBezTo>
                  <a:cubicBezTo>
                    <a:pt x="16425" y="9092"/>
                    <a:pt x="16467" y="9092"/>
                    <a:pt x="16488" y="9071"/>
                  </a:cubicBezTo>
                  <a:cubicBezTo>
                    <a:pt x="16614" y="9030"/>
                    <a:pt x="16760" y="9009"/>
                    <a:pt x="16906" y="8988"/>
                  </a:cubicBezTo>
                  <a:cubicBezTo>
                    <a:pt x="18287" y="8758"/>
                    <a:pt x="19689" y="8737"/>
                    <a:pt x="21091" y="8632"/>
                  </a:cubicBezTo>
                  <a:cubicBezTo>
                    <a:pt x="22577" y="8527"/>
                    <a:pt x="24125" y="8527"/>
                    <a:pt x="25611" y="8486"/>
                  </a:cubicBezTo>
                  <a:close/>
                  <a:moveTo>
                    <a:pt x="27515" y="25497"/>
                  </a:moveTo>
                  <a:cubicBezTo>
                    <a:pt x="27598" y="25727"/>
                    <a:pt x="27724" y="25936"/>
                    <a:pt x="27808" y="26166"/>
                  </a:cubicBezTo>
                  <a:cubicBezTo>
                    <a:pt x="27996" y="26647"/>
                    <a:pt x="27912" y="27066"/>
                    <a:pt x="27787" y="27526"/>
                  </a:cubicBezTo>
                  <a:cubicBezTo>
                    <a:pt x="27675" y="27972"/>
                    <a:pt x="27266" y="29508"/>
                    <a:pt x="26590" y="29508"/>
                  </a:cubicBezTo>
                  <a:cubicBezTo>
                    <a:pt x="26505" y="29508"/>
                    <a:pt x="26416" y="29484"/>
                    <a:pt x="26322" y="29430"/>
                  </a:cubicBezTo>
                  <a:cubicBezTo>
                    <a:pt x="25673" y="29074"/>
                    <a:pt x="25527" y="28133"/>
                    <a:pt x="25276" y="27505"/>
                  </a:cubicBezTo>
                  <a:cubicBezTo>
                    <a:pt x="25192" y="27317"/>
                    <a:pt x="24753" y="26103"/>
                    <a:pt x="24795" y="25685"/>
                  </a:cubicBezTo>
                  <a:cubicBezTo>
                    <a:pt x="25569" y="25685"/>
                    <a:pt x="26322" y="25622"/>
                    <a:pt x="27075" y="25538"/>
                  </a:cubicBezTo>
                  <a:cubicBezTo>
                    <a:pt x="27243" y="25517"/>
                    <a:pt x="27368" y="25517"/>
                    <a:pt x="27515" y="25497"/>
                  </a:cubicBezTo>
                  <a:close/>
                  <a:moveTo>
                    <a:pt x="30716" y="24827"/>
                  </a:moveTo>
                  <a:cubicBezTo>
                    <a:pt x="30842" y="25099"/>
                    <a:pt x="30967" y="25350"/>
                    <a:pt x="31155" y="25601"/>
                  </a:cubicBezTo>
                  <a:cubicBezTo>
                    <a:pt x="31469" y="26103"/>
                    <a:pt x="31762" y="26564"/>
                    <a:pt x="32055" y="27045"/>
                  </a:cubicBezTo>
                  <a:cubicBezTo>
                    <a:pt x="32578" y="27945"/>
                    <a:pt x="33101" y="28844"/>
                    <a:pt x="33645" y="29723"/>
                  </a:cubicBezTo>
                  <a:cubicBezTo>
                    <a:pt x="34189" y="30644"/>
                    <a:pt x="34712" y="31585"/>
                    <a:pt x="35194" y="32548"/>
                  </a:cubicBezTo>
                  <a:cubicBezTo>
                    <a:pt x="35424" y="33008"/>
                    <a:pt x="35675" y="33364"/>
                    <a:pt x="35884" y="33824"/>
                  </a:cubicBezTo>
                  <a:cubicBezTo>
                    <a:pt x="36073" y="34305"/>
                    <a:pt x="36198" y="34766"/>
                    <a:pt x="36407" y="35226"/>
                  </a:cubicBezTo>
                  <a:cubicBezTo>
                    <a:pt x="36470" y="35352"/>
                    <a:pt x="36575" y="35372"/>
                    <a:pt x="36679" y="35372"/>
                  </a:cubicBezTo>
                  <a:cubicBezTo>
                    <a:pt x="36575" y="35582"/>
                    <a:pt x="36365" y="35770"/>
                    <a:pt x="36177" y="35896"/>
                  </a:cubicBezTo>
                  <a:cubicBezTo>
                    <a:pt x="35675" y="36272"/>
                    <a:pt x="34984" y="36419"/>
                    <a:pt x="34399" y="36691"/>
                  </a:cubicBezTo>
                  <a:cubicBezTo>
                    <a:pt x="32955" y="37360"/>
                    <a:pt x="31365" y="37758"/>
                    <a:pt x="29858" y="38260"/>
                  </a:cubicBezTo>
                  <a:cubicBezTo>
                    <a:pt x="28289" y="38741"/>
                    <a:pt x="26678" y="39160"/>
                    <a:pt x="25067" y="39348"/>
                  </a:cubicBezTo>
                  <a:cubicBezTo>
                    <a:pt x="24454" y="39423"/>
                    <a:pt x="23831" y="39433"/>
                    <a:pt x="23212" y="39433"/>
                  </a:cubicBezTo>
                  <a:cubicBezTo>
                    <a:pt x="22964" y="39433"/>
                    <a:pt x="22717" y="39432"/>
                    <a:pt x="22472" y="39432"/>
                  </a:cubicBezTo>
                  <a:cubicBezTo>
                    <a:pt x="21698" y="39453"/>
                    <a:pt x="20882" y="39536"/>
                    <a:pt x="20087" y="39536"/>
                  </a:cubicBezTo>
                  <a:cubicBezTo>
                    <a:pt x="19982" y="37214"/>
                    <a:pt x="20254" y="34870"/>
                    <a:pt x="20715" y="32569"/>
                  </a:cubicBezTo>
                  <a:cubicBezTo>
                    <a:pt x="20987" y="31355"/>
                    <a:pt x="21175" y="30100"/>
                    <a:pt x="21405" y="28844"/>
                  </a:cubicBezTo>
                  <a:cubicBezTo>
                    <a:pt x="21531" y="28175"/>
                    <a:pt x="21656" y="27526"/>
                    <a:pt x="21803" y="26898"/>
                  </a:cubicBezTo>
                  <a:cubicBezTo>
                    <a:pt x="21844" y="26689"/>
                    <a:pt x="21844" y="26354"/>
                    <a:pt x="21949" y="26082"/>
                  </a:cubicBezTo>
                  <a:cubicBezTo>
                    <a:pt x="22221" y="26061"/>
                    <a:pt x="22472" y="25852"/>
                    <a:pt x="22535" y="25559"/>
                  </a:cubicBezTo>
                  <a:cubicBezTo>
                    <a:pt x="23079" y="25601"/>
                    <a:pt x="23602" y="25601"/>
                    <a:pt x="24146" y="25622"/>
                  </a:cubicBezTo>
                  <a:cubicBezTo>
                    <a:pt x="24062" y="26229"/>
                    <a:pt x="24313" y="26982"/>
                    <a:pt x="24439" y="27401"/>
                  </a:cubicBezTo>
                  <a:cubicBezTo>
                    <a:pt x="24753" y="28384"/>
                    <a:pt x="25046" y="29577"/>
                    <a:pt x="26008" y="30142"/>
                  </a:cubicBezTo>
                  <a:cubicBezTo>
                    <a:pt x="26216" y="30265"/>
                    <a:pt x="26415" y="30319"/>
                    <a:pt x="26603" y="30319"/>
                  </a:cubicBezTo>
                  <a:cubicBezTo>
                    <a:pt x="27529" y="30319"/>
                    <a:pt x="28195" y="29007"/>
                    <a:pt x="28456" y="28258"/>
                  </a:cubicBezTo>
                  <a:cubicBezTo>
                    <a:pt x="28707" y="27610"/>
                    <a:pt x="28854" y="26919"/>
                    <a:pt x="28749" y="26250"/>
                  </a:cubicBezTo>
                  <a:cubicBezTo>
                    <a:pt x="28707" y="25936"/>
                    <a:pt x="28603" y="25601"/>
                    <a:pt x="28414" y="25287"/>
                  </a:cubicBezTo>
                  <a:cubicBezTo>
                    <a:pt x="28812" y="25204"/>
                    <a:pt x="29168" y="25120"/>
                    <a:pt x="29565" y="25078"/>
                  </a:cubicBezTo>
                  <a:cubicBezTo>
                    <a:pt x="29963" y="25015"/>
                    <a:pt x="30339" y="24932"/>
                    <a:pt x="30716" y="24827"/>
                  </a:cubicBezTo>
                  <a:close/>
                  <a:moveTo>
                    <a:pt x="36721" y="36774"/>
                  </a:moveTo>
                  <a:cubicBezTo>
                    <a:pt x="36972" y="37193"/>
                    <a:pt x="37433" y="37549"/>
                    <a:pt x="37705" y="37967"/>
                  </a:cubicBezTo>
                  <a:cubicBezTo>
                    <a:pt x="37935" y="38365"/>
                    <a:pt x="38165" y="38699"/>
                    <a:pt x="38500" y="38992"/>
                  </a:cubicBezTo>
                  <a:cubicBezTo>
                    <a:pt x="38646" y="39097"/>
                    <a:pt x="38751" y="39285"/>
                    <a:pt x="38855" y="39411"/>
                  </a:cubicBezTo>
                  <a:cubicBezTo>
                    <a:pt x="38876" y="39432"/>
                    <a:pt x="38876" y="39453"/>
                    <a:pt x="38897" y="39453"/>
                  </a:cubicBezTo>
                  <a:cubicBezTo>
                    <a:pt x="38437" y="39808"/>
                    <a:pt x="37956" y="40227"/>
                    <a:pt x="37872" y="40771"/>
                  </a:cubicBezTo>
                  <a:lnTo>
                    <a:pt x="37872" y="40917"/>
                  </a:lnTo>
                  <a:cubicBezTo>
                    <a:pt x="37830" y="40980"/>
                    <a:pt x="37767" y="41001"/>
                    <a:pt x="37725" y="41064"/>
                  </a:cubicBezTo>
                  <a:cubicBezTo>
                    <a:pt x="37453" y="41231"/>
                    <a:pt x="37307" y="41482"/>
                    <a:pt x="37098" y="41712"/>
                  </a:cubicBezTo>
                  <a:cubicBezTo>
                    <a:pt x="36575" y="42277"/>
                    <a:pt x="35821" y="42633"/>
                    <a:pt x="35131" y="42989"/>
                  </a:cubicBezTo>
                  <a:cubicBezTo>
                    <a:pt x="34378" y="43407"/>
                    <a:pt x="33645" y="43826"/>
                    <a:pt x="32913" y="44265"/>
                  </a:cubicBezTo>
                  <a:cubicBezTo>
                    <a:pt x="32013" y="44788"/>
                    <a:pt x="31155" y="45081"/>
                    <a:pt x="30130" y="45248"/>
                  </a:cubicBezTo>
                  <a:cubicBezTo>
                    <a:pt x="29107" y="45425"/>
                    <a:pt x="28058" y="45489"/>
                    <a:pt x="27005" y="45489"/>
                  </a:cubicBezTo>
                  <a:cubicBezTo>
                    <a:pt x="26183" y="45489"/>
                    <a:pt x="25359" y="45450"/>
                    <a:pt x="24544" y="45395"/>
                  </a:cubicBezTo>
                  <a:cubicBezTo>
                    <a:pt x="23644" y="45353"/>
                    <a:pt x="22786" y="45207"/>
                    <a:pt x="21865" y="45186"/>
                  </a:cubicBezTo>
                  <a:cubicBezTo>
                    <a:pt x="21327" y="45186"/>
                    <a:pt x="20712" y="45278"/>
                    <a:pt x="20139" y="45278"/>
                  </a:cubicBezTo>
                  <a:cubicBezTo>
                    <a:pt x="20044" y="45278"/>
                    <a:pt x="19949" y="45275"/>
                    <a:pt x="19857" y="45269"/>
                  </a:cubicBezTo>
                  <a:cubicBezTo>
                    <a:pt x="19940" y="44976"/>
                    <a:pt x="20045" y="44683"/>
                    <a:pt x="20087" y="44370"/>
                  </a:cubicBezTo>
                  <a:cubicBezTo>
                    <a:pt x="20171" y="43951"/>
                    <a:pt x="20254" y="43533"/>
                    <a:pt x="20359" y="43156"/>
                  </a:cubicBezTo>
                  <a:cubicBezTo>
                    <a:pt x="20610" y="42256"/>
                    <a:pt x="20652" y="41315"/>
                    <a:pt x="21175" y="40541"/>
                  </a:cubicBezTo>
                  <a:cubicBezTo>
                    <a:pt x="21196" y="40499"/>
                    <a:pt x="21196" y="40478"/>
                    <a:pt x="21217" y="40457"/>
                  </a:cubicBezTo>
                  <a:cubicBezTo>
                    <a:pt x="22094" y="40483"/>
                    <a:pt x="22963" y="40532"/>
                    <a:pt x="23838" y="40532"/>
                  </a:cubicBezTo>
                  <a:cubicBezTo>
                    <a:pt x="24384" y="40532"/>
                    <a:pt x="24931" y="40513"/>
                    <a:pt x="25485" y="40457"/>
                  </a:cubicBezTo>
                  <a:cubicBezTo>
                    <a:pt x="27368" y="40248"/>
                    <a:pt x="29168" y="39704"/>
                    <a:pt x="30946" y="39118"/>
                  </a:cubicBezTo>
                  <a:cubicBezTo>
                    <a:pt x="31762" y="38867"/>
                    <a:pt x="32578" y="38595"/>
                    <a:pt x="33352" y="38302"/>
                  </a:cubicBezTo>
                  <a:cubicBezTo>
                    <a:pt x="34106" y="38051"/>
                    <a:pt x="34817" y="37674"/>
                    <a:pt x="35570" y="37360"/>
                  </a:cubicBezTo>
                  <a:cubicBezTo>
                    <a:pt x="35863" y="37235"/>
                    <a:pt x="36156" y="37130"/>
                    <a:pt x="36449" y="36984"/>
                  </a:cubicBezTo>
                  <a:cubicBezTo>
                    <a:pt x="36554" y="36921"/>
                    <a:pt x="36637" y="36837"/>
                    <a:pt x="36721" y="36774"/>
                  </a:cubicBezTo>
                  <a:close/>
                  <a:moveTo>
                    <a:pt x="46095" y="46345"/>
                  </a:moveTo>
                  <a:cubicBezTo>
                    <a:pt x="46138" y="46345"/>
                    <a:pt x="46174" y="46361"/>
                    <a:pt x="46200" y="46399"/>
                  </a:cubicBezTo>
                  <a:cubicBezTo>
                    <a:pt x="46451" y="46818"/>
                    <a:pt x="46346" y="47571"/>
                    <a:pt x="46283" y="48031"/>
                  </a:cubicBezTo>
                  <a:cubicBezTo>
                    <a:pt x="46116" y="48973"/>
                    <a:pt x="45656" y="49768"/>
                    <a:pt x="44986" y="50437"/>
                  </a:cubicBezTo>
                  <a:cubicBezTo>
                    <a:pt x="44965" y="50479"/>
                    <a:pt x="44965" y="50500"/>
                    <a:pt x="44944" y="50521"/>
                  </a:cubicBezTo>
                  <a:cubicBezTo>
                    <a:pt x="44923" y="49663"/>
                    <a:pt x="44735" y="48805"/>
                    <a:pt x="44923" y="47968"/>
                  </a:cubicBezTo>
                  <a:cubicBezTo>
                    <a:pt x="45028" y="47487"/>
                    <a:pt x="45237" y="47048"/>
                    <a:pt x="45551" y="46713"/>
                  </a:cubicBezTo>
                  <a:cubicBezTo>
                    <a:pt x="45651" y="46596"/>
                    <a:pt x="45925" y="46345"/>
                    <a:pt x="46095" y="46345"/>
                  </a:cubicBezTo>
                  <a:close/>
                  <a:moveTo>
                    <a:pt x="23100" y="56484"/>
                  </a:moveTo>
                  <a:cubicBezTo>
                    <a:pt x="23463" y="56484"/>
                    <a:pt x="23822" y="56549"/>
                    <a:pt x="24062" y="56756"/>
                  </a:cubicBezTo>
                  <a:cubicBezTo>
                    <a:pt x="24000" y="56903"/>
                    <a:pt x="23895" y="57028"/>
                    <a:pt x="23749" y="57133"/>
                  </a:cubicBezTo>
                  <a:cubicBezTo>
                    <a:pt x="23539" y="57300"/>
                    <a:pt x="23309" y="57384"/>
                    <a:pt x="23079" y="57426"/>
                  </a:cubicBezTo>
                  <a:cubicBezTo>
                    <a:pt x="22409" y="57635"/>
                    <a:pt x="21782" y="57865"/>
                    <a:pt x="21133" y="58075"/>
                  </a:cubicBezTo>
                  <a:cubicBezTo>
                    <a:pt x="20673" y="58242"/>
                    <a:pt x="20171" y="58368"/>
                    <a:pt x="19689" y="58493"/>
                  </a:cubicBezTo>
                  <a:cubicBezTo>
                    <a:pt x="19550" y="58536"/>
                    <a:pt x="19346" y="58600"/>
                    <a:pt x="19215" y="58600"/>
                  </a:cubicBezTo>
                  <a:cubicBezTo>
                    <a:pt x="19090" y="58600"/>
                    <a:pt x="19033" y="58541"/>
                    <a:pt x="19166" y="58347"/>
                  </a:cubicBezTo>
                  <a:cubicBezTo>
                    <a:pt x="19543" y="57803"/>
                    <a:pt x="20296" y="57384"/>
                    <a:pt x="20840" y="57070"/>
                  </a:cubicBezTo>
                  <a:cubicBezTo>
                    <a:pt x="21259" y="56819"/>
                    <a:pt x="21719" y="56694"/>
                    <a:pt x="22179" y="56589"/>
                  </a:cubicBezTo>
                  <a:cubicBezTo>
                    <a:pt x="22430" y="56539"/>
                    <a:pt x="22766" y="56484"/>
                    <a:pt x="23100" y="56484"/>
                  </a:cubicBezTo>
                  <a:close/>
                  <a:moveTo>
                    <a:pt x="6789" y="0"/>
                  </a:moveTo>
                  <a:cubicBezTo>
                    <a:pt x="6458" y="0"/>
                    <a:pt x="6136" y="64"/>
                    <a:pt x="5859" y="221"/>
                  </a:cubicBezTo>
                  <a:cubicBezTo>
                    <a:pt x="4457" y="1058"/>
                    <a:pt x="5880" y="2836"/>
                    <a:pt x="6696" y="3464"/>
                  </a:cubicBezTo>
                  <a:cubicBezTo>
                    <a:pt x="6926" y="3652"/>
                    <a:pt x="7177" y="3778"/>
                    <a:pt x="7407" y="3903"/>
                  </a:cubicBezTo>
                  <a:cubicBezTo>
                    <a:pt x="6717" y="3903"/>
                    <a:pt x="6068" y="3987"/>
                    <a:pt x="5440" y="4322"/>
                  </a:cubicBezTo>
                  <a:cubicBezTo>
                    <a:pt x="4520" y="4824"/>
                    <a:pt x="5231" y="5514"/>
                    <a:pt x="5817" y="5891"/>
                  </a:cubicBezTo>
                  <a:cubicBezTo>
                    <a:pt x="6089" y="6100"/>
                    <a:pt x="6403" y="6247"/>
                    <a:pt x="6759" y="6372"/>
                  </a:cubicBezTo>
                  <a:cubicBezTo>
                    <a:pt x="5984" y="6477"/>
                    <a:pt x="5210" y="6603"/>
                    <a:pt x="4499" y="6916"/>
                  </a:cubicBezTo>
                  <a:cubicBezTo>
                    <a:pt x="4164" y="7084"/>
                    <a:pt x="3474" y="7356"/>
                    <a:pt x="3327" y="7732"/>
                  </a:cubicBezTo>
                  <a:cubicBezTo>
                    <a:pt x="3118" y="8235"/>
                    <a:pt x="3369" y="8548"/>
                    <a:pt x="3829" y="8758"/>
                  </a:cubicBezTo>
                  <a:cubicBezTo>
                    <a:pt x="4618" y="9144"/>
                    <a:pt x="5509" y="9211"/>
                    <a:pt x="6385" y="9211"/>
                  </a:cubicBezTo>
                  <a:cubicBezTo>
                    <a:pt x="6695" y="9211"/>
                    <a:pt x="7002" y="9202"/>
                    <a:pt x="7303" y="9197"/>
                  </a:cubicBezTo>
                  <a:cubicBezTo>
                    <a:pt x="7930" y="9197"/>
                    <a:pt x="8558" y="9176"/>
                    <a:pt x="9186" y="9092"/>
                  </a:cubicBezTo>
                  <a:cubicBezTo>
                    <a:pt x="9583" y="9030"/>
                    <a:pt x="10023" y="9009"/>
                    <a:pt x="10441" y="8925"/>
                  </a:cubicBezTo>
                  <a:lnTo>
                    <a:pt x="10441" y="8925"/>
                  </a:lnTo>
                  <a:cubicBezTo>
                    <a:pt x="10106" y="9134"/>
                    <a:pt x="9751" y="9343"/>
                    <a:pt x="9416" y="9532"/>
                  </a:cubicBezTo>
                  <a:cubicBezTo>
                    <a:pt x="9269" y="9636"/>
                    <a:pt x="9102" y="9741"/>
                    <a:pt x="8914" y="9846"/>
                  </a:cubicBezTo>
                  <a:cubicBezTo>
                    <a:pt x="8883" y="9706"/>
                    <a:pt x="8760" y="9590"/>
                    <a:pt x="8605" y="9590"/>
                  </a:cubicBezTo>
                  <a:cubicBezTo>
                    <a:pt x="8550" y="9590"/>
                    <a:pt x="8492" y="9604"/>
                    <a:pt x="8432" y="9636"/>
                  </a:cubicBezTo>
                  <a:cubicBezTo>
                    <a:pt x="7867" y="9908"/>
                    <a:pt x="7386" y="10222"/>
                    <a:pt x="6863" y="10536"/>
                  </a:cubicBezTo>
                  <a:cubicBezTo>
                    <a:pt x="6466" y="10766"/>
                    <a:pt x="6131" y="10850"/>
                    <a:pt x="5838" y="11227"/>
                  </a:cubicBezTo>
                  <a:cubicBezTo>
                    <a:pt x="5671" y="11478"/>
                    <a:pt x="5838" y="11812"/>
                    <a:pt x="6089" y="11896"/>
                  </a:cubicBezTo>
                  <a:cubicBezTo>
                    <a:pt x="6230" y="11927"/>
                    <a:pt x="6373" y="11942"/>
                    <a:pt x="6516" y="11942"/>
                  </a:cubicBezTo>
                  <a:cubicBezTo>
                    <a:pt x="7526" y="11942"/>
                    <a:pt x="8581" y="11232"/>
                    <a:pt x="9332" y="10683"/>
                  </a:cubicBezTo>
                  <a:cubicBezTo>
                    <a:pt x="10002" y="10180"/>
                    <a:pt x="10776" y="9846"/>
                    <a:pt x="11487" y="9406"/>
                  </a:cubicBezTo>
                  <a:lnTo>
                    <a:pt x="11487" y="9406"/>
                  </a:lnTo>
                  <a:cubicBezTo>
                    <a:pt x="11383" y="9616"/>
                    <a:pt x="11278" y="9825"/>
                    <a:pt x="11194" y="10055"/>
                  </a:cubicBezTo>
                  <a:cubicBezTo>
                    <a:pt x="11173" y="10055"/>
                    <a:pt x="11111" y="10076"/>
                    <a:pt x="11090" y="10076"/>
                  </a:cubicBezTo>
                  <a:cubicBezTo>
                    <a:pt x="10797" y="10160"/>
                    <a:pt x="10629" y="10432"/>
                    <a:pt x="10316" y="10473"/>
                  </a:cubicBezTo>
                  <a:cubicBezTo>
                    <a:pt x="9925" y="10494"/>
                    <a:pt x="9918" y="11081"/>
                    <a:pt x="10296" y="11081"/>
                  </a:cubicBezTo>
                  <a:cubicBezTo>
                    <a:pt x="10302" y="11081"/>
                    <a:pt x="10309" y="11081"/>
                    <a:pt x="10316" y="11080"/>
                  </a:cubicBezTo>
                  <a:cubicBezTo>
                    <a:pt x="10546" y="11059"/>
                    <a:pt x="10692" y="10976"/>
                    <a:pt x="10880" y="10892"/>
                  </a:cubicBezTo>
                  <a:lnTo>
                    <a:pt x="10880" y="10892"/>
                  </a:lnTo>
                  <a:cubicBezTo>
                    <a:pt x="10692" y="11394"/>
                    <a:pt x="10525" y="11896"/>
                    <a:pt x="10378" y="12419"/>
                  </a:cubicBezTo>
                  <a:cubicBezTo>
                    <a:pt x="9583" y="15265"/>
                    <a:pt x="10462" y="18382"/>
                    <a:pt x="12282" y="20642"/>
                  </a:cubicBezTo>
                  <a:cubicBezTo>
                    <a:pt x="13768" y="22567"/>
                    <a:pt x="15777" y="23864"/>
                    <a:pt x="18036" y="24701"/>
                  </a:cubicBezTo>
                  <a:cubicBezTo>
                    <a:pt x="17953" y="24681"/>
                    <a:pt x="17890" y="24681"/>
                    <a:pt x="17827" y="24660"/>
                  </a:cubicBezTo>
                  <a:cubicBezTo>
                    <a:pt x="17367" y="24513"/>
                    <a:pt x="16948" y="24346"/>
                    <a:pt x="16530" y="24157"/>
                  </a:cubicBezTo>
                  <a:cubicBezTo>
                    <a:pt x="15651" y="23781"/>
                    <a:pt x="14730" y="23613"/>
                    <a:pt x="13873" y="23153"/>
                  </a:cubicBezTo>
                  <a:cubicBezTo>
                    <a:pt x="12952" y="22714"/>
                    <a:pt x="12094" y="22212"/>
                    <a:pt x="11236" y="21688"/>
                  </a:cubicBezTo>
                  <a:cubicBezTo>
                    <a:pt x="10420" y="21228"/>
                    <a:pt x="9667" y="20705"/>
                    <a:pt x="8872" y="20182"/>
                  </a:cubicBezTo>
                  <a:cubicBezTo>
                    <a:pt x="8056" y="19638"/>
                    <a:pt x="7219" y="19073"/>
                    <a:pt x="6528" y="18382"/>
                  </a:cubicBezTo>
                  <a:cubicBezTo>
                    <a:pt x="5838" y="17692"/>
                    <a:pt x="5147" y="17022"/>
                    <a:pt x="4520" y="16290"/>
                  </a:cubicBezTo>
                  <a:cubicBezTo>
                    <a:pt x="4248" y="15934"/>
                    <a:pt x="3997" y="15600"/>
                    <a:pt x="3683" y="15286"/>
                  </a:cubicBezTo>
                  <a:cubicBezTo>
                    <a:pt x="3327" y="14951"/>
                    <a:pt x="2950" y="14512"/>
                    <a:pt x="2909" y="14009"/>
                  </a:cubicBezTo>
                  <a:cubicBezTo>
                    <a:pt x="2950" y="13926"/>
                    <a:pt x="3013" y="13842"/>
                    <a:pt x="3055" y="13737"/>
                  </a:cubicBezTo>
                  <a:cubicBezTo>
                    <a:pt x="3202" y="13507"/>
                    <a:pt x="3348" y="13277"/>
                    <a:pt x="3515" y="13047"/>
                  </a:cubicBezTo>
                  <a:cubicBezTo>
                    <a:pt x="3641" y="12838"/>
                    <a:pt x="3766" y="12566"/>
                    <a:pt x="3808" y="12315"/>
                  </a:cubicBezTo>
                  <a:cubicBezTo>
                    <a:pt x="3808" y="12231"/>
                    <a:pt x="3913" y="11959"/>
                    <a:pt x="3871" y="11959"/>
                  </a:cubicBezTo>
                  <a:cubicBezTo>
                    <a:pt x="4200" y="11794"/>
                    <a:pt x="4084" y="11205"/>
                    <a:pt x="3683" y="11205"/>
                  </a:cubicBezTo>
                  <a:cubicBezTo>
                    <a:pt x="3676" y="11205"/>
                    <a:pt x="3669" y="11205"/>
                    <a:pt x="3662" y="11206"/>
                  </a:cubicBezTo>
                  <a:cubicBezTo>
                    <a:pt x="3411" y="11227"/>
                    <a:pt x="3243" y="11373"/>
                    <a:pt x="3097" y="11582"/>
                  </a:cubicBezTo>
                  <a:cubicBezTo>
                    <a:pt x="3013" y="11687"/>
                    <a:pt x="2950" y="11833"/>
                    <a:pt x="2930" y="11938"/>
                  </a:cubicBezTo>
                  <a:cubicBezTo>
                    <a:pt x="2930" y="11957"/>
                    <a:pt x="2843" y="12218"/>
                    <a:pt x="2859" y="12218"/>
                  </a:cubicBezTo>
                  <a:cubicBezTo>
                    <a:pt x="2860" y="12218"/>
                    <a:pt x="2863" y="12216"/>
                    <a:pt x="2867" y="12210"/>
                  </a:cubicBezTo>
                  <a:lnTo>
                    <a:pt x="2867" y="12210"/>
                  </a:lnTo>
                  <a:cubicBezTo>
                    <a:pt x="2783" y="12356"/>
                    <a:pt x="2658" y="12545"/>
                    <a:pt x="2511" y="12733"/>
                  </a:cubicBezTo>
                  <a:cubicBezTo>
                    <a:pt x="2365" y="11959"/>
                    <a:pt x="2239" y="11206"/>
                    <a:pt x="2155" y="10432"/>
                  </a:cubicBezTo>
                  <a:cubicBezTo>
                    <a:pt x="2145" y="10201"/>
                    <a:pt x="1972" y="10086"/>
                    <a:pt x="1800" y="10086"/>
                  </a:cubicBezTo>
                  <a:cubicBezTo>
                    <a:pt x="1627" y="10086"/>
                    <a:pt x="1454" y="10201"/>
                    <a:pt x="1444" y="10432"/>
                  </a:cubicBezTo>
                  <a:cubicBezTo>
                    <a:pt x="1381" y="11289"/>
                    <a:pt x="1528" y="12147"/>
                    <a:pt x="1758" y="13005"/>
                  </a:cubicBezTo>
                  <a:cubicBezTo>
                    <a:pt x="1716" y="12942"/>
                    <a:pt x="1653" y="12880"/>
                    <a:pt x="1611" y="12796"/>
                  </a:cubicBezTo>
                  <a:cubicBezTo>
                    <a:pt x="1214" y="12336"/>
                    <a:pt x="900" y="11812"/>
                    <a:pt x="377" y="11436"/>
                  </a:cubicBezTo>
                  <a:cubicBezTo>
                    <a:pt x="339" y="11411"/>
                    <a:pt x="301" y="11400"/>
                    <a:pt x="265" y="11400"/>
                  </a:cubicBezTo>
                  <a:cubicBezTo>
                    <a:pt x="118" y="11400"/>
                    <a:pt x="0" y="11578"/>
                    <a:pt x="84" y="11729"/>
                  </a:cubicBezTo>
                  <a:cubicBezTo>
                    <a:pt x="440" y="12315"/>
                    <a:pt x="774" y="12901"/>
                    <a:pt x="1193" y="13465"/>
                  </a:cubicBezTo>
                  <a:cubicBezTo>
                    <a:pt x="1437" y="13811"/>
                    <a:pt x="1858" y="14472"/>
                    <a:pt x="2361" y="14472"/>
                  </a:cubicBezTo>
                  <a:cubicBezTo>
                    <a:pt x="2376" y="14472"/>
                    <a:pt x="2391" y="14471"/>
                    <a:pt x="2406" y="14470"/>
                  </a:cubicBezTo>
                  <a:lnTo>
                    <a:pt x="2448" y="14470"/>
                  </a:lnTo>
                  <a:cubicBezTo>
                    <a:pt x="2595" y="14993"/>
                    <a:pt x="2971" y="15453"/>
                    <a:pt x="3327" y="15830"/>
                  </a:cubicBezTo>
                  <a:cubicBezTo>
                    <a:pt x="3662" y="16206"/>
                    <a:pt x="3955" y="16688"/>
                    <a:pt x="4290" y="17064"/>
                  </a:cubicBezTo>
                  <a:cubicBezTo>
                    <a:pt x="4666" y="17483"/>
                    <a:pt x="5022" y="17880"/>
                    <a:pt x="5399" y="18299"/>
                  </a:cubicBezTo>
                  <a:cubicBezTo>
                    <a:pt x="6863" y="19847"/>
                    <a:pt x="8663" y="21019"/>
                    <a:pt x="10441" y="22149"/>
                  </a:cubicBezTo>
                  <a:cubicBezTo>
                    <a:pt x="11362" y="22714"/>
                    <a:pt x="12303" y="23237"/>
                    <a:pt x="13245" y="23739"/>
                  </a:cubicBezTo>
                  <a:cubicBezTo>
                    <a:pt x="14166" y="24220"/>
                    <a:pt x="15107" y="24492"/>
                    <a:pt x="16070" y="24848"/>
                  </a:cubicBezTo>
                  <a:cubicBezTo>
                    <a:pt x="17032" y="25204"/>
                    <a:pt x="17869" y="25580"/>
                    <a:pt x="18936" y="25622"/>
                  </a:cubicBezTo>
                  <a:cubicBezTo>
                    <a:pt x="19334" y="25643"/>
                    <a:pt x="19940" y="25685"/>
                    <a:pt x="20296" y="25831"/>
                  </a:cubicBezTo>
                  <a:cubicBezTo>
                    <a:pt x="20547" y="25936"/>
                    <a:pt x="20777" y="26020"/>
                    <a:pt x="21008" y="26061"/>
                  </a:cubicBezTo>
                  <a:cubicBezTo>
                    <a:pt x="21008" y="26103"/>
                    <a:pt x="21008" y="26124"/>
                    <a:pt x="20987" y="26124"/>
                  </a:cubicBezTo>
                  <a:cubicBezTo>
                    <a:pt x="20819" y="26752"/>
                    <a:pt x="20694" y="27380"/>
                    <a:pt x="20568" y="27986"/>
                  </a:cubicBezTo>
                  <a:cubicBezTo>
                    <a:pt x="20254" y="29367"/>
                    <a:pt x="20045" y="30748"/>
                    <a:pt x="19752" y="32108"/>
                  </a:cubicBezTo>
                  <a:cubicBezTo>
                    <a:pt x="19187" y="34745"/>
                    <a:pt x="18685" y="37569"/>
                    <a:pt x="19355" y="40248"/>
                  </a:cubicBezTo>
                  <a:cubicBezTo>
                    <a:pt x="19402" y="40437"/>
                    <a:pt x="19583" y="40526"/>
                    <a:pt x="19758" y="40526"/>
                  </a:cubicBezTo>
                  <a:cubicBezTo>
                    <a:pt x="19892" y="40526"/>
                    <a:pt x="20023" y="40473"/>
                    <a:pt x="20087" y="40373"/>
                  </a:cubicBezTo>
                  <a:lnTo>
                    <a:pt x="20484" y="40373"/>
                  </a:lnTo>
                  <a:cubicBezTo>
                    <a:pt x="20338" y="40666"/>
                    <a:pt x="20192" y="40959"/>
                    <a:pt x="20087" y="41273"/>
                  </a:cubicBezTo>
                  <a:cubicBezTo>
                    <a:pt x="19919" y="41754"/>
                    <a:pt x="19919" y="42340"/>
                    <a:pt x="19710" y="42800"/>
                  </a:cubicBezTo>
                  <a:cubicBezTo>
                    <a:pt x="19543" y="43156"/>
                    <a:pt x="19396" y="43700"/>
                    <a:pt x="19334" y="44056"/>
                  </a:cubicBezTo>
                  <a:cubicBezTo>
                    <a:pt x="19292" y="44579"/>
                    <a:pt x="18999" y="45060"/>
                    <a:pt x="18978" y="45583"/>
                  </a:cubicBezTo>
                  <a:cubicBezTo>
                    <a:pt x="18936" y="45772"/>
                    <a:pt x="19103" y="45939"/>
                    <a:pt x="19292" y="46002"/>
                  </a:cubicBezTo>
                  <a:cubicBezTo>
                    <a:pt x="19555" y="46069"/>
                    <a:pt x="19819" y="46091"/>
                    <a:pt x="20083" y="46091"/>
                  </a:cubicBezTo>
                  <a:cubicBezTo>
                    <a:pt x="20551" y="46091"/>
                    <a:pt x="21020" y="46023"/>
                    <a:pt x="21489" y="46023"/>
                  </a:cubicBezTo>
                  <a:cubicBezTo>
                    <a:pt x="22137" y="46023"/>
                    <a:pt x="22786" y="46085"/>
                    <a:pt x="23435" y="46127"/>
                  </a:cubicBezTo>
                  <a:cubicBezTo>
                    <a:pt x="23435" y="47906"/>
                    <a:pt x="23414" y="49684"/>
                    <a:pt x="23539" y="51463"/>
                  </a:cubicBezTo>
                  <a:cubicBezTo>
                    <a:pt x="23602" y="52321"/>
                    <a:pt x="23623" y="53199"/>
                    <a:pt x="23728" y="54057"/>
                  </a:cubicBezTo>
                  <a:cubicBezTo>
                    <a:pt x="23811" y="54664"/>
                    <a:pt x="23832" y="55396"/>
                    <a:pt x="24021" y="56024"/>
                  </a:cubicBezTo>
                  <a:cubicBezTo>
                    <a:pt x="23761" y="55929"/>
                    <a:pt x="23476" y="55895"/>
                    <a:pt x="23192" y="55895"/>
                  </a:cubicBezTo>
                  <a:cubicBezTo>
                    <a:pt x="23041" y="55895"/>
                    <a:pt x="22890" y="55905"/>
                    <a:pt x="22744" y="55919"/>
                  </a:cubicBezTo>
                  <a:cubicBezTo>
                    <a:pt x="22033" y="55940"/>
                    <a:pt x="21280" y="56129"/>
                    <a:pt x="20610" y="56443"/>
                  </a:cubicBezTo>
                  <a:cubicBezTo>
                    <a:pt x="19857" y="56819"/>
                    <a:pt x="18601" y="57405"/>
                    <a:pt x="18350" y="58284"/>
                  </a:cubicBezTo>
                  <a:cubicBezTo>
                    <a:pt x="18204" y="58702"/>
                    <a:pt x="18392" y="59184"/>
                    <a:pt x="18831" y="59309"/>
                  </a:cubicBezTo>
                  <a:cubicBezTo>
                    <a:pt x="18976" y="59350"/>
                    <a:pt x="19121" y="59367"/>
                    <a:pt x="19266" y="59367"/>
                  </a:cubicBezTo>
                  <a:cubicBezTo>
                    <a:pt x="19795" y="59367"/>
                    <a:pt x="20322" y="59138"/>
                    <a:pt x="20798" y="58974"/>
                  </a:cubicBezTo>
                  <a:cubicBezTo>
                    <a:pt x="21656" y="58660"/>
                    <a:pt x="22556" y="58430"/>
                    <a:pt x="23414" y="58075"/>
                  </a:cubicBezTo>
                  <a:cubicBezTo>
                    <a:pt x="23937" y="57865"/>
                    <a:pt x="24732" y="57405"/>
                    <a:pt x="24648" y="56756"/>
                  </a:cubicBezTo>
                  <a:cubicBezTo>
                    <a:pt x="24648" y="56715"/>
                    <a:pt x="24648" y="56715"/>
                    <a:pt x="24627" y="56694"/>
                  </a:cubicBezTo>
                  <a:cubicBezTo>
                    <a:pt x="24669" y="56673"/>
                    <a:pt x="24732" y="56610"/>
                    <a:pt x="24753" y="56547"/>
                  </a:cubicBezTo>
                  <a:cubicBezTo>
                    <a:pt x="24941" y="55815"/>
                    <a:pt x="24648" y="54936"/>
                    <a:pt x="24565" y="54204"/>
                  </a:cubicBezTo>
                  <a:cubicBezTo>
                    <a:pt x="24439" y="53304"/>
                    <a:pt x="24418" y="52383"/>
                    <a:pt x="24334" y="51463"/>
                  </a:cubicBezTo>
                  <a:cubicBezTo>
                    <a:pt x="24167" y="49705"/>
                    <a:pt x="24167" y="47968"/>
                    <a:pt x="24167" y="46190"/>
                  </a:cubicBezTo>
                  <a:cubicBezTo>
                    <a:pt x="24313" y="46190"/>
                    <a:pt x="24439" y="46211"/>
                    <a:pt x="24544" y="46211"/>
                  </a:cubicBezTo>
                  <a:cubicBezTo>
                    <a:pt x="25138" y="46247"/>
                    <a:pt x="25732" y="46265"/>
                    <a:pt x="26325" y="46265"/>
                  </a:cubicBezTo>
                  <a:cubicBezTo>
                    <a:pt x="27822" y="46265"/>
                    <a:pt x="29316" y="46146"/>
                    <a:pt x="30800" y="45876"/>
                  </a:cubicBezTo>
                  <a:cubicBezTo>
                    <a:pt x="31783" y="45688"/>
                    <a:pt x="32620" y="45269"/>
                    <a:pt x="33478" y="44746"/>
                  </a:cubicBezTo>
                  <a:cubicBezTo>
                    <a:pt x="34252" y="44307"/>
                    <a:pt x="35005" y="43888"/>
                    <a:pt x="35759" y="43428"/>
                  </a:cubicBezTo>
                  <a:cubicBezTo>
                    <a:pt x="35759" y="43470"/>
                    <a:pt x="35780" y="43470"/>
                    <a:pt x="35780" y="43491"/>
                  </a:cubicBezTo>
                  <a:cubicBezTo>
                    <a:pt x="36449" y="44160"/>
                    <a:pt x="37014" y="44872"/>
                    <a:pt x="37705" y="45520"/>
                  </a:cubicBezTo>
                  <a:cubicBezTo>
                    <a:pt x="38458" y="46253"/>
                    <a:pt x="39232" y="46943"/>
                    <a:pt x="40048" y="47613"/>
                  </a:cubicBezTo>
                  <a:cubicBezTo>
                    <a:pt x="40864" y="48303"/>
                    <a:pt x="41617" y="49057"/>
                    <a:pt x="42412" y="49768"/>
                  </a:cubicBezTo>
                  <a:cubicBezTo>
                    <a:pt x="43040" y="50333"/>
                    <a:pt x="43814" y="50793"/>
                    <a:pt x="44233" y="51546"/>
                  </a:cubicBezTo>
                  <a:cubicBezTo>
                    <a:pt x="44308" y="51690"/>
                    <a:pt x="44422" y="51749"/>
                    <a:pt x="44539" y="51749"/>
                  </a:cubicBezTo>
                  <a:cubicBezTo>
                    <a:pt x="44745" y="51749"/>
                    <a:pt x="44959" y="51564"/>
                    <a:pt x="44986" y="51337"/>
                  </a:cubicBezTo>
                  <a:cubicBezTo>
                    <a:pt x="45028" y="51149"/>
                    <a:pt x="45028" y="51002"/>
                    <a:pt x="45028" y="50814"/>
                  </a:cubicBezTo>
                  <a:cubicBezTo>
                    <a:pt x="45073" y="50905"/>
                    <a:pt x="45162" y="50973"/>
                    <a:pt x="45263" y="50973"/>
                  </a:cubicBezTo>
                  <a:cubicBezTo>
                    <a:pt x="45302" y="50973"/>
                    <a:pt x="45343" y="50963"/>
                    <a:pt x="45384" y="50940"/>
                  </a:cubicBezTo>
                  <a:cubicBezTo>
                    <a:pt x="46513" y="50542"/>
                    <a:pt x="47036" y="49140"/>
                    <a:pt x="47183" y="48031"/>
                  </a:cubicBezTo>
                  <a:cubicBezTo>
                    <a:pt x="47288" y="47278"/>
                    <a:pt x="47371" y="46211"/>
                    <a:pt x="46764" y="45625"/>
                  </a:cubicBezTo>
                  <a:cubicBezTo>
                    <a:pt x="46584" y="45454"/>
                    <a:pt x="46390" y="45383"/>
                    <a:pt x="46192" y="45383"/>
                  </a:cubicBezTo>
                  <a:cubicBezTo>
                    <a:pt x="45470" y="45383"/>
                    <a:pt x="44705" y="46330"/>
                    <a:pt x="44442" y="46839"/>
                  </a:cubicBezTo>
                  <a:cubicBezTo>
                    <a:pt x="44191" y="47383"/>
                    <a:pt x="44044" y="48010"/>
                    <a:pt x="44023" y="48617"/>
                  </a:cubicBezTo>
                  <a:cubicBezTo>
                    <a:pt x="44003" y="49140"/>
                    <a:pt x="44107" y="49663"/>
                    <a:pt x="44149" y="50186"/>
                  </a:cubicBezTo>
                  <a:cubicBezTo>
                    <a:pt x="43877" y="49914"/>
                    <a:pt x="43584" y="49705"/>
                    <a:pt x="43270" y="49454"/>
                  </a:cubicBezTo>
                  <a:cubicBezTo>
                    <a:pt x="42454" y="48764"/>
                    <a:pt x="41701" y="48031"/>
                    <a:pt x="40906" y="47341"/>
                  </a:cubicBezTo>
                  <a:cubicBezTo>
                    <a:pt x="40132" y="46629"/>
                    <a:pt x="39316" y="45981"/>
                    <a:pt x="38542" y="45269"/>
                  </a:cubicBezTo>
                  <a:cubicBezTo>
                    <a:pt x="37767" y="44558"/>
                    <a:pt x="37119" y="43784"/>
                    <a:pt x="36386" y="43051"/>
                  </a:cubicBezTo>
                  <a:cubicBezTo>
                    <a:pt x="36993" y="42675"/>
                    <a:pt x="37537" y="42319"/>
                    <a:pt x="38018" y="41712"/>
                  </a:cubicBezTo>
                  <a:cubicBezTo>
                    <a:pt x="38144" y="41524"/>
                    <a:pt x="38437" y="41398"/>
                    <a:pt x="38583" y="41231"/>
                  </a:cubicBezTo>
                  <a:cubicBezTo>
                    <a:pt x="38751" y="41085"/>
                    <a:pt x="38855" y="40896"/>
                    <a:pt x="38897" y="40708"/>
                  </a:cubicBezTo>
                  <a:cubicBezTo>
                    <a:pt x="39274" y="40394"/>
                    <a:pt x="39588" y="40038"/>
                    <a:pt x="40006" y="39808"/>
                  </a:cubicBezTo>
                  <a:cubicBezTo>
                    <a:pt x="40236" y="39662"/>
                    <a:pt x="40341" y="39243"/>
                    <a:pt x="40111" y="39076"/>
                  </a:cubicBezTo>
                  <a:cubicBezTo>
                    <a:pt x="39839" y="38867"/>
                    <a:pt x="39588" y="38720"/>
                    <a:pt x="39378" y="38448"/>
                  </a:cubicBezTo>
                  <a:cubicBezTo>
                    <a:pt x="39169" y="38176"/>
                    <a:pt x="38897" y="37988"/>
                    <a:pt x="38688" y="37716"/>
                  </a:cubicBezTo>
                  <a:cubicBezTo>
                    <a:pt x="38479" y="37423"/>
                    <a:pt x="38290" y="37109"/>
                    <a:pt x="38018" y="36879"/>
                  </a:cubicBezTo>
                  <a:cubicBezTo>
                    <a:pt x="37746" y="36628"/>
                    <a:pt x="37453" y="36419"/>
                    <a:pt x="37307" y="36147"/>
                  </a:cubicBezTo>
                  <a:cubicBezTo>
                    <a:pt x="37663" y="35728"/>
                    <a:pt x="37830" y="34933"/>
                    <a:pt x="37516" y="34494"/>
                  </a:cubicBezTo>
                  <a:cubicBezTo>
                    <a:pt x="37443" y="34384"/>
                    <a:pt x="37341" y="34331"/>
                    <a:pt x="37236" y="34331"/>
                  </a:cubicBezTo>
                  <a:cubicBezTo>
                    <a:pt x="37161" y="34331"/>
                    <a:pt x="37084" y="34358"/>
                    <a:pt x="37014" y="34410"/>
                  </a:cubicBezTo>
                  <a:cubicBezTo>
                    <a:pt x="36909" y="33678"/>
                    <a:pt x="36575" y="32945"/>
                    <a:pt x="36177" y="32339"/>
                  </a:cubicBezTo>
                  <a:cubicBezTo>
                    <a:pt x="35570" y="31397"/>
                    <a:pt x="35110" y="30351"/>
                    <a:pt x="34524" y="29388"/>
                  </a:cubicBezTo>
                  <a:cubicBezTo>
                    <a:pt x="33959" y="28447"/>
                    <a:pt x="33373" y="27484"/>
                    <a:pt x="32808" y="26543"/>
                  </a:cubicBezTo>
                  <a:cubicBezTo>
                    <a:pt x="32536" y="26124"/>
                    <a:pt x="32285" y="25706"/>
                    <a:pt x="31971" y="25329"/>
                  </a:cubicBezTo>
                  <a:cubicBezTo>
                    <a:pt x="31804" y="25162"/>
                    <a:pt x="31679" y="24953"/>
                    <a:pt x="31553" y="24764"/>
                  </a:cubicBezTo>
                  <a:cubicBezTo>
                    <a:pt x="31587" y="24760"/>
                    <a:pt x="31621" y="24758"/>
                    <a:pt x="31655" y="24758"/>
                  </a:cubicBezTo>
                  <a:cubicBezTo>
                    <a:pt x="32098" y="24758"/>
                    <a:pt x="32630" y="25104"/>
                    <a:pt x="33018" y="25162"/>
                  </a:cubicBezTo>
                  <a:cubicBezTo>
                    <a:pt x="33237" y="25180"/>
                    <a:pt x="33456" y="25189"/>
                    <a:pt x="33673" y="25189"/>
                  </a:cubicBezTo>
                  <a:cubicBezTo>
                    <a:pt x="34221" y="25189"/>
                    <a:pt x="34765" y="25129"/>
                    <a:pt x="35319" y="24994"/>
                  </a:cubicBezTo>
                  <a:cubicBezTo>
                    <a:pt x="36826" y="24681"/>
                    <a:pt x="38311" y="23906"/>
                    <a:pt x="39692" y="23195"/>
                  </a:cubicBezTo>
                  <a:cubicBezTo>
                    <a:pt x="41094" y="22442"/>
                    <a:pt x="42371" y="21458"/>
                    <a:pt x="43626" y="20454"/>
                  </a:cubicBezTo>
                  <a:cubicBezTo>
                    <a:pt x="44254" y="19952"/>
                    <a:pt x="44881" y="19429"/>
                    <a:pt x="45509" y="18885"/>
                  </a:cubicBezTo>
                  <a:cubicBezTo>
                    <a:pt x="45969" y="18508"/>
                    <a:pt x="46451" y="18194"/>
                    <a:pt x="46848" y="17776"/>
                  </a:cubicBezTo>
                  <a:cubicBezTo>
                    <a:pt x="46911" y="17823"/>
                    <a:pt x="46985" y="17846"/>
                    <a:pt x="47063" y="17846"/>
                  </a:cubicBezTo>
                  <a:cubicBezTo>
                    <a:pt x="47089" y="17846"/>
                    <a:pt x="47115" y="17844"/>
                    <a:pt x="47141" y="17838"/>
                  </a:cubicBezTo>
                  <a:cubicBezTo>
                    <a:pt x="47434" y="17776"/>
                    <a:pt x="47581" y="17546"/>
                    <a:pt x="47685" y="17274"/>
                  </a:cubicBezTo>
                  <a:cubicBezTo>
                    <a:pt x="48689" y="17148"/>
                    <a:pt x="49757" y="16416"/>
                    <a:pt x="50091" y="15558"/>
                  </a:cubicBezTo>
                  <a:cubicBezTo>
                    <a:pt x="50179" y="15400"/>
                    <a:pt x="49988" y="15198"/>
                    <a:pt x="49800" y="15198"/>
                  </a:cubicBezTo>
                  <a:cubicBezTo>
                    <a:pt x="49764" y="15198"/>
                    <a:pt x="49728" y="15206"/>
                    <a:pt x="49694" y="15223"/>
                  </a:cubicBezTo>
                  <a:cubicBezTo>
                    <a:pt x="49045" y="15453"/>
                    <a:pt x="48585" y="15997"/>
                    <a:pt x="47957" y="16290"/>
                  </a:cubicBezTo>
                  <a:cubicBezTo>
                    <a:pt x="48104" y="15579"/>
                    <a:pt x="48271" y="14909"/>
                    <a:pt x="48229" y="14177"/>
                  </a:cubicBezTo>
                  <a:cubicBezTo>
                    <a:pt x="48229" y="13957"/>
                    <a:pt x="48072" y="13847"/>
                    <a:pt x="47913" y="13847"/>
                  </a:cubicBezTo>
                  <a:cubicBezTo>
                    <a:pt x="47753" y="13847"/>
                    <a:pt x="47591" y="13957"/>
                    <a:pt x="47581" y="14177"/>
                  </a:cubicBezTo>
                  <a:cubicBezTo>
                    <a:pt x="47539" y="14867"/>
                    <a:pt x="47350" y="15558"/>
                    <a:pt x="47141" y="16206"/>
                  </a:cubicBezTo>
                  <a:cubicBezTo>
                    <a:pt x="47099" y="16269"/>
                    <a:pt x="47099" y="16311"/>
                    <a:pt x="47078" y="16395"/>
                  </a:cubicBezTo>
                  <a:cubicBezTo>
                    <a:pt x="46660" y="16227"/>
                    <a:pt x="46513" y="15683"/>
                    <a:pt x="46492" y="15223"/>
                  </a:cubicBezTo>
                  <a:cubicBezTo>
                    <a:pt x="46472" y="14930"/>
                    <a:pt x="46241" y="14784"/>
                    <a:pt x="46019" y="14784"/>
                  </a:cubicBezTo>
                  <a:cubicBezTo>
                    <a:pt x="45797" y="14784"/>
                    <a:pt x="45582" y="14930"/>
                    <a:pt x="45593" y="15223"/>
                  </a:cubicBezTo>
                  <a:cubicBezTo>
                    <a:pt x="45593" y="16081"/>
                    <a:pt x="45907" y="16876"/>
                    <a:pt x="46660" y="17232"/>
                  </a:cubicBezTo>
                  <a:cubicBezTo>
                    <a:pt x="46137" y="17546"/>
                    <a:pt x="45656" y="17776"/>
                    <a:pt x="45153" y="18152"/>
                  </a:cubicBezTo>
                  <a:cubicBezTo>
                    <a:pt x="44526" y="18613"/>
                    <a:pt x="43940" y="19136"/>
                    <a:pt x="43354" y="19617"/>
                  </a:cubicBezTo>
                  <a:cubicBezTo>
                    <a:pt x="42036" y="20663"/>
                    <a:pt x="40676" y="21647"/>
                    <a:pt x="39211" y="22442"/>
                  </a:cubicBezTo>
                  <a:cubicBezTo>
                    <a:pt x="37809" y="23216"/>
                    <a:pt x="36261" y="23906"/>
                    <a:pt x="34671" y="24241"/>
                  </a:cubicBezTo>
                  <a:cubicBezTo>
                    <a:pt x="34315" y="24314"/>
                    <a:pt x="33959" y="24351"/>
                    <a:pt x="33609" y="24351"/>
                  </a:cubicBezTo>
                  <a:cubicBezTo>
                    <a:pt x="33258" y="24351"/>
                    <a:pt x="32913" y="24314"/>
                    <a:pt x="32578" y="24241"/>
                  </a:cubicBezTo>
                  <a:cubicBezTo>
                    <a:pt x="33541" y="23781"/>
                    <a:pt x="34482" y="23237"/>
                    <a:pt x="35257" y="22609"/>
                  </a:cubicBezTo>
                  <a:cubicBezTo>
                    <a:pt x="36052" y="22023"/>
                    <a:pt x="36763" y="21123"/>
                    <a:pt x="37244" y="20287"/>
                  </a:cubicBezTo>
                  <a:cubicBezTo>
                    <a:pt x="37516" y="19847"/>
                    <a:pt x="37705" y="19366"/>
                    <a:pt x="37914" y="18906"/>
                  </a:cubicBezTo>
                  <a:cubicBezTo>
                    <a:pt x="38123" y="18382"/>
                    <a:pt x="38437" y="17901"/>
                    <a:pt x="38688" y="17399"/>
                  </a:cubicBezTo>
                  <a:cubicBezTo>
                    <a:pt x="39378" y="16123"/>
                    <a:pt x="39588" y="14721"/>
                    <a:pt x="39420" y="13298"/>
                  </a:cubicBezTo>
                  <a:cubicBezTo>
                    <a:pt x="39525" y="13256"/>
                    <a:pt x="39609" y="13152"/>
                    <a:pt x="39609" y="12984"/>
                  </a:cubicBezTo>
                  <a:cubicBezTo>
                    <a:pt x="39609" y="12545"/>
                    <a:pt x="39420" y="12147"/>
                    <a:pt x="39169" y="11833"/>
                  </a:cubicBezTo>
                  <a:cubicBezTo>
                    <a:pt x="39086" y="11540"/>
                    <a:pt x="39002" y="11289"/>
                    <a:pt x="38897" y="10996"/>
                  </a:cubicBezTo>
                  <a:lnTo>
                    <a:pt x="38814" y="10766"/>
                  </a:lnTo>
                  <a:lnTo>
                    <a:pt x="38814" y="10766"/>
                  </a:lnTo>
                  <a:cubicBezTo>
                    <a:pt x="39839" y="11331"/>
                    <a:pt x="40948" y="11792"/>
                    <a:pt x="42036" y="12043"/>
                  </a:cubicBezTo>
                  <a:cubicBezTo>
                    <a:pt x="42935" y="12252"/>
                    <a:pt x="43835" y="12440"/>
                    <a:pt x="44756" y="12482"/>
                  </a:cubicBezTo>
                  <a:cubicBezTo>
                    <a:pt x="44965" y="12503"/>
                    <a:pt x="45200" y="12522"/>
                    <a:pt x="45439" y="12522"/>
                  </a:cubicBezTo>
                  <a:cubicBezTo>
                    <a:pt x="45918" y="12522"/>
                    <a:pt x="46416" y="12447"/>
                    <a:pt x="46764" y="12168"/>
                  </a:cubicBezTo>
                  <a:cubicBezTo>
                    <a:pt x="47664" y="11499"/>
                    <a:pt x="46492" y="10683"/>
                    <a:pt x="45886" y="10390"/>
                  </a:cubicBezTo>
                  <a:cubicBezTo>
                    <a:pt x="45363" y="10139"/>
                    <a:pt x="44840" y="9867"/>
                    <a:pt x="44337" y="9616"/>
                  </a:cubicBezTo>
                  <a:cubicBezTo>
                    <a:pt x="44254" y="9595"/>
                    <a:pt x="44191" y="9532"/>
                    <a:pt x="44128" y="9511"/>
                  </a:cubicBezTo>
                  <a:lnTo>
                    <a:pt x="44442" y="9511"/>
                  </a:lnTo>
                  <a:cubicBezTo>
                    <a:pt x="45174" y="9490"/>
                    <a:pt x="46346" y="9448"/>
                    <a:pt x="46430" y="8507"/>
                  </a:cubicBezTo>
                  <a:cubicBezTo>
                    <a:pt x="46492" y="7983"/>
                    <a:pt x="45969" y="7628"/>
                    <a:pt x="45572" y="7439"/>
                  </a:cubicBezTo>
                  <a:cubicBezTo>
                    <a:pt x="45363" y="7335"/>
                    <a:pt x="45132" y="7251"/>
                    <a:pt x="44860" y="7209"/>
                  </a:cubicBezTo>
                  <a:cubicBezTo>
                    <a:pt x="44463" y="7126"/>
                    <a:pt x="44086" y="6979"/>
                    <a:pt x="43668" y="6895"/>
                  </a:cubicBezTo>
                  <a:cubicBezTo>
                    <a:pt x="43207" y="6812"/>
                    <a:pt x="42768" y="6770"/>
                    <a:pt x="42350" y="6728"/>
                  </a:cubicBezTo>
                  <a:cubicBezTo>
                    <a:pt x="42538" y="6665"/>
                    <a:pt x="42726" y="6519"/>
                    <a:pt x="42935" y="6414"/>
                  </a:cubicBezTo>
                  <a:cubicBezTo>
                    <a:pt x="43605" y="6058"/>
                    <a:pt x="44316" y="5766"/>
                    <a:pt x="44986" y="5410"/>
                  </a:cubicBezTo>
                  <a:cubicBezTo>
                    <a:pt x="45467" y="5138"/>
                    <a:pt x="45907" y="4803"/>
                    <a:pt x="46116" y="4301"/>
                  </a:cubicBezTo>
                  <a:cubicBezTo>
                    <a:pt x="46346" y="3757"/>
                    <a:pt x="45823" y="3317"/>
                    <a:pt x="45363" y="3150"/>
                  </a:cubicBezTo>
                  <a:cubicBezTo>
                    <a:pt x="45083" y="3070"/>
                    <a:pt x="44779" y="3043"/>
                    <a:pt x="44474" y="3043"/>
                  </a:cubicBezTo>
                  <a:cubicBezTo>
                    <a:pt x="44141" y="3043"/>
                    <a:pt x="43806" y="3075"/>
                    <a:pt x="43500" y="3108"/>
                  </a:cubicBezTo>
                  <a:cubicBezTo>
                    <a:pt x="42580" y="3150"/>
                    <a:pt x="41701" y="3317"/>
                    <a:pt x="40843" y="3631"/>
                  </a:cubicBezTo>
                  <a:cubicBezTo>
                    <a:pt x="39274" y="4196"/>
                    <a:pt x="37705" y="5075"/>
                    <a:pt x="36805" y="6498"/>
                  </a:cubicBezTo>
                  <a:cubicBezTo>
                    <a:pt x="36604" y="6828"/>
                    <a:pt x="36886" y="7129"/>
                    <a:pt x="37171" y="7129"/>
                  </a:cubicBezTo>
                  <a:cubicBezTo>
                    <a:pt x="37301" y="7129"/>
                    <a:pt x="37431" y="7067"/>
                    <a:pt x="37516" y="6916"/>
                  </a:cubicBezTo>
                  <a:cubicBezTo>
                    <a:pt x="38270" y="5703"/>
                    <a:pt x="39588" y="5033"/>
                    <a:pt x="40864" y="4489"/>
                  </a:cubicBezTo>
                  <a:cubicBezTo>
                    <a:pt x="41850" y="4074"/>
                    <a:pt x="42992" y="3902"/>
                    <a:pt x="44092" y="3902"/>
                  </a:cubicBezTo>
                  <a:cubicBezTo>
                    <a:pt x="44323" y="3902"/>
                    <a:pt x="44552" y="3910"/>
                    <a:pt x="44777" y="3924"/>
                  </a:cubicBezTo>
                  <a:cubicBezTo>
                    <a:pt x="44860" y="3924"/>
                    <a:pt x="45258" y="3945"/>
                    <a:pt x="45279" y="4029"/>
                  </a:cubicBezTo>
                  <a:cubicBezTo>
                    <a:pt x="45342" y="4134"/>
                    <a:pt x="44923" y="4385"/>
                    <a:pt x="44860" y="4447"/>
                  </a:cubicBezTo>
                  <a:cubicBezTo>
                    <a:pt x="44442" y="4698"/>
                    <a:pt x="44003" y="4866"/>
                    <a:pt x="43563" y="5075"/>
                  </a:cubicBezTo>
                  <a:cubicBezTo>
                    <a:pt x="42977" y="5347"/>
                    <a:pt x="42266" y="5870"/>
                    <a:pt x="41638" y="5912"/>
                  </a:cubicBezTo>
                  <a:cubicBezTo>
                    <a:pt x="41052" y="5933"/>
                    <a:pt x="40487" y="6142"/>
                    <a:pt x="40027" y="6498"/>
                  </a:cubicBezTo>
                  <a:cubicBezTo>
                    <a:pt x="39860" y="6644"/>
                    <a:pt x="39839" y="6875"/>
                    <a:pt x="39860" y="7063"/>
                  </a:cubicBezTo>
                  <a:cubicBezTo>
                    <a:pt x="40048" y="7858"/>
                    <a:pt x="41596" y="7795"/>
                    <a:pt x="42203" y="7837"/>
                  </a:cubicBezTo>
                  <a:cubicBezTo>
                    <a:pt x="43166" y="7942"/>
                    <a:pt x="44149" y="8067"/>
                    <a:pt x="44986" y="8444"/>
                  </a:cubicBezTo>
                  <a:cubicBezTo>
                    <a:pt x="44630" y="8507"/>
                    <a:pt x="44233" y="8548"/>
                    <a:pt x="43877" y="8548"/>
                  </a:cubicBezTo>
                  <a:cubicBezTo>
                    <a:pt x="43505" y="8548"/>
                    <a:pt x="43060" y="8490"/>
                    <a:pt x="42632" y="8490"/>
                  </a:cubicBezTo>
                  <a:cubicBezTo>
                    <a:pt x="42338" y="8490"/>
                    <a:pt x="42053" y="8517"/>
                    <a:pt x="41806" y="8611"/>
                  </a:cubicBezTo>
                  <a:cubicBezTo>
                    <a:pt x="41513" y="8716"/>
                    <a:pt x="41303" y="9071"/>
                    <a:pt x="41492" y="9385"/>
                  </a:cubicBezTo>
                  <a:cubicBezTo>
                    <a:pt x="41743" y="9741"/>
                    <a:pt x="42099" y="9867"/>
                    <a:pt x="42517" y="9971"/>
                  </a:cubicBezTo>
                  <a:cubicBezTo>
                    <a:pt x="43166" y="10139"/>
                    <a:pt x="43731" y="10494"/>
                    <a:pt x="44337" y="10808"/>
                  </a:cubicBezTo>
                  <a:cubicBezTo>
                    <a:pt x="44714" y="10996"/>
                    <a:pt x="45070" y="11164"/>
                    <a:pt x="45446" y="11331"/>
                  </a:cubicBezTo>
                  <a:cubicBezTo>
                    <a:pt x="45572" y="11415"/>
                    <a:pt x="45718" y="11478"/>
                    <a:pt x="45865" y="11540"/>
                  </a:cubicBezTo>
                  <a:cubicBezTo>
                    <a:pt x="45802" y="11554"/>
                    <a:pt x="45737" y="11559"/>
                    <a:pt x="45675" y="11559"/>
                  </a:cubicBezTo>
                  <a:cubicBezTo>
                    <a:pt x="45551" y="11559"/>
                    <a:pt x="45439" y="11540"/>
                    <a:pt x="45384" y="11540"/>
                  </a:cubicBezTo>
                  <a:cubicBezTo>
                    <a:pt x="44986" y="11540"/>
                    <a:pt x="44609" y="11520"/>
                    <a:pt x="44233" y="11436"/>
                  </a:cubicBezTo>
                  <a:cubicBezTo>
                    <a:pt x="43459" y="11310"/>
                    <a:pt x="42663" y="11122"/>
                    <a:pt x="41910" y="10871"/>
                  </a:cubicBezTo>
                  <a:cubicBezTo>
                    <a:pt x="40655" y="10432"/>
                    <a:pt x="39420" y="9867"/>
                    <a:pt x="38228" y="9281"/>
                  </a:cubicBezTo>
                  <a:cubicBezTo>
                    <a:pt x="38060" y="8883"/>
                    <a:pt x="37872" y="8507"/>
                    <a:pt x="37725" y="8151"/>
                  </a:cubicBezTo>
                  <a:cubicBezTo>
                    <a:pt x="37516" y="7711"/>
                    <a:pt x="37077" y="7398"/>
                    <a:pt x="36826" y="6979"/>
                  </a:cubicBezTo>
                  <a:cubicBezTo>
                    <a:pt x="36554" y="6498"/>
                    <a:pt x="36282" y="6058"/>
                    <a:pt x="35926" y="5640"/>
                  </a:cubicBezTo>
                  <a:cubicBezTo>
                    <a:pt x="35821" y="5535"/>
                    <a:pt x="35717" y="5473"/>
                    <a:pt x="35612" y="5473"/>
                  </a:cubicBezTo>
                  <a:cubicBezTo>
                    <a:pt x="34880" y="4573"/>
                    <a:pt x="33792" y="3799"/>
                    <a:pt x="32829" y="3338"/>
                  </a:cubicBezTo>
                  <a:cubicBezTo>
                    <a:pt x="31114" y="2439"/>
                    <a:pt x="29293" y="1811"/>
                    <a:pt x="27368" y="1644"/>
                  </a:cubicBezTo>
                  <a:cubicBezTo>
                    <a:pt x="26723" y="1582"/>
                    <a:pt x="26065" y="1554"/>
                    <a:pt x="25402" y="1554"/>
                  </a:cubicBezTo>
                  <a:cubicBezTo>
                    <a:pt x="24024" y="1554"/>
                    <a:pt x="22629" y="1676"/>
                    <a:pt x="21300" y="1874"/>
                  </a:cubicBezTo>
                  <a:cubicBezTo>
                    <a:pt x="20233" y="2020"/>
                    <a:pt x="19229" y="2334"/>
                    <a:pt x="18246" y="2711"/>
                  </a:cubicBezTo>
                  <a:cubicBezTo>
                    <a:pt x="17890" y="2836"/>
                    <a:pt x="17555" y="3004"/>
                    <a:pt x="17220" y="3150"/>
                  </a:cubicBezTo>
                  <a:cubicBezTo>
                    <a:pt x="16823" y="3338"/>
                    <a:pt x="16572" y="3778"/>
                    <a:pt x="16111" y="3862"/>
                  </a:cubicBezTo>
                  <a:cubicBezTo>
                    <a:pt x="16049" y="3862"/>
                    <a:pt x="15986" y="3945"/>
                    <a:pt x="15986" y="4008"/>
                  </a:cubicBezTo>
                  <a:cubicBezTo>
                    <a:pt x="16007" y="4259"/>
                    <a:pt x="16090" y="4322"/>
                    <a:pt x="16321" y="4322"/>
                  </a:cubicBezTo>
                  <a:cubicBezTo>
                    <a:pt x="16467" y="4322"/>
                    <a:pt x="16488" y="4196"/>
                    <a:pt x="16467" y="4113"/>
                  </a:cubicBezTo>
                  <a:cubicBezTo>
                    <a:pt x="16906" y="3966"/>
                    <a:pt x="17262" y="3631"/>
                    <a:pt x="17723" y="3464"/>
                  </a:cubicBezTo>
                  <a:cubicBezTo>
                    <a:pt x="18601" y="3171"/>
                    <a:pt x="19459" y="2857"/>
                    <a:pt x="20380" y="2690"/>
                  </a:cubicBezTo>
                  <a:cubicBezTo>
                    <a:pt x="22014" y="2366"/>
                    <a:pt x="23731" y="2306"/>
                    <a:pt x="25407" y="2306"/>
                  </a:cubicBezTo>
                  <a:cubicBezTo>
                    <a:pt x="25791" y="2306"/>
                    <a:pt x="26174" y="2309"/>
                    <a:pt x="26552" y="2313"/>
                  </a:cubicBezTo>
                  <a:cubicBezTo>
                    <a:pt x="27933" y="2334"/>
                    <a:pt x="29293" y="2648"/>
                    <a:pt x="30611" y="3129"/>
                  </a:cubicBezTo>
                  <a:cubicBezTo>
                    <a:pt x="30549" y="3213"/>
                    <a:pt x="30549" y="3276"/>
                    <a:pt x="30591" y="3422"/>
                  </a:cubicBezTo>
                  <a:cubicBezTo>
                    <a:pt x="30904" y="4426"/>
                    <a:pt x="31176" y="5473"/>
                    <a:pt x="31386" y="6561"/>
                  </a:cubicBezTo>
                  <a:cubicBezTo>
                    <a:pt x="31532" y="7126"/>
                    <a:pt x="31595" y="7732"/>
                    <a:pt x="31658" y="8297"/>
                  </a:cubicBezTo>
                  <a:lnTo>
                    <a:pt x="31658" y="8402"/>
                  </a:lnTo>
                  <a:cubicBezTo>
                    <a:pt x="30632" y="8193"/>
                    <a:pt x="29565" y="8046"/>
                    <a:pt x="28519" y="7942"/>
                  </a:cubicBezTo>
                  <a:cubicBezTo>
                    <a:pt x="28540" y="7774"/>
                    <a:pt x="28561" y="7628"/>
                    <a:pt x="28603" y="7502"/>
                  </a:cubicBezTo>
                  <a:cubicBezTo>
                    <a:pt x="28707" y="7021"/>
                    <a:pt x="28749" y="6519"/>
                    <a:pt x="28749" y="6058"/>
                  </a:cubicBezTo>
                  <a:cubicBezTo>
                    <a:pt x="28749" y="5117"/>
                    <a:pt x="28938" y="3966"/>
                    <a:pt x="28561" y="3066"/>
                  </a:cubicBezTo>
                  <a:cubicBezTo>
                    <a:pt x="28495" y="2902"/>
                    <a:pt x="28352" y="2831"/>
                    <a:pt x="28213" y="2831"/>
                  </a:cubicBezTo>
                  <a:cubicBezTo>
                    <a:pt x="27997" y="2831"/>
                    <a:pt x="27790" y="3001"/>
                    <a:pt x="27891" y="3255"/>
                  </a:cubicBezTo>
                  <a:cubicBezTo>
                    <a:pt x="28226" y="4071"/>
                    <a:pt x="28038" y="5201"/>
                    <a:pt x="28038" y="6058"/>
                  </a:cubicBezTo>
                  <a:cubicBezTo>
                    <a:pt x="28038" y="6561"/>
                    <a:pt x="27975" y="7021"/>
                    <a:pt x="27870" y="7523"/>
                  </a:cubicBezTo>
                  <a:lnTo>
                    <a:pt x="27787" y="7921"/>
                  </a:lnTo>
                  <a:cubicBezTo>
                    <a:pt x="27598" y="7921"/>
                    <a:pt x="27410" y="7900"/>
                    <a:pt x="27243" y="7900"/>
                  </a:cubicBezTo>
                  <a:cubicBezTo>
                    <a:pt x="26776" y="7874"/>
                    <a:pt x="26308" y="7864"/>
                    <a:pt x="25842" y="7864"/>
                  </a:cubicBezTo>
                  <a:cubicBezTo>
                    <a:pt x="24804" y="7864"/>
                    <a:pt x="23769" y="7913"/>
                    <a:pt x="22744" y="7942"/>
                  </a:cubicBezTo>
                  <a:cubicBezTo>
                    <a:pt x="22786" y="7816"/>
                    <a:pt x="22765" y="7691"/>
                    <a:pt x="22681" y="7586"/>
                  </a:cubicBezTo>
                  <a:cubicBezTo>
                    <a:pt x="22702" y="7481"/>
                    <a:pt x="22744" y="7398"/>
                    <a:pt x="22765" y="7293"/>
                  </a:cubicBezTo>
                  <a:cubicBezTo>
                    <a:pt x="22807" y="7063"/>
                    <a:pt x="22912" y="6791"/>
                    <a:pt x="22995" y="6665"/>
                  </a:cubicBezTo>
                  <a:cubicBezTo>
                    <a:pt x="23246" y="6226"/>
                    <a:pt x="23330" y="5556"/>
                    <a:pt x="23560" y="5096"/>
                  </a:cubicBezTo>
                  <a:cubicBezTo>
                    <a:pt x="23832" y="4510"/>
                    <a:pt x="24167" y="3966"/>
                    <a:pt x="24606" y="3527"/>
                  </a:cubicBezTo>
                  <a:cubicBezTo>
                    <a:pt x="24899" y="3234"/>
                    <a:pt x="24623" y="2828"/>
                    <a:pt x="24309" y="2828"/>
                  </a:cubicBezTo>
                  <a:cubicBezTo>
                    <a:pt x="24219" y="2828"/>
                    <a:pt x="24126" y="2861"/>
                    <a:pt x="24041" y="2941"/>
                  </a:cubicBezTo>
                  <a:cubicBezTo>
                    <a:pt x="23539" y="3443"/>
                    <a:pt x="23142" y="4050"/>
                    <a:pt x="22828" y="4678"/>
                  </a:cubicBezTo>
                  <a:cubicBezTo>
                    <a:pt x="22577" y="5201"/>
                    <a:pt x="22472" y="5870"/>
                    <a:pt x="22200" y="6330"/>
                  </a:cubicBezTo>
                  <a:cubicBezTo>
                    <a:pt x="21991" y="6665"/>
                    <a:pt x="21656" y="7502"/>
                    <a:pt x="21844" y="7963"/>
                  </a:cubicBezTo>
                  <a:cubicBezTo>
                    <a:pt x="20526" y="8025"/>
                    <a:pt x="19208" y="8130"/>
                    <a:pt x="17890" y="8276"/>
                  </a:cubicBezTo>
                  <a:cubicBezTo>
                    <a:pt x="17534" y="8318"/>
                    <a:pt x="17179" y="8360"/>
                    <a:pt x="16844" y="8444"/>
                  </a:cubicBezTo>
                  <a:cubicBezTo>
                    <a:pt x="16927" y="7753"/>
                    <a:pt x="17283" y="7084"/>
                    <a:pt x="17597" y="6456"/>
                  </a:cubicBezTo>
                  <a:cubicBezTo>
                    <a:pt x="17806" y="6038"/>
                    <a:pt x="18015" y="5598"/>
                    <a:pt x="18267" y="5180"/>
                  </a:cubicBezTo>
                  <a:cubicBezTo>
                    <a:pt x="18518" y="4698"/>
                    <a:pt x="19020" y="3610"/>
                    <a:pt x="19627" y="3464"/>
                  </a:cubicBezTo>
                  <a:cubicBezTo>
                    <a:pt x="19867" y="3424"/>
                    <a:pt x="19839" y="2980"/>
                    <a:pt x="19578" y="2980"/>
                  </a:cubicBezTo>
                  <a:cubicBezTo>
                    <a:pt x="19567" y="2980"/>
                    <a:pt x="19555" y="2981"/>
                    <a:pt x="19543" y="2983"/>
                  </a:cubicBezTo>
                  <a:cubicBezTo>
                    <a:pt x="18831" y="3045"/>
                    <a:pt x="18329" y="3841"/>
                    <a:pt x="17953" y="4364"/>
                  </a:cubicBezTo>
                  <a:cubicBezTo>
                    <a:pt x="17534" y="4908"/>
                    <a:pt x="17220" y="5514"/>
                    <a:pt x="16865" y="6121"/>
                  </a:cubicBezTo>
                  <a:cubicBezTo>
                    <a:pt x="16634" y="6561"/>
                    <a:pt x="15860" y="7816"/>
                    <a:pt x="15923" y="8590"/>
                  </a:cubicBezTo>
                  <a:cubicBezTo>
                    <a:pt x="15191" y="8758"/>
                    <a:pt x="14500" y="8967"/>
                    <a:pt x="13768" y="9197"/>
                  </a:cubicBezTo>
                  <a:cubicBezTo>
                    <a:pt x="13161" y="9385"/>
                    <a:pt x="12617" y="9595"/>
                    <a:pt x="12031" y="9825"/>
                  </a:cubicBezTo>
                  <a:lnTo>
                    <a:pt x="12199" y="9511"/>
                  </a:lnTo>
                  <a:cubicBezTo>
                    <a:pt x="12366" y="9176"/>
                    <a:pt x="12533" y="8862"/>
                    <a:pt x="12722" y="8527"/>
                  </a:cubicBezTo>
                  <a:cubicBezTo>
                    <a:pt x="12973" y="8318"/>
                    <a:pt x="13245" y="8067"/>
                    <a:pt x="13475" y="7837"/>
                  </a:cubicBezTo>
                  <a:cubicBezTo>
                    <a:pt x="13621" y="7691"/>
                    <a:pt x="13580" y="7481"/>
                    <a:pt x="13454" y="7377"/>
                  </a:cubicBezTo>
                  <a:cubicBezTo>
                    <a:pt x="13475" y="7314"/>
                    <a:pt x="13496" y="7293"/>
                    <a:pt x="13559" y="7230"/>
                  </a:cubicBezTo>
                  <a:cubicBezTo>
                    <a:pt x="14124" y="6540"/>
                    <a:pt x="14835" y="5912"/>
                    <a:pt x="15651" y="5494"/>
                  </a:cubicBezTo>
                  <a:cubicBezTo>
                    <a:pt x="15936" y="5333"/>
                    <a:pt x="15766" y="4930"/>
                    <a:pt x="15490" y="4930"/>
                  </a:cubicBezTo>
                  <a:cubicBezTo>
                    <a:pt x="15442" y="4930"/>
                    <a:pt x="15390" y="4942"/>
                    <a:pt x="15337" y="4970"/>
                  </a:cubicBezTo>
                  <a:cubicBezTo>
                    <a:pt x="14145" y="5556"/>
                    <a:pt x="13098" y="6582"/>
                    <a:pt x="12408" y="7732"/>
                  </a:cubicBezTo>
                  <a:cubicBezTo>
                    <a:pt x="12052" y="7942"/>
                    <a:pt x="11697" y="8151"/>
                    <a:pt x="11362" y="8360"/>
                  </a:cubicBezTo>
                  <a:cubicBezTo>
                    <a:pt x="11320" y="8276"/>
                    <a:pt x="11299" y="8235"/>
                    <a:pt x="11215" y="8172"/>
                  </a:cubicBezTo>
                  <a:cubicBezTo>
                    <a:pt x="10960" y="8041"/>
                    <a:pt x="10670" y="7994"/>
                    <a:pt x="10366" y="7994"/>
                  </a:cubicBezTo>
                  <a:cubicBezTo>
                    <a:pt x="9645" y="7994"/>
                    <a:pt x="8841" y="8259"/>
                    <a:pt x="8223" y="8318"/>
                  </a:cubicBezTo>
                  <a:cubicBezTo>
                    <a:pt x="7705" y="8353"/>
                    <a:pt x="7161" y="8368"/>
                    <a:pt x="6620" y="8368"/>
                  </a:cubicBezTo>
                  <a:cubicBezTo>
                    <a:pt x="6178" y="8368"/>
                    <a:pt x="5738" y="8358"/>
                    <a:pt x="5315" y="8339"/>
                  </a:cubicBezTo>
                  <a:cubicBezTo>
                    <a:pt x="4875" y="8318"/>
                    <a:pt x="4478" y="8214"/>
                    <a:pt x="4080" y="8046"/>
                  </a:cubicBezTo>
                  <a:lnTo>
                    <a:pt x="4143" y="7983"/>
                  </a:lnTo>
                  <a:lnTo>
                    <a:pt x="4373" y="7837"/>
                  </a:lnTo>
                  <a:cubicBezTo>
                    <a:pt x="4624" y="7649"/>
                    <a:pt x="4917" y="7523"/>
                    <a:pt x="5210" y="7419"/>
                  </a:cubicBezTo>
                  <a:cubicBezTo>
                    <a:pt x="6173" y="7042"/>
                    <a:pt x="7240" y="6979"/>
                    <a:pt x="8244" y="6728"/>
                  </a:cubicBezTo>
                  <a:cubicBezTo>
                    <a:pt x="8349" y="6728"/>
                    <a:pt x="8453" y="6770"/>
                    <a:pt x="8558" y="6770"/>
                  </a:cubicBezTo>
                  <a:cubicBezTo>
                    <a:pt x="9050" y="6801"/>
                    <a:pt x="9583" y="6838"/>
                    <a:pt x="10117" y="6838"/>
                  </a:cubicBezTo>
                  <a:cubicBezTo>
                    <a:pt x="10650" y="6838"/>
                    <a:pt x="11184" y="6801"/>
                    <a:pt x="11676" y="6686"/>
                  </a:cubicBezTo>
                  <a:cubicBezTo>
                    <a:pt x="11927" y="6623"/>
                    <a:pt x="11927" y="6184"/>
                    <a:pt x="11676" y="6142"/>
                  </a:cubicBezTo>
                  <a:cubicBezTo>
                    <a:pt x="11397" y="6077"/>
                    <a:pt x="11107" y="6058"/>
                    <a:pt x="10813" y="6058"/>
                  </a:cubicBezTo>
                  <a:cubicBezTo>
                    <a:pt x="10444" y="6058"/>
                    <a:pt x="10070" y="6089"/>
                    <a:pt x="9709" y="6100"/>
                  </a:cubicBezTo>
                  <a:cubicBezTo>
                    <a:pt x="9549" y="6109"/>
                    <a:pt x="9390" y="6113"/>
                    <a:pt x="9233" y="6113"/>
                  </a:cubicBezTo>
                  <a:cubicBezTo>
                    <a:pt x="8588" y="6113"/>
                    <a:pt x="7963" y="6042"/>
                    <a:pt x="7323" y="5891"/>
                  </a:cubicBezTo>
                  <a:cubicBezTo>
                    <a:pt x="6989" y="5828"/>
                    <a:pt x="6654" y="5682"/>
                    <a:pt x="6340" y="5556"/>
                  </a:cubicBezTo>
                  <a:cubicBezTo>
                    <a:pt x="6089" y="5452"/>
                    <a:pt x="5210" y="5033"/>
                    <a:pt x="5775" y="4782"/>
                  </a:cubicBezTo>
                  <a:cubicBezTo>
                    <a:pt x="6277" y="4573"/>
                    <a:pt x="6654" y="4426"/>
                    <a:pt x="7198" y="4406"/>
                  </a:cubicBezTo>
                  <a:cubicBezTo>
                    <a:pt x="7330" y="4399"/>
                    <a:pt x="7461" y="4396"/>
                    <a:pt x="7590" y="4396"/>
                  </a:cubicBezTo>
                  <a:cubicBezTo>
                    <a:pt x="7849" y="4396"/>
                    <a:pt x="8105" y="4406"/>
                    <a:pt x="8370" y="4406"/>
                  </a:cubicBezTo>
                  <a:cubicBezTo>
                    <a:pt x="8642" y="4510"/>
                    <a:pt x="8872" y="4594"/>
                    <a:pt x="9123" y="4678"/>
                  </a:cubicBezTo>
                  <a:cubicBezTo>
                    <a:pt x="9541" y="4803"/>
                    <a:pt x="9960" y="4929"/>
                    <a:pt x="10420" y="5012"/>
                  </a:cubicBezTo>
                  <a:cubicBezTo>
                    <a:pt x="10860" y="5096"/>
                    <a:pt x="11299" y="5012"/>
                    <a:pt x="11717" y="5242"/>
                  </a:cubicBezTo>
                  <a:cubicBezTo>
                    <a:pt x="11793" y="5289"/>
                    <a:pt x="11868" y="5309"/>
                    <a:pt x="11939" y="5309"/>
                  </a:cubicBezTo>
                  <a:cubicBezTo>
                    <a:pt x="12315" y="5309"/>
                    <a:pt x="12562" y="4736"/>
                    <a:pt x="12157" y="4489"/>
                  </a:cubicBezTo>
                  <a:cubicBezTo>
                    <a:pt x="11634" y="4196"/>
                    <a:pt x="11090" y="4259"/>
                    <a:pt x="10525" y="4154"/>
                  </a:cubicBezTo>
                  <a:cubicBezTo>
                    <a:pt x="9730" y="4008"/>
                    <a:pt x="8956" y="3694"/>
                    <a:pt x="8223" y="3422"/>
                  </a:cubicBezTo>
                  <a:cubicBezTo>
                    <a:pt x="7533" y="3150"/>
                    <a:pt x="6989" y="2732"/>
                    <a:pt x="6507" y="2209"/>
                  </a:cubicBezTo>
                  <a:cubicBezTo>
                    <a:pt x="6173" y="1853"/>
                    <a:pt x="5817" y="1058"/>
                    <a:pt x="6507" y="869"/>
                  </a:cubicBezTo>
                  <a:cubicBezTo>
                    <a:pt x="6597" y="848"/>
                    <a:pt x="6692" y="838"/>
                    <a:pt x="6789" y="838"/>
                  </a:cubicBezTo>
                  <a:cubicBezTo>
                    <a:pt x="7349" y="838"/>
                    <a:pt x="8005" y="1161"/>
                    <a:pt x="8432" y="1393"/>
                  </a:cubicBezTo>
                  <a:cubicBezTo>
                    <a:pt x="9102" y="1790"/>
                    <a:pt x="9855" y="2083"/>
                    <a:pt x="10588" y="2397"/>
                  </a:cubicBezTo>
                  <a:cubicBezTo>
                    <a:pt x="12052" y="3066"/>
                    <a:pt x="13203" y="4092"/>
                    <a:pt x="14438" y="5117"/>
                  </a:cubicBezTo>
                  <a:cubicBezTo>
                    <a:pt x="14523" y="5188"/>
                    <a:pt x="14613" y="5218"/>
                    <a:pt x="14699" y="5218"/>
                  </a:cubicBezTo>
                  <a:cubicBezTo>
                    <a:pt x="14991" y="5218"/>
                    <a:pt x="15224" y="4864"/>
                    <a:pt x="14982" y="4573"/>
                  </a:cubicBezTo>
                  <a:cubicBezTo>
                    <a:pt x="13810" y="3171"/>
                    <a:pt x="12157" y="2125"/>
                    <a:pt x="10483" y="1393"/>
                  </a:cubicBezTo>
                  <a:cubicBezTo>
                    <a:pt x="9646" y="1037"/>
                    <a:pt x="8851" y="556"/>
                    <a:pt x="8014" y="242"/>
                  </a:cubicBezTo>
                  <a:cubicBezTo>
                    <a:pt x="7640" y="102"/>
                    <a:pt x="7208" y="0"/>
                    <a:pt x="6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9" name="Google Shape;289;p6"/>
          <p:cNvSpPr/>
          <p:nvPr/>
        </p:nvSpPr>
        <p:spPr>
          <a:xfrm rot="-1107443" flipH="1">
            <a:off x="6036877" y="3248123"/>
            <a:ext cx="392348" cy="165598"/>
          </a:xfrm>
          <a:custGeom>
            <a:avLst/>
            <a:gdLst/>
            <a:ahLst/>
            <a:cxnLst/>
            <a:rect l="l" t="t" r="r" b="b"/>
            <a:pathLst>
              <a:path w="13879" h="5629" extrusionOk="0">
                <a:moveTo>
                  <a:pt x="13474" y="1"/>
                </a:moveTo>
                <a:cubicBezTo>
                  <a:pt x="13366" y="1"/>
                  <a:pt x="13255" y="51"/>
                  <a:pt x="13182" y="167"/>
                </a:cubicBezTo>
                <a:cubicBezTo>
                  <a:pt x="12869" y="649"/>
                  <a:pt x="12785" y="1193"/>
                  <a:pt x="12450" y="1632"/>
                </a:cubicBezTo>
                <a:cubicBezTo>
                  <a:pt x="12115" y="2071"/>
                  <a:pt x="11655" y="2490"/>
                  <a:pt x="11237" y="2867"/>
                </a:cubicBezTo>
                <a:cubicBezTo>
                  <a:pt x="10232" y="3745"/>
                  <a:pt x="8977" y="4227"/>
                  <a:pt x="7659" y="4561"/>
                </a:cubicBezTo>
                <a:cubicBezTo>
                  <a:pt x="6711" y="4810"/>
                  <a:pt x="5671" y="4909"/>
                  <a:pt x="4649" y="4909"/>
                </a:cubicBezTo>
                <a:cubicBezTo>
                  <a:pt x="4296" y="4909"/>
                  <a:pt x="3944" y="4897"/>
                  <a:pt x="3599" y="4875"/>
                </a:cubicBezTo>
                <a:cubicBezTo>
                  <a:pt x="3035" y="4854"/>
                  <a:pt x="2511" y="4561"/>
                  <a:pt x="2009" y="4248"/>
                </a:cubicBezTo>
                <a:cubicBezTo>
                  <a:pt x="1549" y="3934"/>
                  <a:pt x="775" y="3285"/>
                  <a:pt x="879" y="2636"/>
                </a:cubicBezTo>
                <a:cubicBezTo>
                  <a:pt x="930" y="2360"/>
                  <a:pt x="693" y="2174"/>
                  <a:pt x="487" y="2174"/>
                </a:cubicBezTo>
                <a:cubicBezTo>
                  <a:pt x="350" y="2174"/>
                  <a:pt x="227" y="2256"/>
                  <a:pt x="210" y="2448"/>
                </a:cubicBezTo>
                <a:cubicBezTo>
                  <a:pt x="1" y="3745"/>
                  <a:pt x="1298" y="4771"/>
                  <a:pt x="2344" y="5294"/>
                </a:cubicBezTo>
                <a:cubicBezTo>
                  <a:pt x="2972" y="5608"/>
                  <a:pt x="3662" y="5629"/>
                  <a:pt x="4374" y="5629"/>
                </a:cubicBezTo>
                <a:cubicBezTo>
                  <a:pt x="5211" y="5629"/>
                  <a:pt x="6048" y="5608"/>
                  <a:pt x="6843" y="5503"/>
                </a:cubicBezTo>
                <a:cubicBezTo>
                  <a:pt x="9751" y="5064"/>
                  <a:pt x="12973" y="3473"/>
                  <a:pt x="13810" y="439"/>
                </a:cubicBezTo>
                <a:cubicBezTo>
                  <a:pt x="13879" y="180"/>
                  <a:pt x="13679" y="1"/>
                  <a:pt x="1347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0" name="Google Shape;290;p6"/>
          <p:cNvGrpSpPr/>
          <p:nvPr/>
        </p:nvGrpSpPr>
        <p:grpSpPr>
          <a:xfrm>
            <a:off x="8305550" y="2455475"/>
            <a:ext cx="296625" cy="308125"/>
            <a:chOff x="7653400" y="2205913"/>
            <a:chExt cx="296625" cy="308125"/>
          </a:xfrm>
        </p:grpSpPr>
        <p:sp>
          <p:nvSpPr>
            <p:cNvPr id="291" name="Google Shape;291;p6"/>
            <p:cNvSpPr/>
            <p:nvPr/>
          </p:nvSpPr>
          <p:spPr>
            <a:xfrm>
              <a:off x="7774250" y="2463788"/>
              <a:ext cx="175775" cy="50250"/>
            </a:xfrm>
            <a:custGeom>
              <a:avLst/>
              <a:gdLst/>
              <a:ahLst/>
              <a:cxnLst/>
              <a:rect l="l" t="t" r="r" b="b"/>
              <a:pathLst>
                <a:path w="7031" h="2010" extrusionOk="0">
                  <a:moveTo>
                    <a:pt x="1088" y="2009"/>
                  </a:moveTo>
                  <a:cubicBezTo>
                    <a:pt x="795" y="1967"/>
                    <a:pt x="565" y="1905"/>
                    <a:pt x="293" y="1842"/>
                  </a:cubicBezTo>
                  <a:cubicBezTo>
                    <a:pt x="105" y="1779"/>
                    <a:pt x="0" y="1654"/>
                    <a:pt x="0" y="1444"/>
                  </a:cubicBezTo>
                  <a:cubicBezTo>
                    <a:pt x="0" y="1256"/>
                    <a:pt x="167" y="1047"/>
                    <a:pt x="377" y="1047"/>
                  </a:cubicBezTo>
                  <a:cubicBezTo>
                    <a:pt x="900" y="1068"/>
                    <a:pt x="1360" y="858"/>
                    <a:pt x="1862" y="754"/>
                  </a:cubicBezTo>
                  <a:cubicBezTo>
                    <a:pt x="2051" y="712"/>
                    <a:pt x="2260" y="649"/>
                    <a:pt x="2469" y="691"/>
                  </a:cubicBezTo>
                  <a:cubicBezTo>
                    <a:pt x="3013" y="733"/>
                    <a:pt x="3557" y="607"/>
                    <a:pt x="4059" y="440"/>
                  </a:cubicBezTo>
                  <a:cubicBezTo>
                    <a:pt x="4687" y="273"/>
                    <a:pt x="5336" y="210"/>
                    <a:pt x="5963" y="84"/>
                  </a:cubicBezTo>
                  <a:cubicBezTo>
                    <a:pt x="6256" y="1"/>
                    <a:pt x="6549" y="105"/>
                    <a:pt x="6779" y="231"/>
                  </a:cubicBezTo>
                  <a:cubicBezTo>
                    <a:pt x="6947" y="335"/>
                    <a:pt x="7030" y="503"/>
                    <a:pt x="6989" y="649"/>
                  </a:cubicBezTo>
                  <a:cubicBezTo>
                    <a:pt x="6926" y="796"/>
                    <a:pt x="6821" y="921"/>
                    <a:pt x="6717" y="963"/>
                  </a:cubicBezTo>
                  <a:cubicBezTo>
                    <a:pt x="6445" y="1068"/>
                    <a:pt x="6131" y="1172"/>
                    <a:pt x="5817" y="1172"/>
                  </a:cubicBezTo>
                  <a:cubicBezTo>
                    <a:pt x="5043" y="1214"/>
                    <a:pt x="4373" y="1486"/>
                    <a:pt x="3641" y="1591"/>
                  </a:cubicBezTo>
                  <a:cubicBezTo>
                    <a:pt x="3432" y="1633"/>
                    <a:pt x="3243" y="1695"/>
                    <a:pt x="3055" y="1695"/>
                  </a:cubicBezTo>
                  <a:cubicBezTo>
                    <a:pt x="2490" y="1675"/>
                    <a:pt x="1946" y="1758"/>
                    <a:pt x="1381" y="19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7747575" y="2299013"/>
              <a:ext cx="115100" cy="84250"/>
            </a:xfrm>
            <a:custGeom>
              <a:avLst/>
              <a:gdLst/>
              <a:ahLst/>
              <a:cxnLst/>
              <a:rect l="l" t="t" r="r" b="b"/>
              <a:pathLst>
                <a:path w="4604" h="3370" extrusionOk="0">
                  <a:moveTo>
                    <a:pt x="3955" y="1"/>
                  </a:moveTo>
                  <a:cubicBezTo>
                    <a:pt x="4143" y="22"/>
                    <a:pt x="4268" y="63"/>
                    <a:pt x="4373" y="84"/>
                  </a:cubicBezTo>
                  <a:cubicBezTo>
                    <a:pt x="4499" y="105"/>
                    <a:pt x="4603" y="315"/>
                    <a:pt x="4520" y="419"/>
                  </a:cubicBezTo>
                  <a:cubicBezTo>
                    <a:pt x="4247" y="838"/>
                    <a:pt x="4038" y="1340"/>
                    <a:pt x="3536" y="1570"/>
                  </a:cubicBezTo>
                  <a:cubicBezTo>
                    <a:pt x="3348" y="1654"/>
                    <a:pt x="3159" y="1737"/>
                    <a:pt x="3013" y="1863"/>
                  </a:cubicBezTo>
                  <a:cubicBezTo>
                    <a:pt x="2427" y="2428"/>
                    <a:pt x="1653" y="2700"/>
                    <a:pt x="1004" y="3160"/>
                  </a:cubicBezTo>
                  <a:cubicBezTo>
                    <a:pt x="900" y="3244"/>
                    <a:pt x="732" y="3307"/>
                    <a:pt x="607" y="3328"/>
                  </a:cubicBezTo>
                  <a:cubicBezTo>
                    <a:pt x="418" y="3369"/>
                    <a:pt x="272" y="3328"/>
                    <a:pt x="126" y="3160"/>
                  </a:cubicBezTo>
                  <a:cubicBezTo>
                    <a:pt x="21" y="3014"/>
                    <a:pt x="0" y="2825"/>
                    <a:pt x="105" y="2700"/>
                  </a:cubicBezTo>
                  <a:cubicBezTo>
                    <a:pt x="377" y="2407"/>
                    <a:pt x="628" y="2072"/>
                    <a:pt x="962" y="1884"/>
                  </a:cubicBezTo>
                  <a:cubicBezTo>
                    <a:pt x="1423" y="1633"/>
                    <a:pt x="1883" y="1382"/>
                    <a:pt x="2260" y="1047"/>
                  </a:cubicBezTo>
                  <a:cubicBezTo>
                    <a:pt x="2615" y="712"/>
                    <a:pt x="3118" y="607"/>
                    <a:pt x="3431" y="210"/>
                  </a:cubicBezTo>
                  <a:cubicBezTo>
                    <a:pt x="3578" y="84"/>
                    <a:pt x="3829" y="63"/>
                    <a:pt x="3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7653400" y="2205913"/>
              <a:ext cx="36650" cy="138125"/>
            </a:xfrm>
            <a:custGeom>
              <a:avLst/>
              <a:gdLst/>
              <a:ahLst/>
              <a:cxnLst/>
              <a:rect l="l" t="t" r="r" b="b"/>
              <a:pathLst>
                <a:path w="1466" h="5525" extrusionOk="0">
                  <a:moveTo>
                    <a:pt x="1444" y="1277"/>
                  </a:moveTo>
                  <a:cubicBezTo>
                    <a:pt x="1319" y="2365"/>
                    <a:pt x="1214" y="3536"/>
                    <a:pt x="1047" y="4687"/>
                  </a:cubicBezTo>
                  <a:cubicBezTo>
                    <a:pt x="1026" y="4875"/>
                    <a:pt x="942" y="5085"/>
                    <a:pt x="838" y="5231"/>
                  </a:cubicBezTo>
                  <a:cubicBezTo>
                    <a:pt x="754" y="5399"/>
                    <a:pt x="587" y="5524"/>
                    <a:pt x="419" y="5461"/>
                  </a:cubicBezTo>
                  <a:cubicBezTo>
                    <a:pt x="294" y="5399"/>
                    <a:pt x="126" y="5231"/>
                    <a:pt x="84" y="5106"/>
                  </a:cubicBezTo>
                  <a:cubicBezTo>
                    <a:pt x="1" y="4938"/>
                    <a:pt x="1" y="4708"/>
                    <a:pt x="22" y="4499"/>
                  </a:cubicBezTo>
                  <a:cubicBezTo>
                    <a:pt x="105" y="3808"/>
                    <a:pt x="168" y="3097"/>
                    <a:pt x="273" y="2386"/>
                  </a:cubicBezTo>
                  <a:cubicBezTo>
                    <a:pt x="336" y="1842"/>
                    <a:pt x="419" y="1318"/>
                    <a:pt x="503" y="774"/>
                  </a:cubicBezTo>
                  <a:cubicBezTo>
                    <a:pt x="524" y="670"/>
                    <a:pt x="524" y="523"/>
                    <a:pt x="545" y="419"/>
                  </a:cubicBezTo>
                  <a:cubicBezTo>
                    <a:pt x="628" y="168"/>
                    <a:pt x="817" y="0"/>
                    <a:pt x="1026" y="0"/>
                  </a:cubicBezTo>
                  <a:cubicBezTo>
                    <a:pt x="1235" y="0"/>
                    <a:pt x="1382" y="210"/>
                    <a:pt x="1424" y="482"/>
                  </a:cubicBezTo>
                  <a:cubicBezTo>
                    <a:pt x="1465" y="754"/>
                    <a:pt x="1444" y="963"/>
                    <a:pt x="1444" y="1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4" name="Google Shape;294;p6"/>
          <p:cNvGrpSpPr/>
          <p:nvPr/>
        </p:nvGrpSpPr>
        <p:grpSpPr>
          <a:xfrm rot="-2700000" flipH="1">
            <a:off x="5297663" y="3163159"/>
            <a:ext cx="296622" cy="308122"/>
            <a:chOff x="7653400" y="2205913"/>
            <a:chExt cx="296625" cy="308125"/>
          </a:xfrm>
        </p:grpSpPr>
        <p:sp>
          <p:nvSpPr>
            <p:cNvPr id="295" name="Google Shape;295;p6"/>
            <p:cNvSpPr/>
            <p:nvPr/>
          </p:nvSpPr>
          <p:spPr>
            <a:xfrm>
              <a:off x="7774250" y="2463788"/>
              <a:ext cx="175775" cy="50250"/>
            </a:xfrm>
            <a:custGeom>
              <a:avLst/>
              <a:gdLst/>
              <a:ahLst/>
              <a:cxnLst/>
              <a:rect l="l" t="t" r="r" b="b"/>
              <a:pathLst>
                <a:path w="7031" h="2010" extrusionOk="0">
                  <a:moveTo>
                    <a:pt x="1088" y="2009"/>
                  </a:moveTo>
                  <a:cubicBezTo>
                    <a:pt x="795" y="1967"/>
                    <a:pt x="565" y="1905"/>
                    <a:pt x="293" y="1842"/>
                  </a:cubicBezTo>
                  <a:cubicBezTo>
                    <a:pt x="105" y="1779"/>
                    <a:pt x="0" y="1654"/>
                    <a:pt x="0" y="1444"/>
                  </a:cubicBezTo>
                  <a:cubicBezTo>
                    <a:pt x="0" y="1256"/>
                    <a:pt x="167" y="1047"/>
                    <a:pt x="377" y="1047"/>
                  </a:cubicBezTo>
                  <a:cubicBezTo>
                    <a:pt x="900" y="1068"/>
                    <a:pt x="1360" y="858"/>
                    <a:pt x="1862" y="754"/>
                  </a:cubicBezTo>
                  <a:cubicBezTo>
                    <a:pt x="2051" y="712"/>
                    <a:pt x="2260" y="649"/>
                    <a:pt x="2469" y="691"/>
                  </a:cubicBezTo>
                  <a:cubicBezTo>
                    <a:pt x="3013" y="733"/>
                    <a:pt x="3557" y="607"/>
                    <a:pt x="4059" y="440"/>
                  </a:cubicBezTo>
                  <a:cubicBezTo>
                    <a:pt x="4687" y="273"/>
                    <a:pt x="5336" y="210"/>
                    <a:pt x="5963" y="84"/>
                  </a:cubicBezTo>
                  <a:cubicBezTo>
                    <a:pt x="6256" y="1"/>
                    <a:pt x="6549" y="105"/>
                    <a:pt x="6779" y="231"/>
                  </a:cubicBezTo>
                  <a:cubicBezTo>
                    <a:pt x="6947" y="335"/>
                    <a:pt x="7030" y="503"/>
                    <a:pt x="6989" y="649"/>
                  </a:cubicBezTo>
                  <a:cubicBezTo>
                    <a:pt x="6926" y="796"/>
                    <a:pt x="6821" y="921"/>
                    <a:pt x="6717" y="963"/>
                  </a:cubicBezTo>
                  <a:cubicBezTo>
                    <a:pt x="6445" y="1068"/>
                    <a:pt x="6131" y="1172"/>
                    <a:pt x="5817" y="1172"/>
                  </a:cubicBezTo>
                  <a:cubicBezTo>
                    <a:pt x="5043" y="1214"/>
                    <a:pt x="4373" y="1486"/>
                    <a:pt x="3641" y="1591"/>
                  </a:cubicBezTo>
                  <a:cubicBezTo>
                    <a:pt x="3432" y="1633"/>
                    <a:pt x="3243" y="1695"/>
                    <a:pt x="3055" y="1695"/>
                  </a:cubicBezTo>
                  <a:cubicBezTo>
                    <a:pt x="2490" y="1675"/>
                    <a:pt x="1946" y="1758"/>
                    <a:pt x="1381" y="19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7747575" y="2299013"/>
              <a:ext cx="115100" cy="84250"/>
            </a:xfrm>
            <a:custGeom>
              <a:avLst/>
              <a:gdLst/>
              <a:ahLst/>
              <a:cxnLst/>
              <a:rect l="l" t="t" r="r" b="b"/>
              <a:pathLst>
                <a:path w="4604" h="3370" extrusionOk="0">
                  <a:moveTo>
                    <a:pt x="3955" y="1"/>
                  </a:moveTo>
                  <a:cubicBezTo>
                    <a:pt x="4143" y="22"/>
                    <a:pt x="4268" y="63"/>
                    <a:pt x="4373" y="84"/>
                  </a:cubicBezTo>
                  <a:cubicBezTo>
                    <a:pt x="4499" y="105"/>
                    <a:pt x="4603" y="315"/>
                    <a:pt x="4520" y="419"/>
                  </a:cubicBezTo>
                  <a:cubicBezTo>
                    <a:pt x="4247" y="838"/>
                    <a:pt x="4038" y="1340"/>
                    <a:pt x="3536" y="1570"/>
                  </a:cubicBezTo>
                  <a:cubicBezTo>
                    <a:pt x="3348" y="1654"/>
                    <a:pt x="3159" y="1737"/>
                    <a:pt x="3013" y="1863"/>
                  </a:cubicBezTo>
                  <a:cubicBezTo>
                    <a:pt x="2427" y="2428"/>
                    <a:pt x="1653" y="2700"/>
                    <a:pt x="1004" y="3160"/>
                  </a:cubicBezTo>
                  <a:cubicBezTo>
                    <a:pt x="900" y="3244"/>
                    <a:pt x="732" y="3307"/>
                    <a:pt x="607" y="3328"/>
                  </a:cubicBezTo>
                  <a:cubicBezTo>
                    <a:pt x="418" y="3369"/>
                    <a:pt x="272" y="3328"/>
                    <a:pt x="126" y="3160"/>
                  </a:cubicBezTo>
                  <a:cubicBezTo>
                    <a:pt x="21" y="3014"/>
                    <a:pt x="0" y="2825"/>
                    <a:pt x="105" y="2700"/>
                  </a:cubicBezTo>
                  <a:cubicBezTo>
                    <a:pt x="377" y="2407"/>
                    <a:pt x="628" y="2072"/>
                    <a:pt x="962" y="1884"/>
                  </a:cubicBezTo>
                  <a:cubicBezTo>
                    <a:pt x="1423" y="1633"/>
                    <a:pt x="1883" y="1382"/>
                    <a:pt x="2260" y="1047"/>
                  </a:cubicBezTo>
                  <a:cubicBezTo>
                    <a:pt x="2615" y="712"/>
                    <a:pt x="3118" y="607"/>
                    <a:pt x="3431" y="210"/>
                  </a:cubicBezTo>
                  <a:cubicBezTo>
                    <a:pt x="3578" y="84"/>
                    <a:pt x="3829" y="63"/>
                    <a:pt x="3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7653400" y="2205913"/>
              <a:ext cx="36650" cy="138125"/>
            </a:xfrm>
            <a:custGeom>
              <a:avLst/>
              <a:gdLst/>
              <a:ahLst/>
              <a:cxnLst/>
              <a:rect l="l" t="t" r="r" b="b"/>
              <a:pathLst>
                <a:path w="1466" h="5525" extrusionOk="0">
                  <a:moveTo>
                    <a:pt x="1444" y="1277"/>
                  </a:moveTo>
                  <a:cubicBezTo>
                    <a:pt x="1319" y="2365"/>
                    <a:pt x="1214" y="3536"/>
                    <a:pt x="1047" y="4687"/>
                  </a:cubicBezTo>
                  <a:cubicBezTo>
                    <a:pt x="1026" y="4875"/>
                    <a:pt x="942" y="5085"/>
                    <a:pt x="838" y="5231"/>
                  </a:cubicBezTo>
                  <a:cubicBezTo>
                    <a:pt x="754" y="5399"/>
                    <a:pt x="587" y="5524"/>
                    <a:pt x="419" y="5461"/>
                  </a:cubicBezTo>
                  <a:cubicBezTo>
                    <a:pt x="294" y="5399"/>
                    <a:pt x="126" y="5231"/>
                    <a:pt x="84" y="5106"/>
                  </a:cubicBezTo>
                  <a:cubicBezTo>
                    <a:pt x="1" y="4938"/>
                    <a:pt x="1" y="4708"/>
                    <a:pt x="22" y="4499"/>
                  </a:cubicBezTo>
                  <a:cubicBezTo>
                    <a:pt x="105" y="3808"/>
                    <a:pt x="168" y="3097"/>
                    <a:pt x="273" y="2386"/>
                  </a:cubicBezTo>
                  <a:cubicBezTo>
                    <a:pt x="336" y="1842"/>
                    <a:pt x="419" y="1318"/>
                    <a:pt x="503" y="774"/>
                  </a:cubicBezTo>
                  <a:cubicBezTo>
                    <a:pt x="524" y="670"/>
                    <a:pt x="524" y="523"/>
                    <a:pt x="545" y="419"/>
                  </a:cubicBezTo>
                  <a:cubicBezTo>
                    <a:pt x="628" y="168"/>
                    <a:pt x="817" y="0"/>
                    <a:pt x="1026" y="0"/>
                  </a:cubicBezTo>
                  <a:cubicBezTo>
                    <a:pt x="1235" y="0"/>
                    <a:pt x="1382" y="210"/>
                    <a:pt x="1424" y="482"/>
                  </a:cubicBezTo>
                  <a:cubicBezTo>
                    <a:pt x="1465" y="754"/>
                    <a:pt x="1444" y="963"/>
                    <a:pt x="1444" y="1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8" name="Google Shape;298;p6"/>
          <p:cNvGrpSpPr/>
          <p:nvPr/>
        </p:nvGrpSpPr>
        <p:grpSpPr>
          <a:xfrm flipH="1">
            <a:off x="7958213" y="4428888"/>
            <a:ext cx="643950" cy="195675"/>
            <a:chOff x="806663" y="3241275"/>
            <a:chExt cx="643950" cy="195675"/>
          </a:xfrm>
        </p:grpSpPr>
        <p:sp>
          <p:nvSpPr>
            <p:cNvPr id="299" name="Google Shape;299;p6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1" name="Google Shape;301;p6"/>
          <p:cNvSpPr txBox="1">
            <a:spLocks noGrp="1"/>
          </p:cNvSpPr>
          <p:nvPr>
            <p:ph type="subTitle" idx="1"/>
          </p:nvPr>
        </p:nvSpPr>
        <p:spPr>
          <a:xfrm>
            <a:off x="308166" y="1002832"/>
            <a:ext cx="5378921" cy="2801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91425" rIns="91425" bIns="91425" anchor="t" anchorCtr="0">
            <a:noAutofit/>
          </a:bodyPr>
          <a:lstStyle/>
          <a:p>
            <a:pPr marL="1397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chemeClr val="dk1"/>
                </a:solidFill>
              </a:rPr>
              <a:t>Tujuan:</a:t>
            </a:r>
            <a:endParaRPr sz="1800" b="0">
              <a:solidFill>
                <a:schemeClr val="dk1"/>
              </a:solidFill>
            </a:endParaRPr>
          </a:p>
          <a:p>
            <a:pPr marL="4826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800" b="0">
                <a:solidFill>
                  <a:schemeClr val="dk1"/>
                </a:solidFill>
              </a:rPr>
              <a:t>Peserta mengerti dan memahami bahwa rasa hormat itu didapatkan melalui sikap dan tingkah laku positif</a:t>
            </a:r>
            <a:endParaRPr sz="1800" b="0">
              <a:solidFill>
                <a:schemeClr val="dk1"/>
              </a:solidFill>
            </a:endParaRPr>
          </a:p>
          <a:p>
            <a:pPr marL="4826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800" b="0">
                <a:solidFill>
                  <a:schemeClr val="dk1"/>
                </a:solidFill>
              </a:rPr>
              <a:t>Peserta dapat memberikan contoh tindakan positif untuk dapat dihormati oleh teman-teman mereka (anak laki-laki dan perempuan)</a:t>
            </a:r>
            <a:endParaRPr sz="1800">
              <a:solidFill>
                <a:schemeClr val="dk1"/>
              </a:solidFill>
            </a:endParaRPr>
          </a:p>
          <a:p>
            <a:pPr marL="1397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solidFill>
                <a:schemeClr val="dk1"/>
              </a:solidFill>
            </a:endParaRPr>
          </a:p>
          <a:p>
            <a:pPr marL="1397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chemeClr val="dk1"/>
                </a:solidFill>
              </a:rPr>
              <a:t>Metode: Bermain peran dan Diskusi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AA8B74BC-2802-1DD9-C71C-89AE703E8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4688" y="272596"/>
            <a:ext cx="1863928" cy="50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"/>
          <p:cNvSpPr txBox="1">
            <a:spLocks noGrp="1"/>
          </p:cNvSpPr>
          <p:nvPr>
            <p:ph type="title"/>
          </p:nvPr>
        </p:nvSpPr>
        <p:spPr>
          <a:xfrm>
            <a:off x="878664" y="598241"/>
            <a:ext cx="3638922" cy="54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-US" sz="2000"/>
              <a:t>Lanjutan (bagi yang dapat menayangkan video)</a:t>
            </a:r>
            <a:endParaRPr sz="2000"/>
          </a:p>
        </p:txBody>
      </p:sp>
      <p:sp>
        <p:nvSpPr>
          <p:cNvPr id="309" name="Google Shape;309;p7"/>
          <p:cNvSpPr txBox="1">
            <a:spLocks noGrp="1"/>
          </p:cNvSpPr>
          <p:nvPr>
            <p:ph type="subTitle" idx="1"/>
          </p:nvPr>
        </p:nvSpPr>
        <p:spPr>
          <a:xfrm>
            <a:off x="138974" y="1145322"/>
            <a:ext cx="6049076" cy="2801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800" dirty="0" err="1">
                <a:solidFill>
                  <a:schemeClr val="dk1"/>
                </a:solidFill>
              </a:rPr>
              <a:t>Ditayangkan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sebuah</a:t>
            </a:r>
            <a:r>
              <a:rPr lang="en-US" sz="1800" dirty="0">
                <a:solidFill>
                  <a:schemeClr val="dk1"/>
                </a:solidFill>
              </a:rPr>
              <a:t> video (</a:t>
            </a:r>
            <a:r>
              <a:rPr lang="en-US" sz="1800" dirty="0" err="1">
                <a:solidFill>
                  <a:schemeClr val="dk1"/>
                </a:solidFill>
              </a:rPr>
              <a:t>saya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berhak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dihormati</a:t>
            </a:r>
            <a:r>
              <a:rPr lang="en-US" sz="1800" dirty="0">
                <a:solidFill>
                  <a:schemeClr val="dk1"/>
                </a:solidFill>
              </a:rPr>
              <a:t>)</a:t>
            </a: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1800" dirty="0" err="1">
                <a:solidFill>
                  <a:schemeClr val="dk1"/>
                </a:solidFill>
              </a:rPr>
              <a:t>Dalam</a:t>
            </a:r>
            <a:r>
              <a:rPr lang="en-US" sz="1800" dirty="0">
                <a:solidFill>
                  <a:schemeClr val="dk1"/>
                </a:solidFill>
              </a:rPr>
              <a:t> video </a:t>
            </a:r>
            <a:r>
              <a:rPr lang="en-US" sz="1800" dirty="0" err="1">
                <a:solidFill>
                  <a:schemeClr val="dk1"/>
                </a:solidFill>
              </a:rPr>
              <a:t>ini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akan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ditayangkan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beberapa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adegan</a:t>
            </a:r>
            <a:r>
              <a:rPr lang="en-US" sz="1800" dirty="0">
                <a:solidFill>
                  <a:schemeClr val="dk1"/>
                </a:solidFill>
              </a:rPr>
              <a:t>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1800" dirty="0" err="1">
                <a:solidFill>
                  <a:schemeClr val="dk1"/>
                </a:solidFill>
              </a:rPr>
              <a:t>Peserta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diminta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memilih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pilihan</a:t>
            </a:r>
            <a:r>
              <a:rPr lang="en-US" sz="1800" dirty="0">
                <a:solidFill>
                  <a:schemeClr val="dk1"/>
                </a:solidFill>
              </a:rPr>
              <a:t> mana yang </a:t>
            </a:r>
            <a:r>
              <a:rPr lang="en-US" sz="1800" dirty="0" err="1">
                <a:solidFill>
                  <a:schemeClr val="dk1"/>
                </a:solidFill>
              </a:rPr>
              <a:t>menurut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teman-teman</a:t>
            </a:r>
            <a:r>
              <a:rPr lang="en-US" sz="1800" dirty="0">
                <a:solidFill>
                  <a:schemeClr val="dk1"/>
                </a:solidFill>
              </a:rPr>
              <a:t> paling </a:t>
            </a:r>
            <a:r>
              <a:rPr lang="en-US" sz="1800" dirty="0" err="1">
                <a:solidFill>
                  <a:schemeClr val="dk1"/>
                </a:solidFill>
              </a:rPr>
              <a:t>tepat</a:t>
            </a:r>
            <a:r>
              <a:rPr lang="en-US" sz="1800" dirty="0">
                <a:solidFill>
                  <a:schemeClr val="dk1"/>
                </a:solidFill>
              </a:rPr>
              <a:t>. </a:t>
            </a:r>
            <a:endParaRPr sz="1800" dirty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1800" dirty="0" err="1">
                <a:solidFill>
                  <a:schemeClr val="dk1"/>
                </a:solidFill>
              </a:rPr>
              <a:t>Kemudian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peserta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diminta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untuk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menuliskan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jawaban</a:t>
            </a:r>
            <a:r>
              <a:rPr lang="en-US" sz="1800" dirty="0">
                <a:solidFill>
                  <a:schemeClr val="dk1"/>
                </a:solidFill>
              </a:rPr>
              <a:t> pada </a:t>
            </a:r>
            <a:r>
              <a:rPr lang="en-US" sz="1800" dirty="0" err="1">
                <a:solidFill>
                  <a:schemeClr val="dk1"/>
                </a:solidFill>
              </a:rPr>
              <a:t>kolom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kertas</a:t>
            </a:r>
            <a:r>
              <a:rPr lang="en-US" sz="1800" dirty="0">
                <a:solidFill>
                  <a:schemeClr val="dk1"/>
                </a:solidFill>
              </a:rPr>
              <a:t> flipchart.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1800" dirty="0" err="1">
                <a:solidFill>
                  <a:schemeClr val="dk1"/>
                </a:solidFill>
              </a:rPr>
              <a:t>Setelah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setiap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adegan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akan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ada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waktu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jeda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selama</a:t>
            </a:r>
            <a:r>
              <a:rPr lang="en-US" sz="1800" dirty="0">
                <a:solidFill>
                  <a:schemeClr val="dk1"/>
                </a:solidFill>
              </a:rPr>
              <a:t> 10 </a:t>
            </a:r>
            <a:r>
              <a:rPr lang="en-US" sz="1800" dirty="0" err="1">
                <a:solidFill>
                  <a:schemeClr val="dk1"/>
                </a:solidFill>
              </a:rPr>
              <a:t>detik</a:t>
            </a:r>
            <a:r>
              <a:rPr lang="en-US" sz="1800" dirty="0">
                <a:solidFill>
                  <a:schemeClr val="dk1"/>
                </a:solidFill>
              </a:rPr>
              <a:t>. </a:t>
            </a:r>
            <a:r>
              <a:rPr lang="en-US" sz="1800" dirty="0" err="1">
                <a:solidFill>
                  <a:schemeClr val="dk1"/>
                </a:solidFill>
              </a:rPr>
              <a:t>Manfaatkan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waktu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ini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untuk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menuliskan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pilihan</a:t>
            </a:r>
            <a:r>
              <a:rPr lang="en-US" sz="1800" dirty="0">
                <a:solidFill>
                  <a:schemeClr val="dk1"/>
                </a:solidFill>
              </a:rPr>
              <a:t> yang </a:t>
            </a:r>
            <a:r>
              <a:rPr lang="en-US" sz="1800" dirty="0" err="1">
                <a:solidFill>
                  <a:schemeClr val="dk1"/>
                </a:solidFill>
              </a:rPr>
              <a:t>dipilih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ke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atas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kertas</a:t>
            </a:r>
            <a:r>
              <a:rPr lang="en-US" sz="1800" dirty="0">
                <a:solidFill>
                  <a:schemeClr val="dk1"/>
                </a:solidFill>
              </a:rPr>
              <a:t> kalian masing-masing. Dan </a:t>
            </a:r>
            <a:r>
              <a:rPr lang="en-US" sz="1800" dirty="0" err="1">
                <a:solidFill>
                  <a:schemeClr val="dk1"/>
                </a:solidFill>
              </a:rPr>
              <a:t>tunjukkan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pilihan</a:t>
            </a:r>
            <a:r>
              <a:rPr lang="en-US" sz="1800" dirty="0">
                <a:solidFill>
                  <a:schemeClr val="dk1"/>
                </a:solidFill>
              </a:rPr>
              <a:t> kalian.</a:t>
            </a:r>
            <a:endParaRPr sz="1800" dirty="0">
              <a:solidFill>
                <a:schemeClr val="dk1"/>
              </a:solidFill>
            </a:endParaRPr>
          </a:p>
        </p:txBody>
      </p:sp>
      <p:grpSp>
        <p:nvGrpSpPr>
          <p:cNvPr id="310" name="Google Shape;310;p7"/>
          <p:cNvGrpSpPr/>
          <p:nvPr/>
        </p:nvGrpSpPr>
        <p:grpSpPr>
          <a:xfrm>
            <a:off x="6379369" y="1861825"/>
            <a:ext cx="2401075" cy="2852849"/>
            <a:chOff x="5970825" y="1928038"/>
            <a:chExt cx="1569800" cy="1667650"/>
          </a:xfrm>
        </p:grpSpPr>
        <p:sp>
          <p:nvSpPr>
            <p:cNvPr id="311" name="Google Shape;311;p7"/>
            <p:cNvSpPr/>
            <p:nvPr/>
          </p:nvSpPr>
          <p:spPr>
            <a:xfrm>
              <a:off x="6216675" y="1948963"/>
              <a:ext cx="1179075" cy="853200"/>
            </a:xfrm>
            <a:custGeom>
              <a:avLst/>
              <a:gdLst/>
              <a:ahLst/>
              <a:cxnLst/>
              <a:rect l="l" t="t" r="r" b="b"/>
              <a:pathLst>
                <a:path w="47163" h="34128" extrusionOk="0">
                  <a:moveTo>
                    <a:pt x="46785" y="22201"/>
                  </a:moveTo>
                  <a:cubicBezTo>
                    <a:pt x="46221" y="21217"/>
                    <a:pt x="45844" y="20150"/>
                    <a:pt x="45216" y="19209"/>
                  </a:cubicBezTo>
                  <a:cubicBezTo>
                    <a:pt x="44881" y="18685"/>
                    <a:pt x="44861" y="18079"/>
                    <a:pt x="45321" y="17556"/>
                  </a:cubicBezTo>
                  <a:cubicBezTo>
                    <a:pt x="45865" y="16928"/>
                    <a:pt x="46179" y="16216"/>
                    <a:pt x="46074" y="15379"/>
                  </a:cubicBezTo>
                  <a:cubicBezTo>
                    <a:pt x="46053" y="15191"/>
                    <a:pt x="46074" y="14982"/>
                    <a:pt x="46074" y="14773"/>
                  </a:cubicBezTo>
                  <a:cubicBezTo>
                    <a:pt x="46116" y="14438"/>
                    <a:pt x="45969" y="14187"/>
                    <a:pt x="45760" y="13915"/>
                  </a:cubicBezTo>
                  <a:cubicBezTo>
                    <a:pt x="45384" y="13475"/>
                    <a:pt x="45007" y="12994"/>
                    <a:pt x="44651" y="12534"/>
                  </a:cubicBezTo>
                  <a:cubicBezTo>
                    <a:pt x="44442" y="12262"/>
                    <a:pt x="44191" y="12011"/>
                    <a:pt x="43940" y="11802"/>
                  </a:cubicBezTo>
                  <a:cubicBezTo>
                    <a:pt x="43187" y="11216"/>
                    <a:pt x="42475" y="10546"/>
                    <a:pt x="41555" y="10170"/>
                  </a:cubicBezTo>
                  <a:cubicBezTo>
                    <a:pt x="41366" y="10107"/>
                    <a:pt x="41220" y="9960"/>
                    <a:pt x="41032" y="9856"/>
                  </a:cubicBezTo>
                  <a:cubicBezTo>
                    <a:pt x="40676" y="9709"/>
                    <a:pt x="40529" y="9416"/>
                    <a:pt x="40571" y="9061"/>
                  </a:cubicBezTo>
                  <a:cubicBezTo>
                    <a:pt x="40592" y="8454"/>
                    <a:pt x="40592" y="7847"/>
                    <a:pt x="40613" y="7282"/>
                  </a:cubicBezTo>
                  <a:cubicBezTo>
                    <a:pt x="40676" y="6068"/>
                    <a:pt x="39943" y="5357"/>
                    <a:pt x="39044" y="4729"/>
                  </a:cubicBezTo>
                  <a:cubicBezTo>
                    <a:pt x="38270" y="4499"/>
                    <a:pt x="37495" y="4164"/>
                    <a:pt x="36658" y="4164"/>
                  </a:cubicBezTo>
                  <a:cubicBezTo>
                    <a:pt x="35257" y="4164"/>
                    <a:pt x="33813" y="4102"/>
                    <a:pt x="32411" y="4081"/>
                  </a:cubicBezTo>
                  <a:cubicBezTo>
                    <a:pt x="31951" y="4081"/>
                    <a:pt x="31490" y="3997"/>
                    <a:pt x="31072" y="4248"/>
                  </a:cubicBezTo>
                  <a:cubicBezTo>
                    <a:pt x="30967" y="4290"/>
                    <a:pt x="30779" y="4269"/>
                    <a:pt x="30653" y="4290"/>
                  </a:cubicBezTo>
                  <a:cubicBezTo>
                    <a:pt x="29900" y="4290"/>
                    <a:pt x="29754" y="4164"/>
                    <a:pt x="29733" y="3432"/>
                  </a:cubicBezTo>
                  <a:cubicBezTo>
                    <a:pt x="29733" y="3160"/>
                    <a:pt x="29733" y="2909"/>
                    <a:pt x="29649" y="2679"/>
                  </a:cubicBezTo>
                  <a:cubicBezTo>
                    <a:pt x="29398" y="2093"/>
                    <a:pt x="29021" y="1591"/>
                    <a:pt x="28477" y="1256"/>
                  </a:cubicBezTo>
                  <a:cubicBezTo>
                    <a:pt x="28017" y="963"/>
                    <a:pt x="27515" y="649"/>
                    <a:pt x="27034" y="377"/>
                  </a:cubicBezTo>
                  <a:cubicBezTo>
                    <a:pt x="26783" y="210"/>
                    <a:pt x="26490" y="126"/>
                    <a:pt x="26155" y="105"/>
                  </a:cubicBezTo>
                  <a:cubicBezTo>
                    <a:pt x="23623" y="1"/>
                    <a:pt x="23623" y="1"/>
                    <a:pt x="21154" y="796"/>
                  </a:cubicBezTo>
                  <a:cubicBezTo>
                    <a:pt x="21133" y="796"/>
                    <a:pt x="21112" y="817"/>
                    <a:pt x="21070" y="817"/>
                  </a:cubicBezTo>
                  <a:cubicBezTo>
                    <a:pt x="20757" y="859"/>
                    <a:pt x="20526" y="1047"/>
                    <a:pt x="20275" y="1235"/>
                  </a:cubicBezTo>
                  <a:cubicBezTo>
                    <a:pt x="19752" y="1633"/>
                    <a:pt x="19229" y="1988"/>
                    <a:pt x="18727" y="2428"/>
                  </a:cubicBezTo>
                  <a:cubicBezTo>
                    <a:pt x="18434" y="2700"/>
                    <a:pt x="18099" y="2783"/>
                    <a:pt x="17702" y="2616"/>
                  </a:cubicBezTo>
                  <a:cubicBezTo>
                    <a:pt x="17513" y="2532"/>
                    <a:pt x="17304" y="2491"/>
                    <a:pt x="17137" y="2511"/>
                  </a:cubicBezTo>
                  <a:cubicBezTo>
                    <a:pt x="16321" y="2616"/>
                    <a:pt x="15484" y="2700"/>
                    <a:pt x="14689" y="2909"/>
                  </a:cubicBezTo>
                  <a:cubicBezTo>
                    <a:pt x="14124" y="3035"/>
                    <a:pt x="13580" y="3307"/>
                    <a:pt x="13057" y="3579"/>
                  </a:cubicBezTo>
                  <a:cubicBezTo>
                    <a:pt x="12178" y="4060"/>
                    <a:pt x="11487" y="4708"/>
                    <a:pt x="10818" y="5420"/>
                  </a:cubicBezTo>
                  <a:cubicBezTo>
                    <a:pt x="10462" y="5817"/>
                    <a:pt x="10085" y="6257"/>
                    <a:pt x="10044" y="6801"/>
                  </a:cubicBezTo>
                  <a:cubicBezTo>
                    <a:pt x="9960" y="7429"/>
                    <a:pt x="9646" y="7973"/>
                    <a:pt x="9709" y="8642"/>
                  </a:cubicBezTo>
                  <a:cubicBezTo>
                    <a:pt x="9730" y="8977"/>
                    <a:pt x="9541" y="9207"/>
                    <a:pt x="9186" y="9333"/>
                  </a:cubicBezTo>
                  <a:cubicBezTo>
                    <a:pt x="8391" y="9605"/>
                    <a:pt x="7658" y="9939"/>
                    <a:pt x="6926" y="10337"/>
                  </a:cubicBezTo>
                  <a:cubicBezTo>
                    <a:pt x="6382" y="10651"/>
                    <a:pt x="5859" y="10965"/>
                    <a:pt x="5420" y="11425"/>
                  </a:cubicBezTo>
                  <a:cubicBezTo>
                    <a:pt x="5148" y="11718"/>
                    <a:pt x="4834" y="11990"/>
                    <a:pt x="4541" y="12262"/>
                  </a:cubicBezTo>
                  <a:cubicBezTo>
                    <a:pt x="4290" y="12534"/>
                    <a:pt x="4080" y="12827"/>
                    <a:pt x="3850" y="13099"/>
                  </a:cubicBezTo>
                  <a:cubicBezTo>
                    <a:pt x="3578" y="13413"/>
                    <a:pt x="3453" y="13789"/>
                    <a:pt x="3474" y="14208"/>
                  </a:cubicBezTo>
                  <a:cubicBezTo>
                    <a:pt x="3495" y="14668"/>
                    <a:pt x="3369" y="15170"/>
                    <a:pt x="3767" y="15568"/>
                  </a:cubicBezTo>
                  <a:cubicBezTo>
                    <a:pt x="4018" y="15861"/>
                    <a:pt x="3976" y="16279"/>
                    <a:pt x="3913" y="16635"/>
                  </a:cubicBezTo>
                  <a:cubicBezTo>
                    <a:pt x="3892" y="16928"/>
                    <a:pt x="3683" y="17074"/>
                    <a:pt x="3453" y="17221"/>
                  </a:cubicBezTo>
                  <a:cubicBezTo>
                    <a:pt x="3327" y="17284"/>
                    <a:pt x="3223" y="17388"/>
                    <a:pt x="3139" y="17493"/>
                  </a:cubicBezTo>
                  <a:cubicBezTo>
                    <a:pt x="2825" y="17869"/>
                    <a:pt x="2490" y="18204"/>
                    <a:pt x="2197" y="18602"/>
                  </a:cubicBezTo>
                  <a:cubicBezTo>
                    <a:pt x="2072" y="18790"/>
                    <a:pt x="1925" y="18957"/>
                    <a:pt x="1821" y="19146"/>
                  </a:cubicBezTo>
                  <a:cubicBezTo>
                    <a:pt x="1590" y="19522"/>
                    <a:pt x="1381" y="19878"/>
                    <a:pt x="1151" y="20213"/>
                  </a:cubicBezTo>
                  <a:cubicBezTo>
                    <a:pt x="879" y="20527"/>
                    <a:pt x="733" y="20882"/>
                    <a:pt x="649" y="21301"/>
                  </a:cubicBezTo>
                  <a:cubicBezTo>
                    <a:pt x="461" y="22180"/>
                    <a:pt x="230" y="23079"/>
                    <a:pt x="84" y="23958"/>
                  </a:cubicBezTo>
                  <a:cubicBezTo>
                    <a:pt x="0" y="24377"/>
                    <a:pt x="42" y="24795"/>
                    <a:pt x="84" y="25214"/>
                  </a:cubicBezTo>
                  <a:cubicBezTo>
                    <a:pt x="105" y="25548"/>
                    <a:pt x="230" y="25862"/>
                    <a:pt x="293" y="26218"/>
                  </a:cubicBezTo>
                  <a:cubicBezTo>
                    <a:pt x="398" y="27055"/>
                    <a:pt x="733" y="27787"/>
                    <a:pt x="1172" y="28478"/>
                  </a:cubicBezTo>
                  <a:cubicBezTo>
                    <a:pt x="1298" y="28666"/>
                    <a:pt x="1402" y="28875"/>
                    <a:pt x="1486" y="29084"/>
                  </a:cubicBezTo>
                  <a:cubicBezTo>
                    <a:pt x="1611" y="29587"/>
                    <a:pt x="1883" y="30005"/>
                    <a:pt x="2135" y="30444"/>
                  </a:cubicBezTo>
                  <a:cubicBezTo>
                    <a:pt x="2532" y="31072"/>
                    <a:pt x="2867" y="31721"/>
                    <a:pt x="3495" y="32139"/>
                  </a:cubicBezTo>
                  <a:cubicBezTo>
                    <a:pt x="3704" y="32286"/>
                    <a:pt x="3746" y="32516"/>
                    <a:pt x="3641" y="32662"/>
                  </a:cubicBezTo>
                  <a:cubicBezTo>
                    <a:pt x="3536" y="32851"/>
                    <a:pt x="3348" y="32934"/>
                    <a:pt x="3139" y="32913"/>
                  </a:cubicBezTo>
                  <a:cubicBezTo>
                    <a:pt x="2971" y="32872"/>
                    <a:pt x="2825" y="32830"/>
                    <a:pt x="2637" y="32767"/>
                  </a:cubicBezTo>
                  <a:cubicBezTo>
                    <a:pt x="2553" y="33018"/>
                    <a:pt x="2490" y="33185"/>
                    <a:pt x="2448" y="33374"/>
                  </a:cubicBezTo>
                  <a:cubicBezTo>
                    <a:pt x="2407" y="33583"/>
                    <a:pt x="2386" y="33792"/>
                    <a:pt x="2344" y="34022"/>
                  </a:cubicBezTo>
                  <a:cubicBezTo>
                    <a:pt x="3536" y="33918"/>
                    <a:pt x="4687" y="33813"/>
                    <a:pt x="5796" y="33771"/>
                  </a:cubicBezTo>
                  <a:cubicBezTo>
                    <a:pt x="6926" y="33688"/>
                    <a:pt x="8056" y="33771"/>
                    <a:pt x="9290" y="33604"/>
                  </a:cubicBezTo>
                  <a:cubicBezTo>
                    <a:pt x="8809" y="33039"/>
                    <a:pt x="8286" y="32641"/>
                    <a:pt x="7993" y="32035"/>
                  </a:cubicBezTo>
                  <a:cubicBezTo>
                    <a:pt x="7721" y="31470"/>
                    <a:pt x="7470" y="30863"/>
                    <a:pt x="7114" y="30319"/>
                  </a:cubicBezTo>
                  <a:cubicBezTo>
                    <a:pt x="6466" y="30507"/>
                    <a:pt x="5859" y="30528"/>
                    <a:pt x="5252" y="30235"/>
                  </a:cubicBezTo>
                  <a:cubicBezTo>
                    <a:pt x="5106" y="30152"/>
                    <a:pt x="4917" y="30193"/>
                    <a:pt x="4750" y="30131"/>
                  </a:cubicBezTo>
                  <a:cubicBezTo>
                    <a:pt x="4018" y="29921"/>
                    <a:pt x="3474" y="29419"/>
                    <a:pt x="2951" y="28896"/>
                  </a:cubicBezTo>
                  <a:cubicBezTo>
                    <a:pt x="2909" y="28854"/>
                    <a:pt x="2867" y="28750"/>
                    <a:pt x="2846" y="28666"/>
                  </a:cubicBezTo>
                  <a:cubicBezTo>
                    <a:pt x="2532" y="27934"/>
                    <a:pt x="2281" y="27180"/>
                    <a:pt x="2407" y="26364"/>
                  </a:cubicBezTo>
                  <a:cubicBezTo>
                    <a:pt x="2427" y="26218"/>
                    <a:pt x="2427" y="26030"/>
                    <a:pt x="2407" y="25841"/>
                  </a:cubicBezTo>
                  <a:cubicBezTo>
                    <a:pt x="2386" y="25402"/>
                    <a:pt x="2595" y="25004"/>
                    <a:pt x="2867" y="24691"/>
                  </a:cubicBezTo>
                  <a:cubicBezTo>
                    <a:pt x="3139" y="24398"/>
                    <a:pt x="3453" y="24146"/>
                    <a:pt x="3746" y="23854"/>
                  </a:cubicBezTo>
                  <a:cubicBezTo>
                    <a:pt x="3913" y="23707"/>
                    <a:pt x="4101" y="23623"/>
                    <a:pt x="4373" y="23623"/>
                  </a:cubicBezTo>
                  <a:cubicBezTo>
                    <a:pt x="5440" y="23644"/>
                    <a:pt x="6487" y="23414"/>
                    <a:pt x="7554" y="23226"/>
                  </a:cubicBezTo>
                  <a:cubicBezTo>
                    <a:pt x="8056" y="23142"/>
                    <a:pt x="8474" y="22933"/>
                    <a:pt x="8830" y="22598"/>
                  </a:cubicBezTo>
                  <a:cubicBezTo>
                    <a:pt x="9395" y="22096"/>
                    <a:pt x="9918" y="21573"/>
                    <a:pt x="10441" y="21050"/>
                  </a:cubicBezTo>
                  <a:cubicBezTo>
                    <a:pt x="10692" y="20820"/>
                    <a:pt x="10818" y="20506"/>
                    <a:pt x="10881" y="20171"/>
                  </a:cubicBezTo>
                  <a:cubicBezTo>
                    <a:pt x="10985" y="19439"/>
                    <a:pt x="11278" y="18748"/>
                    <a:pt x="11194" y="17995"/>
                  </a:cubicBezTo>
                  <a:cubicBezTo>
                    <a:pt x="11194" y="17953"/>
                    <a:pt x="11194" y="17890"/>
                    <a:pt x="11215" y="17848"/>
                  </a:cubicBezTo>
                  <a:cubicBezTo>
                    <a:pt x="11320" y="17367"/>
                    <a:pt x="11759" y="17158"/>
                    <a:pt x="12220" y="17388"/>
                  </a:cubicBezTo>
                  <a:cubicBezTo>
                    <a:pt x="12387" y="17493"/>
                    <a:pt x="12534" y="17639"/>
                    <a:pt x="12680" y="17765"/>
                  </a:cubicBezTo>
                  <a:cubicBezTo>
                    <a:pt x="12889" y="17974"/>
                    <a:pt x="13161" y="18079"/>
                    <a:pt x="13433" y="18100"/>
                  </a:cubicBezTo>
                  <a:cubicBezTo>
                    <a:pt x="14835" y="18225"/>
                    <a:pt x="15065" y="18183"/>
                    <a:pt x="16300" y="17535"/>
                  </a:cubicBezTo>
                  <a:cubicBezTo>
                    <a:pt x="16446" y="17451"/>
                    <a:pt x="16572" y="17367"/>
                    <a:pt x="16739" y="17284"/>
                  </a:cubicBezTo>
                  <a:cubicBezTo>
                    <a:pt x="17262" y="17032"/>
                    <a:pt x="17681" y="16698"/>
                    <a:pt x="18016" y="16196"/>
                  </a:cubicBezTo>
                  <a:cubicBezTo>
                    <a:pt x="18183" y="15965"/>
                    <a:pt x="18392" y="15756"/>
                    <a:pt x="18601" y="15568"/>
                  </a:cubicBezTo>
                  <a:cubicBezTo>
                    <a:pt x="18936" y="15254"/>
                    <a:pt x="19229" y="14919"/>
                    <a:pt x="19396" y="14501"/>
                  </a:cubicBezTo>
                  <a:cubicBezTo>
                    <a:pt x="19543" y="14229"/>
                    <a:pt x="19668" y="13999"/>
                    <a:pt x="19815" y="13768"/>
                  </a:cubicBezTo>
                  <a:cubicBezTo>
                    <a:pt x="20171" y="13203"/>
                    <a:pt x="20317" y="12639"/>
                    <a:pt x="20338" y="11990"/>
                  </a:cubicBezTo>
                  <a:cubicBezTo>
                    <a:pt x="20338" y="11676"/>
                    <a:pt x="20401" y="11362"/>
                    <a:pt x="20443" y="11048"/>
                  </a:cubicBezTo>
                  <a:cubicBezTo>
                    <a:pt x="20485" y="10797"/>
                    <a:pt x="20526" y="10567"/>
                    <a:pt x="20798" y="10525"/>
                  </a:cubicBezTo>
                  <a:cubicBezTo>
                    <a:pt x="20966" y="10462"/>
                    <a:pt x="21133" y="10672"/>
                    <a:pt x="21175" y="11090"/>
                  </a:cubicBezTo>
                  <a:cubicBezTo>
                    <a:pt x="21238" y="11613"/>
                    <a:pt x="21217" y="12157"/>
                    <a:pt x="21259" y="12722"/>
                  </a:cubicBezTo>
                  <a:cubicBezTo>
                    <a:pt x="21280" y="12973"/>
                    <a:pt x="21280" y="13245"/>
                    <a:pt x="21384" y="13455"/>
                  </a:cubicBezTo>
                  <a:cubicBezTo>
                    <a:pt x="21761" y="14250"/>
                    <a:pt x="22368" y="14919"/>
                    <a:pt x="23016" y="15505"/>
                  </a:cubicBezTo>
                  <a:cubicBezTo>
                    <a:pt x="23456" y="15903"/>
                    <a:pt x="23979" y="16133"/>
                    <a:pt x="24586" y="16007"/>
                  </a:cubicBezTo>
                  <a:cubicBezTo>
                    <a:pt x="25130" y="15882"/>
                    <a:pt x="25715" y="15861"/>
                    <a:pt x="26029" y="15254"/>
                  </a:cubicBezTo>
                  <a:cubicBezTo>
                    <a:pt x="26071" y="15128"/>
                    <a:pt x="26197" y="15045"/>
                    <a:pt x="26301" y="14961"/>
                  </a:cubicBezTo>
                  <a:cubicBezTo>
                    <a:pt x="26762" y="14647"/>
                    <a:pt x="27243" y="14835"/>
                    <a:pt x="27347" y="15379"/>
                  </a:cubicBezTo>
                  <a:cubicBezTo>
                    <a:pt x="27452" y="15882"/>
                    <a:pt x="27536" y="16384"/>
                    <a:pt x="27640" y="16865"/>
                  </a:cubicBezTo>
                  <a:cubicBezTo>
                    <a:pt x="27703" y="17116"/>
                    <a:pt x="27808" y="17367"/>
                    <a:pt x="27912" y="17576"/>
                  </a:cubicBezTo>
                  <a:cubicBezTo>
                    <a:pt x="28226" y="18204"/>
                    <a:pt x="28582" y="18832"/>
                    <a:pt x="28896" y="19460"/>
                  </a:cubicBezTo>
                  <a:cubicBezTo>
                    <a:pt x="29272" y="20171"/>
                    <a:pt x="29942" y="20359"/>
                    <a:pt x="30653" y="20485"/>
                  </a:cubicBezTo>
                  <a:cubicBezTo>
                    <a:pt x="30800" y="20506"/>
                    <a:pt x="30988" y="20464"/>
                    <a:pt x="31156" y="20401"/>
                  </a:cubicBezTo>
                  <a:cubicBezTo>
                    <a:pt x="31386" y="20317"/>
                    <a:pt x="31637" y="20213"/>
                    <a:pt x="31825" y="20066"/>
                  </a:cubicBezTo>
                  <a:cubicBezTo>
                    <a:pt x="32244" y="19732"/>
                    <a:pt x="32767" y="19543"/>
                    <a:pt x="33039" y="19020"/>
                  </a:cubicBezTo>
                  <a:cubicBezTo>
                    <a:pt x="33060" y="18957"/>
                    <a:pt x="33101" y="18937"/>
                    <a:pt x="33164" y="18895"/>
                  </a:cubicBezTo>
                  <a:cubicBezTo>
                    <a:pt x="33373" y="18748"/>
                    <a:pt x="33583" y="18706"/>
                    <a:pt x="33813" y="18811"/>
                  </a:cubicBezTo>
                  <a:cubicBezTo>
                    <a:pt x="34043" y="18916"/>
                    <a:pt x="34189" y="19062"/>
                    <a:pt x="34189" y="19334"/>
                  </a:cubicBezTo>
                  <a:cubicBezTo>
                    <a:pt x="34189" y="19983"/>
                    <a:pt x="34210" y="20631"/>
                    <a:pt x="34148" y="21301"/>
                  </a:cubicBezTo>
                  <a:cubicBezTo>
                    <a:pt x="34127" y="21929"/>
                    <a:pt x="34357" y="22452"/>
                    <a:pt x="34733" y="22933"/>
                  </a:cubicBezTo>
                  <a:cubicBezTo>
                    <a:pt x="34922" y="23184"/>
                    <a:pt x="35089" y="23456"/>
                    <a:pt x="35278" y="23707"/>
                  </a:cubicBezTo>
                  <a:cubicBezTo>
                    <a:pt x="35717" y="24251"/>
                    <a:pt x="36073" y="24858"/>
                    <a:pt x="36805" y="25109"/>
                  </a:cubicBezTo>
                  <a:cubicBezTo>
                    <a:pt x="37161" y="25235"/>
                    <a:pt x="37454" y="25276"/>
                    <a:pt x="37746" y="24983"/>
                  </a:cubicBezTo>
                  <a:cubicBezTo>
                    <a:pt x="38165" y="24586"/>
                    <a:pt x="38625" y="24377"/>
                    <a:pt x="39211" y="24607"/>
                  </a:cubicBezTo>
                  <a:lnTo>
                    <a:pt x="39274" y="24607"/>
                  </a:lnTo>
                  <a:cubicBezTo>
                    <a:pt x="39671" y="24586"/>
                    <a:pt x="39985" y="24711"/>
                    <a:pt x="40278" y="25004"/>
                  </a:cubicBezTo>
                  <a:cubicBezTo>
                    <a:pt x="40404" y="25109"/>
                    <a:pt x="40529" y="25214"/>
                    <a:pt x="40697" y="25297"/>
                  </a:cubicBezTo>
                  <a:cubicBezTo>
                    <a:pt x="40948" y="25444"/>
                    <a:pt x="41052" y="25695"/>
                    <a:pt x="41115" y="26009"/>
                  </a:cubicBezTo>
                  <a:cubicBezTo>
                    <a:pt x="41199" y="26741"/>
                    <a:pt x="41032" y="27411"/>
                    <a:pt x="40885" y="28101"/>
                  </a:cubicBezTo>
                  <a:cubicBezTo>
                    <a:pt x="40843" y="28227"/>
                    <a:pt x="40739" y="28352"/>
                    <a:pt x="40676" y="28457"/>
                  </a:cubicBezTo>
                  <a:cubicBezTo>
                    <a:pt x="39902" y="29273"/>
                    <a:pt x="39148" y="30089"/>
                    <a:pt x="38081" y="30507"/>
                  </a:cubicBezTo>
                  <a:cubicBezTo>
                    <a:pt x="37600" y="30675"/>
                    <a:pt x="37161" y="30821"/>
                    <a:pt x="36658" y="30737"/>
                  </a:cubicBezTo>
                  <a:cubicBezTo>
                    <a:pt x="36345" y="30675"/>
                    <a:pt x="36073" y="30612"/>
                    <a:pt x="35717" y="30549"/>
                  </a:cubicBezTo>
                  <a:cubicBezTo>
                    <a:pt x="35361" y="30989"/>
                    <a:pt x="34922" y="31386"/>
                    <a:pt x="34859" y="32035"/>
                  </a:cubicBezTo>
                  <a:cubicBezTo>
                    <a:pt x="34838" y="32244"/>
                    <a:pt x="34671" y="32432"/>
                    <a:pt x="34566" y="32641"/>
                  </a:cubicBezTo>
                  <a:cubicBezTo>
                    <a:pt x="34503" y="32809"/>
                    <a:pt x="34441" y="32955"/>
                    <a:pt x="34336" y="33227"/>
                  </a:cubicBezTo>
                  <a:cubicBezTo>
                    <a:pt x="34671" y="33269"/>
                    <a:pt x="34943" y="33332"/>
                    <a:pt x="35173" y="33353"/>
                  </a:cubicBezTo>
                  <a:cubicBezTo>
                    <a:pt x="37119" y="33583"/>
                    <a:pt x="39065" y="33792"/>
                    <a:pt x="41011" y="34022"/>
                  </a:cubicBezTo>
                  <a:cubicBezTo>
                    <a:pt x="41848" y="34127"/>
                    <a:pt x="42622" y="34002"/>
                    <a:pt x="43312" y="33457"/>
                  </a:cubicBezTo>
                  <a:cubicBezTo>
                    <a:pt x="43459" y="33332"/>
                    <a:pt x="43731" y="33269"/>
                    <a:pt x="43940" y="33248"/>
                  </a:cubicBezTo>
                  <a:cubicBezTo>
                    <a:pt x="44128" y="33185"/>
                    <a:pt x="44337" y="33248"/>
                    <a:pt x="44547" y="33185"/>
                  </a:cubicBezTo>
                  <a:cubicBezTo>
                    <a:pt x="44798" y="33123"/>
                    <a:pt x="45070" y="33018"/>
                    <a:pt x="45321" y="32913"/>
                  </a:cubicBezTo>
                  <a:cubicBezTo>
                    <a:pt x="45446" y="32851"/>
                    <a:pt x="46179" y="31763"/>
                    <a:pt x="46262" y="31595"/>
                  </a:cubicBezTo>
                  <a:cubicBezTo>
                    <a:pt x="46576" y="31030"/>
                    <a:pt x="46576" y="30403"/>
                    <a:pt x="46576" y="29775"/>
                  </a:cubicBezTo>
                  <a:cubicBezTo>
                    <a:pt x="46576" y="29419"/>
                    <a:pt x="46555" y="29084"/>
                    <a:pt x="46346" y="28792"/>
                  </a:cubicBezTo>
                  <a:cubicBezTo>
                    <a:pt x="46221" y="28624"/>
                    <a:pt x="46137" y="28373"/>
                    <a:pt x="46116" y="28164"/>
                  </a:cubicBezTo>
                  <a:cubicBezTo>
                    <a:pt x="46074" y="27787"/>
                    <a:pt x="45928" y="27473"/>
                    <a:pt x="45760" y="27118"/>
                  </a:cubicBezTo>
                  <a:cubicBezTo>
                    <a:pt x="45635" y="26867"/>
                    <a:pt x="45509" y="26636"/>
                    <a:pt x="45425" y="26343"/>
                  </a:cubicBezTo>
                  <a:cubicBezTo>
                    <a:pt x="45237" y="25716"/>
                    <a:pt x="45237" y="25109"/>
                    <a:pt x="45823" y="24649"/>
                  </a:cubicBezTo>
                  <a:cubicBezTo>
                    <a:pt x="46137" y="24377"/>
                    <a:pt x="46451" y="24063"/>
                    <a:pt x="46785" y="23812"/>
                  </a:cubicBezTo>
                  <a:cubicBezTo>
                    <a:pt x="46995" y="23644"/>
                    <a:pt x="47099" y="23456"/>
                    <a:pt x="47162" y="23247"/>
                  </a:cubicBezTo>
                  <a:cubicBezTo>
                    <a:pt x="46995" y="22828"/>
                    <a:pt x="46974" y="22514"/>
                    <a:pt x="46785" y="22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6387725" y="2303613"/>
              <a:ext cx="747000" cy="575950"/>
            </a:xfrm>
            <a:custGeom>
              <a:avLst/>
              <a:gdLst/>
              <a:ahLst/>
              <a:cxnLst/>
              <a:rect l="l" t="t" r="r" b="b"/>
              <a:pathLst>
                <a:path w="29880" h="23038" extrusionOk="0">
                  <a:moveTo>
                    <a:pt x="29879" y="12032"/>
                  </a:moveTo>
                  <a:cubicBezTo>
                    <a:pt x="29544" y="12722"/>
                    <a:pt x="29189" y="13413"/>
                    <a:pt x="28833" y="14062"/>
                  </a:cubicBezTo>
                  <a:cubicBezTo>
                    <a:pt x="28498" y="14689"/>
                    <a:pt x="28080" y="15254"/>
                    <a:pt x="27703" y="15861"/>
                  </a:cubicBezTo>
                  <a:cubicBezTo>
                    <a:pt x="27243" y="16677"/>
                    <a:pt x="26615" y="17388"/>
                    <a:pt x="26134" y="18183"/>
                  </a:cubicBezTo>
                  <a:cubicBezTo>
                    <a:pt x="25695" y="18958"/>
                    <a:pt x="25004" y="19523"/>
                    <a:pt x="24627" y="20318"/>
                  </a:cubicBezTo>
                  <a:cubicBezTo>
                    <a:pt x="24230" y="20569"/>
                    <a:pt x="23832" y="20862"/>
                    <a:pt x="23414" y="21092"/>
                  </a:cubicBezTo>
                  <a:cubicBezTo>
                    <a:pt x="22472" y="21636"/>
                    <a:pt x="21447" y="21929"/>
                    <a:pt x="20443" y="22243"/>
                  </a:cubicBezTo>
                  <a:cubicBezTo>
                    <a:pt x="19564" y="22515"/>
                    <a:pt x="18706" y="22745"/>
                    <a:pt x="17848" y="22954"/>
                  </a:cubicBezTo>
                  <a:cubicBezTo>
                    <a:pt x="17723" y="22975"/>
                    <a:pt x="17555" y="22975"/>
                    <a:pt x="17430" y="22975"/>
                  </a:cubicBezTo>
                  <a:cubicBezTo>
                    <a:pt x="16049" y="22975"/>
                    <a:pt x="14647" y="23017"/>
                    <a:pt x="13245" y="23017"/>
                  </a:cubicBezTo>
                  <a:cubicBezTo>
                    <a:pt x="13036" y="23017"/>
                    <a:pt x="12826" y="23038"/>
                    <a:pt x="12638" y="22975"/>
                  </a:cubicBezTo>
                  <a:cubicBezTo>
                    <a:pt x="12010" y="22829"/>
                    <a:pt x="11383" y="22745"/>
                    <a:pt x="10734" y="22661"/>
                  </a:cubicBezTo>
                  <a:cubicBezTo>
                    <a:pt x="10023" y="22577"/>
                    <a:pt x="9353" y="22347"/>
                    <a:pt x="8663" y="22201"/>
                  </a:cubicBezTo>
                  <a:cubicBezTo>
                    <a:pt x="8433" y="22138"/>
                    <a:pt x="8161" y="22138"/>
                    <a:pt x="7909" y="22096"/>
                  </a:cubicBezTo>
                  <a:cubicBezTo>
                    <a:pt x="7219" y="21908"/>
                    <a:pt x="6549" y="21761"/>
                    <a:pt x="5943" y="21343"/>
                  </a:cubicBezTo>
                  <a:cubicBezTo>
                    <a:pt x="5482" y="21008"/>
                    <a:pt x="4959" y="20820"/>
                    <a:pt x="4457" y="20527"/>
                  </a:cubicBezTo>
                  <a:cubicBezTo>
                    <a:pt x="3934" y="20213"/>
                    <a:pt x="3557" y="19732"/>
                    <a:pt x="3285" y="19209"/>
                  </a:cubicBezTo>
                  <a:cubicBezTo>
                    <a:pt x="3034" y="18790"/>
                    <a:pt x="2804" y="18393"/>
                    <a:pt x="2386" y="18121"/>
                  </a:cubicBezTo>
                  <a:cubicBezTo>
                    <a:pt x="2135" y="17932"/>
                    <a:pt x="1946" y="17619"/>
                    <a:pt x="1758" y="17326"/>
                  </a:cubicBezTo>
                  <a:cubicBezTo>
                    <a:pt x="1549" y="16970"/>
                    <a:pt x="1360" y="16572"/>
                    <a:pt x="1214" y="16175"/>
                  </a:cubicBezTo>
                  <a:cubicBezTo>
                    <a:pt x="482" y="14375"/>
                    <a:pt x="0" y="12513"/>
                    <a:pt x="189" y="10525"/>
                  </a:cubicBezTo>
                  <a:cubicBezTo>
                    <a:pt x="189" y="10421"/>
                    <a:pt x="251" y="10316"/>
                    <a:pt x="272" y="10191"/>
                  </a:cubicBezTo>
                  <a:cubicBezTo>
                    <a:pt x="461" y="10128"/>
                    <a:pt x="607" y="10065"/>
                    <a:pt x="774" y="10065"/>
                  </a:cubicBezTo>
                  <a:cubicBezTo>
                    <a:pt x="1549" y="9981"/>
                    <a:pt x="2155" y="9563"/>
                    <a:pt x="2679" y="9040"/>
                  </a:cubicBezTo>
                  <a:cubicBezTo>
                    <a:pt x="3181" y="8580"/>
                    <a:pt x="3641" y="8077"/>
                    <a:pt x="4143" y="7638"/>
                  </a:cubicBezTo>
                  <a:cubicBezTo>
                    <a:pt x="4562" y="7261"/>
                    <a:pt x="4750" y="6822"/>
                    <a:pt x="4876" y="6320"/>
                  </a:cubicBezTo>
                  <a:cubicBezTo>
                    <a:pt x="5001" y="5797"/>
                    <a:pt x="5106" y="5295"/>
                    <a:pt x="5273" y="4730"/>
                  </a:cubicBezTo>
                  <a:cubicBezTo>
                    <a:pt x="6215" y="5085"/>
                    <a:pt x="7156" y="4939"/>
                    <a:pt x="8098" y="4960"/>
                  </a:cubicBezTo>
                  <a:cubicBezTo>
                    <a:pt x="8328" y="4960"/>
                    <a:pt x="8579" y="4855"/>
                    <a:pt x="8788" y="4751"/>
                  </a:cubicBezTo>
                  <a:cubicBezTo>
                    <a:pt x="9249" y="4541"/>
                    <a:pt x="9625" y="4290"/>
                    <a:pt x="10044" y="4039"/>
                  </a:cubicBezTo>
                  <a:cubicBezTo>
                    <a:pt x="10734" y="3683"/>
                    <a:pt x="11362" y="3223"/>
                    <a:pt x="11780" y="2554"/>
                  </a:cubicBezTo>
                  <a:cubicBezTo>
                    <a:pt x="11801" y="2533"/>
                    <a:pt x="11801" y="2491"/>
                    <a:pt x="11822" y="2470"/>
                  </a:cubicBezTo>
                  <a:cubicBezTo>
                    <a:pt x="12534" y="1800"/>
                    <a:pt x="13078" y="1005"/>
                    <a:pt x="13475" y="126"/>
                  </a:cubicBezTo>
                  <a:cubicBezTo>
                    <a:pt x="13496" y="64"/>
                    <a:pt x="13559" y="43"/>
                    <a:pt x="13601" y="1"/>
                  </a:cubicBezTo>
                  <a:cubicBezTo>
                    <a:pt x="13663" y="43"/>
                    <a:pt x="13747" y="85"/>
                    <a:pt x="13789" y="168"/>
                  </a:cubicBezTo>
                  <a:cubicBezTo>
                    <a:pt x="14333" y="1214"/>
                    <a:pt x="15170" y="1947"/>
                    <a:pt x="16153" y="2574"/>
                  </a:cubicBezTo>
                  <a:cubicBezTo>
                    <a:pt x="16300" y="2679"/>
                    <a:pt x="16509" y="2742"/>
                    <a:pt x="16697" y="2742"/>
                  </a:cubicBezTo>
                  <a:cubicBezTo>
                    <a:pt x="17555" y="2846"/>
                    <a:pt x="18392" y="2679"/>
                    <a:pt x="19145" y="2219"/>
                  </a:cubicBezTo>
                  <a:cubicBezTo>
                    <a:pt x="19229" y="2156"/>
                    <a:pt x="19313" y="2156"/>
                    <a:pt x="19417" y="2114"/>
                  </a:cubicBezTo>
                  <a:cubicBezTo>
                    <a:pt x="19459" y="2240"/>
                    <a:pt x="19543" y="2365"/>
                    <a:pt x="19564" y="2512"/>
                  </a:cubicBezTo>
                  <a:cubicBezTo>
                    <a:pt x="19627" y="3077"/>
                    <a:pt x="19857" y="3600"/>
                    <a:pt x="20150" y="4102"/>
                  </a:cubicBezTo>
                  <a:cubicBezTo>
                    <a:pt x="20401" y="4562"/>
                    <a:pt x="20652" y="5064"/>
                    <a:pt x="20903" y="5504"/>
                  </a:cubicBezTo>
                  <a:cubicBezTo>
                    <a:pt x="21070" y="5776"/>
                    <a:pt x="21217" y="6027"/>
                    <a:pt x="21426" y="6278"/>
                  </a:cubicBezTo>
                  <a:cubicBezTo>
                    <a:pt x="22054" y="6968"/>
                    <a:pt x="23100" y="7345"/>
                    <a:pt x="24021" y="7178"/>
                  </a:cubicBezTo>
                  <a:cubicBezTo>
                    <a:pt x="24565" y="7115"/>
                    <a:pt x="25046" y="6822"/>
                    <a:pt x="25485" y="6508"/>
                  </a:cubicBezTo>
                  <a:lnTo>
                    <a:pt x="26029" y="6131"/>
                  </a:lnTo>
                  <a:cubicBezTo>
                    <a:pt x="26092" y="6320"/>
                    <a:pt x="26134" y="6445"/>
                    <a:pt x="26134" y="6592"/>
                  </a:cubicBezTo>
                  <a:cubicBezTo>
                    <a:pt x="26134" y="6801"/>
                    <a:pt x="26155" y="6968"/>
                    <a:pt x="26134" y="7178"/>
                  </a:cubicBezTo>
                  <a:cubicBezTo>
                    <a:pt x="26029" y="7973"/>
                    <a:pt x="26406" y="8621"/>
                    <a:pt x="26824" y="9228"/>
                  </a:cubicBezTo>
                  <a:cubicBezTo>
                    <a:pt x="27243" y="9793"/>
                    <a:pt x="27661" y="10358"/>
                    <a:pt x="28080" y="10923"/>
                  </a:cubicBezTo>
                  <a:cubicBezTo>
                    <a:pt x="28226" y="11132"/>
                    <a:pt x="28415" y="11321"/>
                    <a:pt x="28645" y="11425"/>
                  </a:cubicBezTo>
                  <a:cubicBezTo>
                    <a:pt x="29063" y="11634"/>
                    <a:pt x="29461" y="11823"/>
                    <a:pt x="29879" y="12032"/>
                  </a:cubicBezTo>
                  <a:close/>
                  <a:moveTo>
                    <a:pt x="7637" y="14815"/>
                  </a:moveTo>
                  <a:cubicBezTo>
                    <a:pt x="7512" y="15714"/>
                    <a:pt x="7721" y="16531"/>
                    <a:pt x="8056" y="17305"/>
                  </a:cubicBezTo>
                  <a:cubicBezTo>
                    <a:pt x="8119" y="17409"/>
                    <a:pt x="8140" y="17514"/>
                    <a:pt x="8140" y="17619"/>
                  </a:cubicBezTo>
                  <a:cubicBezTo>
                    <a:pt x="8223" y="18100"/>
                    <a:pt x="8412" y="18539"/>
                    <a:pt x="8725" y="18937"/>
                  </a:cubicBezTo>
                  <a:cubicBezTo>
                    <a:pt x="8893" y="19167"/>
                    <a:pt x="9060" y="19481"/>
                    <a:pt x="9311" y="19627"/>
                  </a:cubicBezTo>
                  <a:cubicBezTo>
                    <a:pt x="9667" y="19816"/>
                    <a:pt x="9667" y="20213"/>
                    <a:pt x="9918" y="20401"/>
                  </a:cubicBezTo>
                  <a:cubicBezTo>
                    <a:pt x="10462" y="20778"/>
                    <a:pt x="11069" y="21134"/>
                    <a:pt x="11780" y="21155"/>
                  </a:cubicBezTo>
                  <a:cubicBezTo>
                    <a:pt x="13287" y="21238"/>
                    <a:pt x="14814" y="21406"/>
                    <a:pt x="16321" y="21050"/>
                  </a:cubicBezTo>
                  <a:cubicBezTo>
                    <a:pt x="17053" y="20862"/>
                    <a:pt x="17681" y="20548"/>
                    <a:pt x="18267" y="20088"/>
                  </a:cubicBezTo>
                  <a:cubicBezTo>
                    <a:pt x="18476" y="19523"/>
                    <a:pt x="18915" y="19167"/>
                    <a:pt x="19229" y="18686"/>
                  </a:cubicBezTo>
                  <a:cubicBezTo>
                    <a:pt x="19689" y="18016"/>
                    <a:pt x="20150" y="17326"/>
                    <a:pt x="20673" y="16698"/>
                  </a:cubicBezTo>
                  <a:cubicBezTo>
                    <a:pt x="20924" y="16363"/>
                    <a:pt x="21070" y="16049"/>
                    <a:pt x="21070" y="15631"/>
                  </a:cubicBezTo>
                  <a:cubicBezTo>
                    <a:pt x="21091" y="15024"/>
                    <a:pt x="20987" y="14564"/>
                    <a:pt x="20380" y="14229"/>
                  </a:cubicBezTo>
                  <a:cubicBezTo>
                    <a:pt x="20045" y="14041"/>
                    <a:pt x="19752" y="13873"/>
                    <a:pt x="19355" y="13873"/>
                  </a:cubicBezTo>
                  <a:cubicBezTo>
                    <a:pt x="19083" y="13873"/>
                    <a:pt x="18790" y="13873"/>
                    <a:pt x="18518" y="13810"/>
                  </a:cubicBezTo>
                  <a:cubicBezTo>
                    <a:pt x="18120" y="13643"/>
                    <a:pt x="17744" y="13643"/>
                    <a:pt x="17346" y="13643"/>
                  </a:cubicBezTo>
                  <a:cubicBezTo>
                    <a:pt x="15484" y="13622"/>
                    <a:pt x="13663" y="13622"/>
                    <a:pt x="11801" y="13601"/>
                  </a:cubicBezTo>
                  <a:cubicBezTo>
                    <a:pt x="10692" y="13601"/>
                    <a:pt x="9583" y="13538"/>
                    <a:pt x="8495" y="13831"/>
                  </a:cubicBezTo>
                  <a:cubicBezTo>
                    <a:pt x="8391" y="13852"/>
                    <a:pt x="8265" y="13852"/>
                    <a:pt x="8161" y="13852"/>
                  </a:cubicBezTo>
                  <a:cubicBezTo>
                    <a:pt x="7721" y="13831"/>
                    <a:pt x="7428" y="14062"/>
                    <a:pt x="7177" y="14292"/>
                  </a:cubicBezTo>
                  <a:cubicBezTo>
                    <a:pt x="7177" y="14375"/>
                    <a:pt x="7135" y="14438"/>
                    <a:pt x="7177" y="14438"/>
                  </a:cubicBezTo>
                  <a:cubicBezTo>
                    <a:pt x="7324" y="14543"/>
                    <a:pt x="7470" y="14668"/>
                    <a:pt x="7637" y="14815"/>
                  </a:cubicBezTo>
                  <a:close/>
                  <a:moveTo>
                    <a:pt x="20087" y="9458"/>
                  </a:moveTo>
                  <a:cubicBezTo>
                    <a:pt x="19417" y="9458"/>
                    <a:pt x="19145" y="9688"/>
                    <a:pt x="19166" y="10358"/>
                  </a:cubicBezTo>
                  <a:cubicBezTo>
                    <a:pt x="19208" y="10818"/>
                    <a:pt x="19564" y="11237"/>
                    <a:pt x="20024" y="11258"/>
                  </a:cubicBezTo>
                  <a:cubicBezTo>
                    <a:pt x="20401" y="11300"/>
                    <a:pt x="20882" y="10902"/>
                    <a:pt x="20987" y="10463"/>
                  </a:cubicBezTo>
                  <a:cubicBezTo>
                    <a:pt x="21112" y="9835"/>
                    <a:pt x="20819" y="9479"/>
                    <a:pt x="20192" y="9437"/>
                  </a:cubicBezTo>
                  <a:cubicBezTo>
                    <a:pt x="20150" y="9458"/>
                    <a:pt x="20129" y="9458"/>
                    <a:pt x="20087" y="9458"/>
                  </a:cubicBezTo>
                  <a:close/>
                  <a:moveTo>
                    <a:pt x="5106" y="10316"/>
                  </a:moveTo>
                  <a:lnTo>
                    <a:pt x="5106" y="10546"/>
                  </a:lnTo>
                  <a:cubicBezTo>
                    <a:pt x="5127" y="11049"/>
                    <a:pt x="5336" y="11258"/>
                    <a:pt x="5838" y="11279"/>
                  </a:cubicBezTo>
                  <a:cubicBezTo>
                    <a:pt x="6382" y="11321"/>
                    <a:pt x="6612" y="11111"/>
                    <a:pt x="6675" y="10588"/>
                  </a:cubicBezTo>
                  <a:cubicBezTo>
                    <a:pt x="6696" y="10400"/>
                    <a:pt x="6675" y="10191"/>
                    <a:pt x="6654" y="10002"/>
                  </a:cubicBezTo>
                  <a:cubicBezTo>
                    <a:pt x="6591" y="9709"/>
                    <a:pt x="6424" y="9563"/>
                    <a:pt x="6131" y="9542"/>
                  </a:cubicBezTo>
                  <a:cubicBezTo>
                    <a:pt x="5964" y="9500"/>
                    <a:pt x="5796" y="9542"/>
                    <a:pt x="5629" y="9542"/>
                  </a:cubicBezTo>
                  <a:cubicBezTo>
                    <a:pt x="5420" y="9563"/>
                    <a:pt x="5273" y="9688"/>
                    <a:pt x="5210" y="9898"/>
                  </a:cubicBezTo>
                  <a:cubicBezTo>
                    <a:pt x="5127" y="10065"/>
                    <a:pt x="5106" y="10212"/>
                    <a:pt x="5106" y="10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6296700" y="2560988"/>
              <a:ext cx="90000" cy="127125"/>
            </a:xfrm>
            <a:custGeom>
              <a:avLst/>
              <a:gdLst/>
              <a:ahLst/>
              <a:cxnLst/>
              <a:rect l="l" t="t" r="r" b="b"/>
              <a:pathLst>
                <a:path w="3600" h="5085" extrusionOk="0">
                  <a:moveTo>
                    <a:pt x="2114" y="21"/>
                  </a:moveTo>
                  <a:cubicBezTo>
                    <a:pt x="2177" y="105"/>
                    <a:pt x="2219" y="126"/>
                    <a:pt x="2219" y="168"/>
                  </a:cubicBezTo>
                  <a:cubicBezTo>
                    <a:pt x="2700" y="607"/>
                    <a:pt x="2909" y="1130"/>
                    <a:pt x="2930" y="1800"/>
                  </a:cubicBezTo>
                  <a:cubicBezTo>
                    <a:pt x="2993" y="2720"/>
                    <a:pt x="3118" y="3599"/>
                    <a:pt x="3453" y="4478"/>
                  </a:cubicBezTo>
                  <a:cubicBezTo>
                    <a:pt x="3516" y="4624"/>
                    <a:pt x="3537" y="4792"/>
                    <a:pt x="3599" y="5022"/>
                  </a:cubicBezTo>
                  <a:cubicBezTo>
                    <a:pt x="3411" y="5043"/>
                    <a:pt x="3286" y="5085"/>
                    <a:pt x="3181" y="5043"/>
                  </a:cubicBezTo>
                  <a:cubicBezTo>
                    <a:pt x="2658" y="4938"/>
                    <a:pt x="2093" y="4896"/>
                    <a:pt x="1633" y="4687"/>
                  </a:cubicBezTo>
                  <a:cubicBezTo>
                    <a:pt x="1047" y="4415"/>
                    <a:pt x="524" y="4059"/>
                    <a:pt x="273" y="3369"/>
                  </a:cubicBezTo>
                  <a:cubicBezTo>
                    <a:pt x="42" y="2720"/>
                    <a:pt x="1" y="2093"/>
                    <a:pt x="63" y="1465"/>
                  </a:cubicBezTo>
                  <a:cubicBezTo>
                    <a:pt x="84" y="1235"/>
                    <a:pt x="231" y="1005"/>
                    <a:pt x="356" y="795"/>
                  </a:cubicBezTo>
                  <a:cubicBezTo>
                    <a:pt x="419" y="649"/>
                    <a:pt x="586" y="544"/>
                    <a:pt x="691" y="419"/>
                  </a:cubicBezTo>
                  <a:cubicBezTo>
                    <a:pt x="942" y="105"/>
                    <a:pt x="1277" y="0"/>
                    <a:pt x="1654" y="63"/>
                  </a:cubicBezTo>
                  <a:cubicBezTo>
                    <a:pt x="1800" y="21"/>
                    <a:pt x="1926" y="21"/>
                    <a:pt x="2114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7121100" y="2575638"/>
              <a:ext cx="102025" cy="117200"/>
            </a:xfrm>
            <a:custGeom>
              <a:avLst/>
              <a:gdLst/>
              <a:ahLst/>
              <a:cxnLst/>
              <a:rect l="l" t="t" r="r" b="b"/>
              <a:pathLst>
                <a:path w="4081" h="4688" extrusionOk="0">
                  <a:moveTo>
                    <a:pt x="2365" y="188"/>
                  </a:moveTo>
                  <a:cubicBezTo>
                    <a:pt x="3097" y="0"/>
                    <a:pt x="3515" y="377"/>
                    <a:pt x="3934" y="774"/>
                  </a:cubicBezTo>
                  <a:cubicBezTo>
                    <a:pt x="4080" y="1360"/>
                    <a:pt x="3892" y="1904"/>
                    <a:pt x="3766" y="2427"/>
                  </a:cubicBezTo>
                  <a:cubicBezTo>
                    <a:pt x="3725" y="2553"/>
                    <a:pt x="3662" y="2678"/>
                    <a:pt x="3557" y="2783"/>
                  </a:cubicBezTo>
                  <a:cubicBezTo>
                    <a:pt x="2846" y="3515"/>
                    <a:pt x="2114" y="4227"/>
                    <a:pt x="1109" y="4561"/>
                  </a:cubicBezTo>
                  <a:cubicBezTo>
                    <a:pt x="837" y="4666"/>
                    <a:pt x="565" y="4687"/>
                    <a:pt x="272" y="4645"/>
                  </a:cubicBezTo>
                  <a:cubicBezTo>
                    <a:pt x="168" y="4624"/>
                    <a:pt x="105" y="4541"/>
                    <a:pt x="0" y="4436"/>
                  </a:cubicBezTo>
                  <a:cubicBezTo>
                    <a:pt x="147" y="4122"/>
                    <a:pt x="335" y="3808"/>
                    <a:pt x="461" y="3515"/>
                  </a:cubicBezTo>
                  <a:cubicBezTo>
                    <a:pt x="733" y="2909"/>
                    <a:pt x="1005" y="2344"/>
                    <a:pt x="1256" y="1737"/>
                  </a:cubicBezTo>
                  <a:cubicBezTo>
                    <a:pt x="1402" y="1318"/>
                    <a:pt x="1590" y="900"/>
                    <a:pt x="1967" y="649"/>
                  </a:cubicBezTo>
                  <a:cubicBezTo>
                    <a:pt x="2114" y="523"/>
                    <a:pt x="2239" y="335"/>
                    <a:pt x="2365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6118325" y="2812588"/>
              <a:ext cx="1236625" cy="755375"/>
            </a:xfrm>
            <a:custGeom>
              <a:avLst/>
              <a:gdLst/>
              <a:ahLst/>
              <a:cxnLst/>
              <a:rect l="l" t="t" r="r" b="b"/>
              <a:pathLst>
                <a:path w="49465" h="30215" extrusionOk="0">
                  <a:moveTo>
                    <a:pt x="1926" y="524"/>
                  </a:moveTo>
                  <a:cubicBezTo>
                    <a:pt x="2344" y="231"/>
                    <a:pt x="2783" y="189"/>
                    <a:pt x="3244" y="210"/>
                  </a:cubicBezTo>
                  <a:cubicBezTo>
                    <a:pt x="4060" y="231"/>
                    <a:pt x="4897" y="273"/>
                    <a:pt x="5713" y="273"/>
                  </a:cubicBezTo>
                  <a:cubicBezTo>
                    <a:pt x="6152" y="273"/>
                    <a:pt x="6633" y="273"/>
                    <a:pt x="7073" y="231"/>
                  </a:cubicBezTo>
                  <a:cubicBezTo>
                    <a:pt x="9249" y="63"/>
                    <a:pt x="11446" y="42"/>
                    <a:pt x="13601" y="1"/>
                  </a:cubicBezTo>
                  <a:lnTo>
                    <a:pt x="13978" y="1"/>
                  </a:lnTo>
                  <a:cubicBezTo>
                    <a:pt x="14396" y="482"/>
                    <a:pt x="15024" y="733"/>
                    <a:pt x="15359" y="1340"/>
                  </a:cubicBezTo>
                  <a:cubicBezTo>
                    <a:pt x="15254" y="1402"/>
                    <a:pt x="15170" y="1444"/>
                    <a:pt x="15108" y="1423"/>
                  </a:cubicBezTo>
                  <a:cubicBezTo>
                    <a:pt x="14333" y="1277"/>
                    <a:pt x="13664" y="1653"/>
                    <a:pt x="12931" y="1737"/>
                  </a:cubicBezTo>
                  <a:cubicBezTo>
                    <a:pt x="12848" y="1737"/>
                    <a:pt x="12764" y="1779"/>
                    <a:pt x="12701" y="1842"/>
                  </a:cubicBezTo>
                  <a:cubicBezTo>
                    <a:pt x="12178" y="2177"/>
                    <a:pt x="11571" y="2177"/>
                    <a:pt x="10965" y="2177"/>
                  </a:cubicBezTo>
                  <a:cubicBezTo>
                    <a:pt x="9374" y="2156"/>
                    <a:pt x="7784" y="2114"/>
                    <a:pt x="6215" y="2093"/>
                  </a:cubicBezTo>
                  <a:cubicBezTo>
                    <a:pt x="5734" y="2093"/>
                    <a:pt x="4583" y="2386"/>
                    <a:pt x="4248" y="2574"/>
                  </a:cubicBezTo>
                  <a:cubicBezTo>
                    <a:pt x="3955" y="2700"/>
                    <a:pt x="3809" y="2909"/>
                    <a:pt x="3809" y="3223"/>
                  </a:cubicBezTo>
                  <a:cubicBezTo>
                    <a:pt x="3809" y="3369"/>
                    <a:pt x="3767" y="3558"/>
                    <a:pt x="3767" y="3746"/>
                  </a:cubicBezTo>
                  <a:cubicBezTo>
                    <a:pt x="3704" y="7094"/>
                    <a:pt x="3600" y="10441"/>
                    <a:pt x="3516" y="13789"/>
                  </a:cubicBezTo>
                  <a:cubicBezTo>
                    <a:pt x="3516" y="14229"/>
                    <a:pt x="3495" y="14668"/>
                    <a:pt x="3328" y="15128"/>
                  </a:cubicBezTo>
                  <a:cubicBezTo>
                    <a:pt x="3244" y="15358"/>
                    <a:pt x="3244" y="15610"/>
                    <a:pt x="3223" y="15882"/>
                  </a:cubicBezTo>
                  <a:cubicBezTo>
                    <a:pt x="3181" y="18288"/>
                    <a:pt x="3139" y="20694"/>
                    <a:pt x="3097" y="23121"/>
                  </a:cubicBezTo>
                  <a:cubicBezTo>
                    <a:pt x="3097" y="23268"/>
                    <a:pt x="3035" y="23435"/>
                    <a:pt x="3097" y="23540"/>
                  </a:cubicBezTo>
                  <a:cubicBezTo>
                    <a:pt x="3432" y="24272"/>
                    <a:pt x="3202" y="25067"/>
                    <a:pt x="3348" y="25820"/>
                  </a:cubicBezTo>
                  <a:cubicBezTo>
                    <a:pt x="3390" y="25946"/>
                    <a:pt x="3307" y="26092"/>
                    <a:pt x="3286" y="26218"/>
                  </a:cubicBezTo>
                  <a:cubicBezTo>
                    <a:pt x="3202" y="26657"/>
                    <a:pt x="3076" y="27097"/>
                    <a:pt x="3014" y="27557"/>
                  </a:cubicBezTo>
                  <a:cubicBezTo>
                    <a:pt x="2993" y="27892"/>
                    <a:pt x="3181" y="28101"/>
                    <a:pt x="3516" y="28122"/>
                  </a:cubicBezTo>
                  <a:cubicBezTo>
                    <a:pt x="3704" y="28143"/>
                    <a:pt x="3913" y="28143"/>
                    <a:pt x="4123" y="28143"/>
                  </a:cubicBezTo>
                  <a:cubicBezTo>
                    <a:pt x="4918" y="28185"/>
                    <a:pt x="5755" y="28185"/>
                    <a:pt x="6571" y="28206"/>
                  </a:cubicBezTo>
                  <a:cubicBezTo>
                    <a:pt x="6989" y="28206"/>
                    <a:pt x="7408" y="28206"/>
                    <a:pt x="7826" y="28394"/>
                  </a:cubicBezTo>
                  <a:cubicBezTo>
                    <a:pt x="8035" y="28457"/>
                    <a:pt x="8265" y="28457"/>
                    <a:pt x="8517" y="28457"/>
                  </a:cubicBezTo>
                  <a:cubicBezTo>
                    <a:pt x="9312" y="28498"/>
                    <a:pt x="10149" y="28519"/>
                    <a:pt x="10965" y="28519"/>
                  </a:cubicBezTo>
                  <a:cubicBezTo>
                    <a:pt x="11341" y="28519"/>
                    <a:pt x="11697" y="28498"/>
                    <a:pt x="12074" y="28436"/>
                  </a:cubicBezTo>
                  <a:cubicBezTo>
                    <a:pt x="13434" y="28206"/>
                    <a:pt x="14794" y="28394"/>
                    <a:pt x="16154" y="28352"/>
                  </a:cubicBezTo>
                  <a:cubicBezTo>
                    <a:pt x="16196" y="28352"/>
                    <a:pt x="16279" y="28352"/>
                    <a:pt x="16300" y="28394"/>
                  </a:cubicBezTo>
                  <a:cubicBezTo>
                    <a:pt x="17032" y="28729"/>
                    <a:pt x="17786" y="28624"/>
                    <a:pt x="18560" y="28645"/>
                  </a:cubicBezTo>
                  <a:cubicBezTo>
                    <a:pt x="23854" y="28729"/>
                    <a:pt x="29168" y="28833"/>
                    <a:pt x="34483" y="28917"/>
                  </a:cubicBezTo>
                  <a:cubicBezTo>
                    <a:pt x="35236" y="28917"/>
                    <a:pt x="35989" y="28959"/>
                    <a:pt x="36763" y="28729"/>
                  </a:cubicBezTo>
                  <a:cubicBezTo>
                    <a:pt x="36973" y="28666"/>
                    <a:pt x="37224" y="28708"/>
                    <a:pt x="37412" y="28770"/>
                  </a:cubicBezTo>
                  <a:cubicBezTo>
                    <a:pt x="37768" y="28938"/>
                    <a:pt x="38123" y="28938"/>
                    <a:pt x="38479" y="28938"/>
                  </a:cubicBezTo>
                  <a:cubicBezTo>
                    <a:pt x="38898" y="28938"/>
                    <a:pt x="39337" y="28959"/>
                    <a:pt x="39756" y="28959"/>
                  </a:cubicBezTo>
                  <a:cubicBezTo>
                    <a:pt x="39923" y="28959"/>
                    <a:pt x="40132" y="28980"/>
                    <a:pt x="40258" y="28917"/>
                  </a:cubicBezTo>
                  <a:cubicBezTo>
                    <a:pt x="40676" y="28666"/>
                    <a:pt x="41157" y="28729"/>
                    <a:pt x="41597" y="28750"/>
                  </a:cubicBezTo>
                  <a:cubicBezTo>
                    <a:pt x="42455" y="28750"/>
                    <a:pt x="43292" y="28770"/>
                    <a:pt x="44149" y="28770"/>
                  </a:cubicBezTo>
                  <a:cubicBezTo>
                    <a:pt x="44359" y="28770"/>
                    <a:pt x="44568" y="28833"/>
                    <a:pt x="44735" y="28750"/>
                  </a:cubicBezTo>
                  <a:cubicBezTo>
                    <a:pt x="45258" y="28457"/>
                    <a:pt x="45865" y="28603"/>
                    <a:pt x="46409" y="28498"/>
                  </a:cubicBezTo>
                  <a:cubicBezTo>
                    <a:pt x="46535" y="28457"/>
                    <a:pt x="46660" y="28519"/>
                    <a:pt x="46807" y="28540"/>
                  </a:cubicBezTo>
                  <a:cubicBezTo>
                    <a:pt x="47351" y="28666"/>
                    <a:pt x="47748" y="28394"/>
                    <a:pt x="47811" y="27808"/>
                  </a:cubicBezTo>
                  <a:cubicBezTo>
                    <a:pt x="47853" y="27578"/>
                    <a:pt x="47853" y="27369"/>
                    <a:pt x="47853" y="27138"/>
                  </a:cubicBezTo>
                  <a:cubicBezTo>
                    <a:pt x="47853" y="26657"/>
                    <a:pt x="47811" y="26155"/>
                    <a:pt x="48062" y="25716"/>
                  </a:cubicBezTo>
                  <a:cubicBezTo>
                    <a:pt x="48167" y="25527"/>
                    <a:pt x="48125" y="25276"/>
                    <a:pt x="48125" y="25046"/>
                  </a:cubicBezTo>
                  <a:cubicBezTo>
                    <a:pt x="48167" y="24565"/>
                    <a:pt x="48125" y="24063"/>
                    <a:pt x="48167" y="23602"/>
                  </a:cubicBezTo>
                  <a:cubicBezTo>
                    <a:pt x="48167" y="23435"/>
                    <a:pt x="48230" y="23268"/>
                    <a:pt x="48292" y="23121"/>
                  </a:cubicBezTo>
                  <a:cubicBezTo>
                    <a:pt x="48376" y="22954"/>
                    <a:pt x="48585" y="23017"/>
                    <a:pt x="48732" y="22975"/>
                  </a:cubicBezTo>
                  <a:cubicBezTo>
                    <a:pt x="48962" y="22891"/>
                    <a:pt x="49171" y="22786"/>
                    <a:pt x="49443" y="22661"/>
                  </a:cubicBezTo>
                  <a:cubicBezTo>
                    <a:pt x="49464" y="22807"/>
                    <a:pt x="49464" y="22912"/>
                    <a:pt x="49464" y="23017"/>
                  </a:cubicBezTo>
                  <a:cubicBezTo>
                    <a:pt x="49443" y="24314"/>
                    <a:pt x="49422" y="25590"/>
                    <a:pt x="49380" y="26846"/>
                  </a:cubicBezTo>
                  <a:cubicBezTo>
                    <a:pt x="49380" y="26992"/>
                    <a:pt x="49422" y="27201"/>
                    <a:pt x="49339" y="27348"/>
                  </a:cubicBezTo>
                  <a:cubicBezTo>
                    <a:pt x="49025" y="27996"/>
                    <a:pt x="49129" y="28666"/>
                    <a:pt x="49067" y="29356"/>
                  </a:cubicBezTo>
                  <a:cubicBezTo>
                    <a:pt x="49067" y="29566"/>
                    <a:pt x="49067" y="29754"/>
                    <a:pt x="49025" y="29963"/>
                  </a:cubicBezTo>
                  <a:cubicBezTo>
                    <a:pt x="49004" y="30068"/>
                    <a:pt x="48815" y="30214"/>
                    <a:pt x="48732" y="30193"/>
                  </a:cubicBezTo>
                  <a:cubicBezTo>
                    <a:pt x="48083" y="30089"/>
                    <a:pt x="47434" y="30214"/>
                    <a:pt x="46807" y="29963"/>
                  </a:cubicBezTo>
                  <a:cubicBezTo>
                    <a:pt x="46556" y="29859"/>
                    <a:pt x="46305" y="29879"/>
                    <a:pt x="46033" y="29859"/>
                  </a:cubicBezTo>
                  <a:cubicBezTo>
                    <a:pt x="42015" y="29775"/>
                    <a:pt x="37977" y="29691"/>
                    <a:pt x="33960" y="29649"/>
                  </a:cubicBezTo>
                  <a:cubicBezTo>
                    <a:pt x="33269" y="29649"/>
                    <a:pt x="32600" y="29754"/>
                    <a:pt x="31909" y="29775"/>
                  </a:cubicBezTo>
                  <a:cubicBezTo>
                    <a:pt x="30445" y="29796"/>
                    <a:pt x="28959" y="29775"/>
                    <a:pt x="27494" y="29796"/>
                  </a:cubicBezTo>
                  <a:cubicBezTo>
                    <a:pt x="26887" y="29796"/>
                    <a:pt x="26302" y="29817"/>
                    <a:pt x="25716" y="29900"/>
                  </a:cubicBezTo>
                  <a:cubicBezTo>
                    <a:pt x="25172" y="29984"/>
                    <a:pt x="24649" y="30005"/>
                    <a:pt x="24105" y="30005"/>
                  </a:cubicBezTo>
                  <a:cubicBezTo>
                    <a:pt x="17723" y="29900"/>
                    <a:pt x="11341" y="29796"/>
                    <a:pt x="4918" y="29691"/>
                  </a:cubicBezTo>
                  <a:cubicBezTo>
                    <a:pt x="4395" y="29691"/>
                    <a:pt x="3913" y="29649"/>
                    <a:pt x="3411" y="29859"/>
                  </a:cubicBezTo>
                  <a:cubicBezTo>
                    <a:pt x="3286" y="29900"/>
                    <a:pt x="3118" y="29921"/>
                    <a:pt x="2993" y="29921"/>
                  </a:cubicBezTo>
                  <a:cubicBezTo>
                    <a:pt x="2260" y="29921"/>
                    <a:pt x="1528" y="29900"/>
                    <a:pt x="775" y="29900"/>
                  </a:cubicBezTo>
                  <a:cubicBezTo>
                    <a:pt x="587" y="29649"/>
                    <a:pt x="419" y="29398"/>
                    <a:pt x="273" y="29168"/>
                  </a:cubicBezTo>
                  <a:cubicBezTo>
                    <a:pt x="63" y="28854"/>
                    <a:pt x="1" y="28498"/>
                    <a:pt x="1" y="28122"/>
                  </a:cubicBezTo>
                  <a:cubicBezTo>
                    <a:pt x="43" y="27348"/>
                    <a:pt x="43" y="26532"/>
                    <a:pt x="43" y="25737"/>
                  </a:cubicBezTo>
                  <a:lnTo>
                    <a:pt x="43" y="25674"/>
                  </a:lnTo>
                  <a:cubicBezTo>
                    <a:pt x="294" y="24523"/>
                    <a:pt x="315" y="23372"/>
                    <a:pt x="461" y="22221"/>
                  </a:cubicBezTo>
                  <a:cubicBezTo>
                    <a:pt x="461" y="22117"/>
                    <a:pt x="503" y="22012"/>
                    <a:pt x="566" y="21866"/>
                  </a:cubicBezTo>
                  <a:cubicBezTo>
                    <a:pt x="796" y="21803"/>
                    <a:pt x="1047" y="21719"/>
                    <a:pt x="1256" y="21615"/>
                  </a:cubicBezTo>
                  <a:cubicBezTo>
                    <a:pt x="1465" y="21510"/>
                    <a:pt x="1507" y="21175"/>
                    <a:pt x="1298" y="21029"/>
                  </a:cubicBezTo>
                  <a:cubicBezTo>
                    <a:pt x="1089" y="20882"/>
                    <a:pt x="879" y="20778"/>
                    <a:pt x="628" y="20652"/>
                  </a:cubicBezTo>
                  <a:cubicBezTo>
                    <a:pt x="628" y="20234"/>
                    <a:pt x="670" y="19836"/>
                    <a:pt x="670" y="19459"/>
                  </a:cubicBezTo>
                  <a:cubicBezTo>
                    <a:pt x="879" y="19397"/>
                    <a:pt x="942" y="19543"/>
                    <a:pt x="1047" y="19627"/>
                  </a:cubicBezTo>
                  <a:cubicBezTo>
                    <a:pt x="1319" y="19857"/>
                    <a:pt x="1612" y="20129"/>
                    <a:pt x="1863" y="20380"/>
                  </a:cubicBezTo>
                  <a:cubicBezTo>
                    <a:pt x="2051" y="20548"/>
                    <a:pt x="2281" y="20568"/>
                    <a:pt x="2511" y="20485"/>
                  </a:cubicBezTo>
                  <a:cubicBezTo>
                    <a:pt x="2783" y="20401"/>
                    <a:pt x="2909" y="20087"/>
                    <a:pt x="2721" y="19857"/>
                  </a:cubicBezTo>
                  <a:cubicBezTo>
                    <a:pt x="2595" y="19669"/>
                    <a:pt x="2449" y="19501"/>
                    <a:pt x="2260" y="19397"/>
                  </a:cubicBezTo>
                  <a:cubicBezTo>
                    <a:pt x="1842" y="19125"/>
                    <a:pt x="1549" y="18727"/>
                    <a:pt x="1151" y="18351"/>
                  </a:cubicBezTo>
                  <a:cubicBezTo>
                    <a:pt x="1549" y="18204"/>
                    <a:pt x="1884" y="18079"/>
                    <a:pt x="2239" y="17953"/>
                  </a:cubicBezTo>
                  <a:cubicBezTo>
                    <a:pt x="2449" y="17869"/>
                    <a:pt x="2574" y="17723"/>
                    <a:pt x="2574" y="17514"/>
                  </a:cubicBezTo>
                  <a:cubicBezTo>
                    <a:pt x="2574" y="17263"/>
                    <a:pt x="2386" y="17095"/>
                    <a:pt x="2135" y="17095"/>
                  </a:cubicBezTo>
                  <a:cubicBezTo>
                    <a:pt x="1884" y="17095"/>
                    <a:pt x="1633" y="17137"/>
                    <a:pt x="1403" y="17200"/>
                  </a:cubicBezTo>
                  <a:cubicBezTo>
                    <a:pt x="1235" y="17221"/>
                    <a:pt x="1089" y="17242"/>
                    <a:pt x="838" y="17263"/>
                  </a:cubicBezTo>
                  <a:cubicBezTo>
                    <a:pt x="838" y="17032"/>
                    <a:pt x="817" y="16823"/>
                    <a:pt x="838" y="16635"/>
                  </a:cubicBezTo>
                  <a:cubicBezTo>
                    <a:pt x="1005" y="15651"/>
                    <a:pt x="1005" y="14647"/>
                    <a:pt x="1005" y="13664"/>
                  </a:cubicBezTo>
                  <a:cubicBezTo>
                    <a:pt x="1026" y="11446"/>
                    <a:pt x="1047" y="9249"/>
                    <a:pt x="1110" y="7010"/>
                  </a:cubicBezTo>
                  <a:cubicBezTo>
                    <a:pt x="1110" y="6633"/>
                    <a:pt x="1131" y="6215"/>
                    <a:pt x="1214" y="5838"/>
                  </a:cubicBezTo>
                  <a:cubicBezTo>
                    <a:pt x="1361" y="5190"/>
                    <a:pt x="1403" y="4562"/>
                    <a:pt x="1403" y="3913"/>
                  </a:cubicBezTo>
                  <a:cubicBezTo>
                    <a:pt x="1403" y="3327"/>
                    <a:pt x="1423" y="2783"/>
                    <a:pt x="1423" y="2198"/>
                  </a:cubicBezTo>
                  <a:cubicBezTo>
                    <a:pt x="1612" y="1633"/>
                    <a:pt x="1654" y="1089"/>
                    <a:pt x="1926" y="5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6988750" y="2802638"/>
              <a:ext cx="413800" cy="484950"/>
            </a:xfrm>
            <a:custGeom>
              <a:avLst/>
              <a:gdLst/>
              <a:ahLst/>
              <a:cxnLst/>
              <a:rect l="l" t="t" r="r" b="b"/>
              <a:pathLst>
                <a:path w="16552" h="19398" extrusionOk="0">
                  <a:moveTo>
                    <a:pt x="15547" y="19272"/>
                  </a:moveTo>
                  <a:cubicBezTo>
                    <a:pt x="14940" y="19272"/>
                    <a:pt x="14354" y="19397"/>
                    <a:pt x="13789" y="19021"/>
                  </a:cubicBezTo>
                  <a:cubicBezTo>
                    <a:pt x="13810" y="18853"/>
                    <a:pt x="13789" y="18644"/>
                    <a:pt x="13831" y="18456"/>
                  </a:cubicBezTo>
                  <a:cubicBezTo>
                    <a:pt x="14019" y="17849"/>
                    <a:pt x="14082" y="17221"/>
                    <a:pt x="14082" y="16593"/>
                  </a:cubicBezTo>
                  <a:cubicBezTo>
                    <a:pt x="14103" y="14208"/>
                    <a:pt x="14124" y="11823"/>
                    <a:pt x="14124" y="9458"/>
                  </a:cubicBezTo>
                  <a:cubicBezTo>
                    <a:pt x="14124" y="8726"/>
                    <a:pt x="14082" y="7994"/>
                    <a:pt x="14229" y="7261"/>
                  </a:cubicBezTo>
                  <a:cubicBezTo>
                    <a:pt x="14312" y="6948"/>
                    <a:pt x="14333" y="6655"/>
                    <a:pt x="14417" y="6341"/>
                  </a:cubicBezTo>
                  <a:cubicBezTo>
                    <a:pt x="14563" y="5692"/>
                    <a:pt x="14542" y="5044"/>
                    <a:pt x="14522" y="4416"/>
                  </a:cubicBezTo>
                  <a:cubicBezTo>
                    <a:pt x="14522" y="4060"/>
                    <a:pt x="14333" y="3914"/>
                    <a:pt x="13978" y="3893"/>
                  </a:cubicBezTo>
                  <a:cubicBezTo>
                    <a:pt x="13266" y="3809"/>
                    <a:pt x="12597" y="3579"/>
                    <a:pt x="11927" y="3391"/>
                  </a:cubicBezTo>
                  <a:cubicBezTo>
                    <a:pt x="11111" y="3181"/>
                    <a:pt x="10274" y="3014"/>
                    <a:pt x="9500" y="2742"/>
                  </a:cubicBezTo>
                  <a:cubicBezTo>
                    <a:pt x="8579" y="2386"/>
                    <a:pt x="7659" y="2470"/>
                    <a:pt x="6717" y="2449"/>
                  </a:cubicBezTo>
                  <a:cubicBezTo>
                    <a:pt x="6027" y="2428"/>
                    <a:pt x="5315" y="2428"/>
                    <a:pt x="4604" y="2428"/>
                  </a:cubicBezTo>
                  <a:cubicBezTo>
                    <a:pt x="3955" y="2428"/>
                    <a:pt x="3327" y="2386"/>
                    <a:pt x="2679" y="2240"/>
                  </a:cubicBezTo>
                  <a:cubicBezTo>
                    <a:pt x="2177" y="2093"/>
                    <a:pt x="1654" y="2156"/>
                    <a:pt x="1151" y="2135"/>
                  </a:cubicBezTo>
                  <a:cubicBezTo>
                    <a:pt x="817" y="2093"/>
                    <a:pt x="503" y="2093"/>
                    <a:pt x="1" y="2072"/>
                  </a:cubicBezTo>
                  <a:cubicBezTo>
                    <a:pt x="524" y="1654"/>
                    <a:pt x="963" y="1445"/>
                    <a:pt x="1361" y="1152"/>
                  </a:cubicBezTo>
                  <a:cubicBezTo>
                    <a:pt x="1758" y="838"/>
                    <a:pt x="2093" y="461"/>
                    <a:pt x="2490" y="85"/>
                  </a:cubicBezTo>
                  <a:cubicBezTo>
                    <a:pt x="3348" y="1"/>
                    <a:pt x="4206" y="168"/>
                    <a:pt x="5085" y="273"/>
                  </a:cubicBezTo>
                  <a:cubicBezTo>
                    <a:pt x="6550" y="440"/>
                    <a:pt x="8014" y="608"/>
                    <a:pt x="9479" y="796"/>
                  </a:cubicBezTo>
                  <a:cubicBezTo>
                    <a:pt x="11278" y="1026"/>
                    <a:pt x="13057" y="1319"/>
                    <a:pt x="14835" y="1717"/>
                  </a:cubicBezTo>
                  <a:cubicBezTo>
                    <a:pt x="15484" y="1842"/>
                    <a:pt x="16070" y="2093"/>
                    <a:pt x="16551" y="2721"/>
                  </a:cubicBezTo>
                  <a:lnTo>
                    <a:pt x="16551" y="3140"/>
                  </a:lnTo>
                  <a:cubicBezTo>
                    <a:pt x="16488" y="5901"/>
                    <a:pt x="16384" y="8642"/>
                    <a:pt x="16300" y="11383"/>
                  </a:cubicBezTo>
                  <a:cubicBezTo>
                    <a:pt x="16279" y="12430"/>
                    <a:pt x="16279" y="13476"/>
                    <a:pt x="16237" y="14522"/>
                  </a:cubicBezTo>
                  <a:cubicBezTo>
                    <a:pt x="16237" y="15003"/>
                    <a:pt x="16279" y="15505"/>
                    <a:pt x="16028" y="15945"/>
                  </a:cubicBezTo>
                  <a:cubicBezTo>
                    <a:pt x="16007" y="15987"/>
                    <a:pt x="15986" y="16049"/>
                    <a:pt x="16007" y="16091"/>
                  </a:cubicBezTo>
                  <a:cubicBezTo>
                    <a:pt x="16091" y="17075"/>
                    <a:pt x="15651" y="17974"/>
                    <a:pt x="15672" y="18958"/>
                  </a:cubicBezTo>
                  <a:cubicBezTo>
                    <a:pt x="15610" y="19021"/>
                    <a:pt x="15568" y="19104"/>
                    <a:pt x="15547" y="19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7331375" y="3344563"/>
              <a:ext cx="30875" cy="21475"/>
            </a:xfrm>
            <a:custGeom>
              <a:avLst/>
              <a:gdLst/>
              <a:ahLst/>
              <a:cxnLst/>
              <a:rect l="l" t="t" r="r" b="b"/>
              <a:pathLst>
                <a:path w="1235" h="859" extrusionOk="0">
                  <a:moveTo>
                    <a:pt x="1" y="754"/>
                  </a:moveTo>
                  <a:cubicBezTo>
                    <a:pt x="21" y="524"/>
                    <a:pt x="21" y="273"/>
                    <a:pt x="63" y="1"/>
                  </a:cubicBezTo>
                  <a:cubicBezTo>
                    <a:pt x="440" y="1"/>
                    <a:pt x="817" y="1"/>
                    <a:pt x="1235" y="22"/>
                  </a:cubicBezTo>
                  <a:cubicBezTo>
                    <a:pt x="1151" y="126"/>
                    <a:pt x="1109" y="252"/>
                    <a:pt x="1026" y="252"/>
                  </a:cubicBezTo>
                  <a:cubicBezTo>
                    <a:pt x="649" y="336"/>
                    <a:pt x="335" y="482"/>
                    <a:pt x="168" y="859"/>
                  </a:cubicBezTo>
                  <a:cubicBezTo>
                    <a:pt x="105" y="838"/>
                    <a:pt x="63" y="796"/>
                    <a:pt x="1" y="754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7331375" y="3303763"/>
              <a:ext cx="28275" cy="11025"/>
            </a:xfrm>
            <a:custGeom>
              <a:avLst/>
              <a:gdLst/>
              <a:ahLst/>
              <a:cxnLst/>
              <a:rect l="l" t="t" r="r" b="b"/>
              <a:pathLst>
                <a:path w="1131" h="441" extrusionOk="0">
                  <a:moveTo>
                    <a:pt x="105" y="1"/>
                  </a:moveTo>
                  <a:cubicBezTo>
                    <a:pt x="440" y="64"/>
                    <a:pt x="733" y="84"/>
                    <a:pt x="1130" y="126"/>
                  </a:cubicBezTo>
                  <a:cubicBezTo>
                    <a:pt x="817" y="231"/>
                    <a:pt x="586" y="377"/>
                    <a:pt x="335" y="398"/>
                  </a:cubicBezTo>
                  <a:cubicBezTo>
                    <a:pt x="105" y="440"/>
                    <a:pt x="1" y="315"/>
                    <a:pt x="105" y="1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6217725" y="2867213"/>
              <a:ext cx="1112625" cy="650900"/>
            </a:xfrm>
            <a:custGeom>
              <a:avLst/>
              <a:gdLst/>
              <a:ahLst/>
              <a:cxnLst/>
              <a:rect l="l" t="t" r="r" b="b"/>
              <a:pathLst>
                <a:path w="44505" h="26036" extrusionOk="0">
                  <a:moveTo>
                    <a:pt x="12186" y="0"/>
                  </a:moveTo>
                  <a:cubicBezTo>
                    <a:pt x="12086" y="0"/>
                    <a:pt x="11986" y="4"/>
                    <a:pt x="11885" y="13"/>
                  </a:cubicBezTo>
                  <a:cubicBezTo>
                    <a:pt x="11773" y="19"/>
                    <a:pt x="11659" y="22"/>
                    <a:pt x="11545" y="22"/>
                  </a:cubicBezTo>
                  <a:cubicBezTo>
                    <a:pt x="11315" y="22"/>
                    <a:pt x="11083" y="13"/>
                    <a:pt x="10859" y="13"/>
                  </a:cubicBezTo>
                  <a:cubicBezTo>
                    <a:pt x="10148" y="13"/>
                    <a:pt x="9458" y="180"/>
                    <a:pt x="8830" y="473"/>
                  </a:cubicBezTo>
                  <a:cubicBezTo>
                    <a:pt x="8411" y="640"/>
                    <a:pt x="7993" y="724"/>
                    <a:pt x="7512" y="724"/>
                  </a:cubicBezTo>
                  <a:cubicBezTo>
                    <a:pt x="5901" y="661"/>
                    <a:pt x="4269" y="661"/>
                    <a:pt x="2678" y="619"/>
                  </a:cubicBezTo>
                  <a:cubicBezTo>
                    <a:pt x="2651" y="618"/>
                    <a:pt x="2624" y="618"/>
                    <a:pt x="2597" y="618"/>
                  </a:cubicBezTo>
                  <a:cubicBezTo>
                    <a:pt x="1938" y="618"/>
                    <a:pt x="1334" y="855"/>
                    <a:pt x="691" y="996"/>
                  </a:cubicBezTo>
                  <a:cubicBezTo>
                    <a:pt x="628" y="996"/>
                    <a:pt x="607" y="1059"/>
                    <a:pt x="586" y="1080"/>
                  </a:cubicBezTo>
                  <a:cubicBezTo>
                    <a:pt x="586" y="1582"/>
                    <a:pt x="565" y="2063"/>
                    <a:pt x="565" y="2523"/>
                  </a:cubicBezTo>
                  <a:lnTo>
                    <a:pt x="481" y="11562"/>
                  </a:lnTo>
                  <a:cubicBezTo>
                    <a:pt x="481" y="12106"/>
                    <a:pt x="460" y="12629"/>
                    <a:pt x="251" y="13153"/>
                  </a:cubicBezTo>
                  <a:cubicBezTo>
                    <a:pt x="168" y="13362"/>
                    <a:pt x="168" y="13592"/>
                    <a:pt x="168" y="13822"/>
                  </a:cubicBezTo>
                  <a:cubicBezTo>
                    <a:pt x="105" y="16124"/>
                    <a:pt x="84" y="18425"/>
                    <a:pt x="63" y="20727"/>
                  </a:cubicBezTo>
                  <a:cubicBezTo>
                    <a:pt x="63" y="20936"/>
                    <a:pt x="0" y="21145"/>
                    <a:pt x="84" y="21334"/>
                  </a:cubicBezTo>
                  <a:cubicBezTo>
                    <a:pt x="460" y="22129"/>
                    <a:pt x="168" y="22966"/>
                    <a:pt x="398" y="23740"/>
                  </a:cubicBezTo>
                  <a:cubicBezTo>
                    <a:pt x="314" y="24075"/>
                    <a:pt x="398" y="24430"/>
                    <a:pt x="565" y="24744"/>
                  </a:cubicBezTo>
                  <a:cubicBezTo>
                    <a:pt x="607" y="24807"/>
                    <a:pt x="565" y="24933"/>
                    <a:pt x="565" y="25079"/>
                  </a:cubicBezTo>
                  <a:cubicBezTo>
                    <a:pt x="984" y="25079"/>
                    <a:pt x="1339" y="25079"/>
                    <a:pt x="1716" y="25100"/>
                  </a:cubicBezTo>
                  <a:cubicBezTo>
                    <a:pt x="1866" y="25111"/>
                    <a:pt x="2016" y="25114"/>
                    <a:pt x="2166" y="25114"/>
                  </a:cubicBezTo>
                  <a:cubicBezTo>
                    <a:pt x="2396" y="25114"/>
                    <a:pt x="2627" y="25106"/>
                    <a:pt x="2857" y="25106"/>
                  </a:cubicBezTo>
                  <a:cubicBezTo>
                    <a:pt x="3341" y="25106"/>
                    <a:pt x="3822" y="25140"/>
                    <a:pt x="4289" y="25351"/>
                  </a:cubicBezTo>
                  <a:cubicBezTo>
                    <a:pt x="4352" y="25393"/>
                    <a:pt x="4394" y="25393"/>
                    <a:pt x="4457" y="25393"/>
                  </a:cubicBezTo>
                  <a:cubicBezTo>
                    <a:pt x="4591" y="25388"/>
                    <a:pt x="4725" y="25387"/>
                    <a:pt x="4859" y="25387"/>
                  </a:cubicBezTo>
                  <a:cubicBezTo>
                    <a:pt x="5480" y="25387"/>
                    <a:pt x="6096" y="25426"/>
                    <a:pt x="6713" y="25426"/>
                  </a:cubicBezTo>
                  <a:cubicBezTo>
                    <a:pt x="7208" y="25426"/>
                    <a:pt x="7703" y="25401"/>
                    <a:pt x="8202" y="25309"/>
                  </a:cubicBezTo>
                  <a:cubicBezTo>
                    <a:pt x="8537" y="25267"/>
                    <a:pt x="8872" y="25225"/>
                    <a:pt x="9207" y="25225"/>
                  </a:cubicBezTo>
                  <a:cubicBezTo>
                    <a:pt x="10190" y="25225"/>
                    <a:pt x="11152" y="25267"/>
                    <a:pt x="12115" y="25288"/>
                  </a:cubicBezTo>
                  <a:cubicBezTo>
                    <a:pt x="12345" y="25288"/>
                    <a:pt x="12596" y="25288"/>
                    <a:pt x="12764" y="25393"/>
                  </a:cubicBezTo>
                  <a:cubicBezTo>
                    <a:pt x="13161" y="25581"/>
                    <a:pt x="13538" y="25581"/>
                    <a:pt x="13956" y="25581"/>
                  </a:cubicBezTo>
                  <a:cubicBezTo>
                    <a:pt x="16739" y="25623"/>
                    <a:pt x="19564" y="25686"/>
                    <a:pt x="22367" y="25728"/>
                  </a:cubicBezTo>
                  <a:cubicBezTo>
                    <a:pt x="23832" y="25749"/>
                    <a:pt x="25318" y="25790"/>
                    <a:pt x="26782" y="25811"/>
                  </a:cubicBezTo>
                  <a:cubicBezTo>
                    <a:pt x="27089" y="25811"/>
                    <a:pt x="27396" y="25802"/>
                    <a:pt x="27697" y="25802"/>
                  </a:cubicBezTo>
                  <a:cubicBezTo>
                    <a:pt x="27847" y="25802"/>
                    <a:pt x="27996" y="25804"/>
                    <a:pt x="28142" y="25811"/>
                  </a:cubicBezTo>
                  <a:cubicBezTo>
                    <a:pt x="29712" y="25832"/>
                    <a:pt x="31260" y="25895"/>
                    <a:pt x="32829" y="25937"/>
                  </a:cubicBezTo>
                  <a:cubicBezTo>
                    <a:pt x="33373" y="25958"/>
                    <a:pt x="33896" y="26000"/>
                    <a:pt x="34461" y="26000"/>
                  </a:cubicBezTo>
                  <a:cubicBezTo>
                    <a:pt x="34781" y="26000"/>
                    <a:pt x="35101" y="26036"/>
                    <a:pt x="35413" y="26036"/>
                  </a:cubicBezTo>
                  <a:cubicBezTo>
                    <a:pt x="35631" y="26036"/>
                    <a:pt x="35845" y="26018"/>
                    <a:pt x="36052" y="25958"/>
                  </a:cubicBezTo>
                  <a:cubicBezTo>
                    <a:pt x="36462" y="25859"/>
                    <a:pt x="36834" y="25825"/>
                    <a:pt x="37228" y="25825"/>
                  </a:cubicBezTo>
                  <a:cubicBezTo>
                    <a:pt x="37336" y="25825"/>
                    <a:pt x="37445" y="25828"/>
                    <a:pt x="37558" y="25832"/>
                  </a:cubicBezTo>
                  <a:cubicBezTo>
                    <a:pt x="38437" y="25832"/>
                    <a:pt x="39274" y="25895"/>
                    <a:pt x="40132" y="25895"/>
                  </a:cubicBezTo>
                  <a:cubicBezTo>
                    <a:pt x="40362" y="25895"/>
                    <a:pt x="40592" y="25895"/>
                    <a:pt x="40780" y="25811"/>
                  </a:cubicBezTo>
                  <a:cubicBezTo>
                    <a:pt x="41115" y="25686"/>
                    <a:pt x="41429" y="25686"/>
                    <a:pt x="41785" y="25686"/>
                  </a:cubicBezTo>
                  <a:cubicBezTo>
                    <a:pt x="42119" y="25707"/>
                    <a:pt x="42433" y="25728"/>
                    <a:pt x="42789" y="25749"/>
                  </a:cubicBezTo>
                  <a:cubicBezTo>
                    <a:pt x="42977" y="25477"/>
                    <a:pt x="42935" y="25163"/>
                    <a:pt x="42956" y="24849"/>
                  </a:cubicBezTo>
                  <a:cubicBezTo>
                    <a:pt x="42977" y="24472"/>
                    <a:pt x="42894" y="24075"/>
                    <a:pt x="43040" y="23740"/>
                  </a:cubicBezTo>
                  <a:cubicBezTo>
                    <a:pt x="43249" y="23196"/>
                    <a:pt x="43249" y="22652"/>
                    <a:pt x="43270" y="22066"/>
                  </a:cubicBezTo>
                  <a:cubicBezTo>
                    <a:pt x="43291" y="21501"/>
                    <a:pt x="43207" y="20936"/>
                    <a:pt x="43521" y="20413"/>
                  </a:cubicBezTo>
                  <a:cubicBezTo>
                    <a:pt x="43584" y="20308"/>
                    <a:pt x="43584" y="20141"/>
                    <a:pt x="43584" y="19995"/>
                  </a:cubicBezTo>
                  <a:cubicBezTo>
                    <a:pt x="43626" y="19116"/>
                    <a:pt x="43626" y="19116"/>
                    <a:pt x="43186" y="18467"/>
                  </a:cubicBezTo>
                  <a:lnTo>
                    <a:pt x="43186" y="18383"/>
                  </a:lnTo>
                  <a:cubicBezTo>
                    <a:pt x="43270" y="18300"/>
                    <a:pt x="43312" y="18195"/>
                    <a:pt x="43396" y="18111"/>
                  </a:cubicBezTo>
                  <a:cubicBezTo>
                    <a:pt x="43793" y="17672"/>
                    <a:pt x="43710" y="17316"/>
                    <a:pt x="43207" y="17044"/>
                  </a:cubicBezTo>
                  <a:cubicBezTo>
                    <a:pt x="43019" y="16940"/>
                    <a:pt x="42768" y="16919"/>
                    <a:pt x="42726" y="16626"/>
                  </a:cubicBezTo>
                  <a:cubicBezTo>
                    <a:pt x="42873" y="16186"/>
                    <a:pt x="43375" y="16396"/>
                    <a:pt x="43605" y="16207"/>
                  </a:cubicBezTo>
                  <a:cubicBezTo>
                    <a:pt x="43898" y="15454"/>
                    <a:pt x="43940" y="14743"/>
                    <a:pt x="43940" y="13989"/>
                  </a:cubicBezTo>
                  <a:cubicBezTo>
                    <a:pt x="43940" y="13236"/>
                    <a:pt x="43940" y="12441"/>
                    <a:pt x="44003" y="11688"/>
                  </a:cubicBezTo>
                  <a:cubicBezTo>
                    <a:pt x="44044" y="10767"/>
                    <a:pt x="44065" y="9847"/>
                    <a:pt x="44212" y="8968"/>
                  </a:cubicBezTo>
                  <a:cubicBezTo>
                    <a:pt x="44505" y="7231"/>
                    <a:pt x="44505" y="5620"/>
                    <a:pt x="44442" y="3967"/>
                  </a:cubicBezTo>
                  <a:cubicBezTo>
                    <a:pt x="44421" y="3423"/>
                    <a:pt x="44358" y="2837"/>
                    <a:pt x="44316" y="2314"/>
                  </a:cubicBezTo>
                  <a:cubicBezTo>
                    <a:pt x="43898" y="2189"/>
                    <a:pt x="43563" y="2042"/>
                    <a:pt x="43207" y="2000"/>
                  </a:cubicBezTo>
                  <a:cubicBezTo>
                    <a:pt x="42496" y="1937"/>
                    <a:pt x="41847" y="1665"/>
                    <a:pt x="41178" y="1477"/>
                  </a:cubicBezTo>
                  <a:cubicBezTo>
                    <a:pt x="39525" y="1017"/>
                    <a:pt x="39399" y="849"/>
                    <a:pt x="37537" y="849"/>
                  </a:cubicBezTo>
                  <a:cubicBezTo>
                    <a:pt x="36763" y="849"/>
                    <a:pt x="35947" y="829"/>
                    <a:pt x="35152" y="829"/>
                  </a:cubicBezTo>
                  <a:cubicBezTo>
                    <a:pt x="34566" y="829"/>
                    <a:pt x="33980" y="766"/>
                    <a:pt x="33394" y="598"/>
                  </a:cubicBezTo>
                  <a:cubicBezTo>
                    <a:pt x="33206" y="536"/>
                    <a:pt x="32955" y="494"/>
                    <a:pt x="32725" y="494"/>
                  </a:cubicBezTo>
                  <a:lnTo>
                    <a:pt x="28728" y="410"/>
                  </a:lnTo>
                  <a:cubicBezTo>
                    <a:pt x="28498" y="410"/>
                    <a:pt x="28247" y="410"/>
                    <a:pt x="28038" y="494"/>
                  </a:cubicBezTo>
                  <a:cubicBezTo>
                    <a:pt x="27117" y="787"/>
                    <a:pt x="26259" y="1163"/>
                    <a:pt x="25276" y="1226"/>
                  </a:cubicBezTo>
                  <a:cubicBezTo>
                    <a:pt x="24996" y="1366"/>
                    <a:pt x="24709" y="1405"/>
                    <a:pt x="24418" y="1405"/>
                  </a:cubicBezTo>
                  <a:cubicBezTo>
                    <a:pt x="24231" y="1405"/>
                    <a:pt x="24042" y="1389"/>
                    <a:pt x="23853" y="1373"/>
                  </a:cubicBezTo>
                  <a:cubicBezTo>
                    <a:pt x="23288" y="1373"/>
                    <a:pt x="22744" y="1331"/>
                    <a:pt x="22158" y="1331"/>
                  </a:cubicBezTo>
                  <a:cubicBezTo>
                    <a:pt x="22012" y="1331"/>
                    <a:pt x="21865" y="1320"/>
                    <a:pt x="21724" y="1320"/>
                  </a:cubicBezTo>
                  <a:cubicBezTo>
                    <a:pt x="21583" y="1320"/>
                    <a:pt x="21447" y="1331"/>
                    <a:pt x="21321" y="1373"/>
                  </a:cubicBezTo>
                  <a:cubicBezTo>
                    <a:pt x="20987" y="1477"/>
                    <a:pt x="20673" y="1477"/>
                    <a:pt x="20317" y="1477"/>
                  </a:cubicBezTo>
                  <a:cubicBezTo>
                    <a:pt x="19773" y="1477"/>
                    <a:pt x="19250" y="1456"/>
                    <a:pt x="18706" y="1435"/>
                  </a:cubicBezTo>
                  <a:cubicBezTo>
                    <a:pt x="18266" y="1393"/>
                    <a:pt x="17785" y="1456"/>
                    <a:pt x="17388" y="1163"/>
                  </a:cubicBezTo>
                  <a:cubicBezTo>
                    <a:pt x="17325" y="1121"/>
                    <a:pt x="17178" y="1121"/>
                    <a:pt x="17053" y="1080"/>
                  </a:cubicBezTo>
                  <a:cubicBezTo>
                    <a:pt x="16457" y="1060"/>
                    <a:pt x="15914" y="758"/>
                    <a:pt x="15310" y="758"/>
                  </a:cubicBezTo>
                  <a:cubicBezTo>
                    <a:pt x="15257" y="758"/>
                    <a:pt x="15203" y="761"/>
                    <a:pt x="15149" y="766"/>
                  </a:cubicBezTo>
                  <a:cubicBezTo>
                    <a:pt x="15023" y="766"/>
                    <a:pt x="14898" y="661"/>
                    <a:pt x="14751" y="619"/>
                  </a:cubicBezTo>
                  <a:cubicBezTo>
                    <a:pt x="13942" y="318"/>
                    <a:pt x="13082" y="0"/>
                    <a:pt x="12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6600625" y="2659313"/>
              <a:ext cx="298175" cy="158525"/>
            </a:xfrm>
            <a:custGeom>
              <a:avLst/>
              <a:gdLst/>
              <a:ahLst/>
              <a:cxnLst/>
              <a:rect l="l" t="t" r="r" b="b"/>
              <a:pathLst>
                <a:path w="11927" h="6341" extrusionOk="0">
                  <a:moveTo>
                    <a:pt x="105" y="231"/>
                  </a:moveTo>
                  <a:cubicBezTo>
                    <a:pt x="942" y="22"/>
                    <a:pt x="1695" y="1"/>
                    <a:pt x="2469" y="43"/>
                  </a:cubicBezTo>
                  <a:cubicBezTo>
                    <a:pt x="4603" y="126"/>
                    <a:pt x="6717" y="168"/>
                    <a:pt x="8851" y="252"/>
                  </a:cubicBezTo>
                  <a:cubicBezTo>
                    <a:pt x="9081" y="252"/>
                    <a:pt x="9332" y="231"/>
                    <a:pt x="9541" y="336"/>
                  </a:cubicBezTo>
                  <a:cubicBezTo>
                    <a:pt x="9981" y="503"/>
                    <a:pt x="10420" y="503"/>
                    <a:pt x="10881" y="545"/>
                  </a:cubicBezTo>
                  <a:cubicBezTo>
                    <a:pt x="11550" y="587"/>
                    <a:pt x="11927" y="1235"/>
                    <a:pt x="11550" y="1821"/>
                  </a:cubicBezTo>
                  <a:cubicBezTo>
                    <a:pt x="11194" y="2386"/>
                    <a:pt x="10776" y="2909"/>
                    <a:pt x="10378" y="3474"/>
                  </a:cubicBezTo>
                  <a:cubicBezTo>
                    <a:pt x="10044" y="3914"/>
                    <a:pt x="9667" y="4353"/>
                    <a:pt x="9332" y="4792"/>
                  </a:cubicBezTo>
                  <a:cubicBezTo>
                    <a:pt x="9165" y="5002"/>
                    <a:pt x="9018" y="5190"/>
                    <a:pt x="8746" y="5274"/>
                  </a:cubicBezTo>
                  <a:cubicBezTo>
                    <a:pt x="8725" y="5274"/>
                    <a:pt x="8704" y="5295"/>
                    <a:pt x="8684" y="5295"/>
                  </a:cubicBezTo>
                  <a:cubicBezTo>
                    <a:pt x="6717" y="6257"/>
                    <a:pt x="6445" y="6341"/>
                    <a:pt x="4290" y="6194"/>
                  </a:cubicBezTo>
                  <a:cubicBezTo>
                    <a:pt x="3411" y="6132"/>
                    <a:pt x="2553" y="5839"/>
                    <a:pt x="2009" y="5064"/>
                  </a:cubicBezTo>
                  <a:cubicBezTo>
                    <a:pt x="1946" y="4981"/>
                    <a:pt x="1842" y="4876"/>
                    <a:pt x="1779" y="4834"/>
                  </a:cubicBezTo>
                  <a:cubicBezTo>
                    <a:pt x="1151" y="4458"/>
                    <a:pt x="858" y="3851"/>
                    <a:pt x="670" y="3202"/>
                  </a:cubicBezTo>
                  <a:cubicBezTo>
                    <a:pt x="565" y="2784"/>
                    <a:pt x="461" y="2365"/>
                    <a:pt x="272" y="2010"/>
                  </a:cubicBezTo>
                  <a:cubicBezTo>
                    <a:pt x="0" y="1424"/>
                    <a:pt x="63" y="838"/>
                    <a:pt x="105" y="2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6389825" y="2591838"/>
              <a:ext cx="192500" cy="152250"/>
            </a:xfrm>
            <a:custGeom>
              <a:avLst/>
              <a:gdLst/>
              <a:ahLst/>
              <a:cxnLst/>
              <a:rect l="l" t="t" r="r" b="b"/>
              <a:pathLst>
                <a:path w="7700" h="6090" extrusionOk="0">
                  <a:moveTo>
                    <a:pt x="7135" y="2198"/>
                  </a:moveTo>
                  <a:cubicBezTo>
                    <a:pt x="7240" y="1214"/>
                    <a:pt x="6863" y="336"/>
                    <a:pt x="5608" y="105"/>
                  </a:cubicBezTo>
                  <a:cubicBezTo>
                    <a:pt x="5043" y="1"/>
                    <a:pt x="4499" y="43"/>
                    <a:pt x="3975" y="231"/>
                  </a:cubicBezTo>
                  <a:cubicBezTo>
                    <a:pt x="3306" y="64"/>
                    <a:pt x="2574" y="126"/>
                    <a:pt x="1967" y="440"/>
                  </a:cubicBezTo>
                  <a:cubicBezTo>
                    <a:pt x="1214" y="838"/>
                    <a:pt x="816" y="1486"/>
                    <a:pt x="649" y="2240"/>
                  </a:cubicBezTo>
                  <a:cubicBezTo>
                    <a:pt x="607" y="2344"/>
                    <a:pt x="544" y="2470"/>
                    <a:pt x="502" y="2616"/>
                  </a:cubicBezTo>
                  <a:cubicBezTo>
                    <a:pt x="0" y="3934"/>
                    <a:pt x="858" y="5169"/>
                    <a:pt x="2030" y="5692"/>
                  </a:cubicBezTo>
                  <a:lnTo>
                    <a:pt x="2197" y="5776"/>
                  </a:lnTo>
                  <a:lnTo>
                    <a:pt x="2218" y="5776"/>
                  </a:lnTo>
                  <a:lnTo>
                    <a:pt x="2448" y="5859"/>
                  </a:lnTo>
                  <a:cubicBezTo>
                    <a:pt x="2825" y="5964"/>
                    <a:pt x="3243" y="6006"/>
                    <a:pt x="3599" y="5985"/>
                  </a:cubicBezTo>
                  <a:cubicBezTo>
                    <a:pt x="4080" y="6090"/>
                    <a:pt x="4603" y="6069"/>
                    <a:pt x="5147" y="5880"/>
                  </a:cubicBezTo>
                  <a:cubicBezTo>
                    <a:pt x="6716" y="5294"/>
                    <a:pt x="7700" y="3662"/>
                    <a:pt x="7135" y="21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6912900" y="2581388"/>
              <a:ext cx="176300" cy="194600"/>
            </a:xfrm>
            <a:custGeom>
              <a:avLst/>
              <a:gdLst/>
              <a:ahLst/>
              <a:cxnLst/>
              <a:rect l="l" t="t" r="r" b="b"/>
              <a:pathLst>
                <a:path w="7052" h="7784" extrusionOk="0">
                  <a:moveTo>
                    <a:pt x="6989" y="3055"/>
                  </a:moveTo>
                  <a:cubicBezTo>
                    <a:pt x="7052" y="879"/>
                    <a:pt x="4688" y="0"/>
                    <a:pt x="2930" y="314"/>
                  </a:cubicBezTo>
                  <a:cubicBezTo>
                    <a:pt x="817" y="712"/>
                    <a:pt x="1" y="2658"/>
                    <a:pt x="649" y="4583"/>
                  </a:cubicBezTo>
                  <a:cubicBezTo>
                    <a:pt x="1277" y="6466"/>
                    <a:pt x="3495" y="7784"/>
                    <a:pt x="5336" y="6675"/>
                  </a:cubicBezTo>
                  <a:cubicBezTo>
                    <a:pt x="6257" y="6089"/>
                    <a:pt x="6822" y="4959"/>
                    <a:pt x="6843" y="3892"/>
                  </a:cubicBezTo>
                  <a:cubicBezTo>
                    <a:pt x="6926" y="3599"/>
                    <a:pt x="6989" y="3327"/>
                    <a:pt x="6989" y="30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5970825" y="1928038"/>
              <a:ext cx="1569800" cy="1667650"/>
            </a:xfrm>
            <a:custGeom>
              <a:avLst/>
              <a:gdLst/>
              <a:ahLst/>
              <a:cxnLst/>
              <a:rect l="l" t="t" r="r" b="b"/>
              <a:pathLst>
                <a:path w="62792" h="66706" extrusionOk="0">
                  <a:moveTo>
                    <a:pt x="55908" y="19271"/>
                  </a:moveTo>
                  <a:cubicBezTo>
                    <a:pt x="56515" y="20422"/>
                    <a:pt x="57101" y="21552"/>
                    <a:pt x="57687" y="22682"/>
                  </a:cubicBezTo>
                  <a:cubicBezTo>
                    <a:pt x="57980" y="23247"/>
                    <a:pt x="57875" y="23833"/>
                    <a:pt x="57770" y="24439"/>
                  </a:cubicBezTo>
                  <a:cubicBezTo>
                    <a:pt x="57666" y="24879"/>
                    <a:pt x="57477" y="25276"/>
                    <a:pt x="57017" y="25507"/>
                  </a:cubicBezTo>
                  <a:cubicBezTo>
                    <a:pt x="56787" y="25611"/>
                    <a:pt x="56557" y="25862"/>
                    <a:pt x="56368" y="26030"/>
                  </a:cubicBezTo>
                  <a:cubicBezTo>
                    <a:pt x="56013" y="26323"/>
                    <a:pt x="55992" y="26657"/>
                    <a:pt x="56180" y="27013"/>
                  </a:cubicBezTo>
                  <a:cubicBezTo>
                    <a:pt x="56285" y="27264"/>
                    <a:pt x="56410" y="27473"/>
                    <a:pt x="56494" y="27724"/>
                  </a:cubicBezTo>
                  <a:cubicBezTo>
                    <a:pt x="56599" y="28017"/>
                    <a:pt x="56682" y="28331"/>
                    <a:pt x="56787" y="28624"/>
                  </a:cubicBezTo>
                  <a:cubicBezTo>
                    <a:pt x="56829" y="28792"/>
                    <a:pt x="56850" y="29001"/>
                    <a:pt x="56975" y="29168"/>
                  </a:cubicBezTo>
                  <a:cubicBezTo>
                    <a:pt x="57247" y="29482"/>
                    <a:pt x="57268" y="29817"/>
                    <a:pt x="57268" y="30214"/>
                  </a:cubicBezTo>
                  <a:cubicBezTo>
                    <a:pt x="57247" y="30570"/>
                    <a:pt x="57226" y="30947"/>
                    <a:pt x="57247" y="31302"/>
                  </a:cubicBezTo>
                  <a:cubicBezTo>
                    <a:pt x="57310" y="31909"/>
                    <a:pt x="57059" y="32411"/>
                    <a:pt x="56892" y="32955"/>
                  </a:cubicBezTo>
                  <a:cubicBezTo>
                    <a:pt x="56829" y="33081"/>
                    <a:pt x="56724" y="33186"/>
                    <a:pt x="56640" y="33290"/>
                  </a:cubicBezTo>
                  <a:cubicBezTo>
                    <a:pt x="56494" y="33541"/>
                    <a:pt x="56306" y="33750"/>
                    <a:pt x="56159" y="33981"/>
                  </a:cubicBezTo>
                  <a:cubicBezTo>
                    <a:pt x="55657" y="34713"/>
                    <a:pt x="54946" y="35069"/>
                    <a:pt x="54067" y="35048"/>
                  </a:cubicBezTo>
                  <a:cubicBezTo>
                    <a:pt x="53753" y="35048"/>
                    <a:pt x="53439" y="35048"/>
                    <a:pt x="53125" y="35027"/>
                  </a:cubicBezTo>
                  <a:cubicBezTo>
                    <a:pt x="53251" y="35278"/>
                    <a:pt x="53481" y="35257"/>
                    <a:pt x="53690" y="35320"/>
                  </a:cubicBezTo>
                  <a:cubicBezTo>
                    <a:pt x="54381" y="35466"/>
                    <a:pt x="55071" y="35634"/>
                    <a:pt x="55783" y="35696"/>
                  </a:cubicBezTo>
                  <a:cubicBezTo>
                    <a:pt x="56682" y="35843"/>
                    <a:pt x="57352" y="36282"/>
                    <a:pt x="58000" y="36847"/>
                  </a:cubicBezTo>
                  <a:cubicBezTo>
                    <a:pt x="58105" y="36931"/>
                    <a:pt x="58189" y="37098"/>
                    <a:pt x="58189" y="37224"/>
                  </a:cubicBezTo>
                  <a:cubicBezTo>
                    <a:pt x="58210" y="37475"/>
                    <a:pt x="58210" y="37747"/>
                    <a:pt x="58168" y="37977"/>
                  </a:cubicBezTo>
                  <a:cubicBezTo>
                    <a:pt x="57896" y="39337"/>
                    <a:pt x="58042" y="40697"/>
                    <a:pt x="58063" y="42078"/>
                  </a:cubicBezTo>
                  <a:cubicBezTo>
                    <a:pt x="58252" y="42141"/>
                    <a:pt x="58398" y="42162"/>
                    <a:pt x="58524" y="42245"/>
                  </a:cubicBezTo>
                  <a:cubicBezTo>
                    <a:pt x="58796" y="42371"/>
                    <a:pt x="59047" y="42476"/>
                    <a:pt x="59256" y="42664"/>
                  </a:cubicBezTo>
                  <a:cubicBezTo>
                    <a:pt x="60177" y="43543"/>
                    <a:pt x="61097" y="44442"/>
                    <a:pt x="61725" y="45572"/>
                  </a:cubicBezTo>
                  <a:cubicBezTo>
                    <a:pt x="62018" y="46095"/>
                    <a:pt x="62248" y="46639"/>
                    <a:pt x="62248" y="47246"/>
                  </a:cubicBezTo>
                  <a:cubicBezTo>
                    <a:pt x="62248" y="47414"/>
                    <a:pt x="62269" y="47623"/>
                    <a:pt x="62311" y="47811"/>
                  </a:cubicBezTo>
                  <a:cubicBezTo>
                    <a:pt x="62792" y="49485"/>
                    <a:pt x="62353" y="51012"/>
                    <a:pt x="61432" y="52414"/>
                  </a:cubicBezTo>
                  <a:cubicBezTo>
                    <a:pt x="61118" y="52917"/>
                    <a:pt x="60679" y="53335"/>
                    <a:pt x="60281" y="53774"/>
                  </a:cubicBezTo>
                  <a:cubicBezTo>
                    <a:pt x="59946" y="54151"/>
                    <a:pt x="59549" y="54486"/>
                    <a:pt x="59172" y="54841"/>
                  </a:cubicBezTo>
                  <a:cubicBezTo>
                    <a:pt x="58712" y="55323"/>
                    <a:pt x="58231" y="55762"/>
                    <a:pt x="57603" y="55992"/>
                  </a:cubicBezTo>
                  <a:cubicBezTo>
                    <a:pt x="57352" y="56097"/>
                    <a:pt x="57184" y="56264"/>
                    <a:pt x="57122" y="56557"/>
                  </a:cubicBezTo>
                  <a:cubicBezTo>
                    <a:pt x="57017" y="56892"/>
                    <a:pt x="56850" y="57227"/>
                    <a:pt x="56703" y="57562"/>
                  </a:cubicBezTo>
                  <a:cubicBezTo>
                    <a:pt x="56452" y="58168"/>
                    <a:pt x="56410" y="58775"/>
                    <a:pt x="56410" y="59403"/>
                  </a:cubicBezTo>
                  <a:cubicBezTo>
                    <a:pt x="56410" y="60365"/>
                    <a:pt x="56389" y="61328"/>
                    <a:pt x="56347" y="62311"/>
                  </a:cubicBezTo>
                  <a:cubicBezTo>
                    <a:pt x="56347" y="62730"/>
                    <a:pt x="56327" y="63148"/>
                    <a:pt x="56180" y="63567"/>
                  </a:cubicBezTo>
                  <a:cubicBezTo>
                    <a:pt x="56034" y="63922"/>
                    <a:pt x="56096" y="64341"/>
                    <a:pt x="56096" y="64738"/>
                  </a:cubicBezTo>
                  <a:cubicBezTo>
                    <a:pt x="56075" y="65031"/>
                    <a:pt x="56138" y="65303"/>
                    <a:pt x="55887" y="65513"/>
                  </a:cubicBezTo>
                  <a:cubicBezTo>
                    <a:pt x="55511" y="65805"/>
                    <a:pt x="55301" y="66308"/>
                    <a:pt x="54736" y="66308"/>
                  </a:cubicBezTo>
                  <a:cubicBezTo>
                    <a:pt x="54506" y="66308"/>
                    <a:pt x="54234" y="66412"/>
                    <a:pt x="54004" y="66517"/>
                  </a:cubicBezTo>
                  <a:cubicBezTo>
                    <a:pt x="53669" y="66663"/>
                    <a:pt x="53355" y="66705"/>
                    <a:pt x="53021" y="66559"/>
                  </a:cubicBezTo>
                  <a:cubicBezTo>
                    <a:pt x="52518" y="66391"/>
                    <a:pt x="52016" y="66349"/>
                    <a:pt x="51493" y="66349"/>
                  </a:cubicBezTo>
                  <a:cubicBezTo>
                    <a:pt x="47832" y="66308"/>
                    <a:pt x="44170" y="66224"/>
                    <a:pt x="40508" y="66182"/>
                  </a:cubicBezTo>
                  <a:cubicBezTo>
                    <a:pt x="39776" y="66182"/>
                    <a:pt x="39023" y="66182"/>
                    <a:pt x="38290" y="66245"/>
                  </a:cubicBezTo>
                  <a:cubicBezTo>
                    <a:pt x="37244" y="66349"/>
                    <a:pt x="36198" y="66349"/>
                    <a:pt x="35152" y="66329"/>
                  </a:cubicBezTo>
                  <a:cubicBezTo>
                    <a:pt x="34545" y="66329"/>
                    <a:pt x="33938" y="66308"/>
                    <a:pt x="33373" y="66308"/>
                  </a:cubicBezTo>
                  <a:cubicBezTo>
                    <a:pt x="32871" y="66308"/>
                    <a:pt x="32348" y="66391"/>
                    <a:pt x="31846" y="66412"/>
                  </a:cubicBezTo>
                  <a:cubicBezTo>
                    <a:pt x="31281" y="66433"/>
                    <a:pt x="30737" y="66496"/>
                    <a:pt x="30151" y="66496"/>
                  </a:cubicBezTo>
                  <a:cubicBezTo>
                    <a:pt x="23832" y="66391"/>
                    <a:pt x="17492" y="66287"/>
                    <a:pt x="11173" y="66140"/>
                  </a:cubicBezTo>
                  <a:cubicBezTo>
                    <a:pt x="10650" y="66140"/>
                    <a:pt x="10148" y="66140"/>
                    <a:pt x="9646" y="66308"/>
                  </a:cubicBezTo>
                  <a:cubicBezTo>
                    <a:pt x="9458" y="66349"/>
                    <a:pt x="9248" y="66391"/>
                    <a:pt x="9081" y="66391"/>
                  </a:cubicBezTo>
                  <a:cubicBezTo>
                    <a:pt x="8349" y="66391"/>
                    <a:pt x="7616" y="66349"/>
                    <a:pt x="6842" y="66349"/>
                  </a:cubicBezTo>
                  <a:cubicBezTo>
                    <a:pt x="6487" y="66349"/>
                    <a:pt x="6173" y="66245"/>
                    <a:pt x="5963" y="65931"/>
                  </a:cubicBezTo>
                  <a:cubicBezTo>
                    <a:pt x="5691" y="65575"/>
                    <a:pt x="5440" y="65178"/>
                    <a:pt x="5252" y="64780"/>
                  </a:cubicBezTo>
                  <a:cubicBezTo>
                    <a:pt x="5064" y="64425"/>
                    <a:pt x="5022" y="64027"/>
                    <a:pt x="5022" y="63629"/>
                  </a:cubicBezTo>
                  <a:cubicBezTo>
                    <a:pt x="5043" y="62751"/>
                    <a:pt x="5043" y="61893"/>
                    <a:pt x="5064" y="60993"/>
                  </a:cubicBezTo>
                  <a:cubicBezTo>
                    <a:pt x="5064" y="60888"/>
                    <a:pt x="5064" y="60763"/>
                    <a:pt x="5106" y="60658"/>
                  </a:cubicBezTo>
                  <a:cubicBezTo>
                    <a:pt x="5440" y="59445"/>
                    <a:pt x="5273" y="58168"/>
                    <a:pt x="5587" y="56934"/>
                  </a:cubicBezTo>
                  <a:cubicBezTo>
                    <a:pt x="5629" y="56829"/>
                    <a:pt x="5670" y="56704"/>
                    <a:pt x="5629" y="56599"/>
                  </a:cubicBezTo>
                  <a:cubicBezTo>
                    <a:pt x="5336" y="55930"/>
                    <a:pt x="5524" y="55197"/>
                    <a:pt x="5482" y="54507"/>
                  </a:cubicBezTo>
                  <a:cubicBezTo>
                    <a:pt x="5482" y="54360"/>
                    <a:pt x="5461" y="54172"/>
                    <a:pt x="5461" y="53984"/>
                  </a:cubicBezTo>
                  <a:cubicBezTo>
                    <a:pt x="5315" y="53942"/>
                    <a:pt x="5147" y="53879"/>
                    <a:pt x="5001" y="53795"/>
                  </a:cubicBezTo>
                  <a:cubicBezTo>
                    <a:pt x="4813" y="53733"/>
                    <a:pt x="4624" y="53649"/>
                    <a:pt x="4499" y="53523"/>
                  </a:cubicBezTo>
                  <a:cubicBezTo>
                    <a:pt x="4185" y="53209"/>
                    <a:pt x="3808" y="53021"/>
                    <a:pt x="3390" y="52854"/>
                  </a:cubicBezTo>
                  <a:cubicBezTo>
                    <a:pt x="2511" y="52519"/>
                    <a:pt x="1716" y="51996"/>
                    <a:pt x="1088" y="51284"/>
                  </a:cubicBezTo>
                  <a:cubicBezTo>
                    <a:pt x="251" y="50385"/>
                    <a:pt x="0" y="49255"/>
                    <a:pt x="314" y="48041"/>
                  </a:cubicBezTo>
                  <a:cubicBezTo>
                    <a:pt x="419" y="47665"/>
                    <a:pt x="565" y="47288"/>
                    <a:pt x="712" y="46932"/>
                  </a:cubicBezTo>
                  <a:cubicBezTo>
                    <a:pt x="753" y="46828"/>
                    <a:pt x="774" y="46681"/>
                    <a:pt x="858" y="46619"/>
                  </a:cubicBezTo>
                  <a:cubicBezTo>
                    <a:pt x="1590" y="45886"/>
                    <a:pt x="2093" y="44903"/>
                    <a:pt x="3055" y="44380"/>
                  </a:cubicBezTo>
                  <a:cubicBezTo>
                    <a:pt x="3390" y="44212"/>
                    <a:pt x="3683" y="43898"/>
                    <a:pt x="3997" y="43647"/>
                  </a:cubicBezTo>
                  <a:cubicBezTo>
                    <a:pt x="4645" y="43187"/>
                    <a:pt x="5336" y="42810"/>
                    <a:pt x="6110" y="42580"/>
                  </a:cubicBezTo>
                  <a:cubicBezTo>
                    <a:pt x="6152" y="42350"/>
                    <a:pt x="6173" y="42162"/>
                    <a:pt x="6194" y="41973"/>
                  </a:cubicBezTo>
                  <a:lnTo>
                    <a:pt x="6361" y="40718"/>
                  </a:lnTo>
                  <a:cubicBezTo>
                    <a:pt x="6403" y="40383"/>
                    <a:pt x="6466" y="40048"/>
                    <a:pt x="6466" y="39714"/>
                  </a:cubicBezTo>
                  <a:cubicBezTo>
                    <a:pt x="6487" y="38898"/>
                    <a:pt x="6528" y="38061"/>
                    <a:pt x="6507" y="37245"/>
                  </a:cubicBezTo>
                  <a:cubicBezTo>
                    <a:pt x="6507" y="36575"/>
                    <a:pt x="6842" y="35989"/>
                    <a:pt x="6926" y="35341"/>
                  </a:cubicBezTo>
                  <a:cubicBezTo>
                    <a:pt x="6947" y="35215"/>
                    <a:pt x="7156" y="35048"/>
                    <a:pt x="7303" y="35048"/>
                  </a:cubicBezTo>
                  <a:cubicBezTo>
                    <a:pt x="7888" y="34964"/>
                    <a:pt x="8495" y="34797"/>
                    <a:pt x="9144" y="34839"/>
                  </a:cubicBezTo>
                  <a:cubicBezTo>
                    <a:pt x="9834" y="34901"/>
                    <a:pt x="10504" y="34839"/>
                    <a:pt x="11236" y="34859"/>
                  </a:cubicBezTo>
                  <a:cubicBezTo>
                    <a:pt x="11236" y="34211"/>
                    <a:pt x="11487" y="33688"/>
                    <a:pt x="11759" y="33186"/>
                  </a:cubicBezTo>
                  <a:cubicBezTo>
                    <a:pt x="11550" y="32830"/>
                    <a:pt x="11404" y="32495"/>
                    <a:pt x="11173" y="32139"/>
                  </a:cubicBezTo>
                  <a:cubicBezTo>
                    <a:pt x="10713" y="31491"/>
                    <a:pt x="10295" y="30842"/>
                    <a:pt x="10127" y="30047"/>
                  </a:cubicBezTo>
                  <a:cubicBezTo>
                    <a:pt x="10023" y="29629"/>
                    <a:pt x="9667" y="29273"/>
                    <a:pt x="9500" y="28854"/>
                  </a:cubicBezTo>
                  <a:cubicBezTo>
                    <a:pt x="9332" y="28478"/>
                    <a:pt x="9186" y="28122"/>
                    <a:pt x="9102" y="27724"/>
                  </a:cubicBezTo>
                  <a:cubicBezTo>
                    <a:pt x="8914" y="26867"/>
                    <a:pt x="8621" y="26030"/>
                    <a:pt x="8704" y="25130"/>
                  </a:cubicBezTo>
                  <a:cubicBezTo>
                    <a:pt x="8725" y="24921"/>
                    <a:pt x="8704" y="24753"/>
                    <a:pt x="8767" y="24544"/>
                  </a:cubicBezTo>
                  <a:cubicBezTo>
                    <a:pt x="8976" y="23561"/>
                    <a:pt x="9207" y="22598"/>
                    <a:pt x="9416" y="21636"/>
                  </a:cubicBezTo>
                  <a:cubicBezTo>
                    <a:pt x="9520" y="21217"/>
                    <a:pt x="9709" y="20841"/>
                    <a:pt x="9960" y="20506"/>
                  </a:cubicBezTo>
                  <a:cubicBezTo>
                    <a:pt x="10232" y="20150"/>
                    <a:pt x="10462" y="19753"/>
                    <a:pt x="10692" y="19376"/>
                  </a:cubicBezTo>
                  <a:cubicBezTo>
                    <a:pt x="10797" y="19229"/>
                    <a:pt x="10880" y="19020"/>
                    <a:pt x="11006" y="18895"/>
                  </a:cubicBezTo>
                  <a:cubicBezTo>
                    <a:pt x="11508" y="18309"/>
                    <a:pt x="12031" y="17765"/>
                    <a:pt x="12533" y="17179"/>
                  </a:cubicBezTo>
                  <a:cubicBezTo>
                    <a:pt x="12533" y="17116"/>
                    <a:pt x="12554" y="17033"/>
                    <a:pt x="12554" y="17012"/>
                  </a:cubicBezTo>
                  <a:cubicBezTo>
                    <a:pt x="12031" y="16196"/>
                    <a:pt x="12178" y="15296"/>
                    <a:pt x="12241" y="14438"/>
                  </a:cubicBezTo>
                  <a:cubicBezTo>
                    <a:pt x="12241" y="14250"/>
                    <a:pt x="12324" y="14040"/>
                    <a:pt x="12429" y="13894"/>
                  </a:cubicBezTo>
                  <a:cubicBezTo>
                    <a:pt x="12701" y="13455"/>
                    <a:pt x="13015" y="12994"/>
                    <a:pt x="13370" y="12576"/>
                  </a:cubicBezTo>
                  <a:cubicBezTo>
                    <a:pt x="13496" y="12408"/>
                    <a:pt x="13705" y="12262"/>
                    <a:pt x="13831" y="12115"/>
                  </a:cubicBezTo>
                  <a:cubicBezTo>
                    <a:pt x="14730" y="11069"/>
                    <a:pt x="15881" y="10421"/>
                    <a:pt x="17053" y="9793"/>
                  </a:cubicBezTo>
                  <a:cubicBezTo>
                    <a:pt x="17262" y="9688"/>
                    <a:pt x="17471" y="9626"/>
                    <a:pt x="17681" y="9521"/>
                  </a:cubicBezTo>
                  <a:cubicBezTo>
                    <a:pt x="17827" y="9479"/>
                    <a:pt x="17995" y="9416"/>
                    <a:pt x="18141" y="9333"/>
                  </a:cubicBezTo>
                  <a:cubicBezTo>
                    <a:pt x="18225" y="9312"/>
                    <a:pt x="18287" y="9228"/>
                    <a:pt x="18350" y="9186"/>
                  </a:cubicBezTo>
                  <a:cubicBezTo>
                    <a:pt x="18497" y="8579"/>
                    <a:pt x="18622" y="7973"/>
                    <a:pt x="18769" y="7387"/>
                  </a:cubicBezTo>
                  <a:cubicBezTo>
                    <a:pt x="18957" y="6696"/>
                    <a:pt x="19334" y="6152"/>
                    <a:pt x="19794" y="5629"/>
                  </a:cubicBezTo>
                  <a:cubicBezTo>
                    <a:pt x="20526" y="4834"/>
                    <a:pt x="21384" y="4185"/>
                    <a:pt x="22326" y="3662"/>
                  </a:cubicBezTo>
                  <a:cubicBezTo>
                    <a:pt x="23037" y="3265"/>
                    <a:pt x="23832" y="3118"/>
                    <a:pt x="24606" y="3014"/>
                  </a:cubicBezTo>
                  <a:cubicBezTo>
                    <a:pt x="25401" y="2888"/>
                    <a:pt x="26176" y="2784"/>
                    <a:pt x="26992" y="2993"/>
                  </a:cubicBezTo>
                  <a:cubicBezTo>
                    <a:pt x="27306" y="3056"/>
                    <a:pt x="27557" y="2930"/>
                    <a:pt x="27745" y="2721"/>
                  </a:cubicBezTo>
                  <a:cubicBezTo>
                    <a:pt x="28289" y="2051"/>
                    <a:pt x="29105" y="1696"/>
                    <a:pt x="29733" y="1131"/>
                  </a:cubicBezTo>
                  <a:cubicBezTo>
                    <a:pt x="29900" y="1005"/>
                    <a:pt x="30130" y="921"/>
                    <a:pt x="30360" y="859"/>
                  </a:cubicBezTo>
                  <a:cubicBezTo>
                    <a:pt x="31072" y="628"/>
                    <a:pt x="31783" y="419"/>
                    <a:pt x="32474" y="189"/>
                  </a:cubicBezTo>
                  <a:cubicBezTo>
                    <a:pt x="32850" y="63"/>
                    <a:pt x="33185" y="1"/>
                    <a:pt x="33583" y="22"/>
                  </a:cubicBezTo>
                  <a:cubicBezTo>
                    <a:pt x="34399" y="63"/>
                    <a:pt x="35236" y="84"/>
                    <a:pt x="36031" y="63"/>
                  </a:cubicBezTo>
                  <a:cubicBezTo>
                    <a:pt x="36491" y="63"/>
                    <a:pt x="36868" y="189"/>
                    <a:pt x="37244" y="398"/>
                  </a:cubicBezTo>
                  <a:cubicBezTo>
                    <a:pt x="37767" y="712"/>
                    <a:pt x="38311" y="1026"/>
                    <a:pt x="38855" y="1361"/>
                  </a:cubicBezTo>
                  <a:cubicBezTo>
                    <a:pt x="39588" y="1800"/>
                    <a:pt x="40048" y="2512"/>
                    <a:pt x="40404" y="3244"/>
                  </a:cubicBezTo>
                  <a:cubicBezTo>
                    <a:pt x="40508" y="3453"/>
                    <a:pt x="40487" y="3746"/>
                    <a:pt x="40508" y="3997"/>
                  </a:cubicBezTo>
                  <a:cubicBezTo>
                    <a:pt x="41617" y="3892"/>
                    <a:pt x="42663" y="3976"/>
                    <a:pt x="43731" y="3976"/>
                  </a:cubicBezTo>
                  <a:cubicBezTo>
                    <a:pt x="44777" y="3976"/>
                    <a:pt x="45823" y="3997"/>
                    <a:pt x="46869" y="4039"/>
                  </a:cubicBezTo>
                  <a:cubicBezTo>
                    <a:pt x="47057" y="4039"/>
                    <a:pt x="47267" y="4060"/>
                    <a:pt x="47434" y="4102"/>
                  </a:cubicBezTo>
                  <a:cubicBezTo>
                    <a:pt x="47915" y="4248"/>
                    <a:pt x="48355" y="4395"/>
                    <a:pt x="48836" y="4520"/>
                  </a:cubicBezTo>
                  <a:cubicBezTo>
                    <a:pt x="49296" y="4667"/>
                    <a:pt x="49715" y="4897"/>
                    <a:pt x="50049" y="5253"/>
                  </a:cubicBezTo>
                  <a:cubicBezTo>
                    <a:pt x="50301" y="5525"/>
                    <a:pt x="50614" y="5776"/>
                    <a:pt x="50782" y="6069"/>
                  </a:cubicBezTo>
                  <a:cubicBezTo>
                    <a:pt x="51179" y="6675"/>
                    <a:pt x="51493" y="7303"/>
                    <a:pt x="51410" y="8056"/>
                  </a:cubicBezTo>
                  <a:cubicBezTo>
                    <a:pt x="51368" y="8496"/>
                    <a:pt x="51410" y="8977"/>
                    <a:pt x="51389" y="9416"/>
                  </a:cubicBezTo>
                  <a:cubicBezTo>
                    <a:pt x="51389" y="9688"/>
                    <a:pt x="51493" y="9856"/>
                    <a:pt x="51702" y="10002"/>
                  </a:cubicBezTo>
                  <a:cubicBezTo>
                    <a:pt x="51995" y="10170"/>
                    <a:pt x="52309" y="10337"/>
                    <a:pt x="52602" y="10483"/>
                  </a:cubicBezTo>
                  <a:cubicBezTo>
                    <a:pt x="52958" y="10672"/>
                    <a:pt x="53293" y="10860"/>
                    <a:pt x="53565" y="11174"/>
                  </a:cubicBezTo>
                  <a:cubicBezTo>
                    <a:pt x="53648" y="11258"/>
                    <a:pt x="53711" y="11362"/>
                    <a:pt x="53816" y="11404"/>
                  </a:cubicBezTo>
                  <a:cubicBezTo>
                    <a:pt x="54632" y="11885"/>
                    <a:pt x="55176" y="12618"/>
                    <a:pt x="55741" y="13308"/>
                  </a:cubicBezTo>
                  <a:cubicBezTo>
                    <a:pt x="55908" y="13559"/>
                    <a:pt x="56117" y="13810"/>
                    <a:pt x="56327" y="14020"/>
                  </a:cubicBezTo>
                  <a:cubicBezTo>
                    <a:pt x="56724" y="14459"/>
                    <a:pt x="56954" y="14961"/>
                    <a:pt x="56933" y="15568"/>
                  </a:cubicBezTo>
                  <a:cubicBezTo>
                    <a:pt x="56912" y="16028"/>
                    <a:pt x="56912" y="16530"/>
                    <a:pt x="56912" y="17012"/>
                  </a:cubicBezTo>
                  <a:cubicBezTo>
                    <a:pt x="56912" y="17430"/>
                    <a:pt x="56808" y="17786"/>
                    <a:pt x="56599" y="18121"/>
                  </a:cubicBezTo>
                  <a:cubicBezTo>
                    <a:pt x="56410" y="18518"/>
                    <a:pt x="56180" y="18853"/>
                    <a:pt x="55908" y="19271"/>
                  </a:cubicBezTo>
                  <a:close/>
                  <a:moveTo>
                    <a:pt x="10441" y="62646"/>
                  </a:moveTo>
                  <a:cubicBezTo>
                    <a:pt x="10860" y="62646"/>
                    <a:pt x="11215" y="62646"/>
                    <a:pt x="11592" y="62667"/>
                  </a:cubicBezTo>
                  <a:cubicBezTo>
                    <a:pt x="12450" y="62730"/>
                    <a:pt x="13329" y="62541"/>
                    <a:pt x="14165" y="62939"/>
                  </a:cubicBezTo>
                  <a:cubicBezTo>
                    <a:pt x="14228" y="62960"/>
                    <a:pt x="14270" y="62960"/>
                    <a:pt x="14333" y="62960"/>
                  </a:cubicBezTo>
                  <a:cubicBezTo>
                    <a:pt x="15588" y="62939"/>
                    <a:pt x="16823" y="63106"/>
                    <a:pt x="18057" y="62876"/>
                  </a:cubicBezTo>
                  <a:cubicBezTo>
                    <a:pt x="18413" y="62834"/>
                    <a:pt x="18748" y="62792"/>
                    <a:pt x="19083" y="62792"/>
                  </a:cubicBezTo>
                  <a:cubicBezTo>
                    <a:pt x="20066" y="62792"/>
                    <a:pt x="21028" y="62834"/>
                    <a:pt x="21991" y="62855"/>
                  </a:cubicBezTo>
                  <a:cubicBezTo>
                    <a:pt x="22221" y="62855"/>
                    <a:pt x="22451" y="62855"/>
                    <a:pt x="22640" y="62960"/>
                  </a:cubicBezTo>
                  <a:cubicBezTo>
                    <a:pt x="23037" y="63148"/>
                    <a:pt x="23393" y="63148"/>
                    <a:pt x="23811" y="63148"/>
                  </a:cubicBezTo>
                  <a:cubicBezTo>
                    <a:pt x="26615" y="63190"/>
                    <a:pt x="29440" y="63253"/>
                    <a:pt x="32243" y="63295"/>
                  </a:cubicBezTo>
                  <a:cubicBezTo>
                    <a:pt x="33708" y="63316"/>
                    <a:pt x="35194" y="63357"/>
                    <a:pt x="36658" y="63378"/>
                  </a:cubicBezTo>
                  <a:cubicBezTo>
                    <a:pt x="37119" y="63378"/>
                    <a:pt x="37579" y="63357"/>
                    <a:pt x="38018" y="63378"/>
                  </a:cubicBezTo>
                  <a:cubicBezTo>
                    <a:pt x="39588" y="63399"/>
                    <a:pt x="41136" y="63462"/>
                    <a:pt x="42705" y="63504"/>
                  </a:cubicBezTo>
                  <a:cubicBezTo>
                    <a:pt x="43249" y="63525"/>
                    <a:pt x="43772" y="63567"/>
                    <a:pt x="44337" y="63567"/>
                  </a:cubicBezTo>
                  <a:cubicBezTo>
                    <a:pt x="44881" y="63567"/>
                    <a:pt x="45425" y="63671"/>
                    <a:pt x="45928" y="63525"/>
                  </a:cubicBezTo>
                  <a:cubicBezTo>
                    <a:pt x="46451" y="63399"/>
                    <a:pt x="46911" y="63378"/>
                    <a:pt x="47434" y="63399"/>
                  </a:cubicBezTo>
                  <a:cubicBezTo>
                    <a:pt x="48313" y="63399"/>
                    <a:pt x="49150" y="63462"/>
                    <a:pt x="50008" y="63462"/>
                  </a:cubicBezTo>
                  <a:cubicBezTo>
                    <a:pt x="50238" y="63462"/>
                    <a:pt x="50468" y="63462"/>
                    <a:pt x="50656" y="63378"/>
                  </a:cubicBezTo>
                  <a:cubicBezTo>
                    <a:pt x="50991" y="63253"/>
                    <a:pt x="51305" y="63253"/>
                    <a:pt x="51661" y="63253"/>
                  </a:cubicBezTo>
                  <a:cubicBezTo>
                    <a:pt x="51995" y="63274"/>
                    <a:pt x="52309" y="63295"/>
                    <a:pt x="52665" y="63316"/>
                  </a:cubicBezTo>
                  <a:cubicBezTo>
                    <a:pt x="52853" y="63044"/>
                    <a:pt x="52790" y="62730"/>
                    <a:pt x="52832" y="62416"/>
                  </a:cubicBezTo>
                  <a:cubicBezTo>
                    <a:pt x="52853" y="62039"/>
                    <a:pt x="52770" y="61642"/>
                    <a:pt x="52895" y="61307"/>
                  </a:cubicBezTo>
                  <a:cubicBezTo>
                    <a:pt x="53104" y="60763"/>
                    <a:pt x="53104" y="60219"/>
                    <a:pt x="53146" y="59633"/>
                  </a:cubicBezTo>
                  <a:cubicBezTo>
                    <a:pt x="53167" y="59068"/>
                    <a:pt x="53083" y="58503"/>
                    <a:pt x="53397" y="57980"/>
                  </a:cubicBezTo>
                  <a:cubicBezTo>
                    <a:pt x="53460" y="57875"/>
                    <a:pt x="53460" y="57708"/>
                    <a:pt x="53460" y="57562"/>
                  </a:cubicBezTo>
                  <a:cubicBezTo>
                    <a:pt x="53502" y="56683"/>
                    <a:pt x="53502" y="56683"/>
                    <a:pt x="53062" y="56034"/>
                  </a:cubicBezTo>
                  <a:lnTo>
                    <a:pt x="53062" y="55950"/>
                  </a:lnTo>
                  <a:cubicBezTo>
                    <a:pt x="53146" y="55867"/>
                    <a:pt x="53188" y="55762"/>
                    <a:pt x="53272" y="55678"/>
                  </a:cubicBezTo>
                  <a:cubicBezTo>
                    <a:pt x="53669" y="55239"/>
                    <a:pt x="53586" y="54883"/>
                    <a:pt x="53083" y="54611"/>
                  </a:cubicBezTo>
                  <a:cubicBezTo>
                    <a:pt x="52895" y="54507"/>
                    <a:pt x="52644" y="54486"/>
                    <a:pt x="52581" y="54193"/>
                  </a:cubicBezTo>
                  <a:cubicBezTo>
                    <a:pt x="52749" y="53753"/>
                    <a:pt x="53251" y="53963"/>
                    <a:pt x="53481" y="53774"/>
                  </a:cubicBezTo>
                  <a:cubicBezTo>
                    <a:pt x="53774" y="53021"/>
                    <a:pt x="53816" y="52310"/>
                    <a:pt x="53816" y="51556"/>
                  </a:cubicBezTo>
                  <a:cubicBezTo>
                    <a:pt x="53816" y="50803"/>
                    <a:pt x="53816" y="50008"/>
                    <a:pt x="53879" y="49255"/>
                  </a:cubicBezTo>
                  <a:cubicBezTo>
                    <a:pt x="53920" y="48334"/>
                    <a:pt x="53941" y="47414"/>
                    <a:pt x="54088" y="46535"/>
                  </a:cubicBezTo>
                  <a:cubicBezTo>
                    <a:pt x="54339" y="44882"/>
                    <a:pt x="54339" y="43271"/>
                    <a:pt x="54297" y="41618"/>
                  </a:cubicBezTo>
                  <a:cubicBezTo>
                    <a:pt x="54255" y="41074"/>
                    <a:pt x="54213" y="40488"/>
                    <a:pt x="54151" y="39965"/>
                  </a:cubicBezTo>
                  <a:cubicBezTo>
                    <a:pt x="53732" y="39839"/>
                    <a:pt x="53397" y="39672"/>
                    <a:pt x="53062" y="39651"/>
                  </a:cubicBezTo>
                  <a:cubicBezTo>
                    <a:pt x="52351" y="39567"/>
                    <a:pt x="51702" y="39316"/>
                    <a:pt x="51012" y="39128"/>
                  </a:cubicBezTo>
                  <a:cubicBezTo>
                    <a:pt x="49380" y="38668"/>
                    <a:pt x="49233" y="38500"/>
                    <a:pt x="47392" y="38500"/>
                  </a:cubicBezTo>
                  <a:cubicBezTo>
                    <a:pt x="46597" y="38500"/>
                    <a:pt x="45781" y="38479"/>
                    <a:pt x="45007" y="38479"/>
                  </a:cubicBezTo>
                  <a:cubicBezTo>
                    <a:pt x="44400" y="38479"/>
                    <a:pt x="43835" y="38416"/>
                    <a:pt x="43249" y="38249"/>
                  </a:cubicBezTo>
                  <a:cubicBezTo>
                    <a:pt x="43040" y="38186"/>
                    <a:pt x="42810" y="38144"/>
                    <a:pt x="42580" y="38144"/>
                  </a:cubicBezTo>
                  <a:lnTo>
                    <a:pt x="38562" y="38061"/>
                  </a:lnTo>
                  <a:cubicBezTo>
                    <a:pt x="38332" y="38061"/>
                    <a:pt x="38102" y="38061"/>
                    <a:pt x="37893" y="38144"/>
                  </a:cubicBezTo>
                  <a:cubicBezTo>
                    <a:pt x="36972" y="38416"/>
                    <a:pt x="36114" y="38814"/>
                    <a:pt x="35110" y="38877"/>
                  </a:cubicBezTo>
                  <a:cubicBezTo>
                    <a:pt x="34671" y="39107"/>
                    <a:pt x="34168" y="39044"/>
                    <a:pt x="33708" y="39023"/>
                  </a:cubicBezTo>
                  <a:cubicBezTo>
                    <a:pt x="33122" y="39023"/>
                    <a:pt x="32578" y="38981"/>
                    <a:pt x="32013" y="38981"/>
                  </a:cubicBezTo>
                  <a:cubicBezTo>
                    <a:pt x="31720" y="38981"/>
                    <a:pt x="31427" y="38940"/>
                    <a:pt x="31176" y="39023"/>
                  </a:cubicBezTo>
                  <a:cubicBezTo>
                    <a:pt x="30821" y="39128"/>
                    <a:pt x="30507" y="39128"/>
                    <a:pt x="30172" y="39128"/>
                  </a:cubicBezTo>
                  <a:cubicBezTo>
                    <a:pt x="29628" y="39128"/>
                    <a:pt x="29105" y="39107"/>
                    <a:pt x="28561" y="39086"/>
                  </a:cubicBezTo>
                  <a:cubicBezTo>
                    <a:pt x="28101" y="39044"/>
                    <a:pt x="27640" y="39107"/>
                    <a:pt x="27243" y="38814"/>
                  </a:cubicBezTo>
                  <a:cubicBezTo>
                    <a:pt x="27159" y="38772"/>
                    <a:pt x="27034" y="38772"/>
                    <a:pt x="26908" y="38730"/>
                  </a:cubicBezTo>
                  <a:cubicBezTo>
                    <a:pt x="26259" y="38709"/>
                    <a:pt x="25673" y="38354"/>
                    <a:pt x="25004" y="38416"/>
                  </a:cubicBezTo>
                  <a:cubicBezTo>
                    <a:pt x="24857" y="38416"/>
                    <a:pt x="24732" y="38312"/>
                    <a:pt x="24606" y="38270"/>
                  </a:cubicBezTo>
                  <a:cubicBezTo>
                    <a:pt x="23686" y="37935"/>
                    <a:pt x="22744" y="37580"/>
                    <a:pt x="21719" y="37663"/>
                  </a:cubicBezTo>
                  <a:cubicBezTo>
                    <a:pt x="21384" y="37684"/>
                    <a:pt x="21049" y="37663"/>
                    <a:pt x="20715" y="37663"/>
                  </a:cubicBezTo>
                  <a:cubicBezTo>
                    <a:pt x="20003" y="37663"/>
                    <a:pt x="19292" y="37831"/>
                    <a:pt x="18664" y="38103"/>
                  </a:cubicBezTo>
                  <a:cubicBezTo>
                    <a:pt x="18246" y="38291"/>
                    <a:pt x="17827" y="38375"/>
                    <a:pt x="17367" y="38375"/>
                  </a:cubicBezTo>
                  <a:cubicBezTo>
                    <a:pt x="15735" y="38312"/>
                    <a:pt x="14124" y="38312"/>
                    <a:pt x="12513" y="38270"/>
                  </a:cubicBezTo>
                  <a:cubicBezTo>
                    <a:pt x="11843" y="38249"/>
                    <a:pt x="11215" y="38500"/>
                    <a:pt x="10525" y="38626"/>
                  </a:cubicBezTo>
                  <a:cubicBezTo>
                    <a:pt x="10483" y="38626"/>
                    <a:pt x="10462" y="38709"/>
                    <a:pt x="10420" y="38730"/>
                  </a:cubicBezTo>
                  <a:cubicBezTo>
                    <a:pt x="10420" y="39232"/>
                    <a:pt x="10399" y="39714"/>
                    <a:pt x="10399" y="40174"/>
                  </a:cubicBezTo>
                  <a:lnTo>
                    <a:pt x="10316" y="49192"/>
                  </a:lnTo>
                  <a:cubicBezTo>
                    <a:pt x="10316" y="49757"/>
                    <a:pt x="10295" y="50280"/>
                    <a:pt x="10085" y="50803"/>
                  </a:cubicBezTo>
                  <a:cubicBezTo>
                    <a:pt x="10002" y="51012"/>
                    <a:pt x="10002" y="51243"/>
                    <a:pt x="10002" y="51473"/>
                  </a:cubicBezTo>
                  <a:cubicBezTo>
                    <a:pt x="9960" y="53774"/>
                    <a:pt x="9939" y="56076"/>
                    <a:pt x="9897" y="58378"/>
                  </a:cubicBezTo>
                  <a:cubicBezTo>
                    <a:pt x="9897" y="58587"/>
                    <a:pt x="9855" y="58796"/>
                    <a:pt x="9939" y="58984"/>
                  </a:cubicBezTo>
                  <a:cubicBezTo>
                    <a:pt x="10295" y="59759"/>
                    <a:pt x="10002" y="60595"/>
                    <a:pt x="10253" y="61391"/>
                  </a:cubicBezTo>
                  <a:cubicBezTo>
                    <a:pt x="10169" y="61725"/>
                    <a:pt x="10253" y="62060"/>
                    <a:pt x="10399" y="62374"/>
                  </a:cubicBezTo>
                  <a:cubicBezTo>
                    <a:pt x="10483" y="62374"/>
                    <a:pt x="10441" y="62520"/>
                    <a:pt x="10441" y="62646"/>
                  </a:cubicBezTo>
                  <a:close/>
                  <a:moveTo>
                    <a:pt x="43961" y="33981"/>
                  </a:moveTo>
                  <a:cubicBezTo>
                    <a:pt x="44295" y="34022"/>
                    <a:pt x="44567" y="34085"/>
                    <a:pt x="44798" y="34106"/>
                  </a:cubicBezTo>
                  <a:cubicBezTo>
                    <a:pt x="46744" y="34336"/>
                    <a:pt x="48689" y="34546"/>
                    <a:pt x="50635" y="34797"/>
                  </a:cubicBezTo>
                  <a:cubicBezTo>
                    <a:pt x="51472" y="34901"/>
                    <a:pt x="52246" y="34755"/>
                    <a:pt x="52937" y="34211"/>
                  </a:cubicBezTo>
                  <a:cubicBezTo>
                    <a:pt x="53083" y="34085"/>
                    <a:pt x="53355" y="34022"/>
                    <a:pt x="53565" y="34002"/>
                  </a:cubicBezTo>
                  <a:cubicBezTo>
                    <a:pt x="53753" y="33939"/>
                    <a:pt x="53941" y="34002"/>
                    <a:pt x="54151" y="33939"/>
                  </a:cubicBezTo>
                  <a:cubicBezTo>
                    <a:pt x="54423" y="33876"/>
                    <a:pt x="54674" y="33771"/>
                    <a:pt x="54946" y="33667"/>
                  </a:cubicBezTo>
                  <a:cubicBezTo>
                    <a:pt x="55071" y="33604"/>
                    <a:pt x="55803" y="32516"/>
                    <a:pt x="55887" y="32349"/>
                  </a:cubicBezTo>
                  <a:cubicBezTo>
                    <a:pt x="56201" y="31784"/>
                    <a:pt x="56201" y="31156"/>
                    <a:pt x="56201" y="30528"/>
                  </a:cubicBezTo>
                  <a:cubicBezTo>
                    <a:pt x="56201" y="30193"/>
                    <a:pt x="56180" y="29838"/>
                    <a:pt x="55971" y="29545"/>
                  </a:cubicBezTo>
                  <a:cubicBezTo>
                    <a:pt x="55845" y="29377"/>
                    <a:pt x="55762" y="29126"/>
                    <a:pt x="55741" y="28917"/>
                  </a:cubicBezTo>
                  <a:cubicBezTo>
                    <a:pt x="55699" y="28541"/>
                    <a:pt x="55552" y="28227"/>
                    <a:pt x="55385" y="27871"/>
                  </a:cubicBezTo>
                  <a:cubicBezTo>
                    <a:pt x="55259" y="27620"/>
                    <a:pt x="55134" y="27390"/>
                    <a:pt x="55050" y="27097"/>
                  </a:cubicBezTo>
                  <a:cubicBezTo>
                    <a:pt x="54862" y="26469"/>
                    <a:pt x="54862" y="25862"/>
                    <a:pt x="55448" y="25402"/>
                  </a:cubicBezTo>
                  <a:cubicBezTo>
                    <a:pt x="55762" y="25130"/>
                    <a:pt x="56075" y="24816"/>
                    <a:pt x="56410" y="24565"/>
                  </a:cubicBezTo>
                  <a:cubicBezTo>
                    <a:pt x="56619" y="24398"/>
                    <a:pt x="56724" y="24209"/>
                    <a:pt x="56787" y="24000"/>
                  </a:cubicBezTo>
                  <a:cubicBezTo>
                    <a:pt x="56850" y="23665"/>
                    <a:pt x="56829" y="23351"/>
                    <a:pt x="56640" y="23017"/>
                  </a:cubicBezTo>
                  <a:cubicBezTo>
                    <a:pt x="56075" y="22012"/>
                    <a:pt x="55699" y="20945"/>
                    <a:pt x="55071" y="20004"/>
                  </a:cubicBezTo>
                  <a:cubicBezTo>
                    <a:pt x="54736" y="19481"/>
                    <a:pt x="54715" y="18874"/>
                    <a:pt x="55176" y="18351"/>
                  </a:cubicBezTo>
                  <a:cubicBezTo>
                    <a:pt x="55741" y="17723"/>
                    <a:pt x="56055" y="17033"/>
                    <a:pt x="55950" y="16196"/>
                  </a:cubicBezTo>
                  <a:cubicBezTo>
                    <a:pt x="55908" y="16007"/>
                    <a:pt x="55950" y="15798"/>
                    <a:pt x="55950" y="15589"/>
                  </a:cubicBezTo>
                  <a:cubicBezTo>
                    <a:pt x="55971" y="15254"/>
                    <a:pt x="55845" y="14982"/>
                    <a:pt x="55636" y="14731"/>
                  </a:cubicBezTo>
                  <a:cubicBezTo>
                    <a:pt x="55239" y="14292"/>
                    <a:pt x="54862" y="13810"/>
                    <a:pt x="54506" y="13350"/>
                  </a:cubicBezTo>
                  <a:cubicBezTo>
                    <a:pt x="54297" y="13078"/>
                    <a:pt x="54067" y="12827"/>
                    <a:pt x="53795" y="12618"/>
                  </a:cubicBezTo>
                  <a:cubicBezTo>
                    <a:pt x="53042" y="12032"/>
                    <a:pt x="52330" y="11362"/>
                    <a:pt x="51410" y="10986"/>
                  </a:cubicBezTo>
                  <a:cubicBezTo>
                    <a:pt x="51221" y="10902"/>
                    <a:pt x="51075" y="10776"/>
                    <a:pt x="50886" y="10672"/>
                  </a:cubicBezTo>
                  <a:cubicBezTo>
                    <a:pt x="50531" y="10525"/>
                    <a:pt x="50405" y="10232"/>
                    <a:pt x="50426" y="9856"/>
                  </a:cubicBezTo>
                  <a:cubicBezTo>
                    <a:pt x="50447" y="9270"/>
                    <a:pt x="50447" y="8663"/>
                    <a:pt x="50468" y="8077"/>
                  </a:cubicBezTo>
                  <a:cubicBezTo>
                    <a:pt x="50531" y="6885"/>
                    <a:pt x="49798" y="6173"/>
                    <a:pt x="48899" y="5545"/>
                  </a:cubicBezTo>
                  <a:cubicBezTo>
                    <a:pt x="48125" y="5315"/>
                    <a:pt x="47371" y="4981"/>
                    <a:pt x="46534" y="4981"/>
                  </a:cubicBezTo>
                  <a:cubicBezTo>
                    <a:pt x="45112" y="4981"/>
                    <a:pt x="43668" y="4918"/>
                    <a:pt x="42266" y="4897"/>
                  </a:cubicBezTo>
                  <a:cubicBezTo>
                    <a:pt x="41827" y="4897"/>
                    <a:pt x="41345" y="4813"/>
                    <a:pt x="40927" y="5043"/>
                  </a:cubicBezTo>
                  <a:cubicBezTo>
                    <a:pt x="40822" y="5106"/>
                    <a:pt x="40634" y="5085"/>
                    <a:pt x="40508" y="5106"/>
                  </a:cubicBezTo>
                  <a:cubicBezTo>
                    <a:pt x="39755" y="5106"/>
                    <a:pt x="39630" y="4981"/>
                    <a:pt x="39588" y="4248"/>
                  </a:cubicBezTo>
                  <a:cubicBezTo>
                    <a:pt x="39588" y="3976"/>
                    <a:pt x="39588" y="3725"/>
                    <a:pt x="39525" y="3474"/>
                  </a:cubicBezTo>
                  <a:cubicBezTo>
                    <a:pt x="39253" y="2909"/>
                    <a:pt x="38897" y="2407"/>
                    <a:pt x="38332" y="2072"/>
                  </a:cubicBezTo>
                  <a:cubicBezTo>
                    <a:pt x="37872" y="1779"/>
                    <a:pt x="37370" y="1465"/>
                    <a:pt x="36909" y="1172"/>
                  </a:cubicBezTo>
                  <a:cubicBezTo>
                    <a:pt x="36637" y="1026"/>
                    <a:pt x="36345" y="942"/>
                    <a:pt x="36010" y="921"/>
                  </a:cubicBezTo>
                  <a:cubicBezTo>
                    <a:pt x="33478" y="817"/>
                    <a:pt x="33478" y="817"/>
                    <a:pt x="31009" y="1591"/>
                  </a:cubicBezTo>
                  <a:cubicBezTo>
                    <a:pt x="30988" y="1591"/>
                    <a:pt x="30967" y="1633"/>
                    <a:pt x="30946" y="1633"/>
                  </a:cubicBezTo>
                  <a:cubicBezTo>
                    <a:pt x="30632" y="1675"/>
                    <a:pt x="30381" y="1863"/>
                    <a:pt x="30130" y="2051"/>
                  </a:cubicBezTo>
                  <a:cubicBezTo>
                    <a:pt x="29607" y="2428"/>
                    <a:pt x="29084" y="2804"/>
                    <a:pt x="28582" y="3244"/>
                  </a:cubicBezTo>
                  <a:cubicBezTo>
                    <a:pt x="28289" y="3516"/>
                    <a:pt x="27954" y="3579"/>
                    <a:pt x="27557" y="3432"/>
                  </a:cubicBezTo>
                  <a:cubicBezTo>
                    <a:pt x="27389" y="3348"/>
                    <a:pt x="27180" y="3307"/>
                    <a:pt x="26992" y="3328"/>
                  </a:cubicBezTo>
                  <a:cubicBezTo>
                    <a:pt x="26176" y="3432"/>
                    <a:pt x="25339" y="3516"/>
                    <a:pt x="24565" y="3725"/>
                  </a:cubicBezTo>
                  <a:cubicBezTo>
                    <a:pt x="23979" y="3851"/>
                    <a:pt x="23435" y="4102"/>
                    <a:pt x="22912" y="4395"/>
                  </a:cubicBezTo>
                  <a:cubicBezTo>
                    <a:pt x="22054" y="4876"/>
                    <a:pt x="21342" y="5525"/>
                    <a:pt x="20694" y="6236"/>
                  </a:cubicBezTo>
                  <a:cubicBezTo>
                    <a:pt x="20317" y="6613"/>
                    <a:pt x="19961" y="7073"/>
                    <a:pt x="19899" y="7617"/>
                  </a:cubicBezTo>
                  <a:cubicBezTo>
                    <a:pt x="19815" y="8245"/>
                    <a:pt x="19501" y="8789"/>
                    <a:pt x="19564" y="9437"/>
                  </a:cubicBezTo>
                  <a:cubicBezTo>
                    <a:pt x="19585" y="9793"/>
                    <a:pt x="19396" y="10023"/>
                    <a:pt x="19041" y="10149"/>
                  </a:cubicBezTo>
                  <a:cubicBezTo>
                    <a:pt x="18246" y="10421"/>
                    <a:pt x="17513" y="10755"/>
                    <a:pt x="16781" y="11153"/>
                  </a:cubicBezTo>
                  <a:cubicBezTo>
                    <a:pt x="16237" y="11467"/>
                    <a:pt x="15714" y="11781"/>
                    <a:pt x="15274" y="12241"/>
                  </a:cubicBezTo>
                  <a:cubicBezTo>
                    <a:pt x="15002" y="12534"/>
                    <a:pt x="14689" y="12785"/>
                    <a:pt x="14417" y="13078"/>
                  </a:cubicBezTo>
                  <a:cubicBezTo>
                    <a:pt x="14145" y="13350"/>
                    <a:pt x="13935" y="13622"/>
                    <a:pt x="13705" y="13915"/>
                  </a:cubicBezTo>
                  <a:cubicBezTo>
                    <a:pt x="13433" y="14229"/>
                    <a:pt x="13308" y="14605"/>
                    <a:pt x="13329" y="15024"/>
                  </a:cubicBezTo>
                  <a:cubicBezTo>
                    <a:pt x="13370" y="15484"/>
                    <a:pt x="13224" y="15986"/>
                    <a:pt x="13621" y="16384"/>
                  </a:cubicBezTo>
                  <a:cubicBezTo>
                    <a:pt x="13893" y="16656"/>
                    <a:pt x="13831" y="17074"/>
                    <a:pt x="13789" y="17451"/>
                  </a:cubicBezTo>
                  <a:cubicBezTo>
                    <a:pt x="13747" y="17744"/>
                    <a:pt x="13538" y="17890"/>
                    <a:pt x="13308" y="18016"/>
                  </a:cubicBezTo>
                  <a:cubicBezTo>
                    <a:pt x="13182" y="18100"/>
                    <a:pt x="13077" y="18204"/>
                    <a:pt x="12994" y="18309"/>
                  </a:cubicBezTo>
                  <a:cubicBezTo>
                    <a:pt x="12680" y="18685"/>
                    <a:pt x="12345" y="19020"/>
                    <a:pt x="12052" y="19418"/>
                  </a:cubicBezTo>
                  <a:cubicBezTo>
                    <a:pt x="11927" y="19585"/>
                    <a:pt x="11801" y="19774"/>
                    <a:pt x="11696" y="19962"/>
                  </a:cubicBezTo>
                  <a:cubicBezTo>
                    <a:pt x="11445" y="20318"/>
                    <a:pt x="11236" y="20694"/>
                    <a:pt x="11006" y="21029"/>
                  </a:cubicBezTo>
                  <a:cubicBezTo>
                    <a:pt x="10755" y="21343"/>
                    <a:pt x="10588" y="21678"/>
                    <a:pt x="10504" y="22096"/>
                  </a:cubicBezTo>
                  <a:cubicBezTo>
                    <a:pt x="10336" y="22996"/>
                    <a:pt x="10085" y="23875"/>
                    <a:pt x="9939" y="24774"/>
                  </a:cubicBezTo>
                  <a:cubicBezTo>
                    <a:pt x="9855" y="25193"/>
                    <a:pt x="9918" y="25611"/>
                    <a:pt x="9939" y="26030"/>
                  </a:cubicBezTo>
                  <a:cubicBezTo>
                    <a:pt x="9960" y="26364"/>
                    <a:pt x="10085" y="26678"/>
                    <a:pt x="10148" y="27013"/>
                  </a:cubicBezTo>
                  <a:cubicBezTo>
                    <a:pt x="10253" y="27850"/>
                    <a:pt x="10588" y="28582"/>
                    <a:pt x="11027" y="29294"/>
                  </a:cubicBezTo>
                  <a:cubicBezTo>
                    <a:pt x="11173" y="29482"/>
                    <a:pt x="11278" y="29691"/>
                    <a:pt x="11341" y="29901"/>
                  </a:cubicBezTo>
                  <a:cubicBezTo>
                    <a:pt x="11487" y="30403"/>
                    <a:pt x="11738" y="30821"/>
                    <a:pt x="12010" y="31261"/>
                  </a:cubicBezTo>
                  <a:cubicBezTo>
                    <a:pt x="12387" y="31888"/>
                    <a:pt x="12743" y="32537"/>
                    <a:pt x="13370" y="32955"/>
                  </a:cubicBezTo>
                  <a:cubicBezTo>
                    <a:pt x="13580" y="33081"/>
                    <a:pt x="13601" y="33332"/>
                    <a:pt x="13496" y="33478"/>
                  </a:cubicBezTo>
                  <a:cubicBezTo>
                    <a:pt x="13391" y="33667"/>
                    <a:pt x="13203" y="33750"/>
                    <a:pt x="12994" y="33709"/>
                  </a:cubicBezTo>
                  <a:cubicBezTo>
                    <a:pt x="12847" y="33688"/>
                    <a:pt x="12680" y="33646"/>
                    <a:pt x="12492" y="33583"/>
                  </a:cubicBezTo>
                  <a:cubicBezTo>
                    <a:pt x="12429" y="33813"/>
                    <a:pt x="12345" y="34002"/>
                    <a:pt x="12324" y="34190"/>
                  </a:cubicBezTo>
                  <a:cubicBezTo>
                    <a:pt x="12261" y="34399"/>
                    <a:pt x="12241" y="34608"/>
                    <a:pt x="12220" y="34839"/>
                  </a:cubicBezTo>
                  <a:cubicBezTo>
                    <a:pt x="13391" y="34734"/>
                    <a:pt x="14542" y="34629"/>
                    <a:pt x="15672" y="34587"/>
                  </a:cubicBezTo>
                  <a:cubicBezTo>
                    <a:pt x="16781" y="34504"/>
                    <a:pt x="17911" y="34587"/>
                    <a:pt x="19145" y="34420"/>
                  </a:cubicBezTo>
                  <a:cubicBezTo>
                    <a:pt x="18664" y="33855"/>
                    <a:pt x="18141" y="33458"/>
                    <a:pt x="17869" y="32851"/>
                  </a:cubicBezTo>
                  <a:cubicBezTo>
                    <a:pt x="17576" y="32286"/>
                    <a:pt x="17346" y="31679"/>
                    <a:pt x="16969" y="31135"/>
                  </a:cubicBezTo>
                  <a:cubicBezTo>
                    <a:pt x="16321" y="31302"/>
                    <a:pt x="15714" y="31344"/>
                    <a:pt x="15107" y="31051"/>
                  </a:cubicBezTo>
                  <a:cubicBezTo>
                    <a:pt x="14961" y="30968"/>
                    <a:pt x="14772" y="30989"/>
                    <a:pt x="14626" y="30947"/>
                  </a:cubicBezTo>
                  <a:cubicBezTo>
                    <a:pt x="13893" y="30737"/>
                    <a:pt x="13329" y="30235"/>
                    <a:pt x="12805" y="29712"/>
                  </a:cubicBezTo>
                  <a:cubicBezTo>
                    <a:pt x="12764" y="29670"/>
                    <a:pt x="12743" y="29566"/>
                    <a:pt x="12701" y="29482"/>
                  </a:cubicBezTo>
                  <a:cubicBezTo>
                    <a:pt x="12387" y="28750"/>
                    <a:pt x="12136" y="27996"/>
                    <a:pt x="12261" y="27180"/>
                  </a:cubicBezTo>
                  <a:cubicBezTo>
                    <a:pt x="12282" y="27013"/>
                    <a:pt x="12282" y="26846"/>
                    <a:pt x="12261" y="26657"/>
                  </a:cubicBezTo>
                  <a:cubicBezTo>
                    <a:pt x="12241" y="26218"/>
                    <a:pt x="12450" y="25820"/>
                    <a:pt x="12743" y="25507"/>
                  </a:cubicBezTo>
                  <a:cubicBezTo>
                    <a:pt x="12994" y="25214"/>
                    <a:pt x="13308" y="24963"/>
                    <a:pt x="13601" y="24670"/>
                  </a:cubicBezTo>
                  <a:cubicBezTo>
                    <a:pt x="13789" y="24502"/>
                    <a:pt x="13956" y="24439"/>
                    <a:pt x="14228" y="24439"/>
                  </a:cubicBezTo>
                  <a:cubicBezTo>
                    <a:pt x="15295" y="24460"/>
                    <a:pt x="16342" y="24230"/>
                    <a:pt x="17409" y="24042"/>
                  </a:cubicBezTo>
                  <a:cubicBezTo>
                    <a:pt x="17911" y="23958"/>
                    <a:pt x="18329" y="23749"/>
                    <a:pt x="18706" y="23414"/>
                  </a:cubicBezTo>
                  <a:cubicBezTo>
                    <a:pt x="19250" y="22912"/>
                    <a:pt x="19773" y="22389"/>
                    <a:pt x="20296" y="21866"/>
                  </a:cubicBezTo>
                  <a:cubicBezTo>
                    <a:pt x="20547" y="21636"/>
                    <a:pt x="20694" y="21322"/>
                    <a:pt x="20735" y="20987"/>
                  </a:cubicBezTo>
                  <a:cubicBezTo>
                    <a:pt x="20840" y="20255"/>
                    <a:pt x="21133" y="19564"/>
                    <a:pt x="21049" y="18811"/>
                  </a:cubicBezTo>
                  <a:cubicBezTo>
                    <a:pt x="21049" y="18748"/>
                    <a:pt x="21049" y="18706"/>
                    <a:pt x="21070" y="18644"/>
                  </a:cubicBezTo>
                  <a:cubicBezTo>
                    <a:pt x="21175" y="18183"/>
                    <a:pt x="21635" y="17974"/>
                    <a:pt x="22075" y="18204"/>
                  </a:cubicBezTo>
                  <a:cubicBezTo>
                    <a:pt x="22263" y="18309"/>
                    <a:pt x="22388" y="18434"/>
                    <a:pt x="22535" y="18581"/>
                  </a:cubicBezTo>
                  <a:cubicBezTo>
                    <a:pt x="22744" y="18790"/>
                    <a:pt x="23016" y="18895"/>
                    <a:pt x="23309" y="18916"/>
                  </a:cubicBezTo>
                  <a:cubicBezTo>
                    <a:pt x="24690" y="19041"/>
                    <a:pt x="24920" y="18999"/>
                    <a:pt x="26155" y="18330"/>
                  </a:cubicBezTo>
                  <a:cubicBezTo>
                    <a:pt x="26301" y="18267"/>
                    <a:pt x="26448" y="18183"/>
                    <a:pt x="26594" y="18100"/>
                  </a:cubicBezTo>
                  <a:cubicBezTo>
                    <a:pt x="27117" y="17849"/>
                    <a:pt x="27536" y="17493"/>
                    <a:pt x="27870" y="17012"/>
                  </a:cubicBezTo>
                  <a:cubicBezTo>
                    <a:pt x="28038" y="16761"/>
                    <a:pt x="28247" y="16551"/>
                    <a:pt x="28456" y="16384"/>
                  </a:cubicBezTo>
                  <a:cubicBezTo>
                    <a:pt x="28791" y="16070"/>
                    <a:pt x="29084" y="15714"/>
                    <a:pt x="29272" y="15296"/>
                  </a:cubicBezTo>
                  <a:cubicBezTo>
                    <a:pt x="29398" y="15045"/>
                    <a:pt x="29523" y="14815"/>
                    <a:pt x="29691" y="14564"/>
                  </a:cubicBezTo>
                  <a:cubicBezTo>
                    <a:pt x="30026" y="14020"/>
                    <a:pt x="30172" y="13455"/>
                    <a:pt x="30214" y="12785"/>
                  </a:cubicBezTo>
                  <a:cubicBezTo>
                    <a:pt x="30214" y="12471"/>
                    <a:pt x="30256" y="12157"/>
                    <a:pt x="30319" y="11843"/>
                  </a:cubicBezTo>
                  <a:cubicBezTo>
                    <a:pt x="30339" y="11613"/>
                    <a:pt x="30381" y="11383"/>
                    <a:pt x="30653" y="11320"/>
                  </a:cubicBezTo>
                  <a:cubicBezTo>
                    <a:pt x="30842" y="11279"/>
                    <a:pt x="30988" y="11488"/>
                    <a:pt x="31051" y="11906"/>
                  </a:cubicBezTo>
                  <a:cubicBezTo>
                    <a:pt x="31093" y="12429"/>
                    <a:pt x="31072" y="12973"/>
                    <a:pt x="31114" y="13517"/>
                  </a:cubicBezTo>
                  <a:cubicBezTo>
                    <a:pt x="31155" y="13789"/>
                    <a:pt x="31155" y="14040"/>
                    <a:pt x="31260" y="14250"/>
                  </a:cubicBezTo>
                  <a:cubicBezTo>
                    <a:pt x="31616" y="15066"/>
                    <a:pt x="32223" y="15714"/>
                    <a:pt x="32871" y="16321"/>
                  </a:cubicBezTo>
                  <a:cubicBezTo>
                    <a:pt x="33311" y="16719"/>
                    <a:pt x="33834" y="16949"/>
                    <a:pt x="34440" y="16823"/>
                  </a:cubicBezTo>
                  <a:cubicBezTo>
                    <a:pt x="34984" y="16698"/>
                    <a:pt x="35570" y="16656"/>
                    <a:pt x="35884" y="16070"/>
                  </a:cubicBezTo>
                  <a:cubicBezTo>
                    <a:pt x="35926" y="15924"/>
                    <a:pt x="36073" y="15861"/>
                    <a:pt x="36177" y="15777"/>
                  </a:cubicBezTo>
                  <a:cubicBezTo>
                    <a:pt x="36617" y="15463"/>
                    <a:pt x="37119" y="15652"/>
                    <a:pt x="37223" y="16196"/>
                  </a:cubicBezTo>
                  <a:cubicBezTo>
                    <a:pt x="37328" y="16698"/>
                    <a:pt x="37391" y="17179"/>
                    <a:pt x="37495" y="17681"/>
                  </a:cubicBezTo>
                  <a:cubicBezTo>
                    <a:pt x="37558" y="17911"/>
                    <a:pt x="37663" y="18183"/>
                    <a:pt x="37767" y="18393"/>
                  </a:cubicBezTo>
                  <a:cubicBezTo>
                    <a:pt x="38081" y="19020"/>
                    <a:pt x="38437" y="19648"/>
                    <a:pt x="38751" y="20276"/>
                  </a:cubicBezTo>
                  <a:cubicBezTo>
                    <a:pt x="39127" y="20987"/>
                    <a:pt x="39797" y="21154"/>
                    <a:pt x="40508" y="21301"/>
                  </a:cubicBezTo>
                  <a:cubicBezTo>
                    <a:pt x="40676" y="21322"/>
                    <a:pt x="40843" y="21259"/>
                    <a:pt x="41010" y="21217"/>
                  </a:cubicBezTo>
                  <a:cubicBezTo>
                    <a:pt x="41241" y="21134"/>
                    <a:pt x="41513" y="21029"/>
                    <a:pt x="41680" y="20882"/>
                  </a:cubicBezTo>
                  <a:cubicBezTo>
                    <a:pt x="42099" y="20527"/>
                    <a:pt x="42622" y="20359"/>
                    <a:pt x="42894" y="19836"/>
                  </a:cubicBezTo>
                  <a:cubicBezTo>
                    <a:pt x="42915" y="19774"/>
                    <a:pt x="42977" y="19753"/>
                    <a:pt x="43019" y="19690"/>
                  </a:cubicBezTo>
                  <a:cubicBezTo>
                    <a:pt x="43228" y="19564"/>
                    <a:pt x="43438" y="19522"/>
                    <a:pt x="43668" y="19627"/>
                  </a:cubicBezTo>
                  <a:cubicBezTo>
                    <a:pt x="43919" y="19732"/>
                    <a:pt x="44044" y="19878"/>
                    <a:pt x="44044" y="20150"/>
                  </a:cubicBezTo>
                  <a:cubicBezTo>
                    <a:pt x="44044" y="20799"/>
                    <a:pt x="44065" y="21447"/>
                    <a:pt x="44023" y="22096"/>
                  </a:cubicBezTo>
                  <a:cubicBezTo>
                    <a:pt x="43982" y="22724"/>
                    <a:pt x="44233" y="23247"/>
                    <a:pt x="44588" y="23749"/>
                  </a:cubicBezTo>
                  <a:cubicBezTo>
                    <a:pt x="44777" y="23979"/>
                    <a:pt x="44965" y="24272"/>
                    <a:pt x="45132" y="24502"/>
                  </a:cubicBezTo>
                  <a:cubicBezTo>
                    <a:pt x="45593" y="25067"/>
                    <a:pt x="45928" y="25653"/>
                    <a:pt x="46660" y="25925"/>
                  </a:cubicBezTo>
                  <a:cubicBezTo>
                    <a:pt x="47016" y="26051"/>
                    <a:pt x="47308" y="26072"/>
                    <a:pt x="47601" y="25800"/>
                  </a:cubicBezTo>
                  <a:cubicBezTo>
                    <a:pt x="48020" y="25402"/>
                    <a:pt x="48480" y="25193"/>
                    <a:pt x="49066" y="25423"/>
                  </a:cubicBezTo>
                  <a:lnTo>
                    <a:pt x="49150" y="25423"/>
                  </a:lnTo>
                  <a:cubicBezTo>
                    <a:pt x="49526" y="25402"/>
                    <a:pt x="49840" y="25528"/>
                    <a:pt x="50133" y="25820"/>
                  </a:cubicBezTo>
                  <a:cubicBezTo>
                    <a:pt x="50259" y="25925"/>
                    <a:pt x="50405" y="26030"/>
                    <a:pt x="50552" y="26113"/>
                  </a:cubicBezTo>
                  <a:cubicBezTo>
                    <a:pt x="50824" y="26260"/>
                    <a:pt x="50928" y="26490"/>
                    <a:pt x="50970" y="26804"/>
                  </a:cubicBezTo>
                  <a:cubicBezTo>
                    <a:pt x="51054" y="27536"/>
                    <a:pt x="50886" y="28227"/>
                    <a:pt x="50740" y="28896"/>
                  </a:cubicBezTo>
                  <a:cubicBezTo>
                    <a:pt x="50719" y="29043"/>
                    <a:pt x="50614" y="29168"/>
                    <a:pt x="50531" y="29273"/>
                  </a:cubicBezTo>
                  <a:cubicBezTo>
                    <a:pt x="49777" y="30089"/>
                    <a:pt x="49003" y="30884"/>
                    <a:pt x="47936" y="31302"/>
                  </a:cubicBezTo>
                  <a:cubicBezTo>
                    <a:pt x="47476" y="31491"/>
                    <a:pt x="47016" y="31616"/>
                    <a:pt x="46534" y="31554"/>
                  </a:cubicBezTo>
                  <a:cubicBezTo>
                    <a:pt x="46220" y="31491"/>
                    <a:pt x="45928" y="31407"/>
                    <a:pt x="45593" y="31365"/>
                  </a:cubicBezTo>
                  <a:cubicBezTo>
                    <a:pt x="45216" y="31805"/>
                    <a:pt x="44777" y="32202"/>
                    <a:pt x="44714" y="32851"/>
                  </a:cubicBezTo>
                  <a:cubicBezTo>
                    <a:pt x="44693" y="33060"/>
                    <a:pt x="44547" y="33248"/>
                    <a:pt x="44442" y="33458"/>
                  </a:cubicBezTo>
                  <a:cubicBezTo>
                    <a:pt x="44149" y="33562"/>
                    <a:pt x="44065" y="33709"/>
                    <a:pt x="43961" y="33981"/>
                  </a:cubicBezTo>
                  <a:close/>
                  <a:moveTo>
                    <a:pt x="46555" y="27055"/>
                  </a:moveTo>
                  <a:cubicBezTo>
                    <a:pt x="46137" y="26846"/>
                    <a:pt x="45739" y="26657"/>
                    <a:pt x="45321" y="26469"/>
                  </a:cubicBezTo>
                  <a:cubicBezTo>
                    <a:pt x="45091" y="26364"/>
                    <a:pt x="44902" y="26197"/>
                    <a:pt x="44735" y="25967"/>
                  </a:cubicBezTo>
                  <a:cubicBezTo>
                    <a:pt x="44358" y="25402"/>
                    <a:pt x="43898" y="24858"/>
                    <a:pt x="43500" y="24272"/>
                  </a:cubicBezTo>
                  <a:cubicBezTo>
                    <a:pt x="43082" y="23665"/>
                    <a:pt x="42705" y="23017"/>
                    <a:pt x="42810" y="22242"/>
                  </a:cubicBezTo>
                  <a:cubicBezTo>
                    <a:pt x="42831" y="22033"/>
                    <a:pt x="42831" y="21845"/>
                    <a:pt x="42810" y="21636"/>
                  </a:cubicBezTo>
                  <a:cubicBezTo>
                    <a:pt x="42810" y="21510"/>
                    <a:pt x="42747" y="21364"/>
                    <a:pt x="42705" y="21196"/>
                  </a:cubicBezTo>
                  <a:cubicBezTo>
                    <a:pt x="42496" y="21343"/>
                    <a:pt x="42308" y="21447"/>
                    <a:pt x="42161" y="21552"/>
                  </a:cubicBezTo>
                  <a:cubicBezTo>
                    <a:pt x="41701" y="21866"/>
                    <a:pt x="41241" y="22138"/>
                    <a:pt x="40697" y="22242"/>
                  </a:cubicBezTo>
                  <a:cubicBezTo>
                    <a:pt x="39776" y="22389"/>
                    <a:pt x="38730" y="22033"/>
                    <a:pt x="38102" y="21322"/>
                  </a:cubicBezTo>
                  <a:cubicBezTo>
                    <a:pt x="37893" y="21092"/>
                    <a:pt x="37746" y="20820"/>
                    <a:pt x="37579" y="20569"/>
                  </a:cubicBezTo>
                  <a:cubicBezTo>
                    <a:pt x="37328" y="20087"/>
                    <a:pt x="37077" y="19627"/>
                    <a:pt x="36826" y="19146"/>
                  </a:cubicBezTo>
                  <a:cubicBezTo>
                    <a:pt x="36533" y="18644"/>
                    <a:pt x="36303" y="18121"/>
                    <a:pt x="36240" y="17556"/>
                  </a:cubicBezTo>
                  <a:cubicBezTo>
                    <a:pt x="36219" y="17430"/>
                    <a:pt x="36135" y="17284"/>
                    <a:pt x="36093" y="17158"/>
                  </a:cubicBezTo>
                  <a:cubicBezTo>
                    <a:pt x="35989" y="17221"/>
                    <a:pt x="35884" y="17221"/>
                    <a:pt x="35821" y="17263"/>
                  </a:cubicBezTo>
                  <a:cubicBezTo>
                    <a:pt x="35068" y="17702"/>
                    <a:pt x="34252" y="17869"/>
                    <a:pt x="33373" y="17786"/>
                  </a:cubicBezTo>
                  <a:cubicBezTo>
                    <a:pt x="33185" y="17765"/>
                    <a:pt x="32976" y="17723"/>
                    <a:pt x="32808" y="17639"/>
                  </a:cubicBezTo>
                  <a:cubicBezTo>
                    <a:pt x="31846" y="17012"/>
                    <a:pt x="31009" y="16258"/>
                    <a:pt x="30465" y="15212"/>
                  </a:cubicBezTo>
                  <a:cubicBezTo>
                    <a:pt x="30444" y="15149"/>
                    <a:pt x="30360" y="15108"/>
                    <a:pt x="30277" y="15045"/>
                  </a:cubicBezTo>
                  <a:cubicBezTo>
                    <a:pt x="30235" y="15087"/>
                    <a:pt x="30172" y="15108"/>
                    <a:pt x="30151" y="15170"/>
                  </a:cubicBezTo>
                  <a:cubicBezTo>
                    <a:pt x="29754" y="16049"/>
                    <a:pt x="29210" y="16844"/>
                    <a:pt x="28498" y="17514"/>
                  </a:cubicBezTo>
                  <a:cubicBezTo>
                    <a:pt x="28477" y="17556"/>
                    <a:pt x="28477" y="17577"/>
                    <a:pt x="28456" y="17597"/>
                  </a:cubicBezTo>
                  <a:cubicBezTo>
                    <a:pt x="28038" y="18288"/>
                    <a:pt x="27410" y="18706"/>
                    <a:pt x="26720" y="19083"/>
                  </a:cubicBezTo>
                  <a:cubicBezTo>
                    <a:pt x="26301" y="19334"/>
                    <a:pt x="25883" y="19585"/>
                    <a:pt x="25464" y="19794"/>
                  </a:cubicBezTo>
                  <a:cubicBezTo>
                    <a:pt x="25234" y="19899"/>
                    <a:pt x="25004" y="20025"/>
                    <a:pt x="24753" y="20004"/>
                  </a:cubicBezTo>
                  <a:cubicBezTo>
                    <a:pt x="23853" y="19983"/>
                    <a:pt x="22912" y="20129"/>
                    <a:pt x="21928" y="19774"/>
                  </a:cubicBezTo>
                  <a:cubicBezTo>
                    <a:pt x="21803" y="20318"/>
                    <a:pt x="21677" y="20841"/>
                    <a:pt x="21552" y="21364"/>
                  </a:cubicBezTo>
                  <a:cubicBezTo>
                    <a:pt x="21405" y="21866"/>
                    <a:pt x="21238" y="22347"/>
                    <a:pt x="20819" y="22682"/>
                  </a:cubicBezTo>
                  <a:cubicBezTo>
                    <a:pt x="20317" y="23121"/>
                    <a:pt x="19836" y="23623"/>
                    <a:pt x="19355" y="24084"/>
                  </a:cubicBezTo>
                  <a:cubicBezTo>
                    <a:pt x="18790" y="24607"/>
                    <a:pt x="18204" y="25025"/>
                    <a:pt x="17450" y="25109"/>
                  </a:cubicBezTo>
                  <a:cubicBezTo>
                    <a:pt x="17283" y="25130"/>
                    <a:pt x="17116" y="25193"/>
                    <a:pt x="16948" y="25235"/>
                  </a:cubicBezTo>
                  <a:cubicBezTo>
                    <a:pt x="16927" y="25360"/>
                    <a:pt x="16886" y="25465"/>
                    <a:pt x="16865" y="25569"/>
                  </a:cubicBezTo>
                  <a:cubicBezTo>
                    <a:pt x="16655" y="27557"/>
                    <a:pt x="17158" y="29398"/>
                    <a:pt x="17890" y="31219"/>
                  </a:cubicBezTo>
                  <a:cubicBezTo>
                    <a:pt x="18036" y="31616"/>
                    <a:pt x="18225" y="32014"/>
                    <a:pt x="18434" y="32370"/>
                  </a:cubicBezTo>
                  <a:cubicBezTo>
                    <a:pt x="18601" y="32662"/>
                    <a:pt x="18769" y="32997"/>
                    <a:pt x="19062" y="33165"/>
                  </a:cubicBezTo>
                  <a:cubicBezTo>
                    <a:pt x="19480" y="33458"/>
                    <a:pt x="19710" y="33834"/>
                    <a:pt x="19961" y="34253"/>
                  </a:cubicBezTo>
                  <a:cubicBezTo>
                    <a:pt x="20233" y="34776"/>
                    <a:pt x="20610" y="35257"/>
                    <a:pt x="21133" y="35571"/>
                  </a:cubicBezTo>
                  <a:cubicBezTo>
                    <a:pt x="21635" y="35864"/>
                    <a:pt x="22158" y="36073"/>
                    <a:pt x="22619" y="36387"/>
                  </a:cubicBezTo>
                  <a:cubicBezTo>
                    <a:pt x="23225" y="36805"/>
                    <a:pt x="23895" y="36973"/>
                    <a:pt x="24585" y="37140"/>
                  </a:cubicBezTo>
                  <a:cubicBezTo>
                    <a:pt x="24816" y="37182"/>
                    <a:pt x="25088" y="37182"/>
                    <a:pt x="25339" y="37245"/>
                  </a:cubicBezTo>
                  <a:cubicBezTo>
                    <a:pt x="26029" y="37391"/>
                    <a:pt x="26699" y="37642"/>
                    <a:pt x="27410" y="37705"/>
                  </a:cubicBezTo>
                  <a:cubicBezTo>
                    <a:pt x="28059" y="37789"/>
                    <a:pt x="28686" y="37872"/>
                    <a:pt x="29314" y="38019"/>
                  </a:cubicBezTo>
                  <a:cubicBezTo>
                    <a:pt x="29502" y="38082"/>
                    <a:pt x="29712" y="38061"/>
                    <a:pt x="29921" y="38061"/>
                  </a:cubicBezTo>
                  <a:cubicBezTo>
                    <a:pt x="31302" y="38061"/>
                    <a:pt x="32683" y="38019"/>
                    <a:pt x="34106" y="38019"/>
                  </a:cubicBezTo>
                  <a:cubicBezTo>
                    <a:pt x="34231" y="38019"/>
                    <a:pt x="34378" y="38019"/>
                    <a:pt x="34524" y="37998"/>
                  </a:cubicBezTo>
                  <a:cubicBezTo>
                    <a:pt x="35382" y="37768"/>
                    <a:pt x="36282" y="37559"/>
                    <a:pt x="37098" y="37287"/>
                  </a:cubicBezTo>
                  <a:cubicBezTo>
                    <a:pt x="38123" y="36973"/>
                    <a:pt x="39169" y="36701"/>
                    <a:pt x="40090" y="36136"/>
                  </a:cubicBezTo>
                  <a:cubicBezTo>
                    <a:pt x="40508" y="35906"/>
                    <a:pt x="40864" y="35613"/>
                    <a:pt x="41282" y="35362"/>
                  </a:cubicBezTo>
                  <a:cubicBezTo>
                    <a:pt x="41680" y="34567"/>
                    <a:pt x="42371" y="34002"/>
                    <a:pt x="42810" y="33248"/>
                  </a:cubicBezTo>
                  <a:cubicBezTo>
                    <a:pt x="43249" y="32432"/>
                    <a:pt x="43898" y="31721"/>
                    <a:pt x="44379" y="30905"/>
                  </a:cubicBezTo>
                  <a:cubicBezTo>
                    <a:pt x="44735" y="30319"/>
                    <a:pt x="45132" y="29712"/>
                    <a:pt x="45509" y="29105"/>
                  </a:cubicBezTo>
                  <a:cubicBezTo>
                    <a:pt x="45865" y="28436"/>
                    <a:pt x="46220" y="27745"/>
                    <a:pt x="46555" y="27055"/>
                  </a:cubicBezTo>
                  <a:close/>
                  <a:moveTo>
                    <a:pt x="7826" y="35906"/>
                  </a:moveTo>
                  <a:cubicBezTo>
                    <a:pt x="7575" y="36471"/>
                    <a:pt x="7512" y="36994"/>
                    <a:pt x="7533" y="37538"/>
                  </a:cubicBezTo>
                  <a:cubicBezTo>
                    <a:pt x="7533" y="38103"/>
                    <a:pt x="7512" y="38647"/>
                    <a:pt x="7512" y="39232"/>
                  </a:cubicBezTo>
                  <a:cubicBezTo>
                    <a:pt x="7512" y="39881"/>
                    <a:pt x="7470" y="40551"/>
                    <a:pt x="7323" y="41178"/>
                  </a:cubicBezTo>
                  <a:cubicBezTo>
                    <a:pt x="7240" y="41555"/>
                    <a:pt x="7219" y="41953"/>
                    <a:pt x="7219" y="42350"/>
                  </a:cubicBezTo>
                  <a:cubicBezTo>
                    <a:pt x="7156" y="44568"/>
                    <a:pt x="7135" y="46765"/>
                    <a:pt x="7114" y="48983"/>
                  </a:cubicBezTo>
                  <a:cubicBezTo>
                    <a:pt x="7093" y="49987"/>
                    <a:pt x="7114" y="50971"/>
                    <a:pt x="6947" y="51975"/>
                  </a:cubicBezTo>
                  <a:cubicBezTo>
                    <a:pt x="6926" y="52163"/>
                    <a:pt x="6947" y="52331"/>
                    <a:pt x="6947" y="52603"/>
                  </a:cubicBezTo>
                  <a:cubicBezTo>
                    <a:pt x="7156" y="52561"/>
                    <a:pt x="7323" y="52540"/>
                    <a:pt x="7512" y="52519"/>
                  </a:cubicBezTo>
                  <a:cubicBezTo>
                    <a:pt x="7742" y="52498"/>
                    <a:pt x="7993" y="52414"/>
                    <a:pt x="8244" y="52414"/>
                  </a:cubicBezTo>
                  <a:cubicBezTo>
                    <a:pt x="8495" y="52414"/>
                    <a:pt x="8683" y="52624"/>
                    <a:pt x="8683" y="52833"/>
                  </a:cubicBezTo>
                  <a:cubicBezTo>
                    <a:pt x="8683" y="53042"/>
                    <a:pt x="8579" y="53209"/>
                    <a:pt x="8349" y="53272"/>
                  </a:cubicBezTo>
                  <a:cubicBezTo>
                    <a:pt x="7993" y="53419"/>
                    <a:pt x="7658" y="53523"/>
                    <a:pt x="7261" y="53670"/>
                  </a:cubicBezTo>
                  <a:cubicBezTo>
                    <a:pt x="7658" y="54067"/>
                    <a:pt x="7951" y="54465"/>
                    <a:pt x="8370" y="54716"/>
                  </a:cubicBezTo>
                  <a:cubicBezTo>
                    <a:pt x="8558" y="54841"/>
                    <a:pt x="8704" y="55009"/>
                    <a:pt x="8830" y="55197"/>
                  </a:cubicBezTo>
                  <a:cubicBezTo>
                    <a:pt x="8997" y="55406"/>
                    <a:pt x="8893" y="55720"/>
                    <a:pt x="8621" y="55825"/>
                  </a:cubicBezTo>
                  <a:cubicBezTo>
                    <a:pt x="8391" y="55888"/>
                    <a:pt x="8181" y="55888"/>
                    <a:pt x="7972" y="55720"/>
                  </a:cubicBezTo>
                  <a:cubicBezTo>
                    <a:pt x="7679" y="55469"/>
                    <a:pt x="7428" y="55218"/>
                    <a:pt x="7156" y="54946"/>
                  </a:cubicBezTo>
                  <a:cubicBezTo>
                    <a:pt x="7051" y="54883"/>
                    <a:pt x="6989" y="54716"/>
                    <a:pt x="6779" y="54800"/>
                  </a:cubicBezTo>
                  <a:cubicBezTo>
                    <a:pt x="6779" y="55155"/>
                    <a:pt x="6779" y="55553"/>
                    <a:pt x="6738" y="55971"/>
                  </a:cubicBezTo>
                  <a:cubicBezTo>
                    <a:pt x="6947" y="56097"/>
                    <a:pt x="7177" y="56243"/>
                    <a:pt x="7386" y="56369"/>
                  </a:cubicBezTo>
                  <a:cubicBezTo>
                    <a:pt x="7575" y="56494"/>
                    <a:pt x="7554" y="56829"/>
                    <a:pt x="7365" y="56934"/>
                  </a:cubicBezTo>
                  <a:cubicBezTo>
                    <a:pt x="7135" y="57038"/>
                    <a:pt x="6905" y="57122"/>
                    <a:pt x="6654" y="57206"/>
                  </a:cubicBezTo>
                  <a:cubicBezTo>
                    <a:pt x="6633" y="57331"/>
                    <a:pt x="6591" y="57436"/>
                    <a:pt x="6549" y="57541"/>
                  </a:cubicBezTo>
                  <a:cubicBezTo>
                    <a:pt x="6424" y="58691"/>
                    <a:pt x="6403" y="59863"/>
                    <a:pt x="6131" y="60993"/>
                  </a:cubicBezTo>
                  <a:lnTo>
                    <a:pt x="6131" y="61077"/>
                  </a:lnTo>
                  <a:cubicBezTo>
                    <a:pt x="6131" y="61851"/>
                    <a:pt x="6110" y="62667"/>
                    <a:pt x="6110" y="63462"/>
                  </a:cubicBezTo>
                  <a:cubicBezTo>
                    <a:pt x="6110" y="63818"/>
                    <a:pt x="6173" y="64194"/>
                    <a:pt x="6382" y="64508"/>
                  </a:cubicBezTo>
                  <a:cubicBezTo>
                    <a:pt x="6528" y="64738"/>
                    <a:pt x="6696" y="64969"/>
                    <a:pt x="6863" y="65241"/>
                  </a:cubicBezTo>
                  <a:cubicBezTo>
                    <a:pt x="7595" y="65241"/>
                    <a:pt x="8328" y="65261"/>
                    <a:pt x="9102" y="65261"/>
                  </a:cubicBezTo>
                  <a:cubicBezTo>
                    <a:pt x="9228" y="65261"/>
                    <a:pt x="9374" y="65241"/>
                    <a:pt x="9520" y="65178"/>
                  </a:cubicBezTo>
                  <a:cubicBezTo>
                    <a:pt x="10002" y="64989"/>
                    <a:pt x="10504" y="65031"/>
                    <a:pt x="11027" y="65031"/>
                  </a:cubicBezTo>
                  <a:cubicBezTo>
                    <a:pt x="17409" y="65136"/>
                    <a:pt x="23790" y="65241"/>
                    <a:pt x="30193" y="65345"/>
                  </a:cubicBezTo>
                  <a:cubicBezTo>
                    <a:pt x="30758" y="65345"/>
                    <a:pt x="31281" y="65303"/>
                    <a:pt x="31825" y="65241"/>
                  </a:cubicBezTo>
                  <a:cubicBezTo>
                    <a:pt x="32411" y="65157"/>
                    <a:pt x="32997" y="65136"/>
                    <a:pt x="33604" y="65136"/>
                  </a:cubicBezTo>
                  <a:cubicBezTo>
                    <a:pt x="35068" y="65094"/>
                    <a:pt x="36554" y="65136"/>
                    <a:pt x="38018" y="65094"/>
                  </a:cubicBezTo>
                  <a:cubicBezTo>
                    <a:pt x="38709" y="65094"/>
                    <a:pt x="39378" y="64969"/>
                    <a:pt x="40069" y="64969"/>
                  </a:cubicBezTo>
                  <a:cubicBezTo>
                    <a:pt x="44086" y="65031"/>
                    <a:pt x="48125" y="65094"/>
                    <a:pt x="52142" y="65178"/>
                  </a:cubicBezTo>
                  <a:cubicBezTo>
                    <a:pt x="52414" y="65178"/>
                    <a:pt x="52665" y="65178"/>
                    <a:pt x="52895" y="65282"/>
                  </a:cubicBezTo>
                  <a:cubicBezTo>
                    <a:pt x="53523" y="65554"/>
                    <a:pt x="54213" y="65408"/>
                    <a:pt x="54841" y="65513"/>
                  </a:cubicBezTo>
                  <a:cubicBezTo>
                    <a:pt x="54925" y="65554"/>
                    <a:pt x="55092" y="65387"/>
                    <a:pt x="55134" y="65282"/>
                  </a:cubicBezTo>
                  <a:cubicBezTo>
                    <a:pt x="55176" y="65094"/>
                    <a:pt x="55176" y="64885"/>
                    <a:pt x="55176" y="64676"/>
                  </a:cubicBezTo>
                  <a:cubicBezTo>
                    <a:pt x="55218" y="64006"/>
                    <a:pt x="55113" y="63316"/>
                    <a:pt x="55448" y="62667"/>
                  </a:cubicBezTo>
                  <a:cubicBezTo>
                    <a:pt x="55511" y="62541"/>
                    <a:pt x="55469" y="62332"/>
                    <a:pt x="55490" y="62165"/>
                  </a:cubicBezTo>
                  <a:cubicBezTo>
                    <a:pt x="55531" y="60888"/>
                    <a:pt x="55552" y="59612"/>
                    <a:pt x="55573" y="58357"/>
                  </a:cubicBezTo>
                  <a:cubicBezTo>
                    <a:pt x="55573" y="58252"/>
                    <a:pt x="55552" y="58147"/>
                    <a:pt x="55552" y="57980"/>
                  </a:cubicBezTo>
                  <a:cubicBezTo>
                    <a:pt x="55280" y="58126"/>
                    <a:pt x="55071" y="58231"/>
                    <a:pt x="54841" y="58294"/>
                  </a:cubicBezTo>
                  <a:cubicBezTo>
                    <a:pt x="54674" y="58357"/>
                    <a:pt x="54464" y="58273"/>
                    <a:pt x="54402" y="58461"/>
                  </a:cubicBezTo>
                  <a:cubicBezTo>
                    <a:pt x="54318" y="58608"/>
                    <a:pt x="54255" y="58775"/>
                    <a:pt x="54255" y="58922"/>
                  </a:cubicBezTo>
                  <a:cubicBezTo>
                    <a:pt x="54234" y="59403"/>
                    <a:pt x="54234" y="59905"/>
                    <a:pt x="54234" y="60365"/>
                  </a:cubicBezTo>
                  <a:cubicBezTo>
                    <a:pt x="54234" y="60595"/>
                    <a:pt x="54255" y="60867"/>
                    <a:pt x="54151" y="61056"/>
                  </a:cubicBezTo>
                  <a:cubicBezTo>
                    <a:pt x="53899" y="61495"/>
                    <a:pt x="53941" y="61997"/>
                    <a:pt x="53941" y="62458"/>
                  </a:cubicBezTo>
                  <a:cubicBezTo>
                    <a:pt x="53941" y="62688"/>
                    <a:pt x="53941" y="62897"/>
                    <a:pt x="53920" y="63148"/>
                  </a:cubicBezTo>
                  <a:cubicBezTo>
                    <a:pt x="53879" y="63713"/>
                    <a:pt x="53481" y="63985"/>
                    <a:pt x="52895" y="63880"/>
                  </a:cubicBezTo>
                  <a:cubicBezTo>
                    <a:pt x="52770" y="63839"/>
                    <a:pt x="52644" y="63797"/>
                    <a:pt x="52518" y="63818"/>
                  </a:cubicBezTo>
                  <a:cubicBezTo>
                    <a:pt x="51954" y="63922"/>
                    <a:pt x="51389" y="63797"/>
                    <a:pt x="50845" y="64090"/>
                  </a:cubicBezTo>
                  <a:cubicBezTo>
                    <a:pt x="50677" y="64152"/>
                    <a:pt x="50447" y="64111"/>
                    <a:pt x="50259" y="64111"/>
                  </a:cubicBezTo>
                  <a:cubicBezTo>
                    <a:pt x="49401" y="64111"/>
                    <a:pt x="48564" y="64090"/>
                    <a:pt x="47706" y="64090"/>
                  </a:cubicBezTo>
                  <a:cubicBezTo>
                    <a:pt x="47246" y="64090"/>
                    <a:pt x="46785" y="64027"/>
                    <a:pt x="46367" y="64236"/>
                  </a:cubicBezTo>
                  <a:cubicBezTo>
                    <a:pt x="46241" y="64320"/>
                    <a:pt x="46032" y="64299"/>
                    <a:pt x="45865" y="64299"/>
                  </a:cubicBezTo>
                  <a:cubicBezTo>
                    <a:pt x="45446" y="64299"/>
                    <a:pt x="45007" y="64299"/>
                    <a:pt x="44588" y="64257"/>
                  </a:cubicBezTo>
                  <a:cubicBezTo>
                    <a:pt x="44212" y="64257"/>
                    <a:pt x="43856" y="64257"/>
                    <a:pt x="43521" y="64111"/>
                  </a:cubicBezTo>
                  <a:cubicBezTo>
                    <a:pt x="43333" y="64027"/>
                    <a:pt x="43040" y="64006"/>
                    <a:pt x="42852" y="64048"/>
                  </a:cubicBezTo>
                  <a:cubicBezTo>
                    <a:pt x="42099" y="64299"/>
                    <a:pt x="41345" y="64236"/>
                    <a:pt x="40592" y="64236"/>
                  </a:cubicBezTo>
                  <a:cubicBezTo>
                    <a:pt x="35277" y="64152"/>
                    <a:pt x="29963" y="64090"/>
                    <a:pt x="24648" y="63985"/>
                  </a:cubicBezTo>
                  <a:cubicBezTo>
                    <a:pt x="23895" y="63985"/>
                    <a:pt x="23121" y="64048"/>
                    <a:pt x="22409" y="63713"/>
                  </a:cubicBezTo>
                  <a:cubicBezTo>
                    <a:pt x="22347" y="63692"/>
                    <a:pt x="22305" y="63692"/>
                    <a:pt x="22242" y="63692"/>
                  </a:cubicBezTo>
                  <a:cubicBezTo>
                    <a:pt x="20882" y="63713"/>
                    <a:pt x="19522" y="63504"/>
                    <a:pt x="18162" y="63776"/>
                  </a:cubicBezTo>
                  <a:cubicBezTo>
                    <a:pt x="17806" y="63818"/>
                    <a:pt x="17430" y="63839"/>
                    <a:pt x="17074" y="63839"/>
                  </a:cubicBezTo>
                  <a:cubicBezTo>
                    <a:pt x="16258" y="63839"/>
                    <a:pt x="15421" y="63818"/>
                    <a:pt x="14605" y="63797"/>
                  </a:cubicBezTo>
                  <a:cubicBezTo>
                    <a:pt x="14375" y="63797"/>
                    <a:pt x="14145" y="63797"/>
                    <a:pt x="13935" y="63713"/>
                  </a:cubicBezTo>
                  <a:cubicBezTo>
                    <a:pt x="13517" y="63525"/>
                    <a:pt x="13098" y="63525"/>
                    <a:pt x="12680" y="63525"/>
                  </a:cubicBezTo>
                  <a:cubicBezTo>
                    <a:pt x="11864" y="63504"/>
                    <a:pt x="11027" y="63504"/>
                    <a:pt x="10211" y="63483"/>
                  </a:cubicBezTo>
                  <a:cubicBezTo>
                    <a:pt x="10002" y="63483"/>
                    <a:pt x="9834" y="63483"/>
                    <a:pt x="9625" y="63441"/>
                  </a:cubicBezTo>
                  <a:cubicBezTo>
                    <a:pt x="9311" y="63399"/>
                    <a:pt x="9102" y="63190"/>
                    <a:pt x="9123" y="62876"/>
                  </a:cubicBezTo>
                  <a:cubicBezTo>
                    <a:pt x="9165" y="62437"/>
                    <a:pt x="9269" y="61976"/>
                    <a:pt x="9374" y="61537"/>
                  </a:cubicBezTo>
                  <a:cubicBezTo>
                    <a:pt x="9416" y="61412"/>
                    <a:pt x="9479" y="61286"/>
                    <a:pt x="9458" y="61139"/>
                  </a:cubicBezTo>
                  <a:cubicBezTo>
                    <a:pt x="9311" y="60386"/>
                    <a:pt x="9541" y="59612"/>
                    <a:pt x="9207" y="58880"/>
                  </a:cubicBezTo>
                  <a:cubicBezTo>
                    <a:pt x="9144" y="58733"/>
                    <a:pt x="9207" y="58587"/>
                    <a:pt x="9207" y="58461"/>
                  </a:cubicBezTo>
                  <a:cubicBezTo>
                    <a:pt x="9248" y="56055"/>
                    <a:pt x="9269" y="53649"/>
                    <a:pt x="9332" y="51201"/>
                  </a:cubicBezTo>
                  <a:cubicBezTo>
                    <a:pt x="9332" y="50950"/>
                    <a:pt x="9332" y="50678"/>
                    <a:pt x="9437" y="50448"/>
                  </a:cubicBezTo>
                  <a:cubicBezTo>
                    <a:pt x="9583" y="50008"/>
                    <a:pt x="9625" y="49569"/>
                    <a:pt x="9625" y="49108"/>
                  </a:cubicBezTo>
                  <a:cubicBezTo>
                    <a:pt x="9688" y="45761"/>
                    <a:pt x="9792" y="42413"/>
                    <a:pt x="9876" y="39065"/>
                  </a:cubicBezTo>
                  <a:cubicBezTo>
                    <a:pt x="9876" y="38898"/>
                    <a:pt x="9897" y="38730"/>
                    <a:pt x="9897" y="38542"/>
                  </a:cubicBezTo>
                  <a:cubicBezTo>
                    <a:pt x="9939" y="38228"/>
                    <a:pt x="10064" y="38019"/>
                    <a:pt x="10357" y="37893"/>
                  </a:cubicBezTo>
                  <a:cubicBezTo>
                    <a:pt x="10692" y="37747"/>
                    <a:pt x="11843" y="37433"/>
                    <a:pt x="12303" y="37433"/>
                  </a:cubicBezTo>
                  <a:cubicBezTo>
                    <a:pt x="13914" y="37454"/>
                    <a:pt x="15505" y="37454"/>
                    <a:pt x="17074" y="37496"/>
                  </a:cubicBezTo>
                  <a:cubicBezTo>
                    <a:pt x="17681" y="37538"/>
                    <a:pt x="18267" y="37496"/>
                    <a:pt x="18790" y="37161"/>
                  </a:cubicBezTo>
                  <a:cubicBezTo>
                    <a:pt x="18873" y="37119"/>
                    <a:pt x="18957" y="37077"/>
                    <a:pt x="19041" y="37056"/>
                  </a:cubicBezTo>
                  <a:cubicBezTo>
                    <a:pt x="19773" y="36973"/>
                    <a:pt x="20443" y="36617"/>
                    <a:pt x="21196" y="36743"/>
                  </a:cubicBezTo>
                  <a:cubicBezTo>
                    <a:pt x="21259" y="36743"/>
                    <a:pt x="21342" y="36701"/>
                    <a:pt x="21468" y="36659"/>
                  </a:cubicBezTo>
                  <a:cubicBezTo>
                    <a:pt x="21091" y="36073"/>
                    <a:pt x="20463" y="35780"/>
                    <a:pt x="20087" y="35341"/>
                  </a:cubicBezTo>
                  <a:lnTo>
                    <a:pt x="19710" y="35341"/>
                  </a:lnTo>
                  <a:cubicBezTo>
                    <a:pt x="17513" y="35383"/>
                    <a:pt x="15337" y="35383"/>
                    <a:pt x="13182" y="35571"/>
                  </a:cubicBezTo>
                  <a:cubicBezTo>
                    <a:pt x="12722" y="35592"/>
                    <a:pt x="12261" y="35592"/>
                    <a:pt x="11822" y="35592"/>
                  </a:cubicBezTo>
                  <a:cubicBezTo>
                    <a:pt x="11006" y="35592"/>
                    <a:pt x="10169" y="35571"/>
                    <a:pt x="9353" y="35550"/>
                  </a:cubicBezTo>
                  <a:cubicBezTo>
                    <a:pt x="8683" y="35592"/>
                    <a:pt x="8244" y="35634"/>
                    <a:pt x="7826" y="35906"/>
                  </a:cubicBezTo>
                  <a:close/>
                  <a:moveTo>
                    <a:pt x="56264" y="54256"/>
                  </a:moveTo>
                  <a:cubicBezTo>
                    <a:pt x="56306" y="54088"/>
                    <a:pt x="56327" y="54005"/>
                    <a:pt x="56327" y="53942"/>
                  </a:cubicBezTo>
                  <a:cubicBezTo>
                    <a:pt x="56327" y="52958"/>
                    <a:pt x="56745" y="52038"/>
                    <a:pt x="56661" y="51075"/>
                  </a:cubicBezTo>
                  <a:cubicBezTo>
                    <a:pt x="56661" y="51033"/>
                    <a:pt x="56661" y="50971"/>
                    <a:pt x="56703" y="50929"/>
                  </a:cubicBezTo>
                  <a:cubicBezTo>
                    <a:pt x="56933" y="50468"/>
                    <a:pt x="56912" y="49987"/>
                    <a:pt x="56912" y="49506"/>
                  </a:cubicBezTo>
                  <a:cubicBezTo>
                    <a:pt x="56933" y="48460"/>
                    <a:pt x="56933" y="47414"/>
                    <a:pt x="56954" y="46367"/>
                  </a:cubicBezTo>
                  <a:cubicBezTo>
                    <a:pt x="57038" y="43626"/>
                    <a:pt x="57122" y="40885"/>
                    <a:pt x="57226" y="38124"/>
                  </a:cubicBezTo>
                  <a:lnTo>
                    <a:pt x="57226" y="37705"/>
                  </a:lnTo>
                  <a:cubicBezTo>
                    <a:pt x="56745" y="37077"/>
                    <a:pt x="56180" y="36847"/>
                    <a:pt x="55490" y="36701"/>
                  </a:cubicBezTo>
                  <a:cubicBezTo>
                    <a:pt x="53711" y="36303"/>
                    <a:pt x="51933" y="36010"/>
                    <a:pt x="50133" y="35780"/>
                  </a:cubicBezTo>
                  <a:cubicBezTo>
                    <a:pt x="48669" y="35592"/>
                    <a:pt x="47204" y="35383"/>
                    <a:pt x="45739" y="35257"/>
                  </a:cubicBezTo>
                  <a:cubicBezTo>
                    <a:pt x="44881" y="35173"/>
                    <a:pt x="43982" y="34985"/>
                    <a:pt x="43145" y="35069"/>
                  </a:cubicBezTo>
                  <a:cubicBezTo>
                    <a:pt x="42747" y="35445"/>
                    <a:pt x="42433" y="35822"/>
                    <a:pt x="42036" y="36136"/>
                  </a:cubicBezTo>
                  <a:cubicBezTo>
                    <a:pt x="41638" y="36429"/>
                    <a:pt x="41178" y="36659"/>
                    <a:pt x="40655" y="37056"/>
                  </a:cubicBezTo>
                  <a:cubicBezTo>
                    <a:pt x="41157" y="37077"/>
                    <a:pt x="41471" y="37077"/>
                    <a:pt x="41806" y="37119"/>
                  </a:cubicBezTo>
                  <a:cubicBezTo>
                    <a:pt x="42308" y="37140"/>
                    <a:pt x="42852" y="37077"/>
                    <a:pt x="43333" y="37224"/>
                  </a:cubicBezTo>
                  <a:cubicBezTo>
                    <a:pt x="43982" y="37370"/>
                    <a:pt x="44609" y="37412"/>
                    <a:pt x="45258" y="37412"/>
                  </a:cubicBezTo>
                  <a:cubicBezTo>
                    <a:pt x="45969" y="37433"/>
                    <a:pt x="46681" y="37433"/>
                    <a:pt x="47392" y="37433"/>
                  </a:cubicBezTo>
                  <a:cubicBezTo>
                    <a:pt x="48292" y="37454"/>
                    <a:pt x="49233" y="37412"/>
                    <a:pt x="50154" y="37726"/>
                  </a:cubicBezTo>
                  <a:cubicBezTo>
                    <a:pt x="50949" y="37998"/>
                    <a:pt x="51786" y="38144"/>
                    <a:pt x="52581" y="38375"/>
                  </a:cubicBezTo>
                  <a:cubicBezTo>
                    <a:pt x="53272" y="38563"/>
                    <a:pt x="53920" y="38793"/>
                    <a:pt x="54632" y="38877"/>
                  </a:cubicBezTo>
                  <a:cubicBezTo>
                    <a:pt x="54987" y="38898"/>
                    <a:pt x="55176" y="39044"/>
                    <a:pt x="55176" y="39400"/>
                  </a:cubicBezTo>
                  <a:cubicBezTo>
                    <a:pt x="55197" y="40048"/>
                    <a:pt x="55239" y="40697"/>
                    <a:pt x="55071" y="41325"/>
                  </a:cubicBezTo>
                  <a:cubicBezTo>
                    <a:pt x="54987" y="41639"/>
                    <a:pt x="54967" y="41932"/>
                    <a:pt x="54883" y="42245"/>
                  </a:cubicBezTo>
                  <a:cubicBezTo>
                    <a:pt x="54736" y="42978"/>
                    <a:pt x="54778" y="43710"/>
                    <a:pt x="54778" y="44442"/>
                  </a:cubicBezTo>
                  <a:cubicBezTo>
                    <a:pt x="54778" y="46828"/>
                    <a:pt x="54736" y="49192"/>
                    <a:pt x="54736" y="51577"/>
                  </a:cubicBezTo>
                  <a:cubicBezTo>
                    <a:pt x="54736" y="52205"/>
                    <a:pt x="54674" y="52833"/>
                    <a:pt x="54506" y="53440"/>
                  </a:cubicBezTo>
                  <a:cubicBezTo>
                    <a:pt x="54443" y="53628"/>
                    <a:pt x="54464" y="53795"/>
                    <a:pt x="54443" y="54005"/>
                  </a:cubicBezTo>
                  <a:cubicBezTo>
                    <a:pt x="55050" y="54381"/>
                    <a:pt x="55636" y="54256"/>
                    <a:pt x="56264" y="54256"/>
                  </a:cubicBezTo>
                  <a:close/>
                  <a:moveTo>
                    <a:pt x="6110" y="43334"/>
                  </a:moveTo>
                  <a:cubicBezTo>
                    <a:pt x="5943" y="43417"/>
                    <a:pt x="5775" y="43417"/>
                    <a:pt x="5670" y="43501"/>
                  </a:cubicBezTo>
                  <a:cubicBezTo>
                    <a:pt x="5168" y="43857"/>
                    <a:pt x="4687" y="44254"/>
                    <a:pt x="4206" y="44652"/>
                  </a:cubicBezTo>
                  <a:cubicBezTo>
                    <a:pt x="3997" y="44798"/>
                    <a:pt x="3850" y="45007"/>
                    <a:pt x="3641" y="45154"/>
                  </a:cubicBezTo>
                  <a:cubicBezTo>
                    <a:pt x="3076" y="45489"/>
                    <a:pt x="2637" y="45907"/>
                    <a:pt x="2323" y="46451"/>
                  </a:cubicBezTo>
                  <a:cubicBezTo>
                    <a:pt x="2239" y="46619"/>
                    <a:pt x="2113" y="46744"/>
                    <a:pt x="2009" y="46849"/>
                  </a:cubicBezTo>
                  <a:cubicBezTo>
                    <a:pt x="1465" y="47414"/>
                    <a:pt x="1297" y="48125"/>
                    <a:pt x="1235" y="48857"/>
                  </a:cubicBezTo>
                  <a:cubicBezTo>
                    <a:pt x="1172" y="49590"/>
                    <a:pt x="1444" y="50280"/>
                    <a:pt x="1988" y="50761"/>
                  </a:cubicBezTo>
                  <a:cubicBezTo>
                    <a:pt x="2448" y="51180"/>
                    <a:pt x="2971" y="51556"/>
                    <a:pt x="3536" y="51808"/>
                  </a:cubicBezTo>
                  <a:cubicBezTo>
                    <a:pt x="4080" y="52100"/>
                    <a:pt x="4687" y="52289"/>
                    <a:pt x="5147" y="52707"/>
                  </a:cubicBezTo>
                  <a:cubicBezTo>
                    <a:pt x="5378" y="52917"/>
                    <a:pt x="5754" y="52791"/>
                    <a:pt x="5796" y="52435"/>
                  </a:cubicBezTo>
                  <a:cubicBezTo>
                    <a:pt x="5901" y="51870"/>
                    <a:pt x="6005" y="51264"/>
                    <a:pt x="6026" y="50657"/>
                  </a:cubicBezTo>
                  <a:cubicBezTo>
                    <a:pt x="6110" y="48397"/>
                    <a:pt x="6131" y="46137"/>
                    <a:pt x="6173" y="43857"/>
                  </a:cubicBezTo>
                  <a:cubicBezTo>
                    <a:pt x="6173" y="43731"/>
                    <a:pt x="6152" y="43585"/>
                    <a:pt x="6110" y="43334"/>
                  </a:cubicBezTo>
                  <a:close/>
                  <a:moveTo>
                    <a:pt x="58042" y="42748"/>
                  </a:moveTo>
                  <a:cubicBezTo>
                    <a:pt x="58000" y="43187"/>
                    <a:pt x="57980" y="43438"/>
                    <a:pt x="57980" y="43731"/>
                  </a:cubicBezTo>
                  <a:cubicBezTo>
                    <a:pt x="57959" y="45802"/>
                    <a:pt x="57938" y="47853"/>
                    <a:pt x="57875" y="49924"/>
                  </a:cubicBezTo>
                  <a:cubicBezTo>
                    <a:pt x="57875" y="50238"/>
                    <a:pt x="57875" y="50552"/>
                    <a:pt x="57749" y="50845"/>
                  </a:cubicBezTo>
                  <a:cubicBezTo>
                    <a:pt x="57582" y="51243"/>
                    <a:pt x="57582" y="51598"/>
                    <a:pt x="57561" y="51996"/>
                  </a:cubicBezTo>
                  <a:cubicBezTo>
                    <a:pt x="57561" y="52289"/>
                    <a:pt x="57582" y="52582"/>
                    <a:pt x="57477" y="52833"/>
                  </a:cubicBezTo>
                  <a:cubicBezTo>
                    <a:pt x="57310" y="53314"/>
                    <a:pt x="57310" y="53774"/>
                    <a:pt x="57331" y="54256"/>
                  </a:cubicBezTo>
                  <a:cubicBezTo>
                    <a:pt x="57331" y="54297"/>
                    <a:pt x="57352" y="54360"/>
                    <a:pt x="57415" y="54465"/>
                  </a:cubicBezTo>
                  <a:cubicBezTo>
                    <a:pt x="57561" y="54507"/>
                    <a:pt x="57749" y="54590"/>
                    <a:pt x="57959" y="54653"/>
                  </a:cubicBezTo>
                  <a:cubicBezTo>
                    <a:pt x="58712" y="53942"/>
                    <a:pt x="59507" y="53230"/>
                    <a:pt x="60177" y="52435"/>
                  </a:cubicBezTo>
                  <a:cubicBezTo>
                    <a:pt x="61327" y="51138"/>
                    <a:pt x="61829" y="49632"/>
                    <a:pt x="61411" y="47895"/>
                  </a:cubicBezTo>
                  <a:cubicBezTo>
                    <a:pt x="61348" y="47727"/>
                    <a:pt x="61348" y="47560"/>
                    <a:pt x="61348" y="47393"/>
                  </a:cubicBezTo>
                  <a:cubicBezTo>
                    <a:pt x="61390" y="46849"/>
                    <a:pt x="61160" y="46347"/>
                    <a:pt x="60909" y="45886"/>
                  </a:cubicBezTo>
                  <a:cubicBezTo>
                    <a:pt x="60302" y="44840"/>
                    <a:pt x="59465" y="43982"/>
                    <a:pt x="58628" y="43166"/>
                  </a:cubicBezTo>
                  <a:cubicBezTo>
                    <a:pt x="58524" y="43020"/>
                    <a:pt x="58314" y="42957"/>
                    <a:pt x="58042" y="42748"/>
                  </a:cubicBezTo>
                  <a:close/>
                  <a:moveTo>
                    <a:pt x="15149" y="25339"/>
                  </a:moveTo>
                  <a:lnTo>
                    <a:pt x="14689" y="25339"/>
                  </a:lnTo>
                  <a:cubicBezTo>
                    <a:pt x="14312" y="25297"/>
                    <a:pt x="13956" y="25423"/>
                    <a:pt x="13726" y="25716"/>
                  </a:cubicBezTo>
                  <a:cubicBezTo>
                    <a:pt x="13621" y="25841"/>
                    <a:pt x="13454" y="25946"/>
                    <a:pt x="13391" y="26072"/>
                  </a:cubicBezTo>
                  <a:cubicBezTo>
                    <a:pt x="13266" y="26281"/>
                    <a:pt x="13119" y="26532"/>
                    <a:pt x="13098" y="26762"/>
                  </a:cubicBezTo>
                  <a:cubicBezTo>
                    <a:pt x="13036" y="27411"/>
                    <a:pt x="13077" y="28038"/>
                    <a:pt x="13308" y="28666"/>
                  </a:cubicBezTo>
                  <a:cubicBezTo>
                    <a:pt x="13559" y="29336"/>
                    <a:pt x="14082" y="29712"/>
                    <a:pt x="14668" y="29963"/>
                  </a:cubicBezTo>
                  <a:cubicBezTo>
                    <a:pt x="15128" y="30173"/>
                    <a:pt x="15693" y="30235"/>
                    <a:pt x="16216" y="30340"/>
                  </a:cubicBezTo>
                  <a:cubicBezTo>
                    <a:pt x="16342" y="30361"/>
                    <a:pt x="16467" y="30319"/>
                    <a:pt x="16634" y="30319"/>
                  </a:cubicBezTo>
                  <a:cubicBezTo>
                    <a:pt x="16572" y="30068"/>
                    <a:pt x="16551" y="29921"/>
                    <a:pt x="16488" y="29754"/>
                  </a:cubicBezTo>
                  <a:cubicBezTo>
                    <a:pt x="16174" y="28896"/>
                    <a:pt x="16028" y="28017"/>
                    <a:pt x="15965" y="27097"/>
                  </a:cubicBezTo>
                  <a:cubicBezTo>
                    <a:pt x="15944" y="26406"/>
                    <a:pt x="15735" y="25883"/>
                    <a:pt x="15254" y="25444"/>
                  </a:cubicBezTo>
                  <a:cubicBezTo>
                    <a:pt x="15212" y="25444"/>
                    <a:pt x="15191" y="25423"/>
                    <a:pt x="15149" y="25339"/>
                  </a:cubicBezTo>
                  <a:close/>
                  <a:moveTo>
                    <a:pt x="48376" y="26092"/>
                  </a:moveTo>
                  <a:cubicBezTo>
                    <a:pt x="48250" y="26260"/>
                    <a:pt x="48125" y="26427"/>
                    <a:pt x="47957" y="26532"/>
                  </a:cubicBezTo>
                  <a:cubicBezTo>
                    <a:pt x="47580" y="26804"/>
                    <a:pt x="47413" y="27201"/>
                    <a:pt x="47225" y="27620"/>
                  </a:cubicBezTo>
                  <a:cubicBezTo>
                    <a:pt x="46995" y="28227"/>
                    <a:pt x="46744" y="28833"/>
                    <a:pt x="46451" y="29398"/>
                  </a:cubicBezTo>
                  <a:cubicBezTo>
                    <a:pt x="46325" y="29712"/>
                    <a:pt x="46137" y="30005"/>
                    <a:pt x="45969" y="30319"/>
                  </a:cubicBezTo>
                  <a:cubicBezTo>
                    <a:pt x="46116" y="30382"/>
                    <a:pt x="46179" y="30507"/>
                    <a:pt x="46262" y="30528"/>
                  </a:cubicBezTo>
                  <a:cubicBezTo>
                    <a:pt x="46555" y="30570"/>
                    <a:pt x="46806" y="30528"/>
                    <a:pt x="47099" y="30445"/>
                  </a:cubicBezTo>
                  <a:cubicBezTo>
                    <a:pt x="48104" y="30110"/>
                    <a:pt x="48836" y="29398"/>
                    <a:pt x="49526" y="28666"/>
                  </a:cubicBezTo>
                  <a:cubicBezTo>
                    <a:pt x="49631" y="28561"/>
                    <a:pt x="49694" y="28436"/>
                    <a:pt x="49736" y="28310"/>
                  </a:cubicBezTo>
                  <a:cubicBezTo>
                    <a:pt x="49903" y="27745"/>
                    <a:pt x="50049" y="27201"/>
                    <a:pt x="49924" y="26657"/>
                  </a:cubicBezTo>
                  <a:cubicBezTo>
                    <a:pt x="49526" y="26260"/>
                    <a:pt x="49108" y="25904"/>
                    <a:pt x="48376" y="26092"/>
                  </a:cubicBezTo>
                  <a:close/>
                  <a:moveTo>
                    <a:pt x="54423" y="57415"/>
                  </a:moveTo>
                  <a:cubicBezTo>
                    <a:pt x="54485" y="57457"/>
                    <a:pt x="54527" y="57499"/>
                    <a:pt x="54590" y="57520"/>
                  </a:cubicBezTo>
                  <a:cubicBezTo>
                    <a:pt x="54799" y="57143"/>
                    <a:pt x="55113" y="56997"/>
                    <a:pt x="55448" y="56913"/>
                  </a:cubicBezTo>
                  <a:cubicBezTo>
                    <a:pt x="55511" y="56892"/>
                    <a:pt x="55552" y="56787"/>
                    <a:pt x="55657" y="56683"/>
                  </a:cubicBezTo>
                  <a:cubicBezTo>
                    <a:pt x="55197" y="56683"/>
                    <a:pt x="54862" y="56662"/>
                    <a:pt x="54464" y="56662"/>
                  </a:cubicBezTo>
                  <a:cubicBezTo>
                    <a:pt x="54443" y="56934"/>
                    <a:pt x="54423" y="57185"/>
                    <a:pt x="54423" y="57415"/>
                  </a:cubicBezTo>
                  <a:close/>
                  <a:moveTo>
                    <a:pt x="54527" y="55030"/>
                  </a:moveTo>
                  <a:cubicBezTo>
                    <a:pt x="54443" y="55344"/>
                    <a:pt x="54527" y="55469"/>
                    <a:pt x="54736" y="55448"/>
                  </a:cubicBezTo>
                  <a:cubicBezTo>
                    <a:pt x="54967" y="55406"/>
                    <a:pt x="55218" y="55302"/>
                    <a:pt x="55531" y="55197"/>
                  </a:cubicBezTo>
                  <a:cubicBezTo>
                    <a:pt x="55134" y="55113"/>
                    <a:pt x="54841" y="55093"/>
                    <a:pt x="54527" y="550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6567150" y="2642588"/>
              <a:ext cx="348400" cy="196175"/>
            </a:xfrm>
            <a:custGeom>
              <a:avLst/>
              <a:gdLst/>
              <a:ahLst/>
              <a:cxnLst/>
              <a:rect l="l" t="t" r="r" b="b"/>
              <a:pathLst>
                <a:path w="13936" h="7847" extrusionOk="0">
                  <a:moveTo>
                    <a:pt x="460" y="1256"/>
                  </a:moveTo>
                  <a:cubicBezTo>
                    <a:pt x="293" y="1109"/>
                    <a:pt x="147" y="984"/>
                    <a:pt x="21" y="879"/>
                  </a:cubicBezTo>
                  <a:cubicBezTo>
                    <a:pt x="0" y="837"/>
                    <a:pt x="21" y="816"/>
                    <a:pt x="21" y="733"/>
                  </a:cubicBezTo>
                  <a:cubicBezTo>
                    <a:pt x="293" y="503"/>
                    <a:pt x="607" y="272"/>
                    <a:pt x="1004" y="293"/>
                  </a:cubicBezTo>
                  <a:cubicBezTo>
                    <a:pt x="1109" y="293"/>
                    <a:pt x="1256" y="293"/>
                    <a:pt x="1360" y="272"/>
                  </a:cubicBezTo>
                  <a:cubicBezTo>
                    <a:pt x="2448" y="0"/>
                    <a:pt x="3557" y="42"/>
                    <a:pt x="4645" y="42"/>
                  </a:cubicBezTo>
                  <a:cubicBezTo>
                    <a:pt x="6507" y="63"/>
                    <a:pt x="8328" y="63"/>
                    <a:pt x="10190" y="84"/>
                  </a:cubicBezTo>
                  <a:cubicBezTo>
                    <a:pt x="10587" y="84"/>
                    <a:pt x="10985" y="84"/>
                    <a:pt x="11383" y="251"/>
                  </a:cubicBezTo>
                  <a:cubicBezTo>
                    <a:pt x="11634" y="356"/>
                    <a:pt x="11927" y="314"/>
                    <a:pt x="12220" y="314"/>
                  </a:cubicBezTo>
                  <a:cubicBezTo>
                    <a:pt x="12596" y="314"/>
                    <a:pt x="12889" y="482"/>
                    <a:pt x="13224" y="649"/>
                  </a:cubicBezTo>
                  <a:cubicBezTo>
                    <a:pt x="13831" y="1005"/>
                    <a:pt x="13935" y="1465"/>
                    <a:pt x="13914" y="2072"/>
                  </a:cubicBezTo>
                  <a:cubicBezTo>
                    <a:pt x="13914" y="2490"/>
                    <a:pt x="13789" y="2825"/>
                    <a:pt x="13517" y="3139"/>
                  </a:cubicBezTo>
                  <a:cubicBezTo>
                    <a:pt x="13015" y="3788"/>
                    <a:pt x="12554" y="4478"/>
                    <a:pt x="12073" y="5127"/>
                  </a:cubicBezTo>
                  <a:cubicBezTo>
                    <a:pt x="11759" y="5608"/>
                    <a:pt x="11320" y="5964"/>
                    <a:pt x="11111" y="6508"/>
                  </a:cubicBezTo>
                  <a:cubicBezTo>
                    <a:pt x="10525" y="6989"/>
                    <a:pt x="9897" y="7303"/>
                    <a:pt x="9186" y="7491"/>
                  </a:cubicBezTo>
                  <a:cubicBezTo>
                    <a:pt x="7658" y="7847"/>
                    <a:pt x="6152" y="7679"/>
                    <a:pt x="4624" y="7596"/>
                  </a:cubicBezTo>
                  <a:cubicBezTo>
                    <a:pt x="3955" y="7554"/>
                    <a:pt x="3327" y="7219"/>
                    <a:pt x="2762" y="6842"/>
                  </a:cubicBezTo>
                  <a:cubicBezTo>
                    <a:pt x="2532" y="6654"/>
                    <a:pt x="2511" y="6257"/>
                    <a:pt x="2176" y="6068"/>
                  </a:cubicBezTo>
                  <a:cubicBezTo>
                    <a:pt x="1904" y="5943"/>
                    <a:pt x="1779" y="5608"/>
                    <a:pt x="1569" y="5357"/>
                  </a:cubicBezTo>
                  <a:cubicBezTo>
                    <a:pt x="1256" y="4980"/>
                    <a:pt x="1067" y="4520"/>
                    <a:pt x="984" y="4060"/>
                  </a:cubicBezTo>
                  <a:cubicBezTo>
                    <a:pt x="963" y="3955"/>
                    <a:pt x="942" y="3829"/>
                    <a:pt x="921" y="3746"/>
                  </a:cubicBezTo>
                  <a:cubicBezTo>
                    <a:pt x="565" y="2972"/>
                    <a:pt x="335" y="2155"/>
                    <a:pt x="460" y="1256"/>
                  </a:cubicBezTo>
                  <a:close/>
                  <a:moveTo>
                    <a:pt x="1444" y="900"/>
                  </a:moveTo>
                  <a:cubicBezTo>
                    <a:pt x="1402" y="1528"/>
                    <a:pt x="1360" y="2093"/>
                    <a:pt x="1590" y="2679"/>
                  </a:cubicBezTo>
                  <a:cubicBezTo>
                    <a:pt x="1779" y="3076"/>
                    <a:pt x="1862" y="3495"/>
                    <a:pt x="1988" y="3871"/>
                  </a:cubicBezTo>
                  <a:cubicBezTo>
                    <a:pt x="2176" y="4562"/>
                    <a:pt x="2448" y="5168"/>
                    <a:pt x="3076" y="5503"/>
                  </a:cubicBezTo>
                  <a:cubicBezTo>
                    <a:pt x="3181" y="5545"/>
                    <a:pt x="3264" y="5629"/>
                    <a:pt x="3327" y="5733"/>
                  </a:cubicBezTo>
                  <a:cubicBezTo>
                    <a:pt x="3871" y="6529"/>
                    <a:pt x="4729" y="6801"/>
                    <a:pt x="5587" y="6863"/>
                  </a:cubicBezTo>
                  <a:cubicBezTo>
                    <a:pt x="7763" y="7010"/>
                    <a:pt x="8035" y="6905"/>
                    <a:pt x="9981" y="5964"/>
                  </a:cubicBezTo>
                  <a:cubicBezTo>
                    <a:pt x="10023" y="5964"/>
                    <a:pt x="10043" y="5943"/>
                    <a:pt x="10064" y="5943"/>
                  </a:cubicBezTo>
                  <a:cubicBezTo>
                    <a:pt x="10336" y="5859"/>
                    <a:pt x="10483" y="5692"/>
                    <a:pt x="10650" y="5482"/>
                  </a:cubicBezTo>
                  <a:cubicBezTo>
                    <a:pt x="10985" y="5022"/>
                    <a:pt x="11341" y="4583"/>
                    <a:pt x="11696" y="4143"/>
                  </a:cubicBezTo>
                  <a:cubicBezTo>
                    <a:pt x="12115" y="3599"/>
                    <a:pt x="12492" y="3076"/>
                    <a:pt x="12868" y="2490"/>
                  </a:cubicBezTo>
                  <a:cubicBezTo>
                    <a:pt x="13224" y="1925"/>
                    <a:pt x="12868" y="1235"/>
                    <a:pt x="12178" y="1214"/>
                  </a:cubicBezTo>
                  <a:cubicBezTo>
                    <a:pt x="11738" y="1193"/>
                    <a:pt x="11299" y="1193"/>
                    <a:pt x="10859" y="1005"/>
                  </a:cubicBezTo>
                  <a:cubicBezTo>
                    <a:pt x="10650" y="921"/>
                    <a:pt x="10399" y="942"/>
                    <a:pt x="10169" y="921"/>
                  </a:cubicBezTo>
                  <a:cubicBezTo>
                    <a:pt x="8056" y="837"/>
                    <a:pt x="5921" y="795"/>
                    <a:pt x="3787" y="712"/>
                  </a:cubicBezTo>
                  <a:cubicBezTo>
                    <a:pt x="3034" y="649"/>
                    <a:pt x="2281" y="691"/>
                    <a:pt x="1444" y="9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6866350" y="2540063"/>
              <a:ext cx="48675" cy="46575"/>
            </a:xfrm>
            <a:custGeom>
              <a:avLst/>
              <a:gdLst/>
              <a:ahLst/>
              <a:cxnLst/>
              <a:rect l="l" t="t" r="r" b="b"/>
              <a:pathLst>
                <a:path w="1947" h="1863" extrusionOk="0">
                  <a:moveTo>
                    <a:pt x="942" y="0"/>
                  </a:moveTo>
                  <a:lnTo>
                    <a:pt x="1026" y="0"/>
                  </a:lnTo>
                  <a:cubicBezTo>
                    <a:pt x="1653" y="21"/>
                    <a:pt x="1946" y="398"/>
                    <a:pt x="1800" y="1026"/>
                  </a:cubicBezTo>
                  <a:cubicBezTo>
                    <a:pt x="1737" y="1465"/>
                    <a:pt x="1235" y="1863"/>
                    <a:pt x="837" y="1842"/>
                  </a:cubicBezTo>
                  <a:cubicBezTo>
                    <a:pt x="398" y="1779"/>
                    <a:pt x="21" y="1381"/>
                    <a:pt x="0" y="921"/>
                  </a:cubicBezTo>
                  <a:cubicBezTo>
                    <a:pt x="0" y="230"/>
                    <a:pt x="252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6514825" y="2540588"/>
              <a:ext cx="39775" cy="45000"/>
            </a:xfrm>
            <a:custGeom>
              <a:avLst/>
              <a:gdLst/>
              <a:ahLst/>
              <a:cxnLst/>
              <a:rect l="l" t="t" r="r" b="b"/>
              <a:pathLst>
                <a:path w="1591" h="1800" extrusionOk="0">
                  <a:moveTo>
                    <a:pt x="22" y="837"/>
                  </a:moveTo>
                  <a:cubicBezTo>
                    <a:pt x="43" y="733"/>
                    <a:pt x="43" y="586"/>
                    <a:pt x="105" y="398"/>
                  </a:cubicBezTo>
                  <a:cubicBezTo>
                    <a:pt x="147" y="189"/>
                    <a:pt x="315" y="63"/>
                    <a:pt x="524" y="21"/>
                  </a:cubicBezTo>
                  <a:cubicBezTo>
                    <a:pt x="670" y="0"/>
                    <a:pt x="859" y="0"/>
                    <a:pt x="1005" y="21"/>
                  </a:cubicBezTo>
                  <a:cubicBezTo>
                    <a:pt x="1298" y="63"/>
                    <a:pt x="1486" y="209"/>
                    <a:pt x="1528" y="502"/>
                  </a:cubicBezTo>
                  <a:cubicBezTo>
                    <a:pt x="1570" y="691"/>
                    <a:pt x="1591" y="900"/>
                    <a:pt x="1570" y="1067"/>
                  </a:cubicBezTo>
                  <a:cubicBezTo>
                    <a:pt x="1507" y="1590"/>
                    <a:pt x="1277" y="1800"/>
                    <a:pt x="733" y="1779"/>
                  </a:cubicBezTo>
                  <a:cubicBezTo>
                    <a:pt x="231" y="1779"/>
                    <a:pt x="22" y="1549"/>
                    <a:pt x="1" y="1046"/>
                  </a:cubicBezTo>
                  <a:cubicBezTo>
                    <a:pt x="1" y="1026"/>
                    <a:pt x="22" y="984"/>
                    <a:pt x="22" y="8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7075050" y="3147888"/>
              <a:ext cx="124525" cy="213450"/>
            </a:xfrm>
            <a:custGeom>
              <a:avLst/>
              <a:gdLst/>
              <a:ahLst/>
              <a:cxnLst/>
              <a:rect l="l" t="t" r="r" b="b"/>
              <a:pathLst>
                <a:path w="4981" h="8538" extrusionOk="0">
                  <a:moveTo>
                    <a:pt x="3976" y="796"/>
                  </a:moveTo>
                  <a:cubicBezTo>
                    <a:pt x="4165" y="586"/>
                    <a:pt x="4228" y="335"/>
                    <a:pt x="4562" y="356"/>
                  </a:cubicBezTo>
                  <a:cubicBezTo>
                    <a:pt x="4792" y="377"/>
                    <a:pt x="4918" y="607"/>
                    <a:pt x="4918" y="1026"/>
                  </a:cubicBezTo>
                  <a:cubicBezTo>
                    <a:pt x="4939" y="2783"/>
                    <a:pt x="4981" y="4541"/>
                    <a:pt x="4981" y="6299"/>
                  </a:cubicBezTo>
                  <a:cubicBezTo>
                    <a:pt x="4981" y="7345"/>
                    <a:pt x="4290" y="8119"/>
                    <a:pt x="3265" y="8349"/>
                  </a:cubicBezTo>
                  <a:cubicBezTo>
                    <a:pt x="2679" y="8516"/>
                    <a:pt x="2051" y="8537"/>
                    <a:pt x="1445" y="8328"/>
                  </a:cubicBezTo>
                  <a:cubicBezTo>
                    <a:pt x="1256" y="8244"/>
                    <a:pt x="1068" y="8182"/>
                    <a:pt x="1068" y="7931"/>
                  </a:cubicBezTo>
                  <a:cubicBezTo>
                    <a:pt x="1068" y="7721"/>
                    <a:pt x="1256" y="7554"/>
                    <a:pt x="1528" y="7491"/>
                  </a:cubicBezTo>
                  <a:cubicBezTo>
                    <a:pt x="1779" y="7428"/>
                    <a:pt x="2010" y="7470"/>
                    <a:pt x="2282" y="7428"/>
                  </a:cubicBezTo>
                  <a:cubicBezTo>
                    <a:pt x="2575" y="7408"/>
                    <a:pt x="2847" y="7387"/>
                    <a:pt x="3119" y="7303"/>
                  </a:cubicBezTo>
                  <a:cubicBezTo>
                    <a:pt x="3579" y="7177"/>
                    <a:pt x="3893" y="6843"/>
                    <a:pt x="3935" y="6340"/>
                  </a:cubicBezTo>
                  <a:cubicBezTo>
                    <a:pt x="3976" y="5755"/>
                    <a:pt x="3956" y="5169"/>
                    <a:pt x="3956" y="4604"/>
                  </a:cubicBezTo>
                  <a:cubicBezTo>
                    <a:pt x="3725" y="4478"/>
                    <a:pt x="3642" y="4604"/>
                    <a:pt x="3537" y="4708"/>
                  </a:cubicBezTo>
                  <a:cubicBezTo>
                    <a:pt x="3160" y="5085"/>
                    <a:pt x="2721" y="5190"/>
                    <a:pt x="2198" y="5169"/>
                  </a:cubicBezTo>
                  <a:cubicBezTo>
                    <a:pt x="1779" y="5127"/>
                    <a:pt x="1361" y="5106"/>
                    <a:pt x="963" y="4897"/>
                  </a:cubicBezTo>
                  <a:cubicBezTo>
                    <a:pt x="378" y="4583"/>
                    <a:pt x="1" y="4143"/>
                    <a:pt x="64" y="3411"/>
                  </a:cubicBezTo>
                  <a:cubicBezTo>
                    <a:pt x="85" y="3118"/>
                    <a:pt x="64" y="2825"/>
                    <a:pt x="85" y="2574"/>
                  </a:cubicBezTo>
                  <a:cubicBezTo>
                    <a:pt x="210" y="1570"/>
                    <a:pt x="754" y="817"/>
                    <a:pt x="1633" y="356"/>
                  </a:cubicBezTo>
                  <a:cubicBezTo>
                    <a:pt x="2261" y="1"/>
                    <a:pt x="2930" y="63"/>
                    <a:pt x="3558" y="482"/>
                  </a:cubicBezTo>
                  <a:cubicBezTo>
                    <a:pt x="3746" y="566"/>
                    <a:pt x="3851" y="691"/>
                    <a:pt x="3976" y="796"/>
                  </a:cubicBezTo>
                  <a:close/>
                  <a:moveTo>
                    <a:pt x="3997" y="2051"/>
                  </a:moveTo>
                  <a:cubicBezTo>
                    <a:pt x="3767" y="1758"/>
                    <a:pt x="3579" y="1528"/>
                    <a:pt x="3370" y="1298"/>
                  </a:cubicBezTo>
                  <a:cubicBezTo>
                    <a:pt x="3223" y="1110"/>
                    <a:pt x="3035" y="1026"/>
                    <a:pt x="2784" y="1005"/>
                  </a:cubicBezTo>
                  <a:cubicBezTo>
                    <a:pt x="2365" y="1005"/>
                    <a:pt x="2010" y="1110"/>
                    <a:pt x="1696" y="1423"/>
                  </a:cubicBezTo>
                  <a:cubicBezTo>
                    <a:pt x="1110" y="2030"/>
                    <a:pt x="1026" y="2762"/>
                    <a:pt x="1110" y="3537"/>
                  </a:cubicBezTo>
                  <a:cubicBezTo>
                    <a:pt x="1131" y="3788"/>
                    <a:pt x="1277" y="3892"/>
                    <a:pt x="1466" y="3955"/>
                  </a:cubicBezTo>
                  <a:cubicBezTo>
                    <a:pt x="2198" y="4311"/>
                    <a:pt x="2784" y="4164"/>
                    <a:pt x="3223" y="3495"/>
                  </a:cubicBezTo>
                  <a:cubicBezTo>
                    <a:pt x="3537" y="3055"/>
                    <a:pt x="3767" y="2532"/>
                    <a:pt x="3997" y="2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6522675" y="3078838"/>
              <a:ext cx="117200" cy="203500"/>
            </a:xfrm>
            <a:custGeom>
              <a:avLst/>
              <a:gdLst/>
              <a:ahLst/>
              <a:cxnLst/>
              <a:rect l="l" t="t" r="r" b="b"/>
              <a:pathLst>
                <a:path w="4688" h="8140" extrusionOk="0">
                  <a:moveTo>
                    <a:pt x="3432" y="5985"/>
                  </a:moveTo>
                  <a:cubicBezTo>
                    <a:pt x="3118" y="6257"/>
                    <a:pt x="2930" y="6403"/>
                    <a:pt x="2742" y="6550"/>
                  </a:cubicBezTo>
                  <a:cubicBezTo>
                    <a:pt x="2135" y="6989"/>
                    <a:pt x="1465" y="6989"/>
                    <a:pt x="817" y="6675"/>
                  </a:cubicBezTo>
                  <a:cubicBezTo>
                    <a:pt x="294" y="6403"/>
                    <a:pt x="22" y="5985"/>
                    <a:pt x="22" y="5357"/>
                  </a:cubicBezTo>
                  <a:cubicBezTo>
                    <a:pt x="1" y="4457"/>
                    <a:pt x="231" y="3641"/>
                    <a:pt x="817" y="2909"/>
                  </a:cubicBezTo>
                  <a:cubicBezTo>
                    <a:pt x="1465" y="2051"/>
                    <a:pt x="2239" y="1905"/>
                    <a:pt x="3181" y="2470"/>
                  </a:cubicBezTo>
                  <a:cubicBezTo>
                    <a:pt x="3265" y="2511"/>
                    <a:pt x="3348" y="2511"/>
                    <a:pt x="3453" y="2574"/>
                  </a:cubicBezTo>
                  <a:cubicBezTo>
                    <a:pt x="3537" y="2072"/>
                    <a:pt x="3537" y="1591"/>
                    <a:pt x="3495" y="1110"/>
                  </a:cubicBezTo>
                  <a:lnTo>
                    <a:pt x="2867" y="859"/>
                  </a:lnTo>
                  <a:cubicBezTo>
                    <a:pt x="2658" y="796"/>
                    <a:pt x="2428" y="733"/>
                    <a:pt x="2219" y="670"/>
                  </a:cubicBezTo>
                  <a:cubicBezTo>
                    <a:pt x="1967" y="587"/>
                    <a:pt x="1821" y="419"/>
                    <a:pt x="1905" y="252"/>
                  </a:cubicBezTo>
                  <a:cubicBezTo>
                    <a:pt x="1988" y="105"/>
                    <a:pt x="2177" y="1"/>
                    <a:pt x="2428" y="84"/>
                  </a:cubicBezTo>
                  <a:cubicBezTo>
                    <a:pt x="2909" y="189"/>
                    <a:pt x="3369" y="315"/>
                    <a:pt x="3809" y="440"/>
                  </a:cubicBezTo>
                  <a:cubicBezTo>
                    <a:pt x="4206" y="545"/>
                    <a:pt x="4436" y="817"/>
                    <a:pt x="4436" y="1256"/>
                  </a:cubicBezTo>
                  <a:lnTo>
                    <a:pt x="4436" y="2198"/>
                  </a:lnTo>
                  <a:cubicBezTo>
                    <a:pt x="4436" y="2511"/>
                    <a:pt x="4415" y="2804"/>
                    <a:pt x="4604" y="3118"/>
                  </a:cubicBezTo>
                  <a:cubicBezTo>
                    <a:pt x="4687" y="3265"/>
                    <a:pt x="4687" y="3495"/>
                    <a:pt x="4646" y="3683"/>
                  </a:cubicBezTo>
                  <a:cubicBezTo>
                    <a:pt x="4499" y="4939"/>
                    <a:pt x="4436" y="6236"/>
                    <a:pt x="4583" y="7512"/>
                  </a:cubicBezTo>
                  <a:cubicBezTo>
                    <a:pt x="4604" y="7826"/>
                    <a:pt x="4478" y="8035"/>
                    <a:pt x="4206" y="8077"/>
                  </a:cubicBezTo>
                  <a:cubicBezTo>
                    <a:pt x="3892" y="8140"/>
                    <a:pt x="3599" y="8014"/>
                    <a:pt x="3537" y="7721"/>
                  </a:cubicBezTo>
                  <a:cubicBezTo>
                    <a:pt x="3474" y="7533"/>
                    <a:pt x="3474" y="7324"/>
                    <a:pt x="3474" y="7136"/>
                  </a:cubicBezTo>
                  <a:cubicBezTo>
                    <a:pt x="3432" y="6759"/>
                    <a:pt x="3453" y="6466"/>
                    <a:pt x="3432" y="5985"/>
                  </a:cubicBezTo>
                  <a:close/>
                  <a:moveTo>
                    <a:pt x="3453" y="4102"/>
                  </a:moveTo>
                  <a:cubicBezTo>
                    <a:pt x="3307" y="3872"/>
                    <a:pt x="3160" y="3662"/>
                    <a:pt x="3055" y="3453"/>
                  </a:cubicBezTo>
                  <a:cubicBezTo>
                    <a:pt x="2700" y="2804"/>
                    <a:pt x="2114" y="2742"/>
                    <a:pt x="1654" y="3348"/>
                  </a:cubicBezTo>
                  <a:cubicBezTo>
                    <a:pt x="1193" y="3934"/>
                    <a:pt x="1026" y="4604"/>
                    <a:pt x="1047" y="5336"/>
                  </a:cubicBezTo>
                  <a:cubicBezTo>
                    <a:pt x="1068" y="5880"/>
                    <a:pt x="1654" y="6173"/>
                    <a:pt x="2093" y="5838"/>
                  </a:cubicBezTo>
                  <a:cubicBezTo>
                    <a:pt x="2700" y="5357"/>
                    <a:pt x="3307" y="4897"/>
                    <a:pt x="3453" y="4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6245450" y="3023388"/>
              <a:ext cx="133925" cy="313350"/>
            </a:xfrm>
            <a:custGeom>
              <a:avLst/>
              <a:gdLst/>
              <a:ahLst/>
              <a:cxnLst/>
              <a:rect l="l" t="t" r="r" b="b"/>
              <a:pathLst>
                <a:path w="5357" h="12534" extrusionOk="0">
                  <a:moveTo>
                    <a:pt x="1088" y="11509"/>
                  </a:moveTo>
                  <a:cubicBezTo>
                    <a:pt x="1360" y="11509"/>
                    <a:pt x="1548" y="11551"/>
                    <a:pt x="1716" y="11509"/>
                  </a:cubicBezTo>
                  <a:cubicBezTo>
                    <a:pt x="2406" y="11341"/>
                    <a:pt x="3097" y="11195"/>
                    <a:pt x="3787" y="11007"/>
                  </a:cubicBezTo>
                  <a:cubicBezTo>
                    <a:pt x="4248" y="10881"/>
                    <a:pt x="4666" y="10923"/>
                    <a:pt x="5126" y="11007"/>
                  </a:cubicBezTo>
                  <a:cubicBezTo>
                    <a:pt x="5273" y="11027"/>
                    <a:pt x="5357" y="11237"/>
                    <a:pt x="5273" y="11425"/>
                  </a:cubicBezTo>
                  <a:cubicBezTo>
                    <a:pt x="5210" y="11634"/>
                    <a:pt x="5043" y="11739"/>
                    <a:pt x="4833" y="11802"/>
                  </a:cubicBezTo>
                  <a:cubicBezTo>
                    <a:pt x="3871" y="12011"/>
                    <a:pt x="2929" y="12262"/>
                    <a:pt x="1925" y="12450"/>
                  </a:cubicBezTo>
                  <a:cubicBezTo>
                    <a:pt x="1465" y="12534"/>
                    <a:pt x="963" y="12471"/>
                    <a:pt x="481" y="12450"/>
                  </a:cubicBezTo>
                  <a:cubicBezTo>
                    <a:pt x="209" y="12429"/>
                    <a:pt x="42" y="12241"/>
                    <a:pt x="21" y="11927"/>
                  </a:cubicBezTo>
                  <a:cubicBezTo>
                    <a:pt x="0" y="11718"/>
                    <a:pt x="21" y="11530"/>
                    <a:pt x="21" y="11320"/>
                  </a:cubicBezTo>
                  <a:cubicBezTo>
                    <a:pt x="63" y="8914"/>
                    <a:pt x="126" y="6508"/>
                    <a:pt x="209" y="4102"/>
                  </a:cubicBezTo>
                  <a:cubicBezTo>
                    <a:pt x="230" y="3056"/>
                    <a:pt x="272" y="2009"/>
                    <a:pt x="335" y="963"/>
                  </a:cubicBezTo>
                  <a:cubicBezTo>
                    <a:pt x="335" y="733"/>
                    <a:pt x="377" y="524"/>
                    <a:pt x="439" y="294"/>
                  </a:cubicBezTo>
                  <a:cubicBezTo>
                    <a:pt x="460" y="189"/>
                    <a:pt x="565" y="84"/>
                    <a:pt x="649" y="43"/>
                  </a:cubicBezTo>
                  <a:cubicBezTo>
                    <a:pt x="732" y="1"/>
                    <a:pt x="858" y="43"/>
                    <a:pt x="984" y="43"/>
                  </a:cubicBezTo>
                  <a:cubicBezTo>
                    <a:pt x="1004" y="210"/>
                    <a:pt x="1046" y="336"/>
                    <a:pt x="1046" y="461"/>
                  </a:cubicBezTo>
                  <a:cubicBezTo>
                    <a:pt x="1067" y="2093"/>
                    <a:pt x="1088" y="3704"/>
                    <a:pt x="1088" y="5315"/>
                  </a:cubicBezTo>
                  <a:cubicBezTo>
                    <a:pt x="1088" y="7094"/>
                    <a:pt x="1067" y="8893"/>
                    <a:pt x="1046" y="10672"/>
                  </a:cubicBezTo>
                  <a:cubicBezTo>
                    <a:pt x="1067" y="10902"/>
                    <a:pt x="1088" y="11195"/>
                    <a:pt x="1088" y="11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6968875" y="3122263"/>
              <a:ext cx="102025" cy="149625"/>
            </a:xfrm>
            <a:custGeom>
              <a:avLst/>
              <a:gdLst/>
              <a:ahLst/>
              <a:cxnLst/>
              <a:rect l="l" t="t" r="r" b="b"/>
              <a:pathLst>
                <a:path w="4081" h="5985" extrusionOk="0">
                  <a:moveTo>
                    <a:pt x="1151" y="858"/>
                  </a:moveTo>
                  <a:cubicBezTo>
                    <a:pt x="1632" y="691"/>
                    <a:pt x="2072" y="544"/>
                    <a:pt x="2490" y="419"/>
                  </a:cubicBezTo>
                  <a:cubicBezTo>
                    <a:pt x="2804" y="335"/>
                    <a:pt x="3118" y="272"/>
                    <a:pt x="3411" y="461"/>
                  </a:cubicBezTo>
                  <a:cubicBezTo>
                    <a:pt x="3725" y="670"/>
                    <a:pt x="3955" y="942"/>
                    <a:pt x="3934" y="1381"/>
                  </a:cubicBezTo>
                  <a:cubicBezTo>
                    <a:pt x="3913" y="2323"/>
                    <a:pt x="3913" y="3243"/>
                    <a:pt x="3913" y="4185"/>
                  </a:cubicBezTo>
                  <a:cubicBezTo>
                    <a:pt x="3913" y="4541"/>
                    <a:pt x="3871" y="4917"/>
                    <a:pt x="3976" y="5273"/>
                  </a:cubicBezTo>
                  <a:cubicBezTo>
                    <a:pt x="4081" y="5608"/>
                    <a:pt x="3871" y="5901"/>
                    <a:pt x="3516" y="5922"/>
                  </a:cubicBezTo>
                  <a:cubicBezTo>
                    <a:pt x="3181" y="5984"/>
                    <a:pt x="2888" y="5775"/>
                    <a:pt x="2825" y="5461"/>
                  </a:cubicBezTo>
                  <a:cubicBezTo>
                    <a:pt x="2804" y="5231"/>
                    <a:pt x="2804" y="5022"/>
                    <a:pt x="2804" y="4771"/>
                  </a:cubicBezTo>
                  <a:cubicBezTo>
                    <a:pt x="2825" y="3871"/>
                    <a:pt x="2867" y="2971"/>
                    <a:pt x="2867" y="2051"/>
                  </a:cubicBezTo>
                  <a:cubicBezTo>
                    <a:pt x="2867" y="1883"/>
                    <a:pt x="2825" y="1695"/>
                    <a:pt x="2825" y="1507"/>
                  </a:cubicBezTo>
                  <a:cubicBezTo>
                    <a:pt x="2156" y="1402"/>
                    <a:pt x="1674" y="1779"/>
                    <a:pt x="1130" y="2114"/>
                  </a:cubicBezTo>
                  <a:cubicBezTo>
                    <a:pt x="1130" y="2762"/>
                    <a:pt x="1109" y="3453"/>
                    <a:pt x="1109" y="4101"/>
                  </a:cubicBezTo>
                  <a:cubicBezTo>
                    <a:pt x="1109" y="4331"/>
                    <a:pt x="1109" y="4541"/>
                    <a:pt x="1088" y="4771"/>
                  </a:cubicBezTo>
                  <a:cubicBezTo>
                    <a:pt x="1026" y="5127"/>
                    <a:pt x="796" y="5336"/>
                    <a:pt x="524" y="5294"/>
                  </a:cubicBezTo>
                  <a:cubicBezTo>
                    <a:pt x="272" y="5273"/>
                    <a:pt x="63" y="5064"/>
                    <a:pt x="0" y="4729"/>
                  </a:cubicBezTo>
                  <a:lnTo>
                    <a:pt x="0" y="4457"/>
                  </a:lnTo>
                  <a:cubicBezTo>
                    <a:pt x="63" y="3264"/>
                    <a:pt x="105" y="2030"/>
                    <a:pt x="168" y="837"/>
                  </a:cubicBezTo>
                  <a:cubicBezTo>
                    <a:pt x="168" y="628"/>
                    <a:pt x="252" y="377"/>
                    <a:pt x="356" y="210"/>
                  </a:cubicBezTo>
                  <a:cubicBezTo>
                    <a:pt x="461" y="0"/>
                    <a:pt x="796" y="0"/>
                    <a:pt x="900" y="210"/>
                  </a:cubicBezTo>
                  <a:cubicBezTo>
                    <a:pt x="984" y="377"/>
                    <a:pt x="1068" y="586"/>
                    <a:pt x="1151" y="8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6406550" y="3128013"/>
              <a:ext cx="85300" cy="186250"/>
            </a:xfrm>
            <a:custGeom>
              <a:avLst/>
              <a:gdLst/>
              <a:ahLst/>
              <a:cxnLst/>
              <a:rect l="l" t="t" r="r" b="b"/>
              <a:pathLst>
                <a:path w="3412" h="7450" extrusionOk="0">
                  <a:moveTo>
                    <a:pt x="1026" y="3955"/>
                  </a:moveTo>
                  <a:cubicBezTo>
                    <a:pt x="1026" y="4499"/>
                    <a:pt x="1005" y="5022"/>
                    <a:pt x="1005" y="5524"/>
                  </a:cubicBezTo>
                  <a:lnTo>
                    <a:pt x="1005" y="5859"/>
                  </a:lnTo>
                  <a:cubicBezTo>
                    <a:pt x="1068" y="6257"/>
                    <a:pt x="1340" y="6466"/>
                    <a:pt x="1737" y="6319"/>
                  </a:cubicBezTo>
                  <a:cubicBezTo>
                    <a:pt x="2030" y="6215"/>
                    <a:pt x="2302" y="6068"/>
                    <a:pt x="2574" y="5943"/>
                  </a:cubicBezTo>
                  <a:cubicBezTo>
                    <a:pt x="2700" y="5880"/>
                    <a:pt x="2804" y="5754"/>
                    <a:pt x="2930" y="5754"/>
                  </a:cubicBezTo>
                  <a:cubicBezTo>
                    <a:pt x="3076" y="5713"/>
                    <a:pt x="3223" y="5775"/>
                    <a:pt x="3306" y="5880"/>
                  </a:cubicBezTo>
                  <a:cubicBezTo>
                    <a:pt x="3390" y="5964"/>
                    <a:pt x="3411" y="6131"/>
                    <a:pt x="3411" y="6278"/>
                  </a:cubicBezTo>
                  <a:cubicBezTo>
                    <a:pt x="3411" y="6340"/>
                    <a:pt x="3348" y="6424"/>
                    <a:pt x="3286" y="6487"/>
                  </a:cubicBezTo>
                  <a:cubicBezTo>
                    <a:pt x="2595" y="7114"/>
                    <a:pt x="1821" y="7449"/>
                    <a:pt x="879" y="7177"/>
                  </a:cubicBezTo>
                  <a:cubicBezTo>
                    <a:pt x="314" y="7031"/>
                    <a:pt x="1" y="6591"/>
                    <a:pt x="1" y="6026"/>
                  </a:cubicBezTo>
                  <a:cubicBezTo>
                    <a:pt x="1" y="4918"/>
                    <a:pt x="63" y="3767"/>
                    <a:pt x="84" y="2637"/>
                  </a:cubicBezTo>
                  <a:cubicBezTo>
                    <a:pt x="84" y="2449"/>
                    <a:pt x="189" y="2281"/>
                    <a:pt x="273" y="2093"/>
                  </a:cubicBezTo>
                  <a:cubicBezTo>
                    <a:pt x="398" y="1758"/>
                    <a:pt x="566" y="1402"/>
                    <a:pt x="628" y="1068"/>
                  </a:cubicBezTo>
                  <a:cubicBezTo>
                    <a:pt x="838" y="314"/>
                    <a:pt x="1319" y="0"/>
                    <a:pt x="1988" y="42"/>
                  </a:cubicBezTo>
                  <a:lnTo>
                    <a:pt x="2344" y="42"/>
                  </a:lnTo>
                  <a:cubicBezTo>
                    <a:pt x="2972" y="105"/>
                    <a:pt x="3223" y="419"/>
                    <a:pt x="3244" y="1047"/>
                  </a:cubicBezTo>
                  <a:cubicBezTo>
                    <a:pt x="3286" y="1674"/>
                    <a:pt x="3014" y="2135"/>
                    <a:pt x="2595" y="2532"/>
                  </a:cubicBezTo>
                  <a:cubicBezTo>
                    <a:pt x="2156" y="2930"/>
                    <a:pt x="1674" y="3285"/>
                    <a:pt x="1235" y="3683"/>
                  </a:cubicBezTo>
                  <a:cubicBezTo>
                    <a:pt x="1235" y="3746"/>
                    <a:pt x="1151" y="3809"/>
                    <a:pt x="1026" y="3955"/>
                  </a:cubicBezTo>
                  <a:close/>
                  <a:moveTo>
                    <a:pt x="2428" y="837"/>
                  </a:moveTo>
                  <a:cubicBezTo>
                    <a:pt x="2177" y="858"/>
                    <a:pt x="2009" y="816"/>
                    <a:pt x="1842" y="879"/>
                  </a:cubicBezTo>
                  <a:cubicBezTo>
                    <a:pt x="1737" y="942"/>
                    <a:pt x="1612" y="1068"/>
                    <a:pt x="1591" y="1193"/>
                  </a:cubicBezTo>
                  <a:cubicBezTo>
                    <a:pt x="1528" y="1612"/>
                    <a:pt x="1319" y="2009"/>
                    <a:pt x="1151" y="2386"/>
                  </a:cubicBezTo>
                  <a:cubicBezTo>
                    <a:pt x="1130" y="2428"/>
                    <a:pt x="1151" y="2532"/>
                    <a:pt x="1193" y="2658"/>
                  </a:cubicBezTo>
                  <a:cubicBezTo>
                    <a:pt x="1821" y="2197"/>
                    <a:pt x="2470" y="1800"/>
                    <a:pt x="2428" y="8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6784750" y="3156263"/>
              <a:ext cx="89475" cy="139175"/>
            </a:xfrm>
            <a:custGeom>
              <a:avLst/>
              <a:gdLst/>
              <a:ahLst/>
              <a:cxnLst/>
              <a:rect l="l" t="t" r="r" b="b"/>
              <a:pathLst>
                <a:path w="3579" h="5567" extrusionOk="0">
                  <a:moveTo>
                    <a:pt x="1067" y="1319"/>
                  </a:moveTo>
                  <a:cubicBezTo>
                    <a:pt x="1339" y="1193"/>
                    <a:pt x="1465" y="1151"/>
                    <a:pt x="1591" y="1088"/>
                  </a:cubicBezTo>
                  <a:cubicBezTo>
                    <a:pt x="1883" y="984"/>
                    <a:pt x="2176" y="879"/>
                    <a:pt x="2490" y="837"/>
                  </a:cubicBezTo>
                  <a:cubicBezTo>
                    <a:pt x="3327" y="691"/>
                    <a:pt x="3578" y="942"/>
                    <a:pt x="3578" y="1779"/>
                  </a:cubicBezTo>
                  <a:cubicBezTo>
                    <a:pt x="3578" y="2741"/>
                    <a:pt x="3557" y="3704"/>
                    <a:pt x="3536" y="4666"/>
                  </a:cubicBezTo>
                  <a:cubicBezTo>
                    <a:pt x="3536" y="4813"/>
                    <a:pt x="3536" y="4959"/>
                    <a:pt x="3495" y="5085"/>
                  </a:cubicBezTo>
                  <a:cubicBezTo>
                    <a:pt x="3474" y="5336"/>
                    <a:pt x="3264" y="5503"/>
                    <a:pt x="3034" y="5545"/>
                  </a:cubicBezTo>
                  <a:cubicBezTo>
                    <a:pt x="2804" y="5566"/>
                    <a:pt x="2532" y="5357"/>
                    <a:pt x="2511" y="5085"/>
                  </a:cubicBezTo>
                  <a:cubicBezTo>
                    <a:pt x="2490" y="4855"/>
                    <a:pt x="2490" y="4645"/>
                    <a:pt x="2490" y="4415"/>
                  </a:cubicBezTo>
                  <a:cubicBezTo>
                    <a:pt x="2490" y="3599"/>
                    <a:pt x="2511" y="2762"/>
                    <a:pt x="2532" y="1988"/>
                  </a:cubicBezTo>
                  <a:cubicBezTo>
                    <a:pt x="2302" y="1779"/>
                    <a:pt x="2155" y="1883"/>
                    <a:pt x="1967" y="1988"/>
                  </a:cubicBezTo>
                  <a:cubicBezTo>
                    <a:pt x="1486" y="2323"/>
                    <a:pt x="1277" y="2825"/>
                    <a:pt x="1130" y="3306"/>
                  </a:cubicBezTo>
                  <a:cubicBezTo>
                    <a:pt x="1047" y="3516"/>
                    <a:pt x="1026" y="3767"/>
                    <a:pt x="963" y="3976"/>
                  </a:cubicBezTo>
                  <a:cubicBezTo>
                    <a:pt x="921" y="4143"/>
                    <a:pt x="712" y="4290"/>
                    <a:pt x="503" y="4290"/>
                  </a:cubicBezTo>
                  <a:cubicBezTo>
                    <a:pt x="314" y="4290"/>
                    <a:pt x="84" y="4122"/>
                    <a:pt x="42" y="3934"/>
                  </a:cubicBezTo>
                  <a:cubicBezTo>
                    <a:pt x="21" y="3829"/>
                    <a:pt x="0" y="3704"/>
                    <a:pt x="0" y="3599"/>
                  </a:cubicBezTo>
                  <a:cubicBezTo>
                    <a:pt x="42" y="2616"/>
                    <a:pt x="105" y="1611"/>
                    <a:pt x="189" y="628"/>
                  </a:cubicBezTo>
                  <a:cubicBezTo>
                    <a:pt x="210" y="440"/>
                    <a:pt x="314" y="251"/>
                    <a:pt x="419" y="105"/>
                  </a:cubicBezTo>
                  <a:cubicBezTo>
                    <a:pt x="503" y="21"/>
                    <a:pt x="670" y="0"/>
                    <a:pt x="816" y="21"/>
                  </a:cubicBezTo>
                  <a:cubicBezTo>
                    <a:pt x="921" y="42"/>
                    <a:pt x="1047" y="210"/>
                    <a:pt x="1047" y="314"/>
                  </a:cubicBezTo>
                  <a:cubicBezTo>
                    <a:pt x="1109" y="628"/>
                    <a:pt x="1067" y="900"/>
                    <a:pt x="1067" y="1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6680125" y="3102913"/>
              <a:ext cx="77450" cy="187275"/>
            </a:xfrm>
            <a:custGeom>
              <a:avLst/>
              <a:gdLst/>
              <a:ahLst/>
              <a:cxnLst/>
              <a:rect l="l" t="t" r="r" b="b"/>
              <a:pathLst>
                <a:path w="3098" h="7491" extrusionOk="0">
                  <a:moveTo>
                    <a:pt x="1151" y="2909"/>
                  </a:moveTo>
                  <a:cubicBezTo>
                    <a:pt x="1444" y="2699"/>
                    <a:pt x="1654" y="2553"/>
                    <a:pt x="1884" y="2365"/>
                  </a:cubicBezTo>
                  <a:cubicBezTo>
                    <a:pt x="2156" y="2176"/>
                    <a:pt x="2428" y="2092"/>
                    <a:pt x="2763" y="2176"/>
                  </a:cubicBezTo>
                  <a:cubicBezTo>
                    <a:pt x="2951" y="2239"/>
                    <a:pt x="3097" y="2323"/>
                    <a:pt x="3097" y="2511"/>
                  </a:cubicBezTo>
                  <a:cubicBezTo>
                    <a:pt x="3097" y="2637"/>
                    <a:pt x="3014" y="2783"/>
                    <a:pt x="2930" y="2888"/>
                  </a:cubicBezTo>
                  <a:cubicBezTo>
                    <a:pt x="2825" y="2992"/>
                    <a:pt x="2679" y="3013"/>
                    <a:pt x="2574" y="3097"/>
                  </a:cubicBezTo>
                  <a:cubicBezTo>
                    <a:pt x="1654" y="3725"/>
                    <a:pt x="1068" y="4561"/>
                    <a:pt x="1047" y="5712"/>
                  </a:cubicBezTo>
                  <a:cubicBezTo>
                    <a:pt x="1047" y="6047"/>
                    <a:pt x="1047" y="6382"/>
                    <a:pt x="1026" y="6717"/>
                  </a:cubicBezTo>
                  <a:cubicBezTo>
                    <a:pt x="1026" y="6884"/>
                    <a:pt x="963" y="7072"/>
                    <a:pt x="900" y="7198"/>
                  </a:cubicBezTo>
                  <a:cubicBezTo>
                    <a:pt x="817" y="7386"/>
                    <a:pt x="545" y="7491"/>
                    <a:pt x="398" y="7407"/>
                  </a:cubicBezTo>
                  <a:cubicBezTo>
                    <a:pt x="273" y="7344"/>
                    <a:pt x="126" y="7219"/>
                    <a:pt x="63" y="7093"/>
                  </a:cubicBezTo>
                  <a:cubicBezTo>
                    <a:pt x="1" y="6989"/>
                    <a:pt x="1" y="6800"/>
                    <a:pt x="1" y="6675"/>
                  </a:cubicBezTo>
                  <a:cubicBezTo>
                    <a:pt x="63" y="4729"/>
                    <a:pt x="105" y="2825"/>
                    <a:pt x="168" y="900"/>
                  </a:cubicBezTo>
                  <a:cubicBezTo>
                    <a:pt x="168" y="712"/>
                    <a:pt x="210" y="502"/>
                    <a:pt x="273" y="314"/>
                  </a:cubicBezTo>
                  <a:cubicBezTo>
                    <a:pt x="314" y="126"/>
                    <a:pt x="545" y="0"/>
                    <a:pt x="733" y="21"/>
                  </a:cubicBezTo>
                  <a:cubicBezTo>
                    <a:pt x="921" y="63"/>
                    <a:pt x="1110" y="230"/>
                    <a:pt x="1130" y="419"/>
                  </a:cubicBezTo>
                  <a:cubicBezTo>
                    <a:pt x="1151" y="544"/>
                    <a:pt x="1130" y="712"/>
                    <a:pt x="1130" y="837"/>
                  </a:cubicBezTo>
                  <a:cubicBezTo>
                    <a:pt x="1130" y="1381"/>
                    <a:pt x="1110" y="1904"/>
                    <a:pt x="1110" y="2469"/>
                  </a:cubicBezTo>
                  <a:cubicBezTo>
                    <a:pt x="1068" y="2574"/>
                    <a:pt x="1130" y="2699"/>
                    <a:pt x="1151" y="29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6903475" y="3155213"/>
              <a:ext cx="30900" cy="114575"/>
            </a:xfrm>
            <a:custGeom>
              <a:avLst/>
              <a:gdLst/>
              <a:ahLst/>
              <a:cxnLst/>
              <a:rect l="l" t="t" r="r" b="b"/>
              <a:pathLst>
                <a:path w="1236" h="4583" extrusionOk="0">
                  <a:moveTo>
                    <a:pt x="1131" y="2386"/>
                  </a:moveTo>
                  <a:cubicBezTo>
                    <a:pt x="1173" y="2888"/>
                    <a:pt x="1194" y="3411"/>
                    <a:pt x="1215" y="3892"/>
                  </a:cubicBezTo>
                  <a:cubicBezTo>
                    <a:pt x="1235" y="4269"/>
                    <a:pt x="1089" y="4457"/>
                    <a:pt x="775" y="4499"/>
                  </a:cubicBezTo>
                  <a:cubicBezTo>
                    <a:pt x="440" y="4583"/>
                    <a:pt x="147" y="4394"/>
                    <a:pt x="64" y="4081"/>
                  </a:cubicBezTo>
                  <a:cubicBezTo>
                    <a:pt x="43" y="3955"/>
                    <a:pt x="1" y="3788"/>
                    <a:pt x="1" y="3662"/>
                  </a:cubicBezTo>
                  <a:cubicBezTo>
                    <a:pt x="43" y="2783"/>
                    <a:pt x="43" y="1863"/>
                    <a:pt x="64" y="963"/>
                  </a:cubicBezTo>
                  <a:cubicBezTo>
                    <a:pt x="64" y="817"/>
                    <a:pt x="85" y="628"/>
                    <a:pt x="106" y="482"/>
                  </a:cubicBezTo>
                  <a:cubicBezTo>
                    <a:pt x="189" y="189"/>
                    <a:pt x="399" y="0"/>
                    <a:pt x="629" y="21"/>
                  </a:cubicBezTo>
                  <a:cubicBezTo>
                    <a:pt x="838" y="63"/>
                    <a:pt x="1026" y="210"/>
                    <a:pt x="1089" y="440"/>
                  </a:cubicBezTo>
                  <a:cubicBezTo>
                    <a:pt x="1110" y="628"/>
                    <a:pt x="1131" y="837"/>
                    <a:pt x="1131" y="1026"/>
                  </a:cubicBezTo>
                  <a:cubicBezTo>
                    <a:pt x="1152" y="1465"/>
                    <a:pt x="1152" y="1925"/>
                    <a:pt x="1131" y="2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6888850" y="3055313"/>
              <a:ext cx="45525" cy="41850"/>
            </a:xfrm>
            <a:custGeom>
              <a:avLst/>
              <a:gdLst/>
              <a:ahLst/>
              <a:cxnLst/>
              <a:rect l="l" t="t" r="r" b="b"/>
              <a:pathLst>
                <a:path w="1821" h="1674" extrusionOk="0">
                  <a:moveTo>
                    <a:pt x="837" y="1674"/>
                  </a:moveTo>
                  <a:cubicBezTo>
                    <a:pt x="691" y="1653"/>
                    <a:pt x="523" y="1674"/>
                    <a:pt x="377" y="1590"/>
                  </a:cubicBezTo>
                  <a:cubicBezTo>
                    <a:pt x="251" y="1528"/>
                    <a:pt x="63" y="1381"/>
                    <a:pt x="42" y="1256"/>
                  </a:cubicBezTo>
                  <a:cubicBezTo>
                    <a:pt x="0" y="1004"/>
                    <a:pt x="0" y="691"/>
                    <a:pt x="84" y="419"/>
                  </a:cubicBezTo>
                  <a:cubicBezTo>
                    <a:pt x="147" y="126"/>
                    <a:pt x="544" y="0"/>
                    <a:pt x="858" y="105"/>
                  </a:cubicBezTo>
                  <a:cubicBezTo>
                    <a:pt x="1130" y="209"/>
                    <a:pt x="1360" y="356"/>
                    <a:pt x="1590" y="523"/>
                  </a:cubicBezTo>
                  <a:cubicBezTo>
                    <a:pt x="1800" y="711"/>
                    <a:pt x="1820" y="963"/>
                    <a:pt x="1737" y="1235"/>
                  </a:cubicBezTo>
                  <a:cubicBezTo>
                    <a:pt x="1674" y="1465"/>
                    <a:pt x="1486" y="1590"/>
                    <a:pt x="1256" y="1632"/>
                  </a:cubicBezTo>
                  <a:cubicBezTo>
                    <a:pt x="1130" y="1653"/>
                    <a:pt x="1025" y="1653"/>
                    <a:pt x="837" y="1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7"/>
          <p:cNvGrpSpPr/>
          <p:nvPr/>
        </p:nvGrpSpPr>
        <p:grpSpPr>
          <a:xfrm rot="625986">
            <a:off x="8462789" y="1784559"/>
            <a:ext cx="482225" cy="539980"/>
            <a:chOff x="1835200" y="3337050"/>
            <a:chExt cx="279350" cy="312825"/>
          </a:xfrm>
        </p:grpSpPr>
        <p:sp>
          <p:nvSpPr>
            <p:cNvPr id="337" name="Google Shape;337;p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AA8B74BC-2802-1DD9-C71C-89AE703E8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1563" y="246874"/>
            <a:ext cx="1863928" cy="50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8"/>
          <p:cNvSpPr/>
          <p:nvPr/>
        </p:nvSpPr>
        <p:spPr>
          <a:xfrm>
            <a:off x="5941225" y="3230175"/>
            <a:ext cx="471600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8"/>
          <p:cNvSpPr txBox="1">
            <a:spLocks noGrp="1"/>
          </p:cNvSpPr>
          <p:nvPr>
            <p:ph type="title"/>
          </p:nvPr>
        </p:nvSpPr>
        <p:spPr>
          <a:xfrm>
            <a:off x="287720" y="264925"/>
            <a:ext cx="3359030" cy="90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1800"/>
              <a:t>AKTIVITAS : </a:t>
            </a:r>
            <a:br>
              <a:rPr lang="en-US" sz="1800"/>
            </a:br>
            <a:r>
              <a:rPr lang="en-US" sz="1800"/>
              <a:t>Saya berhak dihormati </a:t>
            </a:r>
            <a:br>
              <a:rPr lang="en-US" sz="2000"/>
            </a:br>
            <a:r>
              <a:rPr lang="en-US" sz="1400"/>
              <a:t>(15 menit)</a:t>
            </a:r>
            <a:endParaRPr sz="1400"/>
          </a:p>
        </p:txBody>
      </p:sp>
      <p:sp>
        <p:nvSpPr>
          <p:cNvPr id="348" name="Google Shape;348;p8"/>
          <p:cNvSpPr txBox="1">
            <a:spLocks noGrp="1"/>
          </p:cNvSpPr>
          <p:nvPr>
            <p:ph type="subTitle" idx="1"/>
          </p:nvPr>
        </p:nvSpPr>
        <p:spPr>
          <a:xfrm>
            <a:off x="243840" y="1201200"/>
            <a:ext cx="3920374" cy="349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Aktivitas VIDEO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Menonton video animasi: 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“Saya Berhak Dihormati”</a:t>
            </a:r>
            <a:endParaRPr/>
          </a:p>
          <a:p>
            <a:pPr marL="45720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Link: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  </a:t>
            </a:r>
            <a:r>
              <a:rPr lang="en-US" sz="1200"/>
              <a:t>https://drive.google.com/file/d/1Ge4PAl8px9w-Zk-KoSmjTlf__sB_g00C/view?usp=sharing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1" i="1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i="1">
                <a:solidFill>
                  <a:srgbClr val="FF0000"/>
                </a:solidFill>
              </a:rPr>
              <a:t>“kalau kita ingin dihormati, apa yang harus kita lakukan?”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i="1">
              <a:solidFill>
                <a:srgbClr val="FF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i="1">
                <a:solidFill>
                  <a:srgbClr val="FF0000"/>
                </a:solidFill>
              </a:rPr>
              <a:t>“Dari tayangan video tersebut pilihlah adegan ke 1 atau ke 2, serta kemukakan alasannya!”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i="1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i="1"/>
              <a:t>Tampilan beberapa scenario dalam video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i="1"/>
              <a:t> 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endParaRPr/>
          </a:p>
        </p:txBody>
      </p:sp>
      <p:sp>
        <p:nvSpPr>
          <p:cNvPr id="349" name="Google Shape;349;p8"/>
          <p:cNvSpPr/>
          <p:nvPr/>
        </p:nvSpPr>
        <p:spPr>
          <a:xfrm>
            <a:off x="4502031" y="1318775"/>
            <a:ext cx="3428654" cy="1873986"/>
          </a:xfrm>
          <a:custGeom>
            <a:avLst/>
            <a:gdLst/>
            <a:ahLst/>
            <a:cxnLst/>
            <a:rect l="l" t="t" r="r" b="b"/>
            <a:pathLst>
              <a:path w="146555" h="80102" extrusionOk="0">
                <a:moveTo>
                  <a:pt x="145716" y="78609"/>
                </a:moveTo>
                <a:cubicBezTo>
                  <a:pt x="143305" y="78793"/>
                  <a:pt x="141160" y="79038"/>
                  <a:pt x="139014" y="79141"/>
                </a:cubicBezTo>
                <a:cubicBezTo>
                  <a:pt x="137379" y="79222"/>
                  <a:pt x="135724" y="79100"/>
                  <a:pt x="134089" y="79141"/>
                </a:cubicBezTo>
                <a:cubicBezTo>
                  <a:pt x="133190" y="79161"/>
                  <a:pt x="132291" y="79304"/>
                  <a:pt x="131412" y="79386"/>
                </a:cubicBezTo>
                <a:cubicBezTo>
                  <a:pt x="131208" y="79447"/>
                  <a:pt x="130983" y="79488"/>
                  <a:pt x="130759" y="79508"/>
                </a:cubicBezTo>
                <a:cubicBezTo>
                  <a:pt x="127837" y="79468"/>
                  <a:pt x="124955" y="79835"/>
                  <a:pt x="122054" y="79938"/>
                </a:cubicBezTo>
                <a:cubicBezTo>
                  <a:pt x="116884" y="80101"/>
                  <a:pt x="111734" y="80019"/>
                  <a:pt x="106565" y="79978"/>
                </a:cubicBezTo>
                <a:cubicBezTo>
                  <a:pt x="105012" y="79958"/>
                  <a:pt x="103459" y="79692"/>
                  <a:pt x="101885" y="79590"/>
                </a:cubicBezTo>
                <a:cubicBezTo>
                  <a:pt x="99433" y="79427"/>
                  <a:pt x="96981" y="79161"/>
                  <a:pt x="94509" y="79161"/>
                </a:cubicBezTo>
                <a:cubicBezTo>
                  <a:pt x="88603" y="79161"/>
                  <a:pt x="82698" y="79284"/>
                  <a:pt x="76792" y="79325"/>
                </a:cubicBezTo>
                <a:cubicBezTo>
                  <a:pt x="72154" y="79365"/>
                  <a:pt x="67515" y="79365"/>
                  <a:pt x="62877" y="79325"/>
                </a:cubicBezTo>
                <a:cubicBezTo>
                  <a:pt x="61998" y="79325"/>
                  <a:pt x="61119" y="79120"/>
                  <a:pt x="60220" y="79038"/>
                </a:cubicBezTo>
                <a:cubicBezTo>
                  <a:pt x="59628" y="78977"/>
                  <a:pt x="59035" y="78936"/>
                  <a:pt x="58442" y="78916"/>
                </a:cubicBezTo>
                <a:cubicBezTo>
                  <a:pt x="57400" y="78895"/>
                  <a:pt x="56358" y="78998"/>
                  <a:pt x="55336" y="78609"/>
                </a:cubicBezTo>
                <a:cubicBezTo>
                  <a:pt x="54866" y="78446"/>
                  <a:pt x="54315" y="78507"/>
                  <a:pt x="53783" y="78507"/>
                </a:cubicBezTo>
                <a:cubicBezTo>
                  <a:pt x="52292" y="78507"/>
                  <a:pt x="50800" y="78507"/>
                  <a:pt x="49288" y="78548"/>
                </a:cubicBezTo>
                <a:cubicBezTo>
                  <a:pt x="46836" y="78589"/>
                  <a:pt x="44363" y="78650"/>
                  <a:pt x="41911" y="78242"/>
                </a:cubicBezTo>
                <a:cubicBezTo>
                  <a:pt x="41176" y="78139"/>
                  <a:pt x="40420" y="78099"/>
                  <a:pt x="39684" y="78119"/>
                </a:cubicBezTo>
                <a:cubicBezTo>
                  <a:pt x="33922" y="78119"/>
                  <a:pt x="28159" y="78180"/>
                  <a:pt x="22397" y="78160"/>
                </a:cubicBezTo>
                <a:cubicBezTo>
                  <a:pt x="21130" y="78160"/>
                  <a:pt x="19863" y="77935"/>
                  <a:pt x="18596" y="77915"/>
                </a:cubicBezTo>
                <a:cubicBezTo>
                  <a:pt x="12772" y="77833"/>
                  <a:pt x="6928" y="77772"/>
                  <a:pt x="1104" y="77731"/>
                </a:cubicBezTo>
                <a:cubicBezTo>
                  <a:pt x="961" y="77710"/>
                  <a:pt x="818" y="77669"/>
                  <a:pt x="696" y="77629"/>
                </a:cubicBezTo>
                <a:cubicBezTo>
                  <a:pt x="1" y="75544"/>
                  <a:pt x="124" y="73399"/>
                  <a:pt x="164" y="71253"/>
                </a:cubicBezTo>
                <a:cubicBezTo>
                  <a:pt x="267" y="66022"/>
                  <a:pt x="307" y="60791"/>
                  <a:pt x="348" y="55560"/>
                </a:cubicBezTo>
                <a:cubicBezTo>
                  <a:pt x="369" y="51657"/>
                  <a:pt x="328" y="47775"/>
                  <a:pt x="348" y="43892"/>
                </a:cubicBezTo>
                <a:cubicBezTo>
                  <a:pt x="348" y="42768"/>
                  <a:pt x="389" y="41644"/>
                  <a:pt x="512" y="40521"/>
                </a:cubicBezTo>
                <a:cubicBezTo>
                  <a:pt x="757" y="38150"/>
                  <a:pt x="675" y="35739"/>
                  <a:pt x="777" y="33369"/>
                </a:cubicBezTo>
                <a:cubicBezTo>
                  <a:pt x="941" y="29650"/>
                  <a:pt x="716" y="25910"/>
                  <a:pt x="1166" y="22171"/>
                </a:cubicBezTo>
                <a:cubicBezTo>
                  <a:pt x="1636" y="18452"/>
                  <a:pt x="1656" y="14713"/>
                  <a:pt x="1881" y="10994"/>
                </a:cubicBezTo>
                <a:cubicBezTo>
                  <a:pt x="1922" y="10319"/>
                  <a:pt x="2044" y="9665"/>
                  <a:pt x="2106" y="8991"/>
                </a:cubicBezTo>
                <a:cubicBezTo>
                  <a:pt x="2187" y="8194"/>
                  <a:pt x="2269" y="7377"/>
                  <a:pt x="2351" y="6559"/>
                </a:cubicBezTo>
                <a:cubicBezTo>
                  <a:pt x="2371" y="6110"/>
                  <a:pt x="2433" y="5681"/>
                  <a:pt x="2535" y="5252"/>
                </a:cubicBezTo>
                <a:cubicBezTo>
                  <a:pt x="3352" y="2861"/>
                  <a:pt x="3904" y="2309"/>
                  <a:pt x="6438" y="1819"/>
                </a:cubicBezTo>
                <a:cubicBezTo>
                  <a:pt x="7889" y="1512"/>
                  <a:pt x="9380" y="1349"/>
                  <a:pt x="10872" y="1328"/>
                </a:cubicBezTo>
                <a:cubicBezTo>
                  <a:pt x="13263" y="1287"/>
                  <a:pt x="15653" y="1471"/>
                  <a:pt x="18044" y="1492"/>
                </a:cubicBezTo>
                <a:cubicBezTo>
                  <a:pt x="19536" y="1512"/>
                  <a:pt x="21028" y="1410"/>
                  <a:pt x="22519" y="1369"/>
                </a:cubicBezTo>
                <a:cubicBezTo>
                  <a:pt x="23030" y="1369"/>
                  <a:pt x="23561" y="1349"/>
                  <a:pt x="24093" y="1369"/>
                </a:cubicBezTo>
                <a:cubicBezTo>
                  <a:pt x="30448" y="1717"/>
                  <a:pt x="36782" y="1410"/>
                  <a:pt x="43137" y="960"/>
                </a:cubicBezTo>
                <a:cubicBezTo>
                  <a:pt x="50289" y="450"/>
                  <a:pt x="57462" y="0"/>
                  <a:pt x="64654" y="245"/>
                </a:cubicBezTo>
                <a:cubicBezTo>
                  <a:pt x="67863" y="347"/>
                  <a:pt x="71071" y="736"/>
                  <a:pt x="74279" y="838"/>
                </a:cubicBezTo>
                <a:cubicBezTo>
                  <a:pt x="79060" y="1001"/>
                  <a:pt x="83842" y="1104"/>
                  <a:pt x="88644" y="1124"/>
                </a:cubicBezTo>
                <a:cubicBezTo>
                  <a:pt x="97390" y="1144"/>
                  <a:pt x="106136" y="1124"/>
                  <a:pt x="114881" y="1083"/>
                </a:cubicBezTo>
                <a:cubicBezTo>
                  <a:pt x="116536" y="1083"/>
                  <a:pt x="118171" y="1001"/>
                  <a:pt x="119826" y="879"/>
                </a:cubicBezTo>
                <a:cubicBezTo>
                  <a:pt x="125119" y="409"/>
                  <a:pt x="130432" y="450"/>
                  <a:pt x="135744" y="715"/>
                </a:cubicBezTo>
                <a:cubicBezTo>
                  <a:pt x="137808" y="817"/>
                  <a:pt x="139893" y="1185"/>
                  <a:pt x="141956" y="1451"/>
                </a:cubicBezTo>
                <a:cubicBezTo>
                  <a:pt x="143182" y="1614"/>
                  <a:pt x="143959" y="2411"/>
                  <a:pt x="144511" y="3433"/>
                </a:cubicBezTo>
                <a:cubicBezTo>
                  <a:pt x="144756" y="3903"/>
                  <a:pt x="144899" y="4393"/>
                  <a:pt x="144940" y="4925"/>
                </a:cubicBezTo>
                <a:cubicBezTo>
                  <a:pt x="145369" y="10054"/>
                  <a:pt x="146043" y="15162"/>
                  <a:pt x="145941" y="20332"/>
                </a:cubicBezTo>
                <a:cubicBezTo>
                  <a:pt x="145880" y="23908"/>
                  <a:pt x="146023" y="27504"/>
                  <a:pt x="146105" y="31101"/>
                </a:cubicBezTo>
                <a:cubicBezTo>
                  <a:pt x="146207" y="36475"/>
                  <a:pt x="146350" y="41869"/>
                  <a:pt x="146452" y="47243"/>
                </a:cubicBezTo>
                <a:cubicBezTo>
                  <a:pt x="146493" y="48367"/>
                  <a:pt x="146370" y="49491"/>
                  <a:pt x="146350" y="50615"/>
                </a:cubicBezTo>
                <a:cubicBezTo>
                  <a:pt x="146329" y="52924"/>
                  <a:pt x="146411" y="55253"/>
                  <a:pt x="146309" y="57562"/>
                </a:cubicBezTo>
                <a:cubicBezTo>
                  <a:pt x="146145" y="61731"/>
                  <a:pt x="146554" y="65920"/>
                  <a:pt x="146084" y="70109"/>
                </a:cubicBezTo>
                <a:cubicBezTo>
                  <a:pt x="145839" y="72111"/>
                  <a:pt x="145941" y="74134"/>
                  <a:pt x="145880" y="76157"/>
                </a:cubicBezTo>
                <a:cubicBezTo>
                  <a:pt x="145839" y="76913"/>
                  <a:pt x="145778" y="77649"/>
                  <a:pt x="145716" y="78609"/>
                </a:cubicBezTo>
                <a:close/>
                <a:moveTo>
                  <a:pt x="138503" y="73787"/>
                </a:moveTo>
                <a:cubicBezTo>
                  <a:pt x="138707" y="71744"/>
                  <a:pt x="138891" y="69823"/>
                  <a:pt x="139096" y="67902"/>
                </a:cubicBezTo>
                <a:cubicBezTo>
                  <a:pt x="139096" y="67595"/>
                  <a:pt x="139116" y="67309"/>
                  <a:pt x="139198" y="67023"/>
                </a:cubicBezTo>
                <a:cubicBezTo>
                  <a:pt x="139627" y="65859"/>
                  <a:pt x="139545" y="64653"/>
                  <a:pt x="139545" y="63468"/>
                </a:cubicBezTo>
                <a:cubicBezTo>
                  <a:pt x="139545" y="56970"/>
                  <a:pt x="139545" y="50451"/>
                  <a:pt x="139566" y="43953"/>
                </a:cubicBezTo>
                <a:cubicBezTo>
                  <a:pt x="139586" y="41195"/>
                  <a:pt x="140199" y="38477"/>
                  <a:pt x="140056" y="35698"/>
                </a:cubicBezTo>
                <a:cubicBezTo>
                  <a:pt x="140036" y="35412"/>
                  <a:pt x="140199" y="35126"/>
                  <a:pt x="140220" y="34819"/>
                </a:cubicBezTo>
                <a:cubicBezTo>
                  <a:pt x="140322" y="34166"/>
                  <a:pt x="140383" y="33491"/>
                  <a:pt x="140424" y="32837"/>
                </a:cubicBezTo>
                <a:cubicBezTo>
                  <a:pt x="140444" y="29548"/>
                  <a:pt x="140322" y="26237"/>
                  <a:pt x="140465" y="22968"/>
                </a:cubicBezTo>
                <a:cubicBezTo>
                  <a:pt x="140608" y="19678"/>
                  <a:pt x="140117" y="16409"/>
                  <a:pt x="139954" y="13160"/>
                </a:cubicBezTo>
                <a:cubicBezTo>
                  <a:pt x="139872" y="11504"/>
                  <a:pt x="139729" y="9706"/>
                  <a:pt x="138033" y="8419"/>
                </a:cubicBezTo>
                <a:cubicBezTo>
                  <a:pt x="135050" y="8337"/>
                  <a:pt x="131923" y="8460"/>
                  <a:pt x="128817" y="7990"/>
                </a:cubicBezTo>
                <a:cubicBezTo>
                  <a:pt x="126610" y="7642"/>
                  <a:pt x="124383" y="7336"/>
                  <a:pt x="122135" y="7520"/>
                </a:cubicBezTo>
                <a:cubicBezTo>
                  <a:pt x="120644" y="6968"/>
                  <a:pt x="119050" y="7193"/>
                  <a:pt x="117497" y="6968"/>
                </a:cubicBezTo>
                <a:cubicBezTo>
                  <a:pt x="116782" y="6825"/>
                  <a:pt x="116046" y="6723"/>
                  <a:pt x="115310" y="6682"/>
                </a:cubicBezTo>
                <a:cubicBezTo>
                  <a:pt x="113451" y="6600"/>
                  <a:pt x="111571" y="6866"/>
                  <a:pt x="109752" y="6273"/>
                </a:cubicBezTo>
                <a:cubicBezTo>
                  <a:pt x="109405" y="6151"/>
                  <a:pt x="108996" y="6232"/>
                  <a:pt x="108628" y="6232"/>
                </a:cubicBezTo>
                <a:cubicBezTo>
                  <a:pt x="102130" y="6232"/>
                  <a:pt x="95612" y="6273"/>
                  <a:pt x="89114" y="6212"/>
                </a:cubicBezTo>
                <a:cubicBezTo>
                  <a:pt x="85967" y="6192"/>
                  <a:pt x="82861" y="6478"/>
                  <a:pt x="79714" y="6539"/>
                </a:cubicBezTo>
                <a:cubicBezTo>
                  <a:pt x="74933" y="6641"/>
                  <a:pt x="70151" y="6702"/>
                  <a:pt x="65370" y="6702"/>
                </a:cubicBezTo>
                <a:cubicBezTo>
                  <a:pt x="61589" y="6702"/>
                  <a:pt x="57748" y="7009"/>
                  <a:pt x="53967" y="6273"/>
                </a:cubicBezTo>
                <a:cubicBezTo>
                  <a:pt x="53681" y="6232"/>
                  <a:pt x="53375" y="6232"/>
                  <a:pt x="53089" y="6253"/>
                </a:cubicBezTo>
                <a:cubicBezTo>
                  <a:pt x="46652" y="6212"/>
                  <a:pt x="40215" y="6130"/>
                  <a:pt x="33799" y="6192"/>
                </a:cubicBezTo>
                <a:cubicBezTo>
                  <a:pt x="26770" y="6253"/>
                  <a:pt x="19740" y="6498"/>
                  <a:pt x="12711" y="6600"/>
                </a:cubicBezTo>
                <a:cubicBezTo>
                  <a:pt x="11117" y="6621"/>
                  <a:pt x="9605" y="6662"/>
                  <a:pt x="8399" y="7928"/>
                </a:cubicBezTo>
                <a:cubicBezTo>
                  <a:pt x="8175" y="8174"/>
                  <a:pt x="7766" y="8255"/>
                  <a:pt x="7378" y="8439"/>
                </a:cubicBezTo>
                <a:cubicBezTo>
                  <a:pt x="7173" y="10360"/>
                  <a:pt x="6969" y="12199"/>
                  <a:pt x="6765" y="14059"/>
                </a:cubicBezTo>
                <a:cubicBezTo>
                  <a:pt x="6724" y="14488"/>
                  <a:pt x="6662" y="14937"/>
                  <a:pt x="6622" y="15387"/>
                </a:cubicBezTo>
                <a:cubicBezTo>
                  <a:pt x="6519" y="16347"/>
                  <a:pt x="6336" y="17308"/>
                  <a:pt x="6315" y="18268"/>
                </a:cubicBezTo>
                <a:cubicBezTo>
                  <a:pt x="6295" y="24991"/>
                  <a:pt x="6295" y="31714"/>
                  <a:pt x="6295" y="38436"/>
                </a:cubicBezTo>
                <a:cubicBezTo>
                  <a:pt x="6295" y="39111"/>
                  <a:pt x="6356" y="39805"/>
                  <a:pt x="6213" y="40459"/>
                </a:cubicBezTo>
                <a:cubicBezTo>
                  <a:pt x="5559" y="43381"/>
                  <a:pt x="6049" y="46426"/>
                  <a:pt x="5416" y="49348"/>
                </a:cubicBezTo>
                <a:lnTo>
                  <a:pt x="5416" y="63693"/>
                </a:lnTo>
                <a:cubicBezTo>
                  <a:pt x="5457" y="64367"/>
                  <a:pt x="5539" y="65021"/>
                  <a:pt x="5641" y="65675"/>
                </a:cubicBezTo>
                <a:cubicBezTo>
                  <a:pt x="5743" y="66186"/>
                  <a:pt x="5804" y="66717"/>
                  <a:pt x="5825" y="67228"/>
                </a:cubicBezTo>
                <a:cubicBezTo>
                  <a:pt x="5763" y="68638"/>
                  <a:pt x="5906" y="70068"/>
                  <a:pt x="6274" y="71417"/>
                </a:cubicBezTo>
                <a:cubicBezTo>
                  <a:pt x="6785" y="73317"/>
                  <a:pt x="7623" y="74012"/>
                  <a:pt x="9176" y="73889"/>
                </a:cubicBezTo>
                <a:cubicBezTo>
                  <a:pt x="10504" y="73767"/>
                  <a:pt x="11873" y="73869"/>
                  <a:pt x="13201" y="73889"/>
                </a:cubicBezTo>
                <a:cubicBezTo>
                  <a:pt x="13814" y="73869"/>
                  <a:pt x="14407" y="73889"/>
                  <a:pt x="15000" y="73971"/>
                </a:cubicBezTo>
                <a:cubicBezTo>
                  <a:pt x="17288" y="74359"/>
                  <a:pt x="19577" y="74563"/>
                  <a:pt x="21886" y="74563"/>
                </a:cubicBezTo>
                <a:cubicBezTo>
                  <a:pt x="23541" y="74584"/>
                  <a:pt x="25196" y="74563"/>
                  <a:pt x="26831" y="74625"/>
                </a:cubicBezTo>
                <a:cubicBezTo>
                  <a:pt x="29120" y="74706"/>
                  <a:pt x="31449" y="74768"/>
                  <a:pt x="33717" y="75422"/>
                </a:cubicBezTo>
                <a:cubicBezTo>
                  <a:pt x="35311" y="75892"/>
                  <a:pt x="36946" y="75953"/>
                  <a:pt x="38601" y="75953"/>
                </a:cubicBezTo>
                <a:cubicBezTo>
                  <a:pt x="44895" y="75933"/>
                  <a:pt x="51168" y="75953"/>
                  <a:pt x="57441" y="75973"/>
                </a:cubicBezTo>
                <a:cubicBezTo>
                  <a:pt x="57952" y="75973"/>
                  <a:pt x="58504" y="75994"/>
                  <a:pt x="59015" y="76035"/>
                </a:cubicBezTo>
                <a:cubicBezTo>
                  <a:pt x="60731" y="76157"/>
                  <a:pt x="62427" y="76423"/>
                  <a:pt x="64144" y="76423"/>
                </a:cubicBezTo>
                <a:cubicBezTo>
                  <a:pt x="72971" y="76484"/>
                  <a:pt x="81799" y="76484"/>
                  <a:pt x="90626" y="76484"/>
                </a:cubicBezTo>
                <a:cubicBezTo>
                  <a:pt x="91362" y="76484"/>
                  <a:pt x="92159" y="76525"/>
                  <a:pt x="92833" y="76300"/>
                </a:cubicBezTo>
                <a:cubicBezTo>
                  <a:pt x="94079" y="75871"/>
                  <a:pt x="95346" y="75892"/>
                  <a:pt x="96613" y="75912"/>
                </a:cubicBezTo>
                <a:cubicBezTo>
                  <a:pt x="103111" y="75933"/>
                  <a:pt x="109609" y="76014"/>
                  <a:pt x="116107" y="75973"/>
                </a:cubicBezTo>
                <a:cubicBezTo>
                  <a:pt x="121727" y="75933"/>
                  <a:pt x="127326" y="75708"/>
                  <a:pt x="132925" y="75646"/>
                </a:cubicBezTo>
                <a:cubicBezTo>
                  <a:pt x="134621" y="75626"/>
                  <a:pt x="136214" y="75565"/>
                  <a:pt x="137461" y="74236"/>
                </a:cubicBezTo>
                <a:cubicBezTo>
                  <a:pt x="137645" y="74053"/>
                  <a:pt x="137992" y="73991"/>
                  <a:pt x="138503" y="7378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8"/>
          <p:cNvSpPr/>
          <p:nvPr/>
        </p:nvSpPr>
        <p:spPr>
          <a:xfrm>
            <a:off x="4510641" y="3155024"/>
            <a:ext cx="3402358" cy="311247"/>
          </a:xfrm>
          <a:custGeom>
            <a:avLst/>
            <a:gdLst/>
            <a:ahLst/>
            <a:cxnLst/>
            <a:rect l="l" t="t" r="r" b="b"/>
            <a:pathLst>
              <a:path w="145431" h="13304" extrusionOk="0">
                <a:moveTo>
                  <a:pt x="164" y="205"/>
                </a:moveTo>
                <a:cubicBezTo>
                  <a:pt x="4537" y="205"/>
                  <a:pt x="8808" y="1"/>
                  <a:pt x="13038" y="246"/>
                </a:cubicBezTo>
                <a:cubicBezTo>
                  <a:pt x="19536" y="614"/>
                  <a:pt x="26034" y="573"/>
                  <a:pt x="32532" y="675"/>
                </a:cubicBezTo>
                <a:cubicBezTo>
                  <a:pt x="39255" y="777"/>
                  <a:pt x="45977" y="920"/>
                  <a:pt x="52721" y="1084"/>
                </a:cubicBezTo>
                <a:cubicBezTo>
                  <a:pt x="53599" y="1104"/>
                  <a:pt x="54478" y="1268"/>
                  <a:pt x="55377" y="1370"/>
                </a:cubicBezTo>
                <a:cubicBezTo>
                  <a:pt x="55520" y="1390"/>
                  <a:pt x="55663" y="1452"/>
                  <a:pt x="55806" y="1452"/>
                </a:cubicBezTo>
                <a:cubicBezTo>
                  <a:pt x="57891" y="1615"/>
                  <a:pt x="59975" y="1860"/>
                  <a:pt x="62039" y="1901"/>
                </a:cubicBezTo>
                <a:cubicBezTo>
                  <a:pt x="69068" y="2003"/>
                  <a:pt x="76097" y="2146"/>
                  <a:pt x="83127" y="2065"/>
                </a:cubicBezTo>
                <a:cubicBezTo>
                  <a:pt x="87152" y="2003"/>
                  <a:pt x="91178" y="2167"/>
                  <a:pt x="95224" y="2208"/>
                </a:cubicBezTo>
                <a:cubicBezTo>
                  <a:pt x="96102" y="2208"/>
                  <a:pt x="96981" y="2371"/>
                  <a:pt x="97880" y="2473"/>
                </a:cubicBezTo>
                <a:cubicBezTo>
                  <a:pt x="98105" y="2494"/>
                  <a:pt x="98309" y="2575"/>
                  <a:pt x="98534" y="2596"/>
                </a:cubicBezTo>
                <a:cubicBezTo>
                  <a:pt x="100455" y="2759"/>
                  <a:pt x="102375" y="2964"/>
                  <a:pt x="104317" y="3045"/>
                </a:cubicBezTo>
                <a:cubicBezTo>
                  <a:pt x="105951" y="3127"/>
                  <a:pt x="107586" y="3025"/>
                  <a:pt x="109221" y="3025"/>
                </a:cubicBezTo>
                <a:cubicBezTo>
                  <a:pt x="113492" y="3025"/>
                  <a:pt x="117742" y="3025"/>
                  <a:pt x="121992" y="3025"/>
                </a:cubicBezTo>
                <a:cubicBezTo>
                  <a:pt x="122973" y="3025"/>
                  <a:pt x="123913" y="3045"/>
                  <a:pt x="124873" y="2739"/>
                </a:cubicBezTo>
                <a:cubicBezTo>
                  <a:pt x="125507" y="2555"/>
                  <a:pt x="126202" y="2637"/>
                  <a:pt x="126876" y="2616"/>
                </a:cubicBezTo>
                <a:cubicBezTo>
                  <a:pt x="128735" y="2535"/>
                  <a:pt x="130615" y="2861"/>
                  <a:pt x="132434" y="2228"/>
                </a:cubicBezTo>
                <a:cubicBezTo>
                  <a:pt x="132843" y="2085"/>
                  <a:pt x="133333" y="2187"/>
                  <a:pt x="133762" y="2187"/>
                </a:cubicBezTo>
                <a:cubicBezTo>
                  <a:pt x="135560" y="2187"/>
                  <a:pt x="137338" y="2187"/>
                  <a:pt x="139157" y="2167"/>
                </a:cubicBezTo>
                <a:cubicBezTo>
                  <a:pt x="140199" y="2208"/>
                  <a:pt x="141241" y="2105"/>
                  <a:pt x="142263" y="1881"/>
                </a:cubicBezTo>
                <a:cubicBezTo>
                  <a:pt x="143080" y="1656"/>
                  <a:pt x="144041" y="1819"/>
                  <a:pt x="144878" y="1819"/>
                </a:cubicBezTo>
                <a:cubicBezTo>
                  <a:pt x="145410" y="2248"/>
                  <a:pt x="145430" y="2780"/>
                  <a:pt x="145307" y="3291"/>
                </a:cubicBezTo>
                <a:cubicBezTo>
                  <a:pt x="145042" y="4537"/>
                  <a:pt x="144919" y="5784"/>
                  <a:pt x="144940" y="7071"/>
                </a:cubicBezTo>
                <a:cubicBezTo>
                  <a:pt x="144940" y="8256"/>
                  <a:pt x="144347" y="9380"/>
                  <a:pt x="143611" y="10320"/>
                </a:cubicBezTo>
                <a:cubicBezTo>
                  <a:pt x="143264" y="10708"/>
                  <a:pt x="142794" y="10974"/>
                  <a:pt x="142304" y="11096"/>
                </a:cubicBezTo>
                <a:cubicBezTo>
                  <a:pt x="140567" y="11607"/>
                  <a:pt x="138830" y="12036"/>
                  <a:pt x="137011" y="12016"/>
                </a:cubicBezTo>
                <a:cubicBezTo>
                  <a:pt x="134477" y="11955"/>
                  <a:pt x="131944" y="11852"/>
                  <a:pt x="129389" y="11832"/>
                </a:cubicBezTo>
                <a:cubicBezTo>
                  <a:pt x="127836" y="11812"/>
                  <a:pt x="126263" y="11893"/>
                  <a:pt x="124710" y="11934"/>
                </a:cubicBezTo>
                <a:cubicBezTo>
                  <a:pt x="124097" y="11934"/>
                  <a:pt x="123504" y="11975"/>
                  <a:pt x="122912" y="11934"/>
                </a:cubicBezTo>
                <a:cubicBezTo>
                  <a:pt x="116638" y="11566"/>
                  <a:pt x="110365" y="11914"/>
                  <a:pt x="104092" y="12322"/>
                </a:cubicBezTo>
                <a:cubicBezTo>
                  <a:pt x="97451" y="12772"/>
                  <a:pt x="90810" y="13303"/>
                  <a:pt x="84169" y="13140"/>
                </a:cubicBezTo>
                <a:cubicBezTo>
                  <a:pt x="81328" y="13078"/>
                  <a:pt x="78508" y="12813"/>
                  <a:pt x="75668" y="12670"/>
                </a:cubicBezTo>
                <a:cubicBezTo>
                  <a:pt x="72910" y="12527"/>
                  <a:pt x="70151" y="12282"/>
                  <a:pt x="67392" y="12261"/>
                </a:cubicBezTo>
                <a:cubicBezTo>
                  <a:pt x="56317" y="12220"/>
                  <a:pt x="45262" y="12261"/>
                  <a:pt x="34187" y="12220"/>
                </a:cubicBezTo>
                <a:cubicBezTo>
                  <a:pt x="30672" y="12220"/>
                  <a:pt x="27178" y="12261"/>
                  <a:pt x="23663" y="12588"/>
                </a:cubicBezTo>
                <a:cubicBezTo>
                  <a:pt x="19107" y="12997"/>
                  <a:pt x="14550" y="12792"/>
                  <a:pt x="9993" y="12649"/>
                </a:cubicBezTo>
                <a:cubicBezTo>
                  <a:pt x="8951" y="12608"/>
                  <a:pt x="7929" y="12343"/>
                  <a:pt x="6887" y="12220"/>
                </a:cubicBezTo>
                <a:cubicBezTo>
                  <a:pt x="5927" y="12098"/>
                  <a:pt x="4966" y="11995"/>
                  <a:pt x="4006" y="11893"/>
                </a:cubicBezTo>
                <a:cubicBezTo>
                  <a:pt x="2105" y="11709"/>
                  <a:pt x="757" y="10565"/>
                  <a:pt x="553" y="8685"/>
                </a:cubicBezTo>
                <a:cubicBezTo>
                  <a:pt x="266" y="6172"/>
                  <a:pt x="164" y="3638"/>
                  <a:pt x="1" y="1104"/>
                </a:cubicBezTo>
                <a:cubicBezTo>
                  <a:pt x="42" y="798"/>
                  <a:pt x="83" y="512"/>
                  <a:pt x="164" y="205"/>
                </a:cubicBezTo>
                <a:close/>
                <a:moveTo>
                  <a:pt x="79735" y="5109"/>
                </a:moveTo>
                <a:cubicBezTo>
                  <a:pt x="79060" y="4149"/>
                  <a:pt x="78263" y="3904"/>
                  <a:pt x="77303" y="3924"/>
                </a:cubicBezTo>
                <a:cubicBezTo>
                  <a:pt x="74994" y="3944"/>
                  <a:pt x="72685" y="4128"/>
                  <a:pt x="70376" y="3761"/>
                </a:cubicBezTo>
                <a:cubicBezTo>
                  <a:pt x="68455" y="3454"/>
                  <a:pt x="66534" y="3904"/>
                  <a:pt x="64593" y="3944"/>
                </a:cubicBezTo>
                <a:cubicBezTo>
                  <a:pt x="63857" y="3965"/>
                  <a:pt x="63367" y="4455"/>
                  <a:pt x="63265" y="5232"/>
                </a:cubicBezTo>
                <a:cubicBezTo>
                  <a:pt x="63203" y="5600"/>
                  <a:pt x="63183" y="5967"/>
                  <a:pt x="63203" y="6356"/>
                </a:cubicBezTo>
                <a:cubicBezTo>
                  <a:pt x="63224" y="7623"/>
                  <a:pt x="63673" y="8317"/>
                  <a:pt x="64899" y="8644"/>
                </a:cubicBezTo>
                <a:cubicBezTo>
                  <a:pt x="65819" y="8889"/>
                  <a:pt x="66779" y="9033"/>
                  <a:pt x="67760" y="9073"/>
                </a:cubicBezTo>
                <a:cubicBezTo>
                  <a:pt x="69538" y="9135"/>
                  <a:pt x="71336" y="9033"/>
                  <a:pt x="73134" y="9114"/>
                </a:cubicBezTo>
                <a:cubicBezTo>
                  <a:pt x="74503" y="9176"/>
                  <a:pt x="75811" y="8869"/>
                  <a:pt x="77119" y="8583"/>
                </a:cubicBezTo>
                <a:cubicBezTo>
                  <a:pt x="78345" y="8317"/>
                  <a:pt x="79326" y="7684"/>
                  <a:pt x="79428" y="6233"/>
                </a:cubicBezTo>
                <a:cubicBezTo>
                  <a:pt x="79510" y="5845"/>
                  <a:pt x="79591" y="5477"/>
                  <a:pt x="79735" y="510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8"/>
          <p:cNvSpPr/>
          <p:nvPr/>
        </p:nvSpPr>
        <p:spPr>
          <a:xfrm>
            <a:off x="5935301" y="3482988"/>
            <a:ext cx="554087" cy="225668"/>
          </a:xfrm>
          <a:custGeom>
            <a:avLst/>
            <a:gdLst/>
            <a:ahLst/>
            <a:cxnLst/>
            <a:rect l="l" t="t" r="r" b="b"/>
            <a:pathLst>
              <a:path w="23684" h="9646" extrusionOk="0">
                <a:moveTo>
                  <a:pt x="1860" y="409"/>
                </a:moveTo>
                <a:cubicBezTo>
                  <a:pt x="8317" y="0"/>
                  <a:pt x="14549" y="756"/>
                  <a:pt x="20945" y="1308"/>
                </a:cubicBezTo>
                <a:cubicBezTo>
                  <a:pt x="21374" y="2657"/>
                  <a:pt x="21906" y="4046"/>
                  <a:pt x="22233" y="5477"/>
                </a:cubicBezTo>
                <a:cubicBezTo>
                  <a:pt x="22416" y="6294"/>
                  <a:pt x="22539" y="7030"/>
                  <a:pt x="23213" y="7643"/>
                </a:cubicBezTo>
                <a:cubicBezTo>
                  <a:pt x="23520" y="7949"/>
                  <a:pt x="23499" y="8583"/>
                  <a:pt x="23683" y="9237"/>
                </a:cubicBezTo>
                <a:cubicBezTo>
                  <a:pt x="22968" y="9318"/>
                  <a:pt x="22396" y="9441"/>
                  <a:pt x="21844" y="9441"/>
                </a:cubicBezTo>
                <a:cubicBezTo>
                  <a:pt x="16838" y="9482"/>
                  <a:pt x="11852" y="9502"/>
                  <a:pt x="6846" y="9543"/>
                </a:cubicBezTo>
                <a:cubicBezTo>
                  <a:pt x="5211" y="9563"/>
                  <a:pt x="3576" y="9625"/>
                  <a:pt x="1921" y="9645"/>
                </a:cubicBezTo>
                <a:cubicBezTo>
                  <a:pt x="1165" y="9645"/>
                  <a:pt x="1165" y="9625"/>
                  <a:pt x="0" y="8950"/>
                </a:cubicBezTo>
                <a:cubicBezTo>
                  <a:pt x="409" y="6131"/>
                  <a:pt x="716" y="3249"/>
                  <a:pt x="1860" y="40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8"/>
          <p:cNvSpPr/>
          <p:nvPr/>
        </p:nvSpPr>
        <p:spPr>
          <a:xfrm>
            <a:off x="5813877" y="3727288"/>
            <a:ext cx="755331" cy="104225"/>
          </a:xfrm>
          <a:custGeom>
            <a:avLst/>
            <a:gdLst/>
            <a:ahLst/>
            <a:cxnLst/>
            <a:rect l="l" t="t" r="r" b="b"/>
            <a:pathLst>
              <a:path w="32286" h="4455" extrusionOk="0">
                <a:moveTo>
                  <a:pt x="0" y="3310"/>
                </a:moveTo>
                <a:lnTo>
                  <a:pt x="0" y="593"/>
                </a:lnTo>
                <a:cubicBezTo>
                  <a:pt x="1022" y="0"/>
                  <a:pt x="1962" y="307"/>
                  <a:pt x="2902" y="409"/>
                </a:cubicBezTo>
                <a:cubicBezTo>
                  <a:pt x="3637" y="531"/>
                  <a:pt x="4373" y="613"/>
                  <a:pt x="5109" y="654"/>
                </a:cubicBezTo>
                <a:cubicBezTo>
                  <a:pt x="11443" y="654"/>
                  <a:pt x="17798" y="613"/>
                  <a:pt x="24133" y="634"/>
                </a:cubicBezTo>
                <a:cubicBezTo>
                  <a:pt x="26156" y="634"/>
                  <a:pt x="28179" y="674"/>
                  <a:pt x="30181" y="736"/>
                </a:cubicBezTo>
                <a:cubicBezTo>
                  <a:pt x="31898" y="777"/>
                  <a:pt x="32286" y="1328"/>
                  <a:pt x="31836" y="2983"/>
                </a:cubicBezTo>
                <a:cubicBezTo>
                  <a:pt x="31693" y="3372"/>
                  <a:pt x="31509" y="3740"/>
                  <a:pt x="31325" y="4087"/>
                </a:cubicBezTo>
                <a:cubicBezTo>
                  <a:pt x="30815" y="4169"/>
                  <a:pt x="30324" y="4230"/>
                  <a:pt x="29834" y="4271"/>
                </a:cubicBezTo>
                <a:cubicBezTo>
                  <a:pt x="22886" y="4332"/>
                  <a:pt x="15959" y="4434"/>
                  <a:pt x="9011" y="4455"/>
                </a:cubicBezTo>
                <a:cubicBezTo>
                  <a:pt x="6723" y="4455"/>
                  <a:pt x="4393" y="4291"/>
                  <a:pt x="2084" y="4087"/>
                </a:cubicBezTo>
                <a:cubicBezTo>
                  <a:pt x="1410" y="4026"/>
                  <a:pt x="736" y="3597"/>
                  <a:pt x="0" y="33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8"/>
          <p:cNvSpPr/>
          <p:nvPr/>
        </p:nvSpPr>
        <p:spPr>
          <a:xfrm>
            <a:off x="4454725" y="1275750"/>
            <a:ext cx="3524714" cy="2592002"/>
          </a:xfrm>
          <a:custGeom>
            <a:avLst/>
            <a:gdLst/>
            <a:ahLst/>
            <a:cxnLst/>
            <a:rect l="l" t="t" r="r" b="b"/>
            <a:pathLst>
              <a:path w="150661" h="110793" extrusionOk="0">
                <a:moveTo>
                  <a:pt x="86170" y="95590"/>
                </a:moveTo>
                <a:cubicBezTo>
                  <a:pt x="86170" y="95937"/>
                  <a:pt x="86211" y="96285"/>
                  <a:pt x="86293" y="96612"/>
                </a:cubicBezTo>
                <a:cubicBezTo>
                  <a:pt x="86886" y="98696"/>
                  <a:pt x="87499" y="100760"/>
                  <a:pt x="88091" y="102823"/>
                </a:cubicBezTo>
                <a:cubicBezTo>
                  <a:pt x="88234" y="103355"/>
                  <a:pt x="88643" y="103743"/>
                  <a:pt x="89174" y="103866"/>
                </a:cubicBezTo>
                <a:cubicBezTo>
                  <a:pt x="89236" y="103886"/>
                  <a:pt x="89317" y="103906"/>
                  <a:pt x="89399" y="103927"/>
                </a:cubicBezTo>
                <a:cubicBezTo>
                  <a:pt x="90196" y="104050"/>
                  <a:pt x="91075" y="104090"/>
                  <a:pt x="91585" y="104867"/>
                </a:cubicBezTo>
                <a:cubicBezTo>
                  <a:pt x="92096" y="105705"/>
                  <a:pt x="92280" y="106706"/>
                  <a:pt x="92096" y="107666"/>
                </a:cubicBezTo>
                <a:cubicBezTo>
                  <a:pt x="91749" y="109771"/>
                  <a:pt x="91851" y="110445"/>
                  <a:pt x="89215" y="110425"/>
                </a:cubicBezTo>
                <a:cubicBezTo>
                  <a:pt x="87049" y="110384"/>
                  <a:pt x="84863" y="110343"/>
                  <a:pt x="82717" y="110425"/>
                </a:cubicBezTo>
                <a:cubicBezTo>
                  <a:pt x="79059" y="110547"/>
                  <a:pt x="75422" y="110793"/>
                  <a:pt x="71764" y="110752"/>
                </a:cubicBezTo>
                <a:cubicBezTo>
                  <a:pt x="69762" y="110752"/>
                  <a:pt x="67739" y="110629"/>
                  <a:pt x="65736" y="110404"/>
                </a:cubicBezTo>
                <a:cubicBezTo>
                  <a:pt x="63530" y="110118"/>
                  <a:pt x="61261" y="110282"/>
                  <a:pt x="59034" y="110261"/>
                </a:cubicBezTo>
                <a:cubicBezTo>
                  <a:pt x="56950" y="110241"/>
                  <a:pt x="56214" y="109546"/>
                  <a:pt x="56173" y="107462"/>
                </a:cubicBezTo>
                <a:cubicBezTo>
                  <a:pt x="56132" y="106706"/>
                  <a:pt x="56173" y="105970"/>
                  <a:pt x="56255" y="105214"/>
                </a:cubicBezTo>
                <a:cubicBezTo>
                  <a:pt x="56439" y="104029"/>
                  <a:pt x="57011" y="103600"/>
                  <a:pt x="58237" y="103580"/>
                </a:cubicBezTo>
                <a:cubicBezTo>
                  <a:pt x="58973" y="103580"/>
                  <a:pt x="59729" y="103559"/>
                  <a:pt x="60464" y="103539"/>
                </a:cubicBezTo>
                <a:cubicBezTo>
                  <a:pt x="60750" y="103498"/>
                  <a:pt x="61016" y="103436"/>
                  <a:pt x="61282" y="103355"/>
                </a:cubicBezTo>
                <a:cubicBezTo>
                  <a:pt x="61895" y="100617"/>
                  <a:pt x="62528" y="97797"/>
                  <a:pt x="63162" y="94977"/>
                </a:cubicBezTo>
                <a:cubicBezTo>
                  <a:pt x="62855" y="94507"/>
                  <a:pt x="62385" y="94670"/>
                  <a:pt x="61956" y="94670"/>
                </a:cubicBezTo>
                <a:cubicBezTo>
                  <a:pt x="51719" y="94670"/>
                  <a:pt x="41461" y="94691"/>
                  <a:pt x="31223" y="94711"/>
                </a:cubicBezTo>
                <a:cubicBezTo>
                  <a:pt x="30263" y="94711"/>
                  <a:pt x="29282" y="94875"/>
                  <a:pt x="28322" y="94936"/>
                </a:cubicBezTo>
                <a:cubicBezTo>
                  <a:pt x="25420" y="95099"/>
                  <a:pt x="22518" y="95447"/>
                  <a:pt x="19617" y="94773"/>
                </a:cubicBezTo>
                <a:cubicBezTo>
                  <a:pt x="18697" y="94548"/>
                  <a:pt x="17675" y="94691"/>
                  <a:pt x="16715" y="94711"/>
                </a:cubicBezTo>
                <a:cubicBezTo>
                  <a:pt x="13732" y="94752"/>
                  <a:pt x="10728" y="94916"/>
                  <a:pt x="7765" y="94303"/>
                </a:cubicBezTo>
                <a:cubicBezTo>
                  <a:pt x="6948" y="94180"/>
                  <a:pt x="6130" y="94160"/>
                  <a:pt x="5313" y="94221"/>
                </a:cubicBezTo>
                <a:cubicBezTo>
                  <a:pt x="3494" y="94323"/>
                  <a:pt x="2370" y="93444"/>
                  <a:pt x="1594" y="91871"/>
                </a:cubicBezTo>
                <a:cubicBezTo>
                  <a:pt x="593" y="89787"/>
                  <a:pt x="82" y="87498"/>
                  <a:pt x="102" y="85169"/>
                </a:cubicBezTo>
                <a:cubicBezTo>
                  <a:pt x="102" y="83084"/>
                  <a:pt x="0" y="80980"/>
                  <a:pt x="0" y="78895"/>
                </a:cubicBezTo>
                <a:cubicBezTo>
                  <a:pt x="0" y="76811"/>
                  <a:pt x="61" y="74706"/>
                  <a:pt x="102" y="72622"/>
                </a:cubicBezTo>
                <a:cubicBezTo>
                  <a:pt x="143" y="69108"/>
                  <a:pt x="204" y="65593"/>
                  <a:pt x="204" y="62078"/>
                </a:cubicBezTo>
                <a:cubicBezTo>
                  <a:pt x="225" y="56847"/>
                  <a:pt x="163" y="51596"/>
                  <a:pt x="225" y="46385"/>
                </a:cubicBezTo>
                <a:cubicBezTo>
                  <a:pt x="266" y="43831"/>
                  <a:pt x="429" y="41297"/>
                  <a:pt x="776" y="38784"/>
                </a:cubicBezTo>
                <a:cubicBezTo>
                  <a:pt x="1022" y="36618"/>
                  <a:pt x="1022" y="34452"/>
                  <a:pt x="776" y="32306"/>
                </a:cubicBezTo>
                <a:cubicBezTo>
                  <a:pt x="531" y="29547"/>
                  <a:pt x="572" y="26768"/>
                  <a:pt x="899" y="24010"/>
                </a:cubicBezTo>
                <a:cubicBezTo>
                  <a:pt x="981" y="23193"/>
                  <a:pt x="1001" y="22375"/>
                  <a:pt x="1063" y="21558"/>
                </a:cubicBezTo>
                <a:cubicBezTo>
                  <a:pt x="1287" y="18656"/>
                  <a:pt x="1451" y="15734"/>
                  <a:pt x="1737" y="12833"/>
                </a:cubicBezTo>
                <a:cubicBezTo>
                  <a:pt x="1839" y="11729"/>
                  <a:pt x="2207" y="10667"/>
                  <a:pt x="2432" y="9563"/>
                </a:cubicBezTo>
                <a:cubicBezTo>
                  <a:pt x="2554" y="8991"/>
                  <a:pt x="2575" y="8378"/>
                  <a:pt x="2677" y="7806"/>
                </a:cubicBezTo>
                <a:cubicBezTo>
                  <a:pt x="2840" y="6764"/>
                  <a:pt x="3065" y="5742"/>
                  <a:pt x="3351" y="4720"/>
                </a:cubicBezTo>
                <a:cubicBezTo>
                  <a:pt x="3760" y="3413"/>
                  <a:pt x="4802" y="2391"/>
                  <a:pt x="6110" y="2023"/>
                </a:cubicBezTo>
                <a:cubicBezTo>
                  <a:pt x="8112" y="1390"/>
                  <a:pt x="10156" y="940"/>
                  <a:pt x="12260" y="920"/>
                </a:cubicBezTo>
                <a:cubicBezTo>
                  <a:pt x="14733" y="920"/>
                  <a:pt x="17185" y="940"/>
                  <a:pt x="19637" y="552"/>
                </a:cubicBezTo>
                <a:cubicBezTo>
                  <a:pt x="21047" y="347"/>
                  <a:pt x="22477" y="409"/>
                  <a:pt x="23908" y="409"/>
                </a:cubicBezTo>
                <a:cubicBezTo>
                  <a:pt x="29527" y="388"/>
                  <a:pt x="35126" y="409"/>
                  <a:pt x="40725" y="347"/>
                </a:cubicBezTo>
                <a:cubicBezTo>
                  <a:pt x="45364" y="307"/>
                  <a:pt x="49982" y="143"/>
                  <a:pt x="54641" y="225"/>
                </a:cubicBezTo>
                <a:cubicBezTo>
                  <a:pt x="58217" y="286"/>
                  <a:pt x="61813" y="0"/>
                  <a:pt x="65389" y="41"/>
                </a:cubicBezTo>
                <a:cubicBezTo>
                  <a:pt x="68066" y="61"/>
                  <a:pt x="70763" y="347"/>
                  <a:pt x="73440" y="490"/>
                </a:cubicBezTo>
                <a:cubicBezTo>
                  <a:pt x="75913" y="633"/>
                  <a:pt x="78365" y="858"/>
                  <a:pt x="80837" y="858"/>
                </a:cubicBezTo>
                <a:cubicBezTo>
                  <a:pt x="93465" y="879"/>
                  <a:pt x="106114" y="858"/>
                  <a:pt x="118742" y="797"/>
                </a:cubicBezTo>
                <a:cubicBezTo>
                  <a:pt x="119948" y="797"/>
                  <a:pt x="121133" y="654"/>
                  <a:pt x="122318" y="572"/>
                </a:cubicBezTo>
                <a:cubicBezTo>
                  <a:pt x="124934" y="388"/>
                  <a:pt x="127529" y="102"/>
                  <a:pt x="130124" y="756"/>
                </a:cubicBezTo>
                <a:cubicBezTo>
                  <a:pt x="130717" y="858"/>
                  <a:pt x="131330" y="879"/>
                  <a:pt x="131922" y="838"/>
                </a:cubicBezTo>
                <a:cubicBezTo>
                  <a:pt x="133557" y="838"/>
                  <a:pt x="135212" y="777"/>
                  <a:pt x="136847" y="777"/>
                </a:cubicBezTo>
                <a:cubicBezTo>
                  <a:pt x="137971" y="777"/>
                  <a:pt x="139095" y="858"/>
                  <a:pt x="140219" y="940"/>
                </a:cubicBezTo>
                <a:cubicBezTo>
                  <a:pt x="141547" y="1042"/>
                  <a:pt x="142895" y="1287"/>
                  <a:pt x="144224" y="1267"/>
                </a:cubicBezTo>
                <a:cubicBezTo>
                  <a:pt x="146206" y="1226"/>
                  <a:pt x="147473" y="2084"/>
                  <a:pt x="148290" y="3821"/>
                </a:cubicBezTo>
                <a:cubicBezTo>
                  <a:pt x="149271" y="5844"/>
                  <a:pt x="149782" y="8071"/>
                  <a:pt x="149782" y="10340"/>
                </a:cubicBezTo>
                <a:cubicBezTo>
                  <a:pt x="149782" y="11831"/>
                  <a:pt x="149925" y="13323"/>
                  <a:pt x="149966" y="14815"/>
                </a:cubicBezTo>
                <a:cubicBezTo>
                  <a:pt x="150027" y="17941"/>
                  <a:pt x="150068" y="21088"/>
                  <a:pt x="150109" y="24235"/>
                </a:cubicBezTo>
                <a:cubicBezTo>
                  <a:pt x="150190" y="28791"/>
                  <a:pt x="150252" y="33348"/>
                  <a:pt x="150354" y="37905"/>
                </a:cubicBezTo>
                <a:cubicBezTo>
                  <a:pt x="150415" y="41787"/>
                  <a:pt x="150579" y="45670"/>
                  <a:pt x="150599" y="49552"/>
                </a:cubicBezTo>
                <a:cubicBezTo>
                  <a:pt x="150599" y="51493"/>
                  <a:pt x="150497" y="53455"/>
                  <a:pt x="150293" y="55376"/>
                </a:cubicBezTo>
                <a:cubicBezTo>
                  <a:pt x="150027" y="57991"/>
                  <a:pt x="150088" y="60607"/>
                  <a:pt x="150456" y="63202"/>
                </a:cubicBezTo>
                <a:cubicBezTo>
                  <a:pt x="150599" y="64163"/>
                  <a:pt x="150660" y="65143"/>
                  <a:pt x="150660" y="66104"/>
                </a:cubicBezTo>
                <a:cubicBezTo>
                  <a:pt x="150476" y="71927"/>
                  <a:pt x="150374" y="77772"/>
                  <a:pt x="149782" y="83575"/>
                </a:cubicBezTo>
                <a:cubicBezTo>
                  <a:pt x="149720" y="84167"/>
                  <a:pt x="149557" y="84739"/>
                  <a:pt x="149434" y="85332"/>
                </a:cubicBezTo>
                <a:cubicBezTo>
                  <a:pt x="149312" y="85986"/>
                  <a:pt x="149210" y="86640"/>
                  <a:pt x="149107" y="87294"/>
                </a:cubicBezTo>
                <a:cubicBezTo>
                  <a:pt x="148903" y="88397"/>
                  <a:pt x="148760" y="89521"/>
                  <a:pt x="148494" y="90584"/>
                </a:cubicBezTo>
                <a:cubicBezTo>
                  <a:pt x="148086" y="92055"/>
                  <a:pt x="147146" y="93117"/>
                  <a:pt x="145654" y="93506"/>
                </a:cubicBezTo>
                <a:cubicBezTo>
                  <a:pt x="144081" y="93935"/>
                  <a:pt x="142466" y="94486"/>
                  <a:pt x="140852" y="94548"/>
                </a:cubicBezTo>
                <a:cubicBezTo>
                  <a:pt x="137501" y="94650"/>
                  <a:pt x="134150" y="94916"/>
                  <a:pt x="130798" y="95038"/>
                </a:cubicBezTo>
                <a:cubicBezTo>
                  <a:pt x="124076" y="95243"/>
                  <a:pt x="117332" y="95038"/>
                  <a:pt x="110610" y="95243"/>
                </a:cubicBezTo>
                <a:cubicBezTo>
                  <a:pt x="102845" y="95467"/>
                  <a:pt x="95059" y="95386"/>
                  <a:pt x="87294" y="95529"/>
                </a:cubicBezTo>
                <a:cubicBezTo>
                  <a:pt x="86988" y="95529"/>
                  <a:pt x="86702" y="95569"/>
                  <a:pt x="86170" y="95590"/>
                </a:cubicBezTo>
                <a:close/>
                <a:moveTo>
                  <a:pt x="147718" y="80448"/>
                </a:moveTo>
                <a:cubicBezTo>
                  <a:pt x="147779" y="79488"/>
                  <a:pt x="147861" y="78752"/>
                  <a:pt x="147881" y="77996"/>
                </a:cubicBezTo>
                <a:cubicBezTo>
                  <a:pt x="147943" y="75994"/>
                  <a:pt x="147861" y="73950"/>
                  <a:pt x="148086" y="71948"/>
                </a:cubicBezTo>
                <a:cubicBezTo>
                  <a:pt x="148556" y="67779"/>
                  <a:pt x="148147" y="63590"/>
                  <a:pt x="148331" y="59401"/>
                </a:cubicBezTo>
                <a:cubicBezTo>
                  <a:pt x="148413" y="57113"/>
                  <a:pt x="148331" y="54783"/>
                  <a:pt x="148372" y="52454"/>
                </a:cubicBezTo>
                <a:cubicBezTo>
                  <a:pt x="148372" y="51350"/>
                  <a:pt x="148494" y="50227"/>
                  <a:pt x="148474" y="49103"/>
                </a:cubicBezTo>
                <a:cubicBezTo>
                  <a:pt x="148372" y="43708"/>
                  <a:pt x="148208" y="38334"/>
                  <a:pt x="148106" y="32960"/>
                </a:cubicBezTo>
                <a:cubicBezTo>
                  <a:pt x="148024" y="29364"/>
                  <a:pt x="147902" y="25767"/>
                  <a:pt x="147963" y="22191"/>
                </a:cubicBezTo>
                <a:cubicBezTo>
                  <a:pt x="148045" y="17001"/>
                  <a:pt x="147371" y="11893"/>
                  <a:pt x="146962" y="6764"/>
                </a:cubicBezTo>
                <a:cubicBezTo>
                  <a:pt x="146921" y="6253"/>
                  <a:pt x="146757" y="5742"/>
                  <a:pt x="146512" y="5272"/>
                </a:cubicBezTo>
                <a:cubicBezTo>
                  <a:pt x="145961" y="4250"/>
                  <a:pt x="145184" y="3453"/>
                  <a:pt x="143958" y="3290"/>
                </a:cubicBezTo>
                <a:cubicBezTo>
                  <a:pt x="141894" y="3024"/>
                  <a:pt x="139810" y="2656"/>
                  <a:pt x="137746" y="2554"/>
                </a:cubicBezTo>
                <a:cubicBezTo>
                  <a:pt x="132433" y="2289"/>
                  <a:pt x="127120" y="2248"/>
                  <a:pt x="121828" y="2718"/>
                </a:cubicBezTo>
                <a:cubicBezTo>
                  <a:pt x="120173" y="2840"/>
                  <a:pt x="118538" y="2922"/>
                  <a:pt x="116883" y="2922"/>
                </a:cubicBezTo>
                <a:cubicBezTo>
                  <a:pt x="108137" y="2963"/>
                  <a:pt x="99391" y="2983"/>
                  <a:pt x="90646" y="2963"/>
                </a:cubicBezTo>
                <a:cubicBezTo>
                  <a:pt x="85844" y="2943"/>
                  <a:pt x="81062" y="2840"/>
                  <a:pt x="76280" y="2677"/>
                </a:cubicBezTo>
                <a:cubicBezTo>
                  <a:pt x="73072" y="2575"/>
                  <a:pt x="69864" y="2186"/>
                  <a:pt x="66656" y="2084"/>
                </a:cubicBezTo>
                <a:cubicBezTo>
                  <a:pt x="59463" y="1839"/>
                  <a:pt x="52311" y="2289"/>
                  <a:pt x="45139" y="2799"/>
                </a:cubicBezTo>
                <a:cubicBezTo>
                  <a:pt x="38804" y="3249"/>
                  <a:pt x="32449" y="3556"/>
                  <a:pt x="26094" y="3208"/>
                </a:cubicBezTo>
                <a:cubicBezTo>
                  <a:pt x="25583" y="3188"/>
                  <a:pt x="25032" y="3208"/>
                  <a:pt x="24521" y="3208"/>
                </a:cubicBezTo>
                <a:cubicBezTo>
                  <a:pt x="23029" y="3249"/>
                  <a:pt x="21538" y="3351"/>
                  <a:pt x="20046" y="3331"/>
                </a:cubicBezTo>
                <a:cubicBezTo>
                  <a:pt x="17655" y="3310"/>
                  <a:pt x="15264" y="3126"/>
                  <a:pt x="12873" y="3167"/>
                </a:cubicBezTo>
                <a:cubicBezTo>
                  <a:pt x="11382" y="3188"/>
                  <a:pt x="9890" y="3351"/>
                  <a:pt x="8439" y="3658"/>
                </a:cubicBezTo>
                <a:cubicBezTo>
                  <a:pt x="5905" y="4169"/>
                  <a:pt x="5354" y="4700"/>
                  <a:pt x="4536" y="7111"/>
                </a:cubicBezTo>
                <a:cubicBezTo>
                  <a:pt x="4434" y="7540"/>
                  <a:pt x="4373" y="7969"/>
                  <a:pt x="4352" y="8419"/>
                </a:cubicBezTo>
                <a:cubicBezTo>
                  <a:pt x="4250" y="9236"/>
                  <a:pt x="4189" y="10054"/>
                  <a:pt x="4107" y="10871"/>
                </a:cubicBezTo>
                <a:cubicBezTo>
                  <a:pt x="4046" y="11525"/>
                  <a:pt x="3923" y="12179"/>
                  <a:pt x="3882" y="12853"/>
                </a:cubicBezTo>
                <a:cubicBezTo>
                  <a:pt x="3658" y="16572"/>
                  <a:pt x="3637" y="20332"/>
                  <a:pt x="3167" y="24030"/>
                </a:cubicBezTo>
                <a:cubicBezTo>
                  <a:pt x="2697" y="27749"/>
                  <a:pt x="2963" y="31509"/>
                  <a:pt x="2820" y="35228"/>
                </a:cubicBezTo>
                <a:cubicBezTo>
                  <a:pt x="2697" y="37619"/>
                  <a:pt x="2799" y="40010"/>
                  <a:pt x="2534" y="42380"/>
                </a:cubicBezTo>
                <a:cubicBezTo>
                  <a:pt x="2411" y="43504"/>
                  <a:pt x="2370" y="44628"/>
                  <a:pt x="2370" y="45752"/>
                </a:cubicBezTo>
                <a:cubicBezTo>
                  <a:pt x="2370" y="49634"/>
                  <a:pt x="2411" y="53516"/>
                  <a:pt x="2370" y="57419"/>
                </a:cubicBezTo>
                <a:cubicBezTo>
                  <a:pt x="2329" y="62650"/>
                  <a:pt x="2289" y="67881"/>
                  <a:pt x="2186" y="73113"/>
                </a:cubicBezTo>
                <a:cubicBezTo>
                  <a:pt x="2146" y="75258"/>
                  <a:pt x="2023" y="77404"/>
                  <a:pt x="2718" y="79488"/>
                </a:cubicBezTo>
                <a:cubicBezTo>
                  <a:pt x="2840" y="79529"/>
                  <a:pt x="2983" y="79570"/>
                  <a:pt x="3126" y="79590"/>
                </a:cubicBezTo>
                <a:cubicBezTo>
                  <a:pt x="8971" y="79651"/>
                  <a:pt x="14794" y="79692"/>
                  <a:pt x="20618" y="79774"/>
                </a:cubicBezTo>
                <a:cubicBezTo>
                  <a:pt x="21905" y="79774"/>
                  <a:pt x="23152" y="79999"/>
                  <a:pt x="24419" y="80019"/>
                </a:cubicBezTo>
                <a:cubicBezTo>
                  <a:pt x="30181" y="80040"/>
                  <a:pt x="35944" y="79999"/>
                  <a:pt x="41706" y="79978"/>
                </a:cubicBezTo>
                <a:cubicBezTo>
                  <a:pt x="42442" y="79958"/>
                  <a:pt x="43198" y="79999"/>
                  <a:pt x="43933" y="80101"/>
                </a:cubicBezTo>
                <a:cubicBezTo>
                  <a:pt x="46385" y="80510"/>
                  <a:pt x="48858" y="80448"/>
                  <a:pt x="51330" y="80407"/>
                </a:cubicBezTo>
                <a:cubicBezTo>
                  <a:pt x="52822" y="80367"/>
                  <a:pt x="54314" y="80367"/>
                  <a:pt x="55805" y="80367"/>
                </a:cubicBezTo>
                <a:cubicBezTo>
                  <a:pt x="56316" y="80367"/>
                  <a:pt x="56888" y="80305"/>
                  <a:pt x="57358" y="80469"/>
                </a:cubicBezTo>
                <a:cubicBezTo>
                  <a:pt x="58380" y="80857"/>
                  <a:pt x="59422" y="80755"/>
                  <a:pt x="60464" y="80775"/>
                </a:cubicBezTo>
                <a:cubicBezTo>
                  <a:pt x="61057" y="80796"/>
                  <a:pt x="61650" y="80837"/>
                  <a:pt x="62242" y="80898"/>
                </a:cubicBezTo>
                <a:cubicBezTo>
                  <a:pt x="63141" y="80980"/>
                  <a:pt x="64020" y="81184"/>
                  <a:pt x="64899" y="81184"/>
                </a:cubicBezTo>
                <a:cubicBezTo>
                  <a:pt x="69537" y="81204"/>
                  <a:pt x="74176" y="81204"/>
                  <a:pt x="78814" y="81184"/>
                </a:cubicBezTo>
                <a:cubicBezTo>
                  <a:pt x="84720" y="81143"/>
                  <a:pt x="90625" y="81000"/>
                  <a:pt x="96531" y="81020"/>
                </a:cubicBezTo>
                <a:cubicBezTo>
                  <a:pt x="99003" y="81020"/>
                  <a:pt x="101455" y="81266"/>
                  <a:pt x="103907" y="81450"/>
                </a:cubicBezTo>
                <a:cubicBezTo>
                  <a:pt x="105481" y="81572"/>
                  <a:pt x="107034" y="81817"/>
                  <a:pt x="108587" y="81838"/>
                </a:cubicBezTo>
                <a:cubicBezTo>
                  <a:pt x="113756" y="81879"/>
                  <a:pt x="118906" y="81960"/>
                  <a:pt x="124076" y="81797"/>
                </a:cubicBezTo>
                <a:cubicBezTo>
                  <a:pt x="126977" y="81695"/>
                  <a:pt x="129859" y="81327"/>
                  <a:pt x="132781" y="81368"/>
                </a:cubicBezTo>
                <a:cubicBezTo>
                  <a:pt x="133005" y="81347"/>
                  <a:pt x="133230" y="81307"/>
                  <a:pt x="133434" y="81245"/>
                </a:cubicBezTo>
                <a:cubicBezTo>
                  <a:pt x="134334" y="81164"/>
                  <a:pt x="135233" y="81000"/>
                  <a:pt x="136111" y="81000"/>
                </a:cubicBezTo>
                <a:cubicBezTo>
                  <a:pt x="137746" y="80959"/>
                  <a:pt x="139401" y="81061"/>
                  <a:pt x="141036" y="81000"/>
                </a:cubicBezTo>
                <a:cubicBezTo>
                  <a:pt x="143182" y="80877"/>
                  <a:pt x="145348" y="80632"/>
                  <a:pt x="147738" y="80448"/>
                </a:cubicBezTo>
                <a:close/>
                <a:moveTo>
                  <a:pt x="2554" y="80530"/>
                </a:moveTo>
                <a:cubicBezTo>
                  <a:pt x="2473" y="80837"/>
                  <a:pt x="2411" y="81143"/>
                  <a:pt x="2391" y="81450"/>
                </a:cubicBezTo>
                <a:cubicBezTo>
                  <a:pt x="2554" y="83963"/>
                  <a:pt x="2656" y="86497"/>
                  <a:pt x="2943" y="89031"/>
                </a:cubicBezTo>
                <a:cubicBezTo>
                  <a:pt x="3126" y="90911"/>
                  <a:pt x="4495" y="92034"/>
                  <a:pt x="6396" y="92218"/>
                </a:cubicBezTo>
                <a:cubicBezTo>
                  <a:pt x="7356" y="92320"/>
                  <a:pt x="8317" y="92423"/>
                  <a:pt x="9277" y="92545"/>
                </a:cubicBezTo>
                <a:cubicBezTo>
                  <a:pt x="10319" y="92688"/>
                  <a:pt x="11341" y="92933"/>
                  <a:pt x="12383" y="92974"/>
                </a:cubicBezTo>
                <a:cubicBezTo>
                  <a:pt x="16940" y="93138"/>
                  <a:pt x="21497" y="93342"/>
                  <a:pt x="26053" y="92913"/>
                </a:cubicBezTo>
                <a:cubicBezTo>
                  <a:pt x="29548" y="92586"/>
                  <a:pt x="33062" y="92545"/>
                  <a:pt x="36577" y="92566"/>
                </a:cubicBezTo>
                <a:cubicBezTo>
                  <a:pt x="47652" y="92586"/>
                  <a:pt x="58707" y="92545"/>
                  <a:pt x="69782" y="92586"/>
                </a:cubicBezTo>
                <a:cubicBezTo>
                  <a:pt x="72541" y="92607"/>
                  <a:pt x="75300" y="92852"/>
                  <a:pt x="78079" y="92995"/>
                </a:cubicBezTo>
                <a:cubicBezTo>
                  <a:pt x="80898" y="93158"/>
                  <a:pt x="83739" y="93403"/>
                  <a:pt x="86579" y="93465"/>
                </a:cubicBezTo>
                <a:cubicBezTo>
                  <a:pt x="93241" y="93628"/>
                  <a:pt x="99861" y="93097"/>
                  <a:pt x="106502" y="92647"/>
                </a:cubicBezTo>
                <a:cubicBezTo>
                  <a:pt x="112755" y="92239"/>
                  <a:pt x="119028" y="91912"/>
                  <a:pt x="125322" y="92259"/>
                </a:cubicBezTo>
                <a:cubicBezTo>
                  <a:pt x="125915" y="92280"/>
                  <a:pt x="126507" y="92259"/>
                  <a:pt x="127100" y="92259"/>
                </a:cubicBezTo>
                <a:cubicBezTo>
                  <a:pt x="128673" y="92218"/>
                  <a:pt x="130226" y="92137"/>
                  <a:pt x="131800" y="92157"/>
                </a:cubicBezTo>
                <a:cubicBezTo>
                  <a:pt x="134334" y="92177"/>
                  <a:pt x="136867" y="92300"/>
                  <a:pt x="139422" y="92341"/>
                </a:cubicBezTo>
                <a:cubicBezTo>
                  <a:pt x="141220" y="92382"/>
                  <a:pt x="142977" y="91953"/>
                  <a:pt x="144694" y="91442"/>
                </a:cubicBezTo>
                <a:cubicBezTo>
                  <a:pt x="145204" y="91299"/>
                  <a:pt x="145654" y="91033"/>
                  <a:pt x="146001" y="90645"/>
                </a:cubicBezTo>
                <a:cubicBezTo>
                  <a:pt x="146757" y="89705"/>
                  <a:pt x="147330" y="88601"/>
                  <a:pt x="147330" y="87396"/>
                </a:cubicBezTo>
                <a:cubicBezTo>
                  <a:pt x="147309" y="86129"/>
                  <a:pt x="147452" y="84862"/>
                  <a:pt x="147718" y="83616"/>
                </a:cubicBezTo>
                <a:cubicBezTo>
                  <a:pt x="147840" y="83105"/>
                  <a:pt x="147800" y="82573"/>
                  <a:pt x="147268" y="82165"/>
                </a:cubicBezTo>
                <a:cubicBezTo>
                  <a:pt x="146431" y="82165"/>
                  <a:pt x="145491" y="81981"/>
                  <a:pt x="144653" y="82206"/>
                </a:cubicBezTo>
                <a:cubicBezTo>
                  <a:pt x="143631" y="82430"/>
                  <a:pt x="142589" y="82533"/>
                  <a:pt x="141547" y="82512"/>
                </a:cubicBezTo>
                <a:cubicBezTo>
                  <a:pt x="139769" y="82512"/>
                  <a:pt x="137971" y="82512"/>
                  <a:pt x="136173" y="82533"/>
                </a:cubicBezTo>
                <a:cubicBezTo>
                  <a:pt x="135723" y="82533"/>
                  <a:pt x="135233" y="82430"/>
                  <a:pt x="134824" y="82553"/>
                </a:cubicBezTo>
                <a:cubicBezTo>
                  <a:pt x="133005" y="83186"/>
                  <a:pt x="131125" y="82880"/>
                  <a:pt x="129286" y="82941"/>
                </a:cubicBezTo>
                <a:cubicBezTo>
                  <a:pt x="128612" y="82982"/>
                  <a:pt x="127897" y="82880"/>
                  <a:pt x="127284" y="83084"/>
                </a:cubicBezTo>
                <a:cubicBezTo>
                  <a:pt x="126323" y="83370"/>
                  <a:pt x="125363" y="83370"/>
                  <a:pt x="124403" y="83370"/>
                </a:cubicBezTo>
                <a:cubicBezTo>
                  <a:pt x="120132" y="83370"/>
                  <a:pt x="115882" y="83350"/>
                  <a:pt x="111631" y="83350"/>
                </a:cubicBezTo>
                <a:cubicBezTo>
                  <a:pt x="109997" y="83350"/>
                  <a:pt x="108341" y="83452"/>
                  <a:pt x="106707" y="83370"/>
                </a:cubicBezTo>
                <a:cubicBezTo>
                  <a:pt x="104786" y="83289"/>
                  <a:pt x="102865" y="83084"/>
                  <a:pt x="100924" y="82921"/>
                </a:cubicBezTo>
                <a:cubicBezTo>
                  <a:pt x="100720" y="82900"/>
                  <a:pt x="100495" y="82839"/>
                  <a:pt x="100270" y="82798"/>
                </a:cubicBezTo>
                <a:cubicBezTo>
                  <a:pt x="99391" y="82717"/>
                  <a:pt x="98492" y="82553"/>
                  <a:pt x="97614" y="82533"/>
                </a:cubicBezTo>
                <a:cubicBezTo>
                  <a:pt x="93588" y="82492"/>
                  <a:pt x="89563" y="82328"/>
                  <a:pt x="85517" y="82390"/>
                </a:cubicBezTo>
                <a:cubicBezTo>
                  <a:pt x="78508" y="82492"/>
                  <a:pt x="71478" y="82349"/>
                  <a:pt x="64449" y="82226"/>
                </a:cubicBezTo>
                <a:cubicBezTo>
                  <a:pt x="62365" y="82206"/>
                  <a:pt x="60281" y="81940"/>
                  <a:pt x="58196" y="81777"/>
                </a:cubicBezTo>
                <a:cubicBezTo>
                  <a:pt x="58053" y="81777"/>
                  <a:pt x="57910" y="81715"/>
                  <a:pt x="57767" y="81695"/>
                </a:cubicBezTo>
                <a:cubicBezTo>
                  <a:pt x="56888" y="81593"/>
                  <a:pt x="55989" y="81450"/>
                  <a:pt x="55111" y="81409"/>
                </a:cubicBezTo>
                <a:cubicBezTo>
                  <a:pt x="48388" y="81266"/>
                  <a:pt x="41665" y="81102"/>
                  <a:pt x="34922" y="81000"/>
                </a:cubicBezTo>
                <a:cubicBezTo>
                  <a:pt x="28424" y="80898"/>
                  <a:pt x="21946" y="80959"/>
                  <a:pt x="15448" y="80591"/>
                </a:cubicBezTo>
                <a:cubicBezTo>
                  <a:pt x="11198" y="80326"/>
                  <a:pt x="6927" y="80530"/>
                  <a:pt x="2554" y="80530"/>
                </a:cubicBezTo>
                <a:close/>
                <a:moveTo>
                  <a:pt x="65144" y="94732"/>
                </a:moveTo>
                <a:cubicBezTo>
                  <a:pt x="64000" y="97592"/>
                  <a:pt x="63693" y="100474"/>
                  <a:pt x="63284" y="103273"/>
                </a:cubicBezTo>
                <a:cubicBezTo>
                  <a:pt x="64449" y="103968"/>
                  <a:pt x="64449" y="103988"/>
                  <a:pt x="65205" y="103988"/>
                </a:cubicBezTo>
                <a:cubicBezTo>
                  <a:pt x="66860" y="103968"/>
                  <a:pt x="68495" y="103906"/>
                  <a:pt x="70130" y="103886"/>
                </a:cubicBezTo>
                <a:cubicBezTo>
                  <a:pt x="75136" y="103845"/>
                  <a:pt x="80122" y="103825"/>
                  <a:pt x="85128" y="103784"/>
                </a:cubicBezTo>
                <a:cubicBezTo>
                  <a:pt x="85680" y="103784"/>
                  <a:pt x="86252" y="103661"/>
                  <a:pt x="86967" y="103580"/>
                </a:cubicBezTo>
                <a:cubicBezTo>
                  <a:pt x="86783" y="102926"/>
                  <a:pt x="86804" y="102292"/>
                  <a:pt x="86497" y="101986"/>
                </a:cubicBezTo>
                <a:cubicBezTo>
                  <a:pt x="85823" y="101373"/>
                  <a:pt x="85700" y="100637"/>
                  <a:pt x="85517" y="99820"/>
                </a:cubicBezTo>
                <a:cubicBezTo>
                  <a:pt x="85190" y="98389"/>
                  <a:pt x="84658" y="97000"/>
                  <a:pt x="84229" y="95631"/>
                </a:cubicBezTo>
                <a:cubicBezTo>
                  <a:pt x="77833" y="95099"/>
                  <a:pt x="71601" y="94343"/>
                  <a:pt x="65144" y="94732"/>
                </a:cubicBezTo>
                <a:close/>
                <a:moveTo>
                  <a:pt x="58114" y="108095"/>
                </a:moveTo>
                <a:cubicBezTo>
                  <a:pt x="58830" y="108382"/>
                  <a:pt x="59504" y="108811"/>
                  <a:pt x="60199" y="108872"/>
                </a:cubicBezTo>
                <a:cubicBezTo>
                  <a:pt x="62487" y="109076"/>
                  <a:pt x="64817" y="109240"/>
                  <a:pt x="67126" y="109240"/>
                </a:cubicBezTo>
                <a:cubicBezTo>
                  <a:pt x="74053" y="109240"/>
                  <a:pt x="81001" y="109117"/>
                  <a:pt x="87928" y="109056"/>
                </a:cubicBezTo>
                <a:cubicBezTo>
                  <a:pt x="88439" y="109015"/>
                  <a:pt x="88929" y="108954"/>
                  <a:pt x="89419" y="108872"/>
                </a:cubicBezTo>
                <a:cubicBezTo>
                  <a:pt x="89624" y="108525"/>
                  <a:pt x="89787" y="108157"/>
                  <a:pt x="89930" y="107768"/>
                </a:cubicBezTo>
                <a:cubicBezTo>
                  <a:pt x="90400" y="106113"/>
                  <a:pt x="89992" y="105562"/>
                  <a:pt x="88275" y="105521"/>
                </a:cubicBezTo>
                <a:cubicBezTo>
                  <a:pt x="86273" y="105459"/>
                  <a:pt x="84250" y="105419"/>
                  <a:pt x="82247" y="105398"/>
                </a:cubicBezTo>
                <a:cubicBezTo>
                  <a:pt x="75892" y="105398"/>
                  <a:pt x="69558" y="105439"/>
                  <a:pt x="63223" y="105419"/>
                </a:cubicBezTo>
                <a:cubicBezTo>
                  <a:pt x="62467" y="105398"/>
                  <a:pt x="61731" y="105316"/>
                  <a:pt x="61016" y="105194"/>
                </a:cubicBezTo>
                <a:cubicBezTo>
                  <a:pt x="60076" y="105092"/>
                  <a:pt x="59116" y="104785"/>
                  <a:pt x="58114" y="1053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8"/>
          <p:cNvSpPr/>
          <p:nvPr/>
        </p:nvSpPr>
        <p:spPr>
          <a:xfrm>
            <a:off x="4628742" y="1462192"/>
            <a:ext cx="3162817" cy="1646914"/>
          </a:xfrm>
          <a:custGeom>
            <a:avLst/>
            <a:gdLst/>
            <a:ahLst/>
            <a:cxnLst/>
            <a:rect l="l" t="t" r="r" b="b"/>
            <a:pathLst>
              <a:path w="135192" h="70396" extrusionOk="0">
                <a:moveTo>
                  <a:pt x="133087" y="67657"/>
                </a:moveTo>
                <a:cubicBezTo>
                  <a:pt x="132576" y="67861"/>
                  <a:pt x="132229" y="67902"/>
                  <a:pt x="132065" y="68106"/>
                </a:cubicBezTo>
                <a:cubicBezTo>
                  <a:pt x="130798" y="69435"/>
                  <a:pt x="129205" y="69496"/>
                  <a:pt x="127529" y="69516"/>
                </a:cubicBezTo>
                <a:cubicBezTo>
                  <a:pt x="121910" y="69578"/>
                  <a:pt x="116311" y="69803"/>
                  <a:pt x="110712" y="69843"/>
                </a:cubicBezTo>
                <a:cubicBezTo>
                  <a:pt x="104214" y="69884"/>
                  <a:pt x="97716" y="69803"/>
                  <a:pt x="91197" y="69782"/>
                </a:cubicBezTo>
                <a:cubicBezTo>
                  <a:pt x="89930" y="69782"/>
                  <a:pt x="88684" y="69741"/>
                  <a:pt x="87437" y="70170"/>
                </a:cubicBezTo>
                <a:cubicBezTo>
                  <a:pt x="86743" y="70395"/>
                  <a:pt x="85966" y="70354"/>
                  <a:pt x="85210" y="70354"/>
                </a:cubicBezTo>
                <a:cubicBezTo>
                  <a:pt x="76383" y="70354"/>
                  <a:pt x="67575" y="70354"/>
                  <a:pt x="58748" y="70293"/>
                </a:cubicBezTo>
                <a:cubicBezTo>
                  <a:pt x="57031" y="70293"/>
                  <a:pt x="55315" y="70048"/>
                  <a:pt x="53619" y="69905"/>
                </a:cubicBezTo>
                <a:cubicBezTo>
                  <a:pt x="53108" y="69864"/>
                  <a:pt x="52577" y="69864"/>
                  <a:pt x="52046" y="69864"/>
                </a:cubicBezTo>
                <a:cubicBezTo>
                  <a:pt x="45772" y="69843"/>
                  <a:pt x="39479" y="69803"/>
                  <a:pt x="33205" y="69823"/>
                </a:cubicBezTo>
                <a:cubicBezTo>
                  <a:pt x="31550" y="69823"/>
                  <a:pt x="29915" y="69762"/>
                  <a:pt x="28322" y="69292"/>
                </a:cubicBezTo>
                <a:cubicBezTo>
                  <a:pt x="26074" y="68638"/>
                  <a:pt x="23744" y="68597"/>
                  <a:pt x="21435" y="68495"/>
                </a:cubicBezTo>
                <a:cubicBezTo>
                  <a:pt x="19801" y="68433"/>
                  <a:pt x="18145" y="68474"/>
                  <a:pt x="16511" y="68433"/>
                </a:cubicBezTo>
                <a:cubicBezTo>
                  <a:pt x="14202" y="68433"/>
                  <a:pt x="11893" y="68229"/>
                  <a:pt x="9604" y="67861"/>
                </a:cubicBezTo>
                <a:cubicBezTo>
                  <a:pt x="9011" y="67759"/>
                  <a:pt x="8419" y="67739"/>
                  <a:pt x="7826" y="67759"/>
                </a:cubicBezTo>
                <a:cubicBezTo>
                  <a:pt x="6478" y="67739"/>
                  <a:pt x="5129" y="67637"/>
                  <a:pt x="3780" y="67759"/>
                </a:cubicBezTo>
                <a:cubicBezTo>
                  <a:pt x="2227" y="67882"/>
                  <a:pt x="1410" y="67187"/>
                  <a:pt x="899" y="65287"/>
                </a:cubicBezTo>
                <a:cubicBezTo>
                  <a:pt x="511" y="63938"/>
                  <a:pt x="368" y="62528"/>
                  <a:pt x="429" y="61118"/>
                </a:cubicBezTo>
                <a:cubicBezTo>
                  <a:pt x="409" y="60587"/>
                  <a:pt x="347" y="60076"/>
                  <a:pt x="245" y="59565"/>
                </a:cubicBezTo>
                <a:cubicBezTo>
                  <a:pt x="123" y="58911"/>
                  <a:pt x="61" y="58237"/>
                  <a:pt x="20" y="57583"/>
                </a:cubicBezTo>
                <a:cubicBezTo>
                  <a:pt x="0" y="52801"/>
                  <a:pt x="20" y="48000"/>
                  <a:pt x="20" y="43218"/>
                </a:cubicBezTo>
                <a:cubicBezTo>
                  <a:pt x="654" y="40296"/>
                  <a:pt x="163" y="37272"/>
                  <a:pt x="817" y="34329"/>
                </a:cubicBezTo>
                <a:cubicBezTo>
                  <a:pt x="960" y="33696"/>
                  <a:pt x="879" y="33001"/>
                  <a:pt x="879" y="32327"/>
                </a:cubicBezTo>
                <a:cubicBezTo>
                  <a:pt x="879" y="25584"/>
                  <a:pt x="879" y="18861"/>
                  <a:pt x="920" y="12138"/>
                </a:cubicBezTo>
                <a:cubicBezTo>
                  <a:pt x="920" y="11178"/>
                  <a:pt x="1103" y="10217"/>
                  <a:pt x="1226" y="9257"/>
                </a:cubicBezTo>
                <a:cubicBezTo>
                  <a:pt x="1267" y="8828"/>
                  <a:pt x="1308" y="8378"/>
                  <a:pt x="1349" y="7929"/>
                </a:cubicBezTo>
                <a:cubicBezTo>
                  <a:pt x="1553" y="6090"/>
                  <a:pt x="1757" y="4230"/>
                  <a:pt x="1962" y="2330"/>
                </a:cubicBezTo>
                <a:cubicBezTo>
                  <a:pt x="2370" y="2146"/>
                  <a:pt x="2779" y="2064"/>
                  <a:pt x="3004" y="1819"/>
                </a:cubicBezTo>
                <a:cubicBezTo>
                  <a:pt x="4189" y="532"/>
                  <a:pt x="5701" y="491"/>
                  <a:pt x="7315" y="470"/>
                </a:cubicBezTo>
                <a:cubicBezTo>
                  <a:pt x="14345" y="368"/>
                  <a:pt x="21354" y="123"/>
                  <a:pt x="28383" y="62"/>
                </a:cubicBezTo>
                <a:cubicBezTo>
                  <a:pt x="34820" y="0"/>
                  <a:pt x="41236" y="102"/>
                  <a:pt x="47673" y="123"/>
                </a:cubicBezTo>
                <a:cubicBezTo>
                  <a:pt x="47979" y="102"/>
                  <a:pt x="48265" y="102"/>
                  <a:pt x="48572" y="143"/>
                </a:cubicBezTo>
                <a:cubicBezTo>
                  <a:pt x="52332" y="879"/>
                  <a:pt x="56173" y="572"/>
                  <a:pt x="59954" y="572"/>
                </a:cubicBezTo>
                <a:cubicBezTo>
                  <a:pt x="64735" y="572"/>
                  <a:pt x="69517" y="511"/>
                  <a:pt x="74298" y="409"/>
                </a:cubicBezTo>
                <a:cubicBezTo>
                  <a:pt x="77445" y="348"/>
                  <a:pt x="80551" y="62"/>
                  <a:pt x="83698" y="82"/>
                </a:cubicBezTo>
                <a:cubicBezTo>
                  <a:pt x="90196" y="143"/>
                  <a:pt x="96714" y="102"/>
                  <a:pt x="103212" y="102"/>
                </a:cubicBezTo>
                <a:cubicBezTo>
                  <a:pt x="103580" y="102"/>
                  <a:pt x="103989" y="21"/>
                  <a:pt x="104316" y="143"/>
                </a:cubicBezTo>
                <a:cubicBezTo>
                  <a:pt x="106155" y="736"/>
                  <a:pt x="108035" y="450"/>
                  <a:pt x="109874" y="532"/>
                </a:cubicBezTo>
                <a:cubicBezTo>
                  <a:pt x="110630" y="593"/>
                  <a:pt x="111366" y="695"/>
                  <a:pt x="112081" y="838"/>
                </a:cubicBezTo>
                <a:cubicBezTo>
                  <a:pt x="113613" y="1063"/>
                  <a:pt x="115228" y="838"/>
                  <a:pt x="116719" y="1390"/>
                </a:cubicBezTo>
                <a:cubicBezTo>
                  <a:pt x="118967" y="1206"/>
                  <a:pt x="121194" y="1512"/>
                  <a:pt x="123401" y="1860"/>
                </a:cubicBezTo>
                <a:cubicBezTo>
                  <a:pt x="126507" y="2330"/>
                  <a:pt x="129654" y="2207"/>
                  <a:pt x="132638" y="2289"/>
                </a:cubicBezTo>
                <a:cubicBezTo>
                  <a:pt x="134313" y="3576"/>
                  <a:pt x="134456" y="5354"/>
                  <a:pt x="134538" y="7030"/>
                </a:cubicBezTo>
                <a:cubicBezTo>
                  <a:pt x="134701" y="10279"/>
                  <a:pt x="135192" y="13528"/>
                  <a:pt x="135049" y="16838"/>
                </a:cubicBezTo>
                <a:cubicBezTo>
                  <a:pt x="134906" y="20128"/>
                  <a:pt x="135028" y="23418"/>
                  <a:pt x="135008" y="26707"/>
                </a:cubicBezTo>
                <a:cubicBezTo>
                  <a:pt x="134987" y="27361"/>
                  <a:pt x="134906" y="28036"/>
                  <a:pt x="134824" y="28689"/>
                </a:cubicBezTo>
                <a:cubicBezTo>
                  <a:pt x="134783" y="28996"/>
                  <a:pt x="134620" y="29282"/>
                  <a:pt x="134640" y="29568"/>
                </a:cubicBezTo>
                <a:cubicBezTo>
                  <a:pt x="134783" y="32347"/>
                  <a:pt x="134170" y="35065"/>
                  <a:pt x="134150" y="37823"/>
                </a:cubicBezTo>
                <a:cubicBezTo>
                  <a:pt x="134129" y="44321"/>
                  <a:pt x="134129" y="50840"/>
                  <a:pt x="134129" y="57338"/>
                </a:cubicBezTo>
                <a:cubicBezTo>
                  <a:pt x="134129" y="58523"/>
                  <a:pt x="134211" y="59729"/>
                  <a:pt x="133782" y="60893"/>
                </a:cubicBezTo>
                <a:cubicBezTo>
                  <a:pt x="133700" y="61179"/>
                  <a:pt x="133680" y="61486"/>
                  <a:pt x="133680" y="61772"/>
                </a:cubicBezTo>
                <a:cubicBezTo>
                  <a:pt x="133475" y="63693"/>
                  <a:pt x="133291" y="65614"/>
                  <a:pt x="133087" y="67657"/>
                </a:cubicBezTo>
                <a:close/>
                <a:moveTo>
                  <a:pt x="132086" y="3535"/>
                </a:moveTo>
                <a:cubicBezTo>
                  <a:pt x="131085" y="3535"/>
                  <a:pt x="130185" y="3474"/>
                  <a:pt x="129307" y="3535"/>
                </a:cubicBezTo>
                <a:cubicBezTo>
                  <a:pt x="126834" y="3740"/>
                  <a:pt x="124403" y="3188"/>
                  <a:pt x="121951" y="3045"/>
                </a:cubicBezTo>
                <a:cubicBezTo>
                  <a:pt x="120847" y="2984"/>
                  <a:pt x="119744" y="2738"/>
                  <a:pt x="118620" y="2677"/>
                </a:cubicBezTo>
                <a:cubicBezTo>
                  <a:pt x="116474" y="2575"/>
                  <a:pt x="114308" y="2534"/>
                  <a:pt x="112183" y="2146"/>
                </a:cubicBezTo>
                <a:cubicBezTo>
                  <a:pt x="110875" y="1962"/>
                  <a:pt x="109527" y="1860"/>
                  <a:pt x="108198" y="1860"/>
                </a:cubicBezTo>
                <a:cubicBezTo>
                  <a:pt x="107218" y="1819"/>
                  <a:pt x="106216" y="1941"/>
                  <a:pt x="105297" y="1717"/>
                </a:cubicBezTo>
                <a:cubicBezTo>
                  <a:pt x="104275" y="1472"/>
                  <a:pt x="103233" y="1390"/>
                  <a:pt x="102191" y="1431"/>
                </a:cubicBezTo>
                <a:cubicBezTo>
                  <a:pt x="92485" y="1492"/>
                  <a:pt x="82778" y="1308"/>
                  <a:pt x="73052" y="1717"/>
                </a:cubicBezTo>
                <a:cubicBezTo>
                  <a:pt x="67616" y="1941"/>
                  <a:pt x="62140" y="1901"/>
                  <a:pt x="56684" y="1962"/>
                </a:cubicBezTo>
                <a:cubicBezTo>
                  <a:pt x="56255" y="1962"/>
                  <a:pt x="55805" y="1921"/>
                  <a:pt x="55356" y="1880"/>
                </a:cubicBezTo>
                <a:cubicBezTo>
                  <a:pt x="52986" y="1696"/>
                  <a:pt x="50595" y="1778"/>
                  <a:pt x="48224" y="1492"/>
                </a:cubicBezTo>
                <a:cubicBezTo>
                  <a:pt x="45405" y="1145"/>
                  <a:pt x="42544" y="1349"/>
                  <a:pt x="39703" y="1369"/>
                </a:cubicBezTo>
                <a:cubicBezTo>
                  <a:pt x="38212" y="1369"/>
                  <a:pt x="36720" y="1615"/>
                  <a:pt x="35249" y="1492"/>
                </a:cubicBezTo>
                <a:cubicBezTo>
                  <a:pt x="32797" y="1267"/>
                  <a:pt x="30324" y="1206"/>
                  <a:pt x="27872" y="1328"/>
                </a:cubicBezTo>
                <a:cubicBezTo>
                  <a:pt x="27361" y="1349"/>
                  <a:pt x="26850" y="1206"/>
                  <a:pt x="26319" y="1165"/>
                </a:cubicBezTo>
                <a:cubicBezTo>
                  <a:pt x="25583" y="1104"/>
                  <a:pt x="24807" y="940"/>
                  <a:pt x="24092" y="1083"/>
                </a:cubicBezTo>
                <a:cubicBezTo>
                  <a:pt x="21721" y="1553"/>
                  <a:pt x="19331" y="1512"/>
                  <a:pt x="16940" y="1512"/>
                </a:cubicBezTo>
                <a:cubicBezTo>
                  <a:pt x="13507" y="1512"/>
                  <a:pt x="10054" y="1512"/>
                  <a:pt x="6621" y="1451"/>
                </a:cubicBezTo>
                <a:cubicBezTo>
                  <a:pt x="5579" y="1431"/>
                  <a:pt x="4557" y="1819"/>
                  <a:pt x="3821" y="2555"/>
                </a:cubicBezTo>
                <a:cubicBezTo>
                  <a:pt x="2718" y="3535"/>
                  <a:pt x="2309" y="4741"/>
                  <a:pt x="2309" y="6151"/>
                </a:cubicBezTo>
                <a:cubicBezTo>
                  <a:pt x="2309" y="7193"/>
                  <a:pt x="2350" y="8235"/>
                  <a:pt x="2309" y="9277"/>
                </a:cubicBezTo>
                <a:cubicBezTo>
                  <a:pt x="2268" y="10319"/>
                  <a:pt x="2084" y="11362"/>
                  <a:pt x="2084" y="12404"/>
                </a:cubicBezTo>
                <a:cubicBezTo>
                  <a:pt x="2084" y="19045"/>
                  <a:pt x="2105" y="25706"/>
                  <a:pt x="2125" y="32368"/>
                </a:cubicBezTo>
                <a:cubicBezTo>
                  <a:pt x="2166" y="33021"/>
                  <a:pt x="2146" y="33696"/>
                  <a:pt x="2043" y="34370"/>
                </a:cubicBezTo>
                <a:cubicBezTo>
                  <a:pt x="1471" y="37394"/>
                  <a:pt x="1594" y="40459"/>
                  <a:pt x="1328" y="43504"/>
                </a:cubicBezTo>
                <a:cubicBezTo>
                  <a:pt x="1083" y="46610"/>
                  <a:pt x="1369" y="49777"/>
                  <a:pt x="1246" y="52904"/>
                </a:cubicBezTo>
                <a:cubicBezTo>
                  <a:pt x="1103" y="56132"/>
                  <a:pt x="1594" y="59299"/>
                  <a:pt x="1757" y="62508"/>
                </a:cubicBezTo>
                <a:cubicBezTo>
                  <a:pt x="1819" y="63856"/>
                  <a:pt x="1962" y="65307"/>
                  <a:pt x="3024" y="66431"/>
                </a:cubicBezTo>
                <a:cubicBezTo>
                  <a:pt x="5987" y="66574"/>
                  <a:pt x="8889" y="66390"/>
                  <a:pt x="11790" y="66819"/>
                </a:cubicBezTo>
                <a:cubicBezTo>
                  <a:pt x="14059" y="67167"/>
                  <a:pt x="16368" y="67514"/>
                  <a:pt x="18677" y="67330"/>
                </a:cubicBezTo>
                <a:cubicBezTo>
                  <a:pt x="18983" y="67330"/>
                  <a:pt x="19269" y="67371"/>
                  <a:pt x="19555" y="67453"/>
                </a:cubicBezTo>
                <a:cubicBezTo>
                  <a:pt x="21762" y="67759"/>
                  <a:pt x="23969" y="68106"/>
                  <a:pt x="26196" y="68127"/>
                </a:cubicBezTo>
                <a:cubicBezTo>
                  <a:pt x="27402" y="68127"/>
                  <a:pt x="28587" y="68168"/>
                  <a:pt x="29772" y="68250"/>
                </a:cubicBezTo>
                <a:cubicBezTo>
                  <a:pt x="30815" y="68311"/>
                  <a:pt x="31857" y="68495"/>
                  <a:pt x="32899" y="68495"/>
                </a:cubicBezTo>
                <a:cubicBezTo>
                  <a:pt x="39458" y="68515"/>
                  <a:pt x="46058" y="68454"/>
                  <a:pt x="52618" y="68495"/>
                </a:cubicBezTo>
                <a:cubicBezTo>
                  <a:pt x="55458" y="68515"/>
                  <a:pt x="58298" y="68106"/>
                  <a:pt x="61098" y="68699"/>
                </a:cubicBezTo>
                <a:cubicBezTo>
                  <a:pt x="67678" y="68720"/>
                  <a:pt x="74257" y="68760"/>
                  <a:pt x="80837" y="68760"/>
                </a:cubicBezTo>
                <a:cubicBezTo>
                  <a:pt x="82186" y="68760"/>
                  <a:pt x="83514" y="68515"/>
                  <a:pt x="84863" y="68515"/>
                </a:cubicBezTo>
                <a:cubicBezTo>
                  <a:pt x="89951" y="68474"/>
                  <a:pt x="95018" y="68454"/>
                  <a:pt x="100107" y="68536"/>
                </a:cubicBezTo>
                <a:cubicBezTo>
                  <a:pt x="103233" y="68576"/>
                  <a:pt x="106380" y="68331"/>
                  <a:pt x="109506" y="68801"/>
                </a:cubicBezTo>
                <a:cubicBezTo>
                  <a:pt x="109956" y="68842"/>
                  <a:pt x="110405" y="68842"/>
                  <a:pt x="110855" y="68801"/>
                </a:cubicBezTo>
                <a:cubicBezTo>
                  <a:pt x="114206" y="68679"/>
                  <a:pt x="117557" y="68495"/>
                  <a:pt x="120908" y="68413"/>
                </a:cubicBezTo>
                <a:cubicBezTo>
                  <a:pt x="123381" y="68352"/>
                  <a:pt x="125853" y="68352"/>
                  <a:pt x="128326" y="68454"/>
                </a:cubicBezTo>
                <a:cubicBezTo>
                  <a:pt x="129859" y="68515"/>
                  <a:pt x="130901" y="67861"/>
                  <a:pt x="131800" y="66778"/>
                </a:cubicBezTo>
                <a:cubicBezTo>
                  <a:pt x="132556" y="65879"/>
                  <a:pt x="132760" y="64796"/>
                  <a:pt x="132719" y="63631"/>
                </a:cubicBezTo>
                <a:cubicBezTo>
                  <a:pt x="132699" y="62671"/>
                  <a:pt x="132678" y="61690"/>
                  <a:pt x="132719" y="60730"/>
                </a:cubicBezTo>
                <a:cubicBezTo>
                  <a:pt x="132781" y="59606"/>
                  <a:pt x="132964" y="58503"/>
                  <a:pt x="132964" y="57379"/>
                </a:cubicBezTo>
                <a:cubicBezTo>
                  <a:pt x="132964" y="50799"/>
                  <a:pt x="132903" y="44219"/>
                  <a:pt x="132924" y="37640"/>
                </a:cubicBezTo>
                <a:cubicBezTo>
                  <a:pt x="132924" y="34963"/>
                  <a:pt x="133537" y="32306"/>
                  <a:pt x="133394" y="29629"/>
                </a:cubicBezTo>
                <a:cubicBezTo>
                  <a:pt x="133414" y="29466"/>
                  <a:pt x="133434" y="29323"/>
                  <a:pt x="133475" y="29180"/>
                </a:cubicBezTo>
                <a:cubicBezTo>
                  <a:pt x="133578" y="28138"/>
                  <a:pt x="133741" y="27116"/>
                  <a:pt x="133761" y="26074"/>
                </a:cubicBezTo>
                <a:cubicBezTo>
                  <a:pt x="133802" y="23009"/>
                  <a:pt x="133659" y="19944"/>
                  <a:pt x="133802" y="16879"/>
                </a:cubicBezTo>
                <a:cubicBezTo>
                  <a:pt x="133945" y="13732"/>
                  <a:pt x="133394" y="10646"/>
                  <a:pt x="133312" y="7520"/>
                </a:cubicBezTo>
                <a:cubicBezTo>
                  <a:pt x="133271" y="6192"/>
                  <a:pt x="133026" y="4864"/>
                  <a:pt x="132086" y="353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5" name="Google Shape;355;p8"/>
          <p:cNvGrpSpPr/>
          <p:nvPr/>
        </p:nvGrpSpPr>
        <p:grpSpPr>
          <a:xfrm>
            <a:off x="3486675" y="752375"/>
            <a:ext cx="855800" cy="746475"/>
            <a:chOff x="7711700" y="384600"/>
            <a:chExt cx="855800" cy="746475"/>
          </a:xfrm>
        </p:grpSpPr>
        <p:sp>
          <p:nvSpPr>
            <p:cNvPr id="356" name="Google Shape;356;p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7" name="Google Shape;36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3137" y="1498850"/>
            <a:ext cx="3162799" cy="1576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AA8B74BC-2802-1DD9-C71C-89AE703E8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5705" y="271194"/>
            <a:ext cx="1863928" cy="50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9"/>
          <p:cNvSpPr/>
          <p:nvPr/>
        </p:nvSpPr>
        <p:spPr>
          <a:xfrm>
            <a:off x="5941225" y="3230175"/>
            <a:ext cx="471600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9"/>
          <p:cNvSpPr txBox="1">
            <a:spLocks noGrp="1"/>
          </p:cNvSpPr>
          <p:nvPr>
            <p:ph type="title"/>
          </p:nvPr>
        </p:nvSpPr>
        <p:spPr>
          <a:xfrm>
            <a:off x="324895" y="1016800"/>
            <a:ext cx="3359030" cy="90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1800"/>
              <a:t>AKTIVITAS : </a:t>
            </a:r>
            <a:br>
              <a:rPr lang="en-US" sz="1800"/>
            </a:br>
            <a:r>
              <a:rPr lang="en-US" sz="1800"/>
              <a:t>Saya berhak dihormati </a:t>
            </a:r>
            <a:br>
              <a:rPr lang="en-US" sz="2000"/>
            </a:br>
            <a:r>
              <a:rPr lang="en-US" sz="1400"/>
              <a:t>(15 menit)</a:t>
            </a:r>
            <a:endParaRPr sz="1400"/>
          </a:p>
        </p:txBody>
      </p:sp>
      <p:sp>
        <p:nvSpPr>
          <p:cNvPr id="376" name="Google Shape;376;p9"/>
          <p:cNvSpPr txBox="1">
            <a:spLocks noGrp="1"/>
          </p:cNvSpPr>
          <p:nvPr>
            <p:ph type="subTitle" idx="1"/>
          </p:nvPr>
        </p:nvSpPr>
        <p:spPr>
          <a:xfrm>
            <a:off x="248438" y="2166656"/>
            <a:ext cx="3920374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t" anchorCtr="0">
            <a:noAutofit/>
          </a:bodyPr>
          <a:lstStyle/>
          <a:p>
            <a:pPr marL="88900" lvl="0" indent="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dirty="0">
                <a:solidFill>
                  <a:schemeClr val="dk1"/>
                </a:solidFill>
              </a:rPr>
              <a:t>Jika </a:t>
            </a:r>
            <a:r>
              <a:rPr lang="en-US" sz="1800" dirty="0" err="1">
                <a:solidFill>
                  <a:schemeClr val="dk1"/>
                </a:solidFill>
              </a:rPr>
              <a:t>tidak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dapat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menayangkan</a:t>
            </a:r>
            <a:r>
              <a:rPr lang="en-US" sz="1800" dirty="0">
                <a:solidFill>
                  <a:schemeClr val="dk1"/>
                </a:solidFill>
              </a:rPr>
              <a:t> video, </a:t>
            </a:r>
            <a:r>
              <a:rPr lang="en-US" sz="1800" dirty="0" err="1">
                <a:solidFill>
                  <a:schemeClr val="dk1"/>
                </a:solidFill>
              </a:rPr>
              <a:t>buat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pilihan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gambar</a:t>
            </a:r>
            <a:r>
              <a:rPr lang="en-US" sz="1800" dirty="0">
                <a:solidFill>
                  <a:schemeClr val="dk1"/>
                </a:solidFill>
              </a:rPr>
              <a:t> yang </a:t>
            </a:r>
            <a:r>
              <a:rPr lang="en-US" sz="1800" dirty="0" err="1">
                <a:solidFill>
                  <a:schemeClr val="dk1"/>
                </a:solidFill>
              </a:rPr>
              <a:t>didasarkan</a:t>
            </a:r>
            <a:r>
              <a:rPr lang="en-US" sz="1800" dirty="0">
                <a:solidFill>
                  <a:schemeClr val="dk1"/>
                </a:solidFill>
              </a:rPr>
              <a:t> pada video.  </a:t>
            </a:r>
            <a:r>
              <a:rPr lang="en-US" sz="1800" dirty="0" err="1">
                <a:solidFill>
                  <a:schemeClr val="dk1"/>
                </a:solidFill>
              </a:rPr>
              <a:t>sebagai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berikut</a:t>
            </a:r>
            <a:r>
              <a:rPr lang="en-US" sz="1800" dirty="0">
                <a:solidFill>
                  <a:schemeClr val="dk1"/>
                </a:solidFill>
              </a:rPr>
              <a:t>:</a:t>
            </a:r>
            <a:endParaRPr sz="1800" i="1"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 i="1" dirty="0">
                <a:solidFill>
                  <a:schemeClr val="dk1"/>
                </a:solidFill>
              </a:rPr>
              <a:t> </a:t>
            </a: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 dirty="0"/>
            </a:br>
            <a:endParaRPr dirty="0"/>
          </a:p>
        </p:txBody>
      </p:sp>
      <p:sp>
        <p:nvSpPr>
          <p:cNvPr id="377" name="Google Shape;377;p9"/>
          <p:cNvSpPr/>
          <p:nvPr/>
        </p:nvSpPr>
        <p:spPr>
          <a:xfrm>
            <a:off x="4502031" y="1318775"/>
            <a:ext cx="3428654" cy="1873986"/>
          </a:xfrm>
          <a:custGeom>
            <a:avLst/>
            <a:gdLst/>
            <a:ahLst/>
            <a:cxnLst/>
            <a:rect l="l" t="t" r="r" b="b"/>
            <a:pathLst>
              <a:path w="146555" h="80102" extrusionOk="0">
                <a:moveTo>
                  <a:pt x="145716" y="78609"/>
                </a:moveTo>
                <a:cubicBezTo>
                  <a:pt x="143305" y="78793"/>
                  <a:pt x="141160" y="79038"/>
                  <a:pt x="139014" y="79141"/>
                </a:cubicBezTo>
                <a:cubicBezTo>
                  <a:pt x="137379" y="79222"/>
                  <a:pt x="135724" y="79100"/>
                  <a:pt x="134089" y="79141"/>
                </a:cubicBezTo>
                <a:cubicBezTo>
                  <a:pt x="133190" y="79161"/>
                  <a:pt x="132291" y="79304"/>
                  <a:pt x="131412" y="79386"/>
                </a:cubicBezTo>
                <a:cubicBezTo>
                  <a:pt x="131208" y="79447"/>
                  <a:pt x="130983" y="79488"/>
                  <a:pt x="130759" y="79508"/>
                </a:cubicBezTo>
                <a:cubicBezTo>
                  <a:pt x="127837" y="79468"/>
                  <a:pt x="124955" y="79835"/>
                  <a:pt x="122054" y="79938"/>
                </a:cubicBezTo>
                <a:cubicBezTo>
                  <a:pt x="116884" y="80101"/>
                  <a:pt x="111734" y="80019"/>
                  <a:pt x="106565" y="79978"/>
                </a:cubicBezTo>
                <a:cubicBezTo>
                  <a:pt x="105012" y="79958"/>
                  <a:pt x="103459" y="79692"/>
                  <a:pt x="101885" y="79590"/>
                </a:cubicBezTo>
                <a:cubicBezTo>
                  <a:pt x="99433" y="79427"/>
                  <a:pt x="96981" y="79161"/>
                  <a:pt x="94509" y="79161"/>
                </a:cubicBezTo>
                <a:cubicBezTo>
                  <a:pt x="88603" y="79161"/>
                  <a:pt x="82698" y="79284"/>
                  <a:pt x="76792" y="79325"/>
                </a:cubicBezTo>
                <a:cubicBezTo>
                  <a:pt x="72154" y="79365"/>
                  <a:pt x="67515" y="79365"/>
                  <a:pt x="62877" y="79325"/>
                </a:cubicBezTo>
                <a:cubicBezTo>
                  <a:pt x="61998" y="79325"/>
                  <a:pt x="61119" y="79120"/>
                  <a:pt x="60220" y="79038"/>
                </a:cubicBezTo>
                <a:cubicBezTo>
                  <a:pt x="59628" y="78977"/>
                  <a:pt x="59035" y="78936"/>
                  <a:pt x="58442" y="78916"/>
                </a:cubicBezTo>
                <a:cubicBezTo>
                  <a:pt x="57400" y="78895"/>
                  <a:pt x="56358" y="78998"/>
                  <a:pt x="55336" y="78609"/>
                </a:cubicBezTo>
                <a:cubicBezTo>
                  <a:pt x="54866" y="78446"/>
                  <a:pt x="54315" y="78507"/>
                  <a:pt x="53783" y="78507"/>
                </a:cubicBezTo>
                <a:cubicBezTo>
                  <a:pt x="52292" y="78507"/>
                  <a:pt x="50800" y="78507"/>
                  <a:pt x="49288" y="78548"/>
                </a:cubicBezTo>
                <a:cubicBezTo>
                  <a:pt x="46836" y="78589"/>
                  <a:pt x="44363" y="78650"/>
                  <a:pt x="41911" y="78242"/>
                </a:cubicBezTo>
                <a:cubicBezTo>
                  <a:pt x="41176" y="78139"/>
                  <a:pt x="40420" y="78099"/>
                  <a:pt x="39684" y="78119"/>
                </a:cubicBezTo>
                <a:cubicBezTo>
                  <a:pt x="33922" y="78119"/>
                  <a:pt x="28159" y="78180"/>
                  <a:pt x="22397" y="78160"/>
                </a:cubicBezTo>
                <a:cubicBezTo>
                  <a:pt x="21130" y="78160"/>
                  <a:pt x="19863" y="77935"/>
                  <a:pt x="18596" y="77915"/>
                </a:cubicBezTo>
                <a:cubicBezTo>
                  <a:pt x="12772" y="77833"/>
                  <a:pt x="6928" y="77772"/>
                  <a:pt x="1104" y="77731"/>
                </a:cubicBezTo>
                <a:cubicBezTo>
                  <a:pt x="961" y="77710"/>
                  <a:pt x="818" y="77669"/>
                  <a:pt x="696" y="77629"/>
                </a:cubicBezTo>
                <a:cubicBezTo>
                  <a:pt x="1" y="75544"/>
                  <a:pt x="124" y="73399"/>
                  <a:pt x="164" y="71253"/>
                </a:cubicBezTo>
                <a:cubicBezTo>
                  <a:pt x="267" y="66022"/>
                  <a:pt x="307" y="60791"/>
                  <a:pt x="348" y="55560"/>
                </a:cubicBezTo>
                <a:cubicBezTo>
                  <a:pt x="369" y="51657"/>
                  <a:pt x="328" y="47775"/>
                  <a:pt x="348" y="43892"/>
                </a:cubicBezTo>
                <a:cubicBezTo>
                  <a:pt x="348" y="42768"/>
                  <a:pt x="389" y="41644"/>
                  <a:pt x="512" y="40521"/>
                </a:cubicBezTo>
                <a:cubicBezTo>
                  <a:pt x="757" y="38150"/>
                  <a:pt x="675" y="35739"/>
                  <a:pt x="777" y="33369"/>
                </a:cubicBezTo>
                <a:cubicBezTo>
                  <a:pt x="941" y="29650"/>
                  <a:pt x="716" y="25910"/>
                  <a:pt x="1166" y="22171"/>
                </a:cubicBezTo>
                <a:cubicBezTo>
                  <a:pt x="1636" y="18452"/>
                  <a:pt x="1656" y="14713"/>
                  <a:pt x="1881" y="10994"/>
                </a:cubicBezTo>
                <a:cubicBezTo>
                  <a:pt x="1922" y="10319"/>
                  <a:pt x="2044" y="9665"/>
                  <a:pt x="2106" y="8991"/>
                </a:cubicBezTo>
                <a:cubicBezTo>
                  <a:pt x="2187" y="8194"/>
                  <a:pt x="2269" y="7377"/>
                  <a:pt x="2351" y="6559"/>
                </a:cubicBezTo>
                <a:cubicBezTo>
                  <a:pt x="2371" y="6110"/>
                  <a:pt x="2433" y="5681"/>
                  <a:pt x="2535" y="5252"/>
                </a:cubicBezTo>
                <a:cubicBezTo>
                  <a:pt x="3352" y="2861"/>
                  <a:pt x="3904" y="2309"/>
                  <a:pt x="6438" y="1819"/>
                </a:cubicBezTo>
                <a:cubicBezTo>
                  <a:pt x="7889" y="1512"/>
                  <a:pt x="9380" y="1349"/>
                  <a:pt x="10872" y="1328"/>
                </a:cubicBezTo>
                <a:cubicBezTo>
                  <a:pt x="13263" y="1287"/>
                  <a:pt x="15653" y="1471"/>
                  <a:pt x="18044" y="1492"/>
                </a:cubicBezTo>
                <a:cubicBezTo>
                  <a:pt x="19536" y="1512"/>
                  <a:pt x="21028" y="1410"/>
                  <a:pt x="22519" y="1369"/>
                </a:cubicBezTo>
                <a:cubicBezTo>
                  <a:pt x="23030" y="1369"/>
                  <a:pt x="23561" y="1349"/>
                  <a:pt x="24093" y="1369"/>
                </a:cubicBezTo>
                <a:cubicBezTo>
                  <a:pt x="30448" y="1717"/>
                  <a:pt x="36782" y="1410"/>
                  <a:pt x="43137" y="960"/>
                </a:cubicBezTo>
                <a:cubicBezTo>
                  <a:pt x="50289" y="450"/>
                  <a:pt x="57462" y="0"/>
                  <a:pt x="64654" y="245"/>
                </a:cubicBezTo>
                <a:cubicBezTo>
                  <a:pt x="67863" y="347"/>
                  <a:pt x="71071" y="736"/>
                  <a:pt x="74279" y="838"/>
                </a:cubicBezTo>
                <a:cubicBezTo>
                  <a:pt x="79060" y="1001"/>
                  <a:pt x="83842" y="1104"/>
                  <a:pt x="88644" y="1124"/>
                </a:cubicBezTo>
                <a:cubicBezTo>
                  <a:pt x="97390" y="1144"/>
                  <a:pt x="106136" y="1124"/>
                  <a:pt x="114881" y="1083"/>
                </a:cubicBezTo>
                <a:cubicBezTo>
                  <a:pt x="116536" y="1083"/>
                  <a:pt x="118171" y="1001"/>
                  <a:pt x="119826" y="879"/>
                </a:cubicBezTo>
                <a:cubicBezTo>
                  <a:pt x="125119" y="409"/>
                  <a:pt x="130432" y="450"/>
                  <a:pt x="135744" y="715"/>
                </a:cubicBezTo>
                <a:cubicBezTo>
                  <a:pt x="137808" y="817"/>
                  <a:pt x="139893" y="1185"/>
                  <a:pt x="141956" y="1451"/>
                </a:cubicBezTo>
                <a:cubicBezTo>
                  <a:pt x="143182" y="1614"/>
                  <a:pt x="143959" y="2411"/>
                  <a:pt x="144511" y="3433"/>
                </a:cubicBezTo>
                <a:cubicBezTo>
                  <a:pt x="144756" y="3903"/>
                  <a:pt x="144899" y="4393"/>
                  <a:pt x="144940" y="4925"/>
                </a:cubicBezTo>
                <a:cubicBezTo>
                  <a:pt x="145369" y="10054"/>
                  <a:pt x="146043" y="15162"/>
                  <a:pt x="145941" y="20332"/>
                </a:cubicBezTo>
                <a:cubicBezTo>
                  <a:pt x="145880" y="23908"/>
                  <a:pt x="146023" y="27504"/>
                  <a:pt x="146105" y="31101"/>
                </a:cubicBezTo>
                <a:cubicBezTo>
                  <a:pt x="146207" y="36475"/>
                  <a:pt x="146350" y="41869"/>
                  <a:pt x="146452" y="47243"/>
                </a:cubicBezTo>
                <a:cubicBezTo>
                  <a:pt x="146493" y="48367"/>
                  <a:pt x="146370" y="49491"/>
                  <a:pt x="146350" y="50615"/>
                </a:cubicBezTo>
                <a:cubicBezTo>
                  <a:pt x="146329" y="52924"/>
                  <a:pt x="146411" y="55253"/>
                  <a:pt x="146309" y="57562"/>
                </a:cubicBezTo>
                <a:cubicBezTo>
                  <a:pt x="146145" y="61731"/>
                  <a:pt x="146554" y="65920"/>
                  <a:pt x="146084" y="70109"/>
                </a:cubicBezTo>
                <a:cubicBezTo>
                  <a:pt x="145839" y="72111"/>
                  <a:pt x="145941" y="74134"/>
                  <a:pt x="145880" y="76157"/>
                </a:cubicBezTo>
                <a:cubicBezTo>
                  <a:pt x="145839" y="76913"/>
                  <a:pt x="145778" y="77649"/>
                  <a:pt x="145716" y="78609"/>
                </a:cubicBezTo>
                <a:close/>
                <a:moveTo>
                  <a:pt x="138503" y="73787"/>
                </a:moveTo>
                <a:cubicBezTo>
                  <a:pt x="138707" y="71744"/>
                  <a:pt x="138891" y="69823"/>
                  <a:pt x="139096" y="67902"/>
                </a:cubicBezTo>
                <a:cubicBezTo>
                  <a:pt x="139096" y="67595"/>
                  <a:pt x="139116" y="67309"/>
                  <a:pt x="139198" y="67023"/>
                </a:cubicBezTo>
                <a:cubicBezTo>
                  <a:pt x="139627" y="65859"/>
                  <a:pt x="139545" y="64653"/>
                  <a:pt x="139545" y="63468"/>
                </a:cubicBezTo>
                <a:cubicBezTo>
                  <a:pt x="139545" y="56970"/>
                  <a:pt x="139545" y="50451"/>
                  <a:pt x="139566" y="43953"/>
                </a:cubicBezTo>
                <a:cubicBezTo>
                  <a:pt x="139586" y="41195"/>
                  <a:pt x="140199" y="38477"/>
                  <a:pt x="140056" y="35698"/>
                </a:cubicBezTo>
                <a:cubicBezTo>
                  <a:pt x="140036" y="35412"/>
                  <a:pt x="140199" y="35126"/>
                  <a:pt x="140220" y="34819"/>
                </a:cubicBezTo>
                <a:cubicBezTo>
                  <a:pt x="140322" y="34166"/>
                  <a:pt x="140383" y="33491"/>
                  <a:pt x="140424" y="32837"/>
                </a:cubicBezTo>
                <a:cubicBezTo>
                  <a:pt x="140444" y="29548"/>
                  <a:pt x="140322" y="26237"/>
                  <a:pt x="140465" y="22968"/>
                </a:cubicBezTo>
                <a:cubicBezTo>
                  <a:pt x="140608" y="19678"/>
                  <a:pt x="140117" y="16409"/>
                  <a:pt x="139954" y="13160"/>
                </a:cubicBezTo>
                <a:cubicBezTo>
                  <a:pt x="139872" y="11504"/>
                  <a:pt x="139729" y="9706"/>
                  <a:pt x="138033" y="8419"/>
                </a:cubicBezTo>
                <a:cubicBezTo>
                  <a:pt x="135050" y="8337"/>
                  <a:pt x="131923" y="8460"/>
                  <a:pt x="128817" y="7990"/>
                </a:cubicBezTo>
                <a:cubicBezTo>
                  <a:pt x="126610" y="7642"/>
                  <a:pt x="124383" y="7336"/>
                  <a:pt x="122135" y="7520"/>
                </a:cubicBezTo>
                <a:cubicBezTo>
                  <a:pt x="120644" y="6968"/>
                  <a:pt x="119050" y="7193"/>
                  <a:pt x="117497" y="6968"/>
                </a:cubicBezTo>
                <a:cubicBezTo>
                  <a:pt x="116782" y="6825"/>
                  <a:pt x="116046" y="6723"/>
                  <a:pt x="115310" y="6682"/>
                </a:cubicBezTo>
                <a:cubicBezTo>
                  <a:pt x="113451" y="6600"/>
                  <a:pt x="111571" y="6866"/>
                  <a:pt x="109752" y="6273"/>
                </a:cubicBezTo>
                <a:cubicBezTo>
                  <a:pt x="109405" y="6151"/>
                  <a:pt x="108996" y="6232"/>
                  <a:pt x="108628" y="6232"/>
                </a:cubicBezTo>
                <a:cubicBezTo>
                  <a:pt x="102130" y="6232"/>
                  <a:pt x="95612" y="6273"/>
                  <a:pt x="89114" y="6212"/>
                </a:cubicBezTo>
                <a:cubicBezTo>
                  <a:pt x="85967" y="6192"/>
                  <a:pt x="82861" y="6478"/>
                  <a:pt x="79714" y="6539"/>
                </a:cubicBezTo>
                <a:cubicBezTo>
                  <a:pt x="74933" y="6641"/>
                  <a:pt x="70151" y="6702"/>
                  <a:pt x="65370" y="6702"/>
                </a:cubicBezTo>
                <a:cubicBezTo>
                  <a:pt x="61589" y="6702"/>
                  <a:pt x="57748" y="7009"/>
                  <a:pt x="53967" y="6273"/>
                </a:cubicBezTo>
                <a:cubicBezTo>
                  <a:pt x="53681" y="6232"/>
                  <a:pt x="53375" y="6232"/>
                  <a:pt x="53089" y="6253"/>
                </a:cubicBezTo>
                <a:cubicBezTo>
                  <a:pt x="46652" y="6212"/>
                  <a:pt x="40215" y="6130"/>
                  <a:pt x="33799" y="6192"/>
                </a:cubicBezTo>
                <a:cubicBezTo>
                  <a:pt x="26770" y="6253"/>
                  <a:pt x="19740" y="6498"/>
                  <a:pt x="12711" y="6600"/>
                </a:cubicBezTo>
                <a:cubicBezTo>
                  <a:pt x="11117" y="6621"/>
                  <a:pt x="9605" y="6662"/>
                  <a:pt x="8399" y="7928"/>
                </a:cubicBezTo>
                <a:cubicBezTo>
                  <a:pt x="8175" y="8174"/>
                  <a:pt x="7766" y="8255"/>
                  <a:pt x="7378" y="8439"/>
                </a:cubicBezTo>
                <a:cubicBezTo>
                  <a:pt x="7173" y="10360"/>
                  <a:pt x="6969" y="12199"/>
                  <a:pt x="6765" y="14059"/>
                </a:cubicBezTo>
                <a:cubicBezTo>
                  <a:pt x="6724" y="14488"/>
                  <a:pt x="6662" y="14937"/>
                  <a:pt x="6622" y="15387"/>
                </a:cubicBezTo>
                <a:cubicBezTo>
                  <a:pt x="6519" y="16347"/>
                  <a:pt x="6336" y="17308"/>
                  <a:pt x="6315" y="18268"/>
                </a:cubicBezTo>
                <a:cubicBezTo>
                  <a:pt x="6295" y="24991"/>
                  <a:pt x="6295" y="31714"/>
                  <a:pt x="6295" y="38436"/>
                </a:cubicBezTo>
                <a:cubicBezTo>
                  <a:pt x="6295" y="39111"/>
                  <a:pt x="6356" y="39805"/>
                  <a:pt x="6213" y="40459"/>
                </a:cubicBezTo>
                <a:cubicBezTo>
                  <a:pt x="5559" y="43381"/>
                  <a:pt x="6049" y="46426"/>
                  <a:pt x="5416" y="49348"/>
                </a:cubicBezTo>
                <a:lnTo>
                  <a:pt x="5416" y="63693"/>
                </a:lnTo>
                <a:cubicBezTo>
                  <a:pt x="5457" y="64367"/>
                  <a:pt x="5539" y="65021"/>
                  <a:pt x="5641" y="65675"/>
                </a:cubicBezTo>
                <a:cubicBezTo>
                  <a:pt x="5743" y="66186"/>
                  <a:pt x="5804" y="66717"/>
                  <a:pt x="5825" y="67228"/>
                </a:cubicBezTo>
                <a:cubicBezTo>
                  <a:pt x="5763" y="68638"/>
                  <a:pt x="5906" y="70068"/>
                  <a:pt x="6274" y="71417"/>
                </a:cubicBezTo>
                <a:cubicBezTo>
                  <a:pt x="6785" y="73317"/>
                  <a:pt x="7623" y="74012"/>
                  <a:pt x="9176" y="73889"/>
                </a:cubicBezTo>
                <a:cubicBezTo>
                  <a:pt x="10504" y="73767"/>
                  <a:pt x="11873" y="73869"/>
                  <a:pt x="13201" y="73889"/>
                </a:cubicBezTo>
                <a:cubicBezTo>
                  <a:pt x="13814" y="73869"/>
                  <a:pt x="14407" y="73889"/>
                  <a:pt x="15000" y="73971"/>
                </a:cubicBezTo>
                <a:cubicBezTo>
                  <a:pt x="17288" y="74359"/>
                  <a:pt x="19577" y="74563"/>
                  <a:pt x="21886" y="74563"/>
                </a:cubicBezTo>
                <a:cubicBezTo>
                  <a:pt x="23541" y="74584"/>
                  <a:pt x="25196" y="74563"/>
                  <a:pt x="26831" y="74625"/>
                </a:cubicBezTo>
                <a:cubicBezTo>
                  <a:pt x="29120" y="74706"/>
                  <a:pt x="31449" y="74768"/>
                  <a:pt x="33717" y="75422"/>
                </a:cubicBezTo>
                <a:cubicBezTo>
                  <a:pt x="35311" y="75892"/>
                  <a:pt x="36946" y="75953"/>
                  <a:pt x="38601" y="75953"/>
                </a:cubicBezTo>
                <a:cubicBezTo>
                  <a:pt x="44895" y="75933"/>
                  <a:pt x="51168" y="75953"/>
                  <a:pt x="57441" y="75973"/>
                </a:cubicBezTo>
                <a:cubicBezTo>
                  <a:pt x="57952" y="75973"/>
                  <a:pt x="58504" y="75994"/>
                  <a:pt x="59015" y="76035"/>
                </a:cubicBezTo>
                <a:cubicBezTo>
                  <a:pt x="60731" y="76157"/>
                  <a:pt x="62427" y="76423"/>
                  <a:pt x="64144" y="76423"/>
                </a:cubicBezTo>
                <a:cubicBezTo>
                  <a:pt x="72971" y="76484"/>
                  <a:pt x="81799" y="76484"/>
                  <a:pt x="90626" y="76484"/>
                </a:cubicBezTo>
                <a:cubicBezTo>
                  <a:pt x="91362" y="76484"/>
                  <a:pt x="92159" y="76525"/>
                  <a:pt x="92833" y="76300"/>
                </a:cubicBezTo>
                <a:cubicBezTo>
                  <a:pt x="94079" y="75871"/>
                  <a:pt x="95346" y="75892"/>
                  <a:pt x="96613" y="75912"/>
                </a:cubicBezTo>
                <a:cubicBezTo>
                  <a:pt x="103111" y="75933"/>
                  <a:pt x="109609" y="76014"/>
                  <a:pt x="116107" y="75973"/>
                </a:cubicBezTo>
                <a:cubicBezTo>
                  <a:pt x="121727" y="75933"/>
                  <a:pt x="127326" y="75708"/>
                  <a:pt x="132925" y="75646"/>
                </a:cubicBezTo>
                <a:cubicBezTo>
                  <a:pt x="134621" y="75626"/>
                  <a:pt x="136214" y="75565"/>
                  <a:pt x="137461" y="74236"/>
                </a:cubicBezTo>
                <a:cubicBezTo>
                  <a:pt x="137645" y="74053"/>
                  <a:pt x="137992" y="73991"/>
                  <a:pt x="138503" y="7378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9"/>
          <p:cNvSpPr/>
          <p:nvPr/>
        </p:nvSpPr>
        <p:spPr>
          <a:xfrm>
            <a:off x="4510641" y="3155024"/>
            <a:ext cx="3402358" cy="311247"/>
          </a:xfrm>
          <a:custGeom>
            <a:avLst/>
            <a:gdLst/>
            <a:ahLst/>
            <a:cxnLst/>
            <a:rect l="l" t="t" r="r" b="b"/>
            <a:pathLst>
              <a:path w="145431" h="13304" extrusionOk="0">
                <a:moveTo>
                  <a:pt x="164" y="205"/>
                </a:moveTo>
                <a:cubicBezTo>
                  <a:pt x="4537" y="205"/>
                  <a:pt x="8808" y="1"/>
                  <a:pt x="13038" y="246"/>
                </a:cubicBezTo>
                <a:cubicBezTo>
                  <a:pt x="19536" y="614"/>
                  <a:pt x="26034" y="573"/>
                  <a:pt x="32532" y="675"/>
                </a:cubicBezTo>
                <a:cubicBezTo>
                  <a:pt x="39255" y="777"/>
                  <a:pt x="45977" y="920"/>
                  <a:pt x="52721" y="1084"/>
                </a:cubicBezTo>
                <a:cubicBezTo>
                  <a:pt x="53599" y="1104"/>
                  <a:pt x="54478" y="1268"/>
                  <a:pt x="55377" y="1370"/>
                </a:cubicBezTo>
                <a:cubicBezTo>
                  <a:pt x="55520" y="1390"/>
                  <a:pt x="55663" y="1452"/>
                  <a:pt x="55806" y="1452"/>
                </a:cubicBezTo>
                <a:cubicBezTo>
                  <a:pt x="57891" y="1615"/>
                  <a:pt x="59975" y="1860"/>
                  <a:pt x="62039" y="1901"/>
                </a:cubicBezTo>
                <a:cubicBezTo>
                  <a:pt x="69068" y="2003"/>
                  <a:pt x="76097" y="2146"/>
                  <a:pt x="83127" y="2065"/>
                </a:cubicBezTo>
                <a:cubicBezTo>
                  <a:pt x="87152" y="2003"/>
                  <a:pt x="91178" y="2167"/>
                  <a:pt x="95224" y="2208"/>
                </a:cubicBezTo>
                <a:cubicBezTo>
                  <a:pt x="96102" y="2208"/>
                  <a:pt x="96981" y="2371"/>
                  <a:pt x="97880" y="2473"/>
                </a:cubicBezTo>
                <a:cubicBezTo>
                  <a:pt x="98105" y="2494"/>
                  <a:pt x="98309" y="2575"/>
                  <a:pt x="98534" y="2596"/>
                </a:cubicBezTo>
                <a:cubicBezTo>
                  <a:pt x="100455" y="2759"/>
                  <a:pt x="102375" y="2964"/>
                  <a:pt x="104317" y="3045"/>
                </a:cubicBezTo>
                <a:cubicBezTo>
                  <a:pt x="105951" y="3127"/>
                  <a:pt x="107586" y="3025"/>
                  <a:pt x="109221" y="3025"/>
                </a:cubicBezTo>
                <a:cubicBezTo>
                  <a:pt x="113492" y="3025"/>
                  <a:pt x="117742" y="3025"/>
                  <a:pt x="121992" y="3025"/>
                </a:cubicBezTo>
                <a:cubicBezTo>
                  <a:pt x="122973" y="3025"/>
                  <a:pt x="123913" y="3045"/>
                  <a:pt x="124873" y="2739"/>
                </a:cubicBezTo>
                <a:cubicBezTo>
                  <a:pt x="125507" y="2555"/>
                  <a:pt x="126202" y="2637"/>
                  <a:pt x="126876" y="2616"/>
                </a:cubicBezTo>
                <a:cubicBezTo>
                  <a:pt x="128735" y="2535"/>
                  <a:pt x="130615" y="2861"/>
                  <a:pt x="132434" y="2228"/>
                </a:cubicBezTo>
                <a:cubicBezTo>
                  <a:pt x="132843" y="2085"/>
                  <a:pt x="133333" y="2187"/>
                  <a:pt x="133762" y="2187"/>
                </a:cubicBezTo>
                <a:cubicBezTo>
                  <a:pt x="135560" y="2187"/>
                  <a:pt x="137338" y="2187"/>
                  <a:pt x="139157" y="2167"/>
                </a:cubicBezTo>
                <a:cubicBezTo>
                  <a:pt x="140199" y="2208"/>
                  <a:pt x="141241" y="2105"/>
                  <a:pt x="142263" y="1881"/>
                </a:cubicBezTo>
                <a:cubicBezTo>
                  <a:pt x="143080" y="1656"/>
                  <a:pt x="144041" y="1819"/>
                  <a:pt x="144878" y="1819"/>
                </a:cubicBezTo>
                <a:cubicBezTo>
                  <a:pt x="145410" y="2248"/>
                  <a:pt x="145430" y="2780"/>
                  <a:pt x="145307" y="3291"/>
                </a:cubicBezTo>
                <a:cubicBezTo>
                  <a:pt x="145042" y="4537"/>
                  <a:pt x="144919" y="5784"/>
                  <a:pt x="144940" y="7071"/>
                </a:cubicBezTo>
                <a:cubicBezTo>
                  <a:pt x="144940" y="8256"/>
                  <a:pt x="144347" y="9380"/>
                  <a:pt x="143611" y="10320"/>
                </a:cubicBezTo>
                <a:cubicBezTo>
                  <a:pt x="143264" y="10708"/>
                  <a:pt x="142794" y="10974"/>
                  <a:pt x="142304" y="11096"/>
                </a:cubicBezTo>
                <a:cubicBezTo>
                  <a:pt x="140567" y="11607"/>
                  <a:pt x="138830" y="12036"/>
                  <a:pt x="137011" y="12016"/>
                </a:cubicBezTo>
                <a:cubicBezTo>
                  <a:pt x="134477" y="11955"/>
                  <a:pt x="131944" y="11852"/>
                  <a:pt x="129389" y="11832"/>
                </a:cubicBezTo>
                <a:cubicBezTo>
                  <a:pt x="127836" y="11812"/>
                  <a:pt x="126263" y="11893"/>
                  <a:pt x="124710" y="11934"/>
                </a:cubicBezTo>
                <a:cubicBezTo>
                  <a:pt x="124097" y="11934"/>
                  <a:pt x="123504" y="11975"/>
                  <a:pt x="122912" y="11934"/>
                </a:cubicBezTo>
                <a:cubicBezTo>
                  <a:pt x="116638" y="11566"/>
                  <a:pt x="110365" y="11914"/>
                  <a:pt x="104092" y="12322"/>
                </a:cubicBezTo>
                <a:cubicBezTo>
                  <a:pt x="97451" y="12772"/>
                  <a:pt x="90810" y="13303"/>
                  <a:pt x="84169" y="13140"/>
                </a:cubicBezTo>
                <a:cubicBezTo>
                  <a:pt x="81328" y="13078"/>
                  <a:pt x="78508" y="12813"/>
                  <a:pt x="75668" y="12670"/>
                </a:cubicBezTo>
                <a:cubicBezTo>
                  <a:pt x="72910" y="12527"/>
                  <a:pt x="70151" y="12282"/>
                  <a:pt x="67392" y="12261"/>
                </a:cubicBezTo>
                <a:cubicBezTo>
                  <a:pt x="56317" y="12220"/>
                  <a:pt x="45262" y="12261"/>
                  <a:pt x="34187" y="12220"/>
                </a:cubicBezTo>
                <a:cubicBezTo>
                  <a:pt x="30672" y="12220"/>
                  <a:pt x="27178" y="12261"/>
                  <a:pt x="23663" y="12588"/>
                </a:cubicBezTo>
                <a:cubicBezTo>
                  <a:pt x="19107" y="12997"/>
                  <a:pt x="14550" y="12792"/>
                  <a:pt x="9993" y="12649"/>
                </a:cubicBezTo>
                <a:cubicBezTo>
                  <a:pt x="8951" y="12608"/>
                  <a:pt x="7929" y="12343"/>
                  <a:pt x="6887" y="12220"/>
                </a:cubicBezTo>
                <a:cubicBezTo>
                  <a:pt x="5927" y="12098"/>
                  <a:pt x="4966" y="11995"/>
                  <a:pt x="4006" y="11893"/>
                </a:cubicBezTo>
                <a:cubicBezTo>
                  <a:pt x="2105" y="11709"/>
                  <a:pt x="757" y="10565"/>
                  <a:pt x="553" y="8685"/>
                </a:cubicBezTo>
                <a:cubicBezTo>
                  <a:pt x="266" y="6172"/>
                  <a:pt x="164" y="3638"/>
                  <a:pt x="1" y="1104"/>
                </a:cubicBezTo>
                <a:cubicBezTo>
                  <a:pt x="42" y="798"/>
                  <a:pt x="83" y="512"/>
                  <a:pt x="164" y="205"/>
                </a:cubicBezTo>
                <a:close/>
                <a:moveTo>
                  <a:pt x="79735" y="5109"/>
                </a:moveTo>
                <a:cubicBezTo>
                  <a:pt x="79060" y="4149"/>
                  <a:pt x="78263" y="3904"/>
                  <a:pt x="77303" y="3924"/>
                </a:cubicBezTo>
                <a:cubicBezTo>
                  <a:pt x="74994" y="3944"/>
                  <a:pt x="72685" y="4128"/>
                  <a:pt x="70376" y="3761"/>
                </a:cubicBezTo>
                <a:cubicBezTo>
                  <a:pt x="68455" y="3454"/>
                  <a:pt x="66534" y="3904"/>
                  <a:pt x="64593" y="3944"/>
                </a:cubicBezTo>
                <a:cubicBezTo>
                  <a:pt x="63857" y="3965"/>
                  <a:pt x="63367" y="4455"/>
                  <a:pt x="63265" y="5232"/>
                </a:cubicBezTo>
                <a:cubicBezTo>
                  <a:pt x="63203" y="5600"/>
                  <a:pt x="63183" y="5967"/>
                  <a:pt x="63203" y="6356"/>
                </a:cubicBezTo>
                <a:cubicBezTo>
                  <a:pt x="63224" y="7623"/>
                  <a:pt x="63673" y="8317"/>
                  <a:pt x="64899" y="8644"/>
                </a:cubicBezTo>
                <a:cubicBezTo>
                  <a:pt x="65819" y="8889"/>
                  <a:pt x="66779" y="9033"/>
                  <a:pt x="67760" y="9073"/>
                </a:cubicBezTo>
                <a:cubicBezTo>
                  <a:pt x="69538" y="9135"/>
                  <a:pt x="71336" y="9033"/>
                  <a:pt x="73134" y="9114"/>
                </a:cubicBezTo>
                <a:cubicBezTo>
                  <a:pt x="74503" y="9176"/>
                  <a:pt x="75811" y="8869"/>
                  <a:pt x="77119" y="8583"/>
                </a:cubicBezTo>
                <a:cubicBezTo>
                  <a:pt x="78345" y="8317"/>
                  <a:pt x="79326" y="7684"/>
                  <a:pt x="79428" y="6233"/>
                </a:cubicBezTo>
                <a:cubicBezTo>
                  <a:pt x="79510" y="5845"/>
                  <a:pt x="79591" y="5477"/>
                  <a:pt x="79735" y="510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9"/>
          <p:cNvSpPr/>
          <p:nvPr/>
        </p:nvSpPr>
        <p:spPr>
          <a:xfrm>
            <a:off x="5935301" y="3482988"/>
            <a:ext cx="554087" cy="225668"/>
          </a:xfrm>
          <a:custGeom>
            <a:avLst/>
            <a:gdLst/>
            <a:ahLst/>
            <a:cxnLst/>
            <a:rect l="l" t="t" r="r" b="b"/>
            <a:pathLst>
              <a:path w="23684" h="9646" extrusionOk="0">
                <a:moveTo>
                  <a:pt x="1860" y="409"/>
                </a:moveTo>
                <a:cubicBezTo>
                  <a:pt x="8317" y="0"/>
                  <a:pt x="14549" y="756"/>
                  <a:pt x="20945" y="1308"/>
                </a:cubicBezTo>
                <a:cubicBezTo>
                  <a:pt x="21374" y="2657"/>
                  <a:pt x="21906" y="4046"/>
                  <a:pt x="22233" y="5477"/>
                </a:cubicBezTo>
                <a:cubicBezTo>
                  <a:pt x="22416" y="6294"/>
                  <a:pt x="22539" y="7030"/>
                  <a:pt x="23213" y="7643"/>
                </a:cubicBezTo>
                <a:cubicBezTo>
                  <a:pt x="23520" y="7949"/>
                  <a:pt x="23499" y="8583"/>
                  <a:pt x="23683" y="9237"/>
                </a:cubicBezTo>
                <a:cubicBezTo>
                  <a:pt x="22968" y="9318"/>
                  <a:pt x="22396" y="9441"/>
                  <a:pt x="21844" y="9441"/>
                </a:cubicBezTo>
                <a:cubicBezTo>
                  <a:pt x="16838" y="9482"/>
                  <a:pt x="11852" y="9502"/>
                  <a:pt x="6846" y="9543"/>
                </a:cubicBezTo>
                <a:cubicBezTo>
                  <a:pt x="5211" y="9563"/>
                  <a:pt x="3576" y="9625"/>
                  <a:pt x="1921" y="9645"/>
                </a:cubicBezTo>
                <a:cubicBezTo>
                  <a:pt x="1165" y="9645"/>
                  <a:pt x="1165" y="9625"/>
                  <a:pt x="0" y="8950"/>
                </a:cubicBezTo>
                <a:cubicBezTo>
                  <a:pt x="409" y="6131"/>
                  <a:pt x="716" y="3249"/>
                  <a:pt x="1860" y="40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9"/>
          <p:cNvSpPr/>
          <p:nvPr/>
        </p:nvSpPr>
        <p:spPr>
          <a:xfrm>
            <a:off x="5813877" y="3727288"/>
            <a:ext cx="755331" cy="104225"/>
          </a:xfrm>
          <a:custGeom>
            <a:avLst/>
            <a:gdLst/>
            <a:ahLst/>
            <a:cxnLst/>
            <a:rect l="l" t="t" r="r" b="b"/>
            <a:pathLst>
              <a:path w="32286" h="4455" extrusionOk="0">
                <a:moveTo>
                  <a:pt x="0" y="3310"/>
                </a:moveTo>
                <a:lnTo>
                  <a:pt x="0" y="593"/>
                </a:lnTo>
                <a:cubicBezTo>
                  <a:pt x="1022" y="0"/>
                  <a:pt x="1962" y="307"/>
                  <a:pt x="2902" y="409"/>
                </a:cubicBezTo>
                <a:cubicBezTo>
                  <a:pt x="3637" y="531"/>
                  <a:pt x="4373" y="613"/>
                  <a:pt x="5109" y="654"/>
                </a:cubicBezTo>
                <a:cubicBezTo>
                  <a:pt x="11443" y="654"/>
                  <a:pt x="17798" y="613"/>
                  <a:pt x="24133" y="634"/>
                </a:cubicBezTo>
                <a:cubicBezTo>
                  <a:pt x="26156" y="634"/>
                  <a:pt x="28179" y="674"/>
                  <a:pt x="30181" y="736"/>
                </a:cubicBezTo>
                <a:cubicBezTo>
                  <a:pt x="31898" y="777"/>
                  <a:pt x="32286" y="1328"/>
                  <a:pt x="31836" y="2983"/>
                </a:cubicBezTo>
                <a:cubicBezTo>
                  <a:pt x="31693" y="3372"/>
                  <a:pt x="31509" y="3740"/>
                  <a:pt x="31325" y="4087"/>
                </a:cubicBezTo>
                <a:cubicBezTo>
                  <a:pt x="30815" y="4169"/>
                  <a:pt x="30324" y="4230"/>
                  <a:pt x="29834" y="4271"/>
                </a:cubicBezTo>
                <a:cubicBezTo>
                  <a:pt x="22886" y="4332"/>
                  <a:pt x="15959" y="4434"/>
                  <a:pt x="9011" y="4455"/>
                </a:cubicBezTo>
                <a:cubicBezTo>
                  <a:pt x="6723" y="4455"/>
                  <a:pt x="4393" y="4291"/>
                  <a:pt x="2084" y="4087"/>
                </a:cubicBezTo>
                <a:cubicBezTo>
                  <a:pt x="1410" y="4026"/>
                  <a:pt x="736" y="3597"/>
                  <a:pt x="0" y="33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9"/>
          <p:cNvSpPr/>
          <p:nvPr/>
        </p:nvSpPr>
        <p:spPr>
          <a:xfrm>
            <a:off x="4454725" y="1275750"/>
            <a:ext cx="3524714" cy="2592002"/>
          </a:xfrm>
          <a:custGeom>
            <a:avLst/>
            <a:gdLst/>
            <a:ahLst/>
            <a:cxnLst/>
            <a:rect l="l" t="t" r="r" b="b"/>
            <a:pathLst>
              <a:path w="150661" h="110793" extrusionOk="0">
                <a:moveTo>
                  <a:pt x="86170" y="95590"/>
                </a:moveTo>
                <a:cubicBezTo>
                  <a:pt x="86170" y="95937"/>
                  <a:pt x="86211" y="96285"/>
                  <a:pt x="86293" y="96612"/>
                </a:cubicBezTo>
                <a:cubicBezTo>
                  <a:pt x="86886" y="98696"/>
                  <a:pt x="87499" y="100760"/>
                  <a:pt x="88091" y="102823"/>
                </a:cubicBezTo>
                <a:cubicBezTo>
                  <a:pt x="88234" y="103355"/>
                  <a:pt x="88643" y="103743"/>
                  <a:pt x="89174" y="103866"/>
                </a:cubicBezTo>
                <a:cubicBezTo>
                  <a:pt x="89236" y="103886"/>
                  <a:pt x="89317" y="103906"/>
                  <a:pt x="89399" y="103927"/>
                </a:cubicBezTo>
                <a:cubicBezTo>
                  <a:pt x="90196" y="104050"/>
                  <a:pt x="91075" y="104090"/>
                  <a:pt x="91585" y="104867"/>
                </a:cubicBezTo>
                <a:cubicBezTo>
                  <a:pt x="92096" y="105705"/>
                  <a:pt x="92280" y="106706"/>
                  <a:pt x="92096" y="107666"/>
                </a:cubicBezTo>
                <a:cubicBezTo>
                  <a:pt x="91749" y="109771"/>
                  <a:pt x="91851" y="110445"/>
                  <a:pt x="89215" y="110425"/>
                </a:cubicBezTo>
                <a:cubicBezTo>
                  <a:pt x="87049" y="110384"/>
                  <a:pt x="84863" y="110343"/>
                  <a:pt x="82717" y="110425"/>
                </a:cubicBezTo>
                <a:cubicBezTo>
                  <a:pt x="79059" y="110547"/>
                  <a:pt x="75422" y="110793"/>
                  <a:pt x="71764" y="110752"/>
                </a:cubicBezTo>
                <a:cubicBezTo>
                  <a:pt x="69762" y="110752"/>
                  <a:pt x="67739" y="110629"/>
                  <a:pt x="65736" y="110404"/>
                </a:cubicBezTo>
                <a:cubicBezTo>
                  <a:pt x="63530" y="110118"/>
                  <a:pt x="61261" y="110282"/>
                  <a:pt x="59034" y="110261"/>
                </a:cubicBezTo>
                <a:cubicBezTo>
                  <a:pt x="56950" y="110241"/>
                  <a:pt x="56214" y="109546"/>
                  <a:pt x="56173" y="107462"/>
                </a:cubicBezTo>
                <a:cubicBezTo>
                  <a:pt x="56132" y="106706"/>
                  <a:pt x="56173" y="105970"/>
                  <a:pt x="56255" y="105214"/>
                </a:cubicBezTo>
                <a:cubicBezTo>
                  <a:pt x="56439" y="104029"/>
                  <a:pt x="57011" y="103600"/>
                  <a:pt x="58237" y="103580"/>
                </a:cubicBezTo>
                <a:cubicBezTo>
                  <a:pt x="58973" y="103580"/>
                  <a:pt x="59729" y="103559"/>
                  <a:pt x="60464" y="103539"/>
                </a:cubicBezTo>
                <a:cubicBezTo>
                  <a:pt x="60750" y="103498"/>
                  <a:pt x="61016" y="103436"/>
                  <a:pt x="61282" y="103355"/>
                </a:cubicBezTo>
                <a:cubicBezTo>
                  <a:pt x="61895" y="100617"/>
                  <a:pt x="62528" y="97797"/>
                  <a:pt x="63162" y="94977"/>
                </a:cubicBezTo>
                <a:cubicBezTo>
                  <a:pt x="62855" y="94507"/>
                  <a:pt x="62385" y="94670"/>
                  <a:pt x="61956" y="94670"/>
                </a:cubicBezTo>
                <a:cubicBezTo>
                  <a:pt x="51719" y="94670"/>
                  <a:pt x="41461" y="94691"/>
                  <a:pt x="31223" y="94711"/>
                </a:cubicBezTo>
                <a:cubicBezTo>
                  <a:pt x="30263" y="94711"/>
                  <a:pt x="29282" y="94875"/>
                  <a:pt x="28322" y="94936"/>
                </a:cubicBezTo>
                <a:cubicBezTo>
                  <a:pt x="25420" y="95099"/>
                  <a:pt x="22518" y="95447"/>
                  <a:pt x="19617" y="94773"/>
                </a:cubicBezTo>
                <a:cubicBezTo>
                  <a:pt x="18697" y="94548"/>
                  <a:pt x="17675" y="94691"/>
                  <a:pt x="16715" y="94711"/>
                </a:cubicBezTo>
                <a:cubicBezTo>
                  <a:pt x="13732" y="94752"/>
                  <a:pt x="10728" y="94916"/>
                  <a:pt x="7765" y="94303"/>
                </a:cubicBezTo>
                <a:cubicBezTo>
                  <a:pt x="6948" y="94180"/>
                  <a:pt x="6130" y="94160"/>
                  <a:pt x="5313" y="94221"/>
                </a:cubicBezTo>
                <a:cubicBezTo>
                  <a:pt x="3494" y="94323"/>
                  <a:pt x="2370" y="93444"/>
                  <a:pt x="1594" y="91871"/>
                </a:cubicBezTo>
                <a:cubicBezTo>
                  <a:pt x="593" y="89787"/>
                  <a:pt x="82" y="87498"/>
                  <a:pt x="102" y="85169"/>
                </a:cubicBezTo>
                <a:cubicBezTo>
                  <a:pt x="102" y="83084"/>
                  <a:pt x="0" y="80980"/>
                  <a:pt x="0" y="78895"/>
                </a:cubicBezTo>
                <a:cubicBezTo>
                  <a:pt x="0" y="76811"/>
                  <a:pt x="61" y="74706"/>
                  <a:pt x="102" y="72622"/>
                </a:cubicBezTo>
                <a:cubicBezTo>
                  <a:pt x="143" y="69108"/>
                  <a:pt x="204" y="65593"/>
                  <a:pt x="204" y="62078"/>
                </a:cubicBezTo>
                <a:cubicBezTo>
                  <a:pt x="225" y="56847"/>
                  <a:pt x="163" y="51596"/>
                  <a:pt x="225" y="46385"/>
                </a:cubicBezTo>
                <a:cubicBezTo>
                  <a:pt x="266" y="43831"/>
                  <a:pt x="429" y="41297"/>
                  <a:pt x="776" y="38784"/>
                </a:cubicBezTo>
                <a:cubicBezTo>
                  <a:pt x="1022" y="36618"/>
                  <a:pt x="1022" y="34452"/>
                  <a:pt x="776" y="32306"/>
                </a:cubicBezTo>
                <a:cubicBezTo>
                  <a:pt x="531" y="29547"/>
                  <a:pt x="572" y="26768"/>
                  <a:pt x="899" y="24010"/>
                </a:cubicBezTo>
                <a:cubicBezTo>
                  <a:pt x="981" y="23193"/>
                  <a:pt x="1001" y="22375"/>
                  <a:pt x="1063" y="21558"/>
                </a:cubicBezTo>
                <a:cubicBezTo>
                  <a:pt x="1287" y="18656"/>
                  <a:pt x="1451" y="15734"/>
                  <a:pt x="1737" y="12833"/>
                </a:cubicBezTo>
                <a:cubicBezTo>
                  <a:pt x="1839" y="11729"/>
                  <a:pt x="2207" y="10667"/>
                  <a:pt x="2432" y="9563"/>
                </a:cubicBezTo>
                <a:cubicBezTo>
                  <a:pt x="2554" y="8991"/>
                  <a:pt x="2575" y="8378"/>
                  <a:pt x="2677" y="7806"/>
                </a:cubicBezTo>
                <a:cubicBezTo>
                  <a:pt x="2840" y="6764"/>
                  <a:pt x="3065" y="5742"/>
                  <a:pt x="3351" y="4720"/>
                </a:cubicBezTo>
                <a:cubicBezTo>
                  <a:pt x="3760" y="3413"/>
                  <a:pt x="4802" y="2391"/>
                  <a:pt x="6110" y="2023"/>
                </a:cubicBezTo>
                <a:cubicBezTo>
                  <a:pt x="8112" y="1390"/>
                  <a:pt x="10156" y="940"/>
                  <a:pt x="12260" y="920"/>
                </a:cubicBezTo>
                <a:cubicBezTo>
                  <a:pt x="14733" y="920"/>
                  <a:pt x="17185" y="940"/>
                  <a:pt x="19637" y="552"/>
                </a:cubicBezTo>
                <a:cubicBezTo>
                  <a:pt x="21047" y="347"/>
                  <a:pt x="22477" y="409"/>
                  <a:pt x="23908" y="409"/>
                </a:cubicBezTo>
                <a:cubicBezTo>
                  <a:pt x="29527" y="388"/>
                  <a:pt x="35126" y="409"/>
                  <a:pt x="40725" y="347"/>
                </a:cubicBezTo>
                <a:cubicBezTo>
                  <a:pt x="45364" y="307"/>
                  <a:pt x="49982" y="143"/>
                  <a:pt x="54641" y="225"/>
                </a:cubicBezTo>
                <a:cubicBezTo>
                  <a:pt x="58217" y="286"/>
                  <a:pt x="61813" y="0"/>
                  <a:pt x="65389" y="41"/>
                </a:cubicBezTo>
                <a:cubicBezTo>
                  <a:pt x="68066" y="61"/>
                  <a:pt x="70763" y="347"/>
                  <a:pt x="73440" y="490"/>
                </a:cubicBezTo>
                <a:cubicBezTo>
                  <a:pt x="75913" y="633"/>
                  <a:pt x="78365" y="858"/>
                  <a:pt x="80837" y="858"/>
                </a:cubicBezTo>
                <a:cubicBezTo>
                  <a:pt x="93465" y="879"/>
                  <a:pt x="106114" y="858"/>
                  <a:pt x="118742" y="797"/>
                </a:cubicBezTo>
                <a:cubicBezTo>
                  <a:pt x="119948" y="797"/>
                  <a:pt x="121133" y="654"/>
                  <a:pt x="122318" y="572"/>
                </a:cubicBezTo>
                <a:cubicBezTo>
                  <a:pt x="124934" y="388"/>
                  <a:pt x="127529" y="102"/>
                  <a:pt x="130124" y="756"/>
                </a:cubicBezTo>
                <a:cubicBezTo>
                  <a:pt x="130717" y="858"/>
                  <a:pt x="131330" y="879"/>
                  <a:pt x="131922" y="838"/>
                </a:cubicBezTo>
                <a:cubicBezTo>
                  <a:pt x="133557" y="838"/>
                  <a:pt x="135212" y="777"/>
                  <a:pt x="136847" y="777"/>
                </a:cubicBezTo>
                <a:cubicBezTo>
                  <a:pt x="137971" y="777"/>
                  <a:pt x="139095" y="858"/>
                  <a:pt x="140219" y="940"/>
                </a:cubicBezTo>
                <a:cubicBezTo>
                  <a:pt x="141547" y="1042"/>
                  <a:pt x="142895" y="1287"/>
                  <a:pt x="144224" y="1267"/>
                </a:cubicBezTo>
                <a:cubicBezTo>
                  <a:pt x="146206" y="1226"/>
                  <a:pt x="147473" y="2084"/>
                  <a:pt x="148290" y="3821"/>
                </a:cubicBezTo>
                <a:cubicBezTo>
                  <a:pt x="149271" y="5844"/>
                  <a:pt x="149782" y="8071"/>
                  <a:pt x="149782" y="10340"/>
                </a:cubicBezTo>
                <a:cubicBezTo>
                  <a:pt x="149782" y="11831"/>
                  <a:pt x="149925" y="13323"/>
                  <a:pt x="149966" y="14815"/>
                </a:cubicBezTo>
                <a:cubicBezTo>
                  <a:pt x="150027" y="17941"/>
                  <a:pt x="150068" y="21088"/>
                  <a:pt x="150109" y="24235"/>
                </a:cubicBezTo>
                <a:cubicBezTo>
                  <a:pt x="150190" y="28791"/>
                  <a:pt x="150252" y="33348"/>
                  <a:pt x="150354" y="37905"/>
                </a:cubicBezTo>
                <a:cubicBezTo>
                  <a:pt x="150415" y="41787"/>
                  <a:pt x="150579" y="45670"/>
                  <a:pt x="150599" y="49552"/>
                </a:cubicBezTo>
                <a:cubicBezTo>
                  <a:pt x="150599" y="51493"/>
                  <a:pt x="150497" y="53455"/>
                  <a:pt x="150293" y="55376"/>
                </a:cubicBezTo>
                <a:cubicBezTo>
                  <a:pt x="150027" y="57991"/>
                  <a:pt x="150088" y="60607"/>
                  <a:pt x="150456" y="63202"/>
                </a:cubicBezTo>
                <a:cubicBezTo>
                  <a:pt x="150599" y="64163"/>
                  <a:pt x="150660" y="65143"/>
                  <a:pt x="150660" y="66104"/>
                </a:cubicBezTo>
                <a:cubicBezTo>
                  <a:pt x="150476" y="71927"/>
                  <a:pt x="150374" y="77772"/>
                  <a:pt x="149782" y="83575"/>
                </a:cubicBezTo>
                <a:cubicBezTo>
                  <a:pt x="149720" y="84167"/>
                  <a:pt x="149557" y="84739"/>
                  <a:pt x="149434" y="85332"/>
                </a:cubicBezTo>
                <a:cubicBezTo>
                  <a:pt x="149312" y="85986"/>
                  <a:pt x="149210" y="86640"/>
                  <a:pt x="149107" y="87294"/>
                </a:cubicBezTo>
                <a:cubicBezTo>
                  <a:pt x="148903" y="88397"/>
                  <a:pt x="148760" y="89521"/>
                  <a:pt x="148494" y="90584"/>
                </a:cubicBezTo>
                <a:cubicBezTo>
                  <a:pt x="148086" y="92055"/>
                  <a:pt x="147146" y="93117"/>
                  <a:pt x="145654" y="93506"/>
                </a:cubicBezTo>
                <a:cubicBezTo>
                  <a:pt x="144081" y="93935"/>
                  <a:pt x="142466" y="94486"/>
                  <a:pt x="140852" y="94548"/>
                </a:cubicBezTo>
                <a:cubicBezTo>
                  <a:pt x="137501" y="94650"/>
                  <a:pt x="134150" y="94916"/>
                  <a:pt x="130798" y="95038"/>
                </a:cubicBezTo>
                <a:cubicBezTo>
                  <a:pt x="124076" y="95243"/>
                  <a:pt x="117332" y="95038"/>
                  <a:pt x="110610" y="95243"/>
                </a:cubicBezTo>
                <a:cubicBezTo>
                  <a:pt x="102845" y="95467"/>
                  <a:pt x="95059" y="95386"/>
                  <a:pt x="87294" y="95529"/>
                </a:cubicBezTo>
                <a:cubicBezTo>
                  <a:pt x="86988" y="95529"/>
                  <a:pt x="86702" y="95569"/>
                  <a:pt x="86170" y="95590"/>
                </a:cubicBezTo>
                <a:close/>
                <a:moveTo>
                  <a:pt x="147718" y="80448"/>
                </a:moveTo>
                <a:cubicBezTo>
                  <a:pt x="147779" y="79488"/>
                  <a:pt x="147861" y="78752"/>
                  <a:pt x="147881" y="77996"/>
                </a:cubicBezTo>
                <a:cubicBezTo>
                  <a:pt x="147943" y="75994"/>
                  <a:pt x="147861" y="73950"/>
                  <a:pt x="148086" y="71948"/>
                </a:cubicBezTo>
                <a:cubicBezTo>
                  <a:pt x="148556" y="67779"/>
                  <a:pt x="148147" y="63590"/>
                  <a:pt x="148331" y="59401"/>
                </a:cubicBezTo>
                <a:cubicBezTo>
                  <a:pt x="148413" y="57113"/>
                  <a:pt x="148331" y="54783"/>
                  <a:pt x="148372" y="52454"/>
                </a:cubicBezTo>
                <a:cubicBezTo>
                  <a:pt x="148372" y="51350"/>
                  <a:pt x="148494" y="50227"/>
                  <a:pt x="148474" y="49103"/>
                </a:cubicBezTo>
                <a:cubicBezTo>
                  <a:pt x="148372" y="43708"/>
                  <a:pt x="148208" y="38334"/>
                  <a:pt x="148106" y="32960"/>
                </a:cubicBezTo>
                <a:cubicBezTo>
                  <a:pt x="148024" y="29364"/>
                  <a:pt x="147902" y="25767"/>
                  <a:pt x="147963" y="22191"/>
                </a:cubicBezTo>
                <a:cubicBezTo>
                  <a:pt x="148045" y="17001"/>
                  <a:pt x="147371" y="11893"/>
                  <a:pt x="146962" y="6764"/>
                </a:cubicBezTo>
                <a:cubicBezTo>
                  <a:pt x="146921" y="6253"/>
                  <a:pt x="146757" y="5742"/>
                  <a:pt x="146512" y="5272"/>
                </a:cubicBezTo>
                <a:cubicBezTo>
                  <a:pt x="145961" y="4250"/>
                  <a:pt x="145184" y="3453"/>
                  <a:pt x="143958" y="3290"/>
                </a:cubicBezTo>
                <a:cubicBezTo>
                  <a:pt x="141894" y="3024"/>
                  <a:pt x="139810" y="2656"/>
                  <a:pt x="137746" y="2554"/>
                </a:cubicBezTo>
                <a:cubicBezTo>
                  <a:pt x="132433" y="2289"/>
                  <a:pt x="127120" y="2248"/>
                  <a:pt x="121828" y="2718"/>
                </a:cubicBezTo>
                <a:cubicBezTo>
                  <a:pt x="120173" y="2840"/>
                  <a:pt x="118538" y="2922"/>
                  <a:pt x="116883" y="2922"/>
                </a:cubicBezTo>
                <a:cubicBezTo>
                  <a:pt x="108137" y="2963"/>
                  <a:pt x="99391" y="2983"/>
                  <a:pt x="90646" y="2963"/>
                </a:cubicBezTo>
                <a:cubicBezTo>
                  <a:pt x="85844" y="2943"/>
                  <a:pt x="81062" y="2840"/>
                  <a:pt x="76280" y="2677"/>
                </a:cubicBezTo>
                <a:cubicBezTo>
                  <a:pt x="73072" y="2575"/>
                  <a:pt x="69864" y="2186"/>
                  <a:pt x="66656" y="2084"/>
                </a:cubicBezTo>
                <a:cubicBezTo>
                  <a:pt x="59463" y="1839"/>
                  <a:pt x="52311" y="2289"/>
                  <a:pt x="45139" y="2799"/>
                </a:cubicBezTo>
                <a:cubicBezTo>
                  <a:pt x="38804" y="3249"/>
                  <a:pt x="32449" y="3556"/>
                  <a:pt x="26094" y="3208"/>
                </a:cubicBezTo>
                <a:cubicBezTo>
                  <a:pt x="25583" y="3188"/>
                  <a:pt x="25032" y="3208"/>
                  <a:pt x="24521" y="3208"/>
                </a:cubicBezTo>
                <a:cubicBezTo>
                  <a:pt x="23029" y="3249"/>
                  <a:pt x="21538" y="3351"/>
                  <a:pt x="20046" y="3331"/>
                </a:cubicBezTo>
                <a:cubicBezTo>
                  <a:pt x="17655" y="3310"/>
                  <a:pt x="15264" y="3126"/>
                  <a:pt x="12873" y="3167"/>
                </a:cubicBezTo>
                <a:cubicBezTo>
                  <a:pt x="11382" y="3188"/>
                  <a:pt x="9890" y="3351"/>
                  <a:pt x="8439" y="3658"/>
                </a:cubicBezTo>
                <a:cubicBezTo>
                  <a:pt x="5905" y="4169"/>
                  <a:pt x="5354" y="4700"/>
                  <a:pt x="4536" y="7111"/>
                </a:cubicBezTo>
                <a:cubicBezTo>
                  <a:pt x="4434" y="7540"/>
                  <a:pt x="4373" y="7969"/>
                  <a:pt x="4352" y="8419"/>
                </a:cubicBezTo>
                <a:cubicBezTo>
                  <a:pt x="4250" y="9236"/>
                  <a:pt x="4189" y="10054"/>
                  <a:pt x="4107" y="10871"/>
                </a:cubicBezTo>
                <a:cubicBezTo>
                  <a:pt x="4046" y="11525"/>
                  <a:pt x="3923" y="12179"/>
                  <a:pt x="3882" y="12853"/>
                </a:cubicBezTo>
                <a:cubicBezTo>
                  <a:pt x="3658" y="16572"/>
                  <a:pt x="3637" y="20332"/>
                  <a:pt x="3167" y="24030"/>
                </a:cubicBezTo>
                <a:cubicBezTo>
                  <a:pt x="2697" y="27749"/>
                  <a:pt x="2963" y="31509"/>
                  <a:pt x="2820" y="35228"/>
                </a:cubicBezTo>
                <a:cubicBezTo>
                  <a:pt x="2697" y="37619"/>
                  <a:pt x="2799" y="40010"/>
                  <a:pt x="2534" y="42380"/>
                </a:cubicBezTo>
                <a:cubicBezTo>
                  <a:pt x="2411" y="43504"/>
                  <a:pt x="2370" y="44628"/>
                  <a:pt x="2370" y="45752"/>
                </a:cubicBezTo>
                <a:cubicBezTo>
                  <a:pt x="2370" y="49634"/>
                  <a:pt x="2411" y="53516"/>
                  <a:pt x="2370" y="57419"/>
                </a:cubicBezTo>
                <a:cubicBezTo>
                  <a:pt x="2329" y="62650"/>
                  <a:pt x="2289" y="67881"/>
                  <a:pt x="2186" y="73113"/>
                </a:cubicBezTo>
                <a:cubicBezTo>
                  <a:pt x="2146" y="75258"/>
                  <a:pt x="2023" y="77404"/>
                  <a:pt x="2718" y="79488"/>
                </a:cubicBezTo>
                <a:cubicBezTo>
                  <a:pt x="2840" y="79529"/>
                  <a:pt x="2983" y="79570"/>
                  <a:pt x="3126" y="79590"/>
                </a:cubicBezTo>
                <a:cubicBezTo>
                  <a:pt x="8971" y="79651"/>
                  <a:pt x="14794" y="79692"/>
                  <a:pt x="20618" y="79774"/>
                </a:cubicBezTo>
                <a:cubicBezTo>
                  <a:pt x="21905" y="79774"/>
                  <a:pt x="23152" y="79999"/>
                  <a:pt x="24419" y="80019"/>
                </a:cubicBezTo>
                <a:cubicBezTo>
                  <a:pt x="30181" y="80040"/>
                  <a:pt x="35944" y="79999"/>
                  <a:pt x="41706" y="79978"/>
                </a:cubicBezTo>
                <a:cubicBezTo>
                  <a:pt x="42442" y="79958"/>
                  <a:pt x="43198" y="79999"/>
                  <a:pt x="43933" y="80101"/>
                </a:cubicBezTo>
                <a:cubicBezTo>
                  <a:pt x="46385" y="80510"/>
                  <a:pt x="48858" y="80448"/>
                  <a:pt x="51330" y="80407"/>
                </a:cubicBezTo>
                <a:cubicBezTo>
                  <a:pt x="52822" y="80367"/>
                  <a:pt x="54314" y="80367"/>
                  <a:pt x="55805" y="80367"/>
                </a:cubicBezTo>
                <a:cubicBezTo>
                  <a:pt x="56316" y="80367"/>
                  <a:pt x="56888" y="80305"/>
                  <a:pt x="57358" y="80469"/>
                </a:cubicBezTo>
                <a:cubicBezTo>
                  <a:pt x="58380" y="80857"/>
                  <a:pt x="59422" y="80755"/>
                  <a:pt x="60464" y="80775"/>
                </a:cubicBezTo>
                <a:cubicBezTo>
                  <a:pt x="61057" y="80796"/>
                  <a:pt x="61650" y="80837"/>
                  <a:pt x="62242" y="80898"/>
                </a:cubicBezTo>
                <a:cubicBezTo>
                  <a:pt x="63141" y="80980"/>
                  <a:pt x="64020" y="81184"/>
                  <a:pt x="64899" y="81184"/>
                </a:cubicBezTo>
                <a:cubicBezTo>
                  <a:pt x="69537" y="81204"/>
                  <a:pt x="74176" y="81204"/>
                  <a:pt x="78814" y="81184"/>
                </a:cubicBezTo>
                <a:cubicBezTo>
                  <a:pt x="84720" y="81143"/>
                  <a:pt x="90625" y="81000"/>
                  <a:pt x="96531" y="81020"/>
                </a:cubicBezTo>
                <a:cubicBezTo>
                  <a:pt x="99003" y="81020"/>
                  <a:pt x="101455" y="81266"/>
                  <a:pt x="103907" y="81450"/>
                </a:cubicBezTo>
                <a:cubicBezTo>
                  <a:pt x="105481" y="81572"/>
                  <a:pt x="107034" y="81817"/>
                  <a:pt x="108587" y="81838"/>
                </a:cubicBezTo>
                <a:cubicBezTo>
                  <a:pt x="113756" y="81879"/>
                  <a:pt x="118906" y="81960"/>
                  <a:pt x="124076" y="81797"/>
                </a:cubicBezTo>
                <a:cubicBezTo>
                  <a:pt x="126977" y="81695"/>
                  <a:pt x="129859" y="81327"/>
                  <a:pt x="132781" y="81368"/>
                </a:cubicBezTo>
                <a:cubicBezTo>
                  <a:pt x="133005" y="81347"/>
                  <a:pt x="133230" y="81307"/>
                  <a:pt x="133434" y="81245"/>
                </a:cubicBezTo>
                <a:cubicBezTo>
                  <a:pt x="134334" y="81164"/>
                  <a:pt x="135233" y="81000"/>
                  <a:pt x="136111" y="81000"/>
                </a:cubicBezTo>
                <a:cubicBezTo>
                  <a:pt x="137746" y="80959"/>
                  <a:pt x="139401" y="81061"/>
                  <a:pt x="141036" y="81000"/>
                </a:cubicBezTo>
                <a:cubicBezTo>
                  <a:pt x="143182" y="80877"/>
                  <a:pt x="145348" y="80632"/>
                  <a:pt x="147738" y="80448"/>
                </a:cubicBezTo>
                <a:close/>
                <a:moveTo>
                  <a:pt x="2554" y="80530"/>
                </a:moveTo>
                <a:cubicBezTo>
                  <a:pt x="2473" y="80837"/>
                  <a:pt x="2411" y="81143"/>
                  <a:pt x="2391" y="81450"/>
                </a:cubicBezTo>
                <a:cubicBezTo>
                  <a:pt x="2554" y="83963"/>
                  <a:pt x="2656" y="86497"/>
                  <a:pt x="2943" y="89031"/>
                </a:cubicBezTo>
                <a:cubicBezTo>
                  <a:pt x="3126" y="90911"/>
                  <a:pt x="4495" y="92034"/>
                  <a:pt x="6396" y="92218"/>
                </a:cubicBezTo>
                <a:cubicBezTo>
                  <a:pt x="7356" y="92320"/>
                  <a:pt x="8317" y="92423"/>
                  <a:pt x="9277" y="92545"/>
                </a:cubicBezTo>
                <a:cubicBezTo>
                  <a:pt x="10319" y="92688"/>
                  <a:pt x="11341" y="92933"/>
                  <a:pt x="12383" y="92974"/>
                </a:cubicBezTo>
                <a:cubicBezTo>
                  <a:pt x="16940" y="93138"/>
                  <a:pt x="21497" y="93342"/>
                  <a:pt x="26053" y="92913"/>
                </a:cubicBezTo>
                <a:cubicBezTo>
                  <a:pt x="29548" y="92586"/>
                  <a:pt x="33062" y="92545"/>
                  <a:pt x="36577" y="92566"/>
                </a:cubicBezTo>
                <a:cubicBezTo>
                  <a:pt x="47652" y="92586"/>
                  <a:pt x="58707" y="92545"/>
                  <a:pt x="69782" y="92586"/>
                </a:cubicBezTo>
                <a:cubicBezTo>
                  <a:pt x="72541" y="92607"/>
                  <a:pt x="75300" y="92852"/>
                  <a:pt x="78079" y="92995"/>
                </a:cubicBezTo>
                <a:cubicBezTo>
                  <a:pt x="80898" y="93158"/>
                  <a:pt x="83739" y="93403"/>
                  <a:pt x="86579" y="93465"/>
                </a:cubicBezTo>
                <a:cubicBezTo>
                  <a:pt x="93241" y="93628"/>
                  <a:pt x="99861" y="93097"/>
                  <a:pt x="106502" y="92647"/>
                </a:cubicBezTo>
                <a:cubicBezTo>
                  <a:pt x="112755" y="92239"/>
                  <a:pt x="119028" y="91912"/>
                  <a:pt x="125322" y="92259"/>
                </a:cubicBezTo>
                <a:cubicBezTo>
                  <a:pt x="125915" y="92280"/>
                  <a:pt x="126507" y="92259"/>
                  <a:pt x="127100" y="92259"/>
                </a:cubicBezTo>
                <a:cubicBezTo>
                  <a:pt x="128673" y="92218"/>
                  <a:pt x="130226" y="92137"/>
                  <a:pt x="131800" y="92157"/>
                </a:cubicBezTo>
                <a:cubicBezTo>
                  <a:pt x="134334" y="92177"/>
                  <a:pt x="136867" y="92300"/>
                  <a:pt x="139422" y="92341"/>
                </a:cubicBezTo>
                <a:cubicBezTo>
                  <a:pt x="141220" y="92382"/>
                  <a:pt x="142977" y="91953"/>
                  <a:pt x="144694" y="91442"/>
                </a:cubicBezTo>
                <a:cubicBezTo>
                  <a:pt x="145204" y="91299"/>
                  <a:pt x="145654" y="91033"/>
                  <a:pt x="146001" y="90645"/>
                </a:cubicBezTo>
                <a:cubicBezTo>
                  <a:pt x="146757" y="89705"/>
                  <a:pt x="147330" y="88601"/>
                  <a:pt x="147330" y="87396"/>
                </a:cubicBezTo>
                <a:cubicBezTo>
                  <a:pt x="147309" y="86129"/>
                  <a:pt x="147452" y="84862"/>
                  <a:pt x="147718" y="83616"/>
                </a:cubicBezTo>
                <a:cubicBezTo>
                  <a:pt x="147840" y="83105"/>
                  <a:pt x="147800" y="82573"/>
                  <a:pt x="147268" y="82165"/>
                </a:cubicBezTo>
                <a:cubicBezTo>
                  <a:pt x="146431" y="82165"/>
                  <a:pt x="145491" y="81981"/>
                  <a:pt x="144653" y="82206"/>
                </a:cubicBezTo>
                <a:cubicBezTo>
                  <a:pt x="143631" y="82430"/>
                  <a:pt x="142589" y="82533"/>
                  <a:pt x="141547" y="82512"/>
                </a:cubicBezTo>
                <a:cubicBezTo>
                  <a:pt x="139769" y="82512"/>
                  <a:pt x="137971" y="82512"/>
                  <a:pt x="136173" y="82533"/>
                </a:cubicBezTo>
                <a:cubicBezTo>
                  <a:pt x="135723" y="82533"/>
                  <a:pt x="135233" y="82430"/>
                  <a:pt x="134824" y="82553"/>
                </a:cubicBezTo>
                <a:cubicBezTo>
                  <a:pt x="133005" y="83186"/>
                  <a:pt x="131125" y="82880"/>
                  <a:pt x="129286" y="82941"/>
                </a:cubicBezTo>
                <a:cubicBezTo>
                  <a:pt x="128612" y="82982"/>
                  <a:pt x="127897" y="82880"/>
                  <a:pt x="127284" y="83084"/>
                </a:cubicBezTo>
                <a:cubicBezTo>
                  <a:pt x="126323" y="83370"/>
                  <a:pt x="125363" y="83370"/>
                  <a:pt x="124403" y="83370"/>
                </a:cubicBezTo>
                <a:cubicBezTo>
                  <a:pt x="120132" y="83370"/>
                  <a:pt x="115882" y="83350"/>
                  <a:pt x="111631" y="83350"/>
                </a:cubicBezTo>
                <a:cubicBezTo>
                  <a:pt x="109997" y="83350"/>
                  <a:pt x="108341" y="83452"/>
                  <a:pt x="106707" y="83370"/>
                </a:cubicBezTo>
                <a:cubicBezTo>
                  <a:pt x="104786" y="83289"/>
                  <a:pt x="102865" y="83084"/>
                  <a:pt x="100924" y="82921"/>
                </a:cubicBezTo>
                <a:cubicBezTo>
                  <a:pt x="100720" y="82900"/>
                  <a:pt x="100495" y="82839"/>
                  <a:pt x="100270" y="82798"/>
                </a:cubicBezTo>
                <a:cubicBezTo>
                  <a:pt x="99391" y="82717"/>
                  <a:pt x="98492" y="82553"/>
                  <a:pt x="97614" y="82533"/>
                </a:cubicBezTo>
                <a:cubicBezTo>
                  <a:pt x="93588" y="82492"/>
                  <a:pt x="89563" y="82328"/>
                  <a:pt x="85517" y="82390"/>
                </a:cubicBezTo>
                <a:cubicBezTo>
                  <a:pt x="78508" y="82492"/>
                  <a:pt x="71478" y="82349"/>
                  <a:pt x="64449" y="82226"/>
                </a:cubicBezTo>
                <a:cubicBezTo>
                  <a:pt x="62365" y="82206"/>
                  <a:pt x="60281" y="81940"/>
                  <a:pt x="58196" y="81777"/>
                </a:cubicBezTo>
                <a:cubicBezTo>
                  <a:pt x="58053" y="81777"/>
                  <a:pt x="57910" y="81715"/>
                  <a:pt x="57767" y="81695"/>
                </a:cubicBezTo>
                <a:cubicBezTo>
                  <a:pt x="56888" y="81593"/>
                  <a:pt x="55989" y="81450"/>
                  <a:pt x="55111" y="81409"/>
                </a:cubicBezTo>
                <a:cubicBezTo>
                  <a:pt x="48388" y="81266"/>
                  <a:pt x="41665" y="81102"/>
                  <a:pt x="34922" y="81000"/>
                </a:cubicBezTo>
                <a:cubicBezTo>
                  <a:pt x="28424" y="80898"/>
                  <a:pt x="21946" y="80959"/>
                  <a:pt x="15448" y="80591"/>
                </a:cubicBezTo>
                <a:cubicBezTo>
                  <a:pt x="11198" y="80326"/>
                  <a:pt x="6927" y="80530"/>
                  <a:pt x="2554" y="80530"/>
                </a:cubicBezTo>
                <a:close/>
                <a:moveTo>
                  <a:pt x="65144" y="94732"/>
                </a:moveTo>
                <a:cubicBezTo>
                  <a:pt x="64000" y="97592"/>
                  <a:pt x="63693" y="100474"/>
                  <a:pt x="63284" y="103273"/>
                </a:cubicBezTo>
                <a:cubicBezTo>
                  <a:pt x="64449" y="103968"/>
                  <a:pt x="64449" y="103988"/>
                  <a:pt x="65205" y="103988"/>
                </a:cubicBezTo>
                <a:cubicBezTo>
                  <a:pt x="66860" y="103968"/>
                  <a:pt x="68495" y="103906"/>
                  <a:pt x="70130" y="103886"/>
                </a:cubicBezTo>
                <a:cubicBezTo>
                  <a:pt x="75136" y="103845"/>
                  <a:pt x="80122" y="103825"/>
                  <a:pt x="85128" y="103784"/>
                </a:cubicBezTo>
                <a:cubicBezTo>
                  <a:pt x="85680" y="103784"/>
                  <a:pt x="86252" y="103661"/>
                  <a:pt x="86967" y="103580"/>
                </a:cubicBezTo>
                <a:cubicBezTo>
                  <a:pt x="86783" y="102926"/>
                  <a:pt x="86804" y="102292"/>
                  <a:pt x="86497" y="101986"/>
                </a:cubicBezTo>
                <a:cubicBezTo>
                  <a:pt x="85823" y="101373"/>
                  <a:pt x="85700" y="100637"/>
                  <a:pt x="85517" y="99820"/>
                </a:cubicBezTo>
                <a:cubicBezTo>
                  <a:pt x="85190" y="98389"/>
                  <a:pt x="84658" y="97000"/>
                  <a:pt x="84229" y="95631"/>
                </a:cubicBezTo>
                <a:cubicBezTo>
                  <a:pt x="77833" y="95099"/>
                  <a:pt x="71601" y="94343"/>
                  <a:pt x="65144" y="94732"/>
                </a:cubicBezTo>
                <a:close/>
                <a:moveTo>
                  <a:pt x="58114" y="108095"/>
                </a:moveTo>
                <a:cubicBezTo>
                  <a:pt x="58830" y="108382"/>
                  <a:pt x="59504" y="108811"/>
                  <a:pt x="60199" y="108872"/>
                </a:cubicBezTo>
                <a:cubicBezTo>
                  <a:pt x="62487" y="109076"/>
                  <a:pt x="64817" y="109240"/>
                  <a:pt x="67126" y="109240"/>
                </a:cubicBezTo>
                <a:cubicBezTo>
                  <a:pt x="74053" y="109240"/>
                  <a:pt x="81001" y="109117"/>
                  <a:pt x="87928" y="109056"/>
                </a:cubicBezTo>
                <a:cubicBezTo>
                  <a:pt x="88439" y="109015"/>
                  <a:pt x="88929" y="108954"/>
                  <a:pt x="89419" y="108872"/>
                </a:cubicBezTo>
                <a:cubicBezTo>
                  <a:pt x="89624" y="108525"/>
                  <a:pt x="89787" y="108157"/>
                  <a:pt x="89930" y="107768"/>
                </a:cubicBezTo>
                <a:cubicBezTo>
                  <a:pt x="90400" y="106113"/>
                  <a:pt x="89992" y="105562"/>
                  <a:pt x="88275" y="105521"/>
                </a:cubicBezTo>
                <a:cubicBezTo>
                  <a:pt x="86273" y="105459"/>
                  <a:pt x="84250" y="105419"/>
                  <a:pt x="82247" y="105398"/>
                </a:cubicBezTo>
                <a:cubicBezTo>
                  <a:pt x="75892" y="105398"/>
                  <a:pt x="69558" y="105439"/>
                  <a:pt x="63223" y="105419"/>
                </a:cubicBezTo>
                <a:cubicBezTo>
                  <a:pt x="62467" y="105398"/>
                  <a:pt x="61731" y="105316"/>
                  <a:pt x="61016" y="105194"/>
                </a:cubicBezTo>
                <a:cubicBezTo>
                  <a:pt x="60076" y="105092"/>
                  <a:pt x="59116" y="104785"/>
                  <a:pt x="58114" y="1053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9"/>
          <p:cNvSpPr/>
          <p:nvPr/>
        </p:nvSpPr>
        <p:spPr>
          <a:xfrm>
            <a:off x="4628742" y="1462192"/>
            <a:ext cx="3162817" cy="1646914"/>
          </a:xfrm>
          <a:custGeom>
            <a:avLst/>
            <a:gdLst/>
            <a:ahLst/>
            <a:cxnLst/>
            <a:rect l="l" t="t" r="r" b="b"/>
            <a:pathLst>
              <a:path w="135192" h="70396" extrusionOk="0">
                <a:moveTo>
                  <a:pt x="133087" y="67657"/>
                </a:moveTo>
                <a:cubicBezTo>
                  <a:pt x="132576" y="67861"/>
                  <a:pt x="132229" y="67902"/>
                  <a:pt x="132065" y="68106"/>
                </a:cubicBezTo>
                <a:cubicBezTo>
                  <a:pt x="130798" y="69435"/>
                  <a:pt x="129205" y="69496"/>
                  <a:pt x="127529" y="69516"/>
                </a:cubicBezTo>
                <a:cubicBezTo>
                  <a:pt x="121910" y="69578"/>
                  <a:pt x="116311" y="69803"/>
                  <a:pt x="110712" y="69843"/>
                </a:cubicBezTo>
                <a:cubicBezTo>
                  <a:pt x="104214" y="69884"/>
                  <a:pt x="97716" y="69803"/>
                  <a:pt x="91197" y="69782"/>
                </a:cubicBezTo>
                <a:cubicBezTo>
                  <a:pt x="89930" y="69782"/>
                  <a:pt x="88684" y="69741"/>
                  <a:pt x="87437" y="70170"/>
                </a:cubicBezTo>
                <a:cubicBezTo>
                  <a:pt x="86743" y="70395"/>
                  <a:pt x="85966" y="70354"/>
                  <a:pt x="85210" y="70354"/>
                </a:cubicBezTo>
                <a:cubicBezTo>
                  <a:pt x="76383" y="70354"/>
                  <a:pt x="67575" y="70354"/>
                  <a:pt x="58748" y="70293"/>
                </a:cubicBezTo>
                <a:cubicBezTo>
                  <a:pt x="57031" y="70293"/>
                  <a:pt x="55315" y="70048"/>
                  <a:pt x="53619" y="69905"/>
                </a:cubicBezTo>
                <a:cubicBezTo>
                  <a:pt x="53108" y="69864"/>
                  <a:pt x="52577" y="69864"/>
                  <a:pt x="52046" y="69864"/>
                </a:cubicBezTo>
                <a:cubicBezTo>
                  <a:pt x="45772" y="69843"/>
                  <a:pt x="39479" y="69803"/>
                  <a:pt x="33205" y="69823"/>
                </a:cubicBezTo>
                <a:cubicBezTo>
                  <a:pt x="31550" y="69823"/>
                  <a:pt x="29915" y="69762"/>
                  <a:pt x="28322" y="69292"/>
                </a:cubicBezTo>
                <a:cubicBezTo>
                  <a:pt x="26074" y="68638"/>
                  <a:pt x="23744" y="68597"/>
                  <a:pt x="21435" y="68495"/>
                </a:cubicBezTo>
                <a:cubicBezTo>
                  <a:pt x="19801" y="68433"/>
                  <a:pt x="18145" y="68474"/>
                  <a:pt x="16511" y="68433"/>
                </a:cubicBezTo>
                <a:cubicBezTo>
                  <a:pt x="14202" y="68433"/>
                  <a:pt x="11893" y="68229"/>
                  <a:pt x="9604" y="67861"/>
                </a:cubicBezTo>
                <a:cubicBezTo>
                  <a:pt x="9011" y="67759"/>
                  <a:pt x="8419" y="67739"/>
                  <a:pt x="7826" y="67759"/>
                </a:cubicBezTo>
                <a:cubicBezTo>
                  <a:pt x="6478" y="67739"/>
                  <a:pt x="5129" y="67637"/>
                  <a:pt x="3780" y="67759"/>
                </a:cubicBezTo>
                <a:cubicBezTo>
                  <a:pt x="2227" y="67882"/>
                  <a:pt x="1410" y="67187"/>
                  <a:pt x="899" y="65287"/>
                </a:cubicBezTo>
                <a:cubicBezTo>
                  <a:pt x="511" y="63938"/>
                  <a:pt x="368" y="62528"/>
                  <a:pt x="429" y="61118"/>
                </a:cubicBezTo>
                <a:cubicBezTo>
                  <a:pt x="409" y="60587"/>
                  <a:pt x="347" y="60076"/>
                  <a:pt x="245" y="59565"/>
                </a:cubicBezTo>
                <a:cubicBezTo>
                  <a:pt x="123" y="58911"/>
                  <a:pt x="61" y="58237"/>
                  <a:pt x="20" y="57583"/>
                </a:cubicBezTo>
                <a:cubicBezTo>
                  <a:pt x="0" y="52801"/>
                  <a:pt x="20" y="48000"/>
                  <a:pt x="20" y="43218"/>
                </a:cubicBezTo>
                <a:cubicBezTo>
                  <a:pt x="654" y="40296"/>
                  <a:pt x="163" y="37272"/>
                  <a:pt x="817" y="34329"/>
                </a:cubicBezTo>
                <a:cubicBezTo>
                  <a:pt x="960" y="33696"/>
                  <a:pt x="879" y="33001"/>
                  <a:pt x="879" y="32327"/>
                </a:cubicBezTo>
                <a:cubicBezTo>
                  <a:pt x="879" y="25584"/>
                  <a:pt x="879" y="18861"/>
                  <a:pt x="920" y="12138"/>
                </a:cubicBezTo>
                <a:cubicBezTo>
                  <a:pt x="920" y="11178"/>
                  <a:pt x="1103" y="10217"/>
                  <a:pt x="1226" y="9257"/>
                </a:cubicBezTo>
                <a:cubicBezTo>
                  <a:pt x="1267" y="8828"/>
                  <a:pt x="1308" y="8378"/>
                  <a:pt x="1349" y="7929"/>
                </a:cubicBezTo>
                <a:cubicBezTo>
                  <a:pt x="1553" y="6090"/>
                  <a:pt x="1757" y="4230"/>
                  <a:pt x="1962" y="2330"/>
                </a:cubicBezTo>
                <a:cubicBezTo>
                  <a:pt x="2370" y="2146"/>
                  <a:pt x="2779" y="2064"/>
                  <a:pt x="3004" y="1819"/>
                </a:cubicBezTo>
                <a:cubicBezTo>
                  <a:pt x="4189" y="532"/>
                  <a:pt x="5701" y="491"/>
                  <a:pt x="7315" y="470"/>
                </a:cubicBezTo>
                <a:cubicBezTo>
                  <a:pt x="14345" y="368"/>
                  <a:pt x="21354" y="123"/>
                  <a:pt x="28383" y="62"/>
                </a:cubicBezTo>
                <a:cubicBezTo>
                  <a:pt x="34820" y="0"/>
                  <a:pt x="41236" y="102"/>
                  <a:pt x="47673" y="123"/>
                </a:cubicBezTo>
                <a:cubicBezTo>
                  <a:pt x="47979" y="102"/>
                  <a:pt x="48265" y="102"/>
                  <a:pt x="48572" y="143"/>
                </a:cubicBezTo>
                <a:cubicBezTo>
                  <a:pt x="52332" y="879"/>
                  <a:pt x="56173" y="572"/>
                  <a:pt x="59954" y="572"/>
                </a:cubicBezTo>
                <a:cubicBezTo>
                  <a:pt x="64735" y="572"/>
                  <a:pt x="69517" y="511"/>
                  <a:pt x="74298" y="409"/>
                </a:cubicBezTo>
                <a:cubicBezTo>
                  <a:pt x="77445" y="348"/>
                  <a:pt x="80551" y="62"/>
                  <a:pt x="83698" y="82"/>
                </a:cubicBezTo>
                <a:cubicBezTo>
                  <a:pt x="90196" y="143"/>
                  <a:pt x="96714" y="102"/>
                  <a:pt x="103212" y="102"/>
                </a:cubicBezTo>
                <a:cubicBezTo>
                  <a:pt x="103580" y="102"/>
                  <a:pt x="103989" y="21"/>
                  <a:pt x="104316" y="143"/>
                </a:cubicBezTo>
                <a:cubicBezTo>
                  <a:pt x="106155" y="736"/>
                  <a:pt x="108035" y="450"/>
                  <a:pt x="109874" y="532"/>
                </a:cubicBezTo>
                <a:cubicBezTo>
                  <a:pt x="110630" y="593"/>
                  <a:pt x="111366" y="695"/>
                  <a:pt x="112081" y="838"/>
                </a:cubicBezTo>
                <a:cubicBezTo>
                  <a:pt x="113613" y="1063"/>
                  <a:pt x="115228" y="838"/>
                  <a:pt x="116719" y="1390"/>
                </a:cubicBezTo>
                <a:cubicBezTo>
                  <a:pt x="118967" y="1206"/>
                  <a:pt x="121194" y="1512"/>
                  <a:pt x="123401" y="1860"/>
                </a:cubicBezTo>
                <a:cubicBezTo>
                  <a:pt x="126507" y="2330"/>
                  <a:pt x="129654" y="2207"/>
                  <a:pt x="132638" y="2289"/>
                </a:cubicBezTo>
                <a:cubicBezTo>
                  <a:pt x="134313" y="3576"/>
                  <a:pt x="134456" y="5354"/>
                  <a:pt x="134538" y="7030"/>
                </a:cubicBezTo>
                <a:cubicBezTo>
                  <a:pt x="134701" y="10279"/>
                  <a:pt x="135192" y="13528"/>
                  <a:pt x="135049" y="16838"/>
                </a:cubicBezTo>
                <a:cubicBezTo>
                  <a:pt x="134906" y="20128"/>
                  <a:pt x="135028" y="23418"/>
                  <a:pt x="135008" y="26707"/>
                </a:cubicBezTo>
                <a:cubicBezTo>
                  <a:pt x="134987" y="27361"/>
                  <a:pt x="134906" y="28036"/>
                  <a:pt x="134824" y="28689"/>
                </a:cubicBezTo>
                <a:cubicBezTo>
                  <a:pt x="134783" y="28996"/>
                  <a:pt x="134620" y="29282"/>
                  <a:pt x="134640" y="29568"/>
                </a:cubicBezTo>
                <a:cubicBezTo>
                  <a:pt x="134783" y="32347"/>
                  <a:pt x="134170" y="35065"/>
                  <a:pt x="134150" y="37823"/>
                </a:cubicBezTo>
                <a:cubicBezTo>
                  <a:pt x="134129" y="44321"/>
                  <a:pt x="134129" y="50840"/>
                  <a:pt x="134129" y="57338"/>
                </a:cubicBezTo>
                <a:cubicBezTo>
                  <a:pt x="134129" y="58523"/>
                  <a:pt x="134211" y="59729"/>
                  <a:pt x="133782" y="60893"/>
                </a:cubicBezTo>
                <a:cubicBezTo>
                  <a:pt x="133700" y="61179"/>
                  <a:pt x="133680" y="61486"/>
                  <a:pt x="133680" y="61772"/>
                </a:cubicBezTo>
                <a:cubicBezTo>
                  <a:pt x="133475" y="63693"/>
                  <a:pt x="133291" y="65614"/>
                  <a:pt x="133087" y="67657"/>
                </a:cubicBezTo>
                <a:close/>
                <a:moveTo>
                  <a:pt x="132086" y="3535"/>
                </a:moveTo>
                <a:cubicBezTo>
                  <a:pt x="131085" y="3535"/>
                  <a:pt x="130185" y="3474"/>
                  <a:pt x="129307" y="3535"/>
                </a:cubicBezTo>
                <a:cubicBezTo>
                  <a:pt x="126834" y="3740"/>
                  <a:pt x="124403" y="3188"/>
                  <a:pt x="121951" y="3045"/>
                </a:cubicBezTo>
                <a:cubicBezTo>
                  <a:pt x="120847" y="2984"/>
                  <a:pt x="119744" y="2738"/>
                  <a:pt x="118620" y="2677"/>
                </a:cubicBezTo>
                <a:cubicBezTo>
                  <a:pt x="116474" y="2575"/>
                  <a:pt x="114308" y="2534"/>
                  <a:pt x="112183" y="2146"/>
                </a:cubicBezTo>
                <a:cubicBezTo>
                  <a:pt x="110875" y="1962"/>
                  <a:pt x="109527" y="1860"/>
                  <a:pt x="108198" y="1860"/>
                </a:cubicBezTo>
                <a:cubicBezTo>
                  <a:pt x="107218" y="1819"/>
                  <a:pt x="106216" y="1941"/>
                  <a:pt x="105297" y="1717"/>
                </a:cubicBezTo>
                <a:cubicBezTo>
                  <a:pt x="104275" y="1472"/>
                  <a:pt x="103233" y="1390"/>
                  <a:pt x="102191" y="1431"/>
                </a:cubicBezTo>
                <a:cubicBezTo>
                  <a:pt x="92485" y="1492"/>
                  <a:pt x="82778" y="1308"/>
                  <a:pt x="73052" y="1717"/>
                </a:cubicBezTo>
                <a:cubicBezTo>
                  <a:pt x="67616" y="1941"/>
                  <a:pt x="62140" y="1901"/>
                  <a:pt x="56684" y="1962"/>
                </a:cubicBezTo>
                <a:cubicBezTo>
                  <a:pt x="56255" y="1962"/>
                  <a:pt x="55805" y="1921"/>
                  <a:pt x="55356" y="1880"/>
                </a:cubicBezTo>
                <a:cubicBezTo>
                  <a:pt x="52986" y="1696"/>
                  <a:pt x="50595" y="1778"/>
                  <a:pt x="48224" y="1492"/>
                </a:cubicBezTo>
                <a:cubicBezTo>
                  <a:pt x="45405" y="1145"/>
                  <a:pt x="42544" y="1349"/>
                  <a:pt x="39703" y="1369"/>
                </a:cubicBezTo>
                <a:cubicBezTo>
                  <a:pt x="38212" y="1369"/>
                  <a:pt x="36720" y="1615"/>
                  <a:pt x="35249" y="1492"/>
                </a:cubicBezTo>
                <a:cubicBezTo>
                  <a:pt x="32797" y="1267"/>
                  <a:pt x="30324" y="1206"/>
                  <a:pt x="27872" y="1328"/>
                </a:cubicBezTo>
                <a:cubicBezTo>
                  <a:pt x="27361" y="1349"/>
                  <a:pt x="26850" y="1206"/>
                  <a:pt x="26319" y="1165"/>
                </a:cubicBezTo>
                <a:cubicBezTo>
                  <a:pt x="25583" y="1104"/>
                  <a:pt x="24807" y="940"/>
                  <a:pt x="24092" y="1083"/>
                </a:cubicBezTo>
                <a:cubicBezTo>
                  <a:pt x="21721" y="1553"/>
                  <a:pt x="19331" y="1512"/>
                  <a:pt x="16940" y="1512"/>
                </a:cubicBezTo>
                <a:cubicBezTo>
                  <a:pt x="13507" y="1512"/>
                  <a:pt x="10054" y="1512"/>
                  <a:pt x="6621" y="1451"/>
                </a:cubicBezTo>
                <a:cubicBezTo>
                  <a:pt x="5579" y="1431"/>
                  <a:pt x="4557" y="1819"/>
                  <a:pt x="3821" y="2555"/>
                </a:cubicBezTo>
                <a:cubicBezTo>
                  <a:pt x="2718" y="3535"/>
                  <a:pt x="2309" y="4741"/>
                  <a:pt x="2309" y="6151"/>
                </a:cubicBezTo>
                <a:cubicBezTo>
                  <a:pt x="2309" y="7193"/>
                  <a:pt x="2350" y="8235"/>
                  <a:pt x="2309" y="9277"/>
                </a:cubicBezTo>
                <a:cubicBezTo>
                  <a:pt x="2268" y="10319"/>
                  <a:pt x="2084" y="11362"/>
                  <a:pt x="2084" y="12404"/>
                </a:cubicBezTo>
                <a:cubicBezTo>
                  <a:pt x="2084" y="19045"/>
                  <a:pt x="2105" y="25706"/>
                  <a:pt x="2125" y="32368"/>
                </a:cubicBezTo>
                <a:cubicBezTo>
                  <a:pt x="2166" y="33021"/>
                  <a:pt x="2146" y="33696"/>
                  <a:pt x="2043" y="34370"/>
                </a:cubicBezTo>
                <a:cubicBezTo>
                  <a:pt x="1471" y="37394"/>
                  <a:pt x="1594" y="40459"/>
                  <a:pt x="1328" y="43504"/>
                </a:cubicBezTo>
                <a:cubicBezTo>
                  <a:pt x="1083" y="46610"/>
                  <a:pt x="1369" y="49777"/>
                  <a:pt x="1246" y="52904"/>
                </a:cubicBezTo>
                <a:cubicBezTo>
                  <a:pt x="1103" y="56132"/>
                  <a:pt x="1594" y="59299"/>
                  <a:pt x="1757" y="62508"/>
                </a:cubicBezTo>
                <a:cubicBezTo>
                  <a:pt x="1819" y="63856"/>
                  <a:pt x="1962" y="65307"/>
                  <a:pt x="3024" y="66431"/>
                </a:cubicBezTo>
                <a:cubicBezTo>
                  <a:pt x="5987" y="66574"/>
                  <a:pt x="8889" y="66390"/>
                  <a:pt x="11790" y="66819"/>
                </a:cubicBezTo>
                <a:cubicBezTo>
                  <a:pt x="14059" y="67167"/>
                  <a:pt x="16368" y="67514"/>
                  <a:pt x="18677" y="67330"/>
                </a:cubicBezTo>
                <a:cubicBezTo>
                  <a:pt x="18983" y="67330"/>
                  <a:pt x="19269" y="67371"/>
                  <a:pt x="19555" y="67453"/>
                </a:cubicBezTo>
                <a:cubicBezTo>
                  <a:pt x="21762" y="67759"/>
                  <a:pt x="23969" y="68106"/>
                  <a:pt x="26196" y="68127"/>
                </a:cubicBezTo>
                <a:cubicBezTo>
                  <a:pt x="27402" y="68127"/>
                  <a:pt x="28587" y="68168"/>
                  <a:pt x="29772" y="68250"/>
                </a:cubicBezTo>
                <a:cubicBezTo>
                  <a:pt x="30815" y="68311"/>
                  <a:pt x="31857" y="68495"/>
                  <a:pt x="32899" y="68495"/>
                </a:cubicBezTo>
                <a:cubicBezTo>
                  <a:pt x="39458" y="68515"/>
                  <a:pt x="46058" y="68454"/>
                  <a:pt x="52618" y="68495"/>
                </a:cubicBezTo>
                <a:cubicBezTo>
                  <a:pt x="55458" y="68515"/>
                  <a:pt x="58298" y="68106"/>
                  <a:pt x="61098" y="68699"/>
                </a:cubicBezTo>
                <a:cubicBezTo>
                  <a:pt x="67678" y="68720"/>
                  <a:pt x="74257" y="68760"/>
                  <a:pt x="80837" y="68760"/>
                </a:cubicBezTo>
                <a:cubicBezTo>
                  <a:pt x="82186" y="68760"/>
                  <a:pt x="83514" y="68515"/>
                  <a:pt x="84863" y="68515"/>
                </a:cubicBezTo>
                <a:cubicBezTo>
                  <a:pt x="89951" y="68474"/>
                  <a:pt x="95018" y="68454"/>
                  <a:pt x="100107" y="68536"/>
                </a:cubicBezTo>
                <a:cubicBezTo>
                  <a:pt x="103233" y="68576"/>
                  <a:pt x="106380" y="68331"/>
                  <a:pt x="109506" y="68801"/>
                </a:cubicBezTo>
                <a:cubicBezTo>
                  <a:pt x="109956" y="68842"/>
                  <a:pt x="110405" y="68842"/>
                  <a:pt x="110855" y="68801"/>
                </a:cubicBezTo>
                <a:cubicBezTo>
                  <a:pt x="114206" y="68679"/>
                  <a:pt x="117557" y="68495"/>
                  <a:pt x="120908" y="68413"/>
                </a:cubicBezTo>
                <a:cubicBezTo>
                  <a:pt x="123381" y="68352"/>
                  <a:pt x="125853" y="68352"/>
                  <a:pt x="128326" y="68454"/>
                </a:cubicBezTo>
                <a:cubicBezTo>
                  <a:pt x="129859" y="68515"/>
                  <a:pt x="130901" y="67861"/>
                  <a:pt x="131800" y="66778"/>
                </a:cubicBezTo>
                <a:cubicBezTo>
                  <a:pt x="132556" y="65879"/>
                  <a:pt x="132760" y="64796"/>
                  <a:pt x="132719" y="63631"/>
                </a:cubicBezTo>
                <a:cubicBezTo>
                  <a:pt x="132699" y="62671"/>
                  <a:pt x="132678" y="61690"/>
                  <a:pt x="132719" y="60730"/>
                </a:cubicBezTo>
                <a:cubicBezTo>
                  <a:pt x="132781" y="59606"/>
                  <a:pt x="132964" y="58503"/>
                  <a:pt x="132964" y="57379"/>
                </a:cubicBezTo>
                <a:cubicBezTo>
                  <a:pt x="132964" y="50799"/>
                  <a:pt x="132903" y="44219"/>
                  <a:pt x="132924" y="37640"/>
                </a:cubicBezTo>
                <a:cubicBezTo>
                  <a:pt x="132924" y="34963"/>
                  <a:pt x="133537" y="32306"/>
                  <a:pt x="133394" y="29629"/>
                </a:cubicBezTo>
                <a:cubicBezTo>
                  <a:pt x="133414" y="29466"/>
                  <a:pt x="133434" y="29323"/>
                  <a:pt x="133475" y="29180"/>
                </a:cubicBezTo>
                <a:cubicBezTo>
                  <a:pt x="133578" y="28138"/>
                  <a:pt x="133741" y="27116"/>
                  <a:pt x="133761" y="26074"/>
                </a:cubicBezTo>
                <a:cubicBezTo>
                  <a:pt x="133802" y="23009"/>
                  <a:pt x="133659" y="19944"/>
                  <a:pt x="133802" y="16879"/>
                </a:cubicBezTo>
                <a:cubicBezTo>
                  <a:pt x="133945" y="13732"/>
                  <a:pt x="133394" y="10646"/>
                  <a:pt x="133312" y="7520"/>
                </a:cubicBezTo>
                <a:cubicBezTo>
                  <a:pt x="133271" y="6192"/>
                  <a:pt x="133026" y="4864"/>
                  <a:pt x="132086" y="353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" name="Google Shape;383;p9"/>
          <p:cNvGrpSpPr/>
          <p:nvPr/>
        </p:nvGrpSpPr>
        <p:grpSpPr>
          <a:xfrm>
            <a:off x="3486675" y="752375"/>
            <a:ext cx="855800" cy="746475"/>
            <a:chOff x="7711700" y="384600"/>
            <a:chExt cx="855800" cy="746475"/>
          </a:xfrm>
        </p:grpSpPr>
        <p:sp>
          <p:nvSpPr>
            <p:cNvPr id="384" name="Google Shape;384;p9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9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9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95" name="Google Shape;39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3137" y="1498850"/>
            <a:ext cx="3162799" cy="1576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AA8B74BC-2802-1DD9-C71C-89AE703E8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9595" y="245044"/>
            <a:ext cx="1863928" cy="50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830</Words>
  <Application>Microsoft Office PowerPoint</Application>
  <PresentationFormat>On-screen Show (16:9)</PresentationFormat>
  <Paragraphs>130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English Language Grammar Rules by Slidesgo</vt:lpstr>
      <vt:lpstr>SAYA BERHAK  DIHORMATI</vt:lpstr>
      <vt:lpstr>TUJUAN</vt:lpstr>
      <vt:lpstr>PowerPoint Presentation</vt:lpstr>
      <vt:lpstr>Rencana Layanan: Pembuka (15 menit)</vt:lpstr>
      <vt:lpstr>Pertanyaan Pemantik (15 menit)</vt:lpstr>
      <vt:lpstr>Aktivitas 4</vt:lpstr>
      <vt:lpstr>Lanjutan (bagi yang dapat menayangkan video)</vt:lpstr>
      <vt:lpstr>AKTIVITAS :  Saya berhak dihormati  (15 menit)</vt:lpstr>
      <vt:lpstr>AKTIVITAS :  Saya berhak dihormati  (15 menit)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Silahkan pilih</vt:lpstr>
      <vt:lpstr>DISKUSI DAN MATERI (30 menit)</vt:lpstr>
      <vt:lpstr>DISKUSI DAN MATERI (30 menit)</vt:lpstr>
      <vt:lpstr>Refleksi</vt:lpstr>
      <vt:lpstr>REFLEKSI</vt:lpstr>
      <vt:lpstr>Berusaha berbuat baik untuk kita bisa dihormati </vt:lpstr>
      <vt:lpstr>Terima Kasih!</vt:lpstr>
      <vt:lpstr>KELOMPOK (MODUL CHOICE)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SAYA BERHAK  DIHORMATI</dc:title>
  <dc:creator>mira</dc:creator>
  <cp:lastModifiedBy>Yulianti, Evie Woro</cp:lastModifiedBy>
  <cp:revision>26</cp:revision>
  <dcterms:modified xsi:type="dcterms:W3CDTF">2023-03-24T06:06:42Z</dcterms:modified>
</cp:coreProperties>
</file>