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67" r:id="rId3"/>
  </p:sldMasterIdLst>
  <p:sldIdLst>
    <p:sldId id="260" r:id="rId4"/>
    <p:sldId id="271" r:id="rId5"/>
    <p:sldId id="266" r:id="rId6"/>
    <p:sldId id="261" r:id="rId7"/>
    <p:sldId id="273" r:id="rId8"/>
    <p:sldId id="267" r:id="rId9"/>
    <p:sldId id="278" r:id="rId10"/>
    <p:sldId id="265" r:id="rId11"/>
    <p:sldId id="276" r:id="rId12"/>
    <p:sldId id="272" r:id="rId13"/>
    <p:sldId id="27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8213E04-A5D0-4D53-851B-742569A3E3B5}" v="9" dt="2023-03-01T03:38:27.6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60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microsoft.com/office/2016/11/relationships/changesInfo" Target="changesInfos/changesInfo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ulianti, Evie Woro" userId="219964f9-5fbf-464c-bd1a-2d8f48dfa4f6" providerId="ADAL" clId="{A8213E04-A5D0-4D53-851B-742569A3E3B5}"/>
    <pc:docChg chg="undo custSel modSld">
      <pc:chgData name="Yulianti, Evie Woro" userId="219964f9-5fbf-464c-bd1a-2d8f48dfa4f6" providerId="ADAL" clId="{A8213E04-A5D0-4D53-851B-742569A3E3B5}" dt="2023-03-01T03:38:54.628" v="41" actId="1076"/>
      <pc:docMkLst>
        <pc:docMk/>
      </pc:docMkLst>
      <pc:sldChg chg="addSp delSp modSp mod">
        <pc:chgData name="Yulianti, Evie Woro" userId="219964f9-5fbf-464c-bd1a-2d8f48dfa4f6" providerId="ADAL" clId="{A8213E04-A5D0-4D53-851B-742569A3E3B5}" dt="2023-03-01T03:35:19.938" v="5" actId="1076"/>
        <pc:sldMkLst>
          <pc:docMk/>
          <pc:sldMk cId="0" sldId="260"/>
        </pc:sldMkLst>
        <pc:picChg chg="del mod">
          <ac:chgData name="Yulianti, Evie Woro" userId="219964f9-5fbf-464c-bd1a-2d8f48dfa4f6" providerId="ADAL" clId="{A8213E04-A5D0-4D53-851B-742569A3E3B5}" dt="2023-03-01T03:34:56.099" v="3" actId="478"/>
          <ac:picMkLst>
            <pc:docMk/>
            <pc:sldMk cId="0" sldId="260"/>
            <ac:picMk id="8" creationId="{91D8F0B0-5D01-48A5-BBFE-9E77AF342CDC}"/>
          </ac:picMkLst>
        </pc:picChg>
        <pc:picChg chg="add mod">
          <ac:chgData name="Yulianti, Evie Woro" userId="219964f9-5fbf-464c-bd1a-2d8f48dfa4f6" providerId="ADAL" clId="{A8213E04-A5D0-4D53-851B-742569A3E3B5}" dt="2023-03-01T03:35:19.938" v="5" actId="1076"/>
          <ac:picMkLst>
            <pc:docMk/>
            <pc:sldMk cId="0" sldId="260"/>
            <ac:picMk id="9" creationId="{AA8B74BC-2802-1DD9-C71C-89AE703E8C5F}"/>
          </ac:picMkLst>
        </pc:picChg>
        <pc:picChg chg="del">
          <ac:chgData name="Yulianti, Evie Woro" userId="219964f9-5fbf-464c-bd1a-2d8f48dfa4f6" providerId="ADAL" clId="{A8213E04-A5D0-4D53-851B-742569A3E3B5}" dt="2023-03-01T03:34:53.591" v="1" actId="478"/>
          <ac:picMkLst>
            <pc:docMk/>
            <pc:sldMk cId="0" sldId="260"/>
            <ac:picMk id="14" creationId="{78F82DC5-F23C-4386-A9C7-88DA4340C8AD}"/>
          </ac:picMkLst>
        </pc:picChg>
      </pc:sldChg>
      <pc:sldChg chg="addSp delSp modSp mod">
        <pc:chgData name="Yulianti, Evie Woro" userId="219964f9-5fbf-464c-bd1a-2d8f48dfa4f6" providerId="ADAL" clId="{A8213E04-A5D0-4D53-851B-742569A3E3B5}" dt="2023-03-01T03:37:05.124" v="20" actId="1076"/>
        <pc:sldMkLst>
          <pc:docMk/>
          <pc:sldMk cId="0" sldId="261"/>
        </pc:sldMkLst>
        <pc:picChg chg="del">
          <ac:chgData name="Yulianti, Evie Woro" userId="219964f9-5fbf-464c-bd1a-2d8f48dfa4f6" providerId="ADAL" clId="{A8213E04-A5D0-4D53-851B-742569A3E3B5}" dt="2023-03-01T03:36:42.750" v="18" actId="478"/>
          <ac:picMkLst>
            <pc:docMk/>
            <pc:sldMk cId="0" sldId="261"/>
            <ac:picMk id="4" creationId="{6DED83D7-BD03-4CC9-BE76-B2BAE6D305BC}"/>
          </ac:picMkLst>
        </pc:picChg>
        <pc:picChg chg="add mod">
          <ac:chgData name="Yulianti, Evie Woro" userId="219964f9-5fbf-464c-bd1a-2d8f48dfa4f6" providerId="ADAL" clId="{A8213E04-A5D0-4D53-851B-742569A3E3B5}" dt="2023-03-01T03:37:05.124" v="20" actId="1076"/>
          <ac:picMkLst>
            <pc:docMk/>
            <pc:sldMk cId="0" sldId="261"/>
            <ac:picMk id="5" creationId="{AA8B74BC-2802-1DD9-C71C-89AE703E8C5F}"/>
          </ac:picMkLst>
        </pc:picChg>
        <pc:picChg chg="del">
          <ac:chgData name="Yulianti, Evie Woro" userId="219964f9-5fbf-464c-bd1a-2d8f48dfa4f6" providerId="ADAL" clId="{A8213E04-A5D0-4D53-851B-742569A3E3B5}" dt="2023-03-01T03:36:38.285" v="17" actId="478"/>
          <ac:picMkLst>
            <pc:docMk/>
            <pc:sldMk cId="0" sldId="261"/>
            <ac:picMk id="9" creationId="{D694189E-9400-4974-91DE-99961E204B60}"/>
          </ac:picMkLst>
        </pc:picChg>
      </pc:sldChg>
      <pc:sldChg chg="addSp delSp modSp mod">
        <pc:chgData name="Yulianti, Evie Woro" userId="219964f9-5fbf-464c-bd1a-2d8f48dfa4f6" providerId="ADAL" clId="{A8213E04-A5D0-4D53-851B-742569A3E3B5}" dt="2023-03-01T03:38:04.171" v="32" actId="1076"/>
        <pc:sldMkLst>
          <pc:docMk/>
          <pc:sldMk cId="0" sldId="265"/>
        </pc:sldMkLst>
        <pc:picChg chg="del">
          <ac:chgData name="Yulianti, Evie Woro" userId="219964f9-5fbf-464c-bd1a-2d8f48dfa4f6" providerId="ADAL" clId="{A8213E04-A5D0-4D53-851B-742569A3E3B5}" dt="2023-03-01T03:37:50.936" v="31" actId="478"/>
          <ac:picMkLst>
            <pc:docMk/>
            <pc:sldMk cId="0" sldId="265"/>
            <ac:picMk id="3" creationId="{36D93690-F996-480A-A353-6FB7A5333A09}"/>
          </ac:picMkLst>
        </pc:picChg>
        <pc:picChg chg="add mod">
          <ac:chgData name="Yulianti, Evie Woro" userId="219964f9-5fbf-464c-bd1a-2d8f48dfa4f6" providerId="ADAL" clId="{A8213E04-A5D0-4D53-851B-742569A3E3B5}" dt="2023-03-01T03:38:04.171" v="32" actId="1076"/>
          <ac:picMkLst>
            <pc:docMk/>
            <pc:sldMk cId="0" sldId="265"/>
            <ac:picMk id="5" creationId="{AA8B74BC-2802-1DD9-C71C-89AE703E8C5F}"/>
          </ac:picMkLst>
        </pc:picChg>
        <pc:picChg chg="del">
          <ac:chgData name="Yulianti, Evie Woro" userId="219964f9-5fbf-464c-bd1a-2d8f48dfa4f6" providerId="ADAL" clId="{A8213E04-A5D0-4D53-851B-742569A3E3B5}" dt="2023-03-01T03:37:48.469" v="30" actId="478"/>
          <ac:picMkLst>
            <pc:docMk/>
            <pc:sldMk cId="0" sldId="265"/>
            <ac:picMk id="17" creationId="{8C202424-CC92-482B-92AE-BA89C6405165}"/>
          </ac:picMkLst>
        </pc:picChg>
      </pc:sldChg>
      <pc:sldChg chg="addSp delSp modSp mod">
        <pc:chgData name="Yulianti, Evie Woro" userId="219964f9-5fbf-464c-bd1a-2d8f48dfa4f6" providerId="ADAL" clId="{A8213E04-A5D0-4D53-851B-742569A3E3B5}" dt="2023-03-01T03:36:30.085" v="15" actId="1076"/>
        <pc:sldMkLst>
          <pc:docMk/>
          <pc:sldMk cId="0" sldId="266"/>
        </pc:sldMkLst>
        <pc:picChg chg="del">
          <ac:chgData name="Yulianti, Evie Woro" userId="219964f9-5fbf-464c-bd1a-2d8f48dfa4f6" providerId="ADAL" clId="{A8213E04-A5D0-4D53-851B-742569A3E3B5}" dt="2023-03-01T03:36:20.967" v="14" actId="478"/>
          <ac:picMkLst>
            <pc:docMk/>
            <pc:sldMk cId="0" sldId="266"/>
            <ac:picMk id="3" creationId="{E84F0A23-182E-4785-8F10-55CC8F86B8E7}"/>
          </ac:picMkLst>
        </pc:picChg>
        <pc:picChg chg="add mod">
          <ac:chgData name="Yulianti, Evie Woro" userId="219964f9-5fbf-464c-bd1a-2d8f48dfa4f6" providerId="ADAL" clId="{A8213E04-A5D0-4D53-851B-742569A3E3B5}" dt="2023-03-01T03:36:30.085" v="15" actId="1076"/>
          <ac:picMkLst>
            <pc:docMk/>
            <pc:sldMk cId="0" sldId="266"/>
            <ac:picMk id="5" creationId="{AA8B74BC-2802-1DD9-C71C-89AE703E8C5F}"/>
          </ac:picMkLst>
        </pc:picChg>
        <pc:picChg chg="del">
          <ac:chgData name="Yulianti, Evie Woro" userId="219964f9-5fbf-464c-bd1a-2d8f48dfa4f6" providerId="ADAL" clId="{A8213E04-A5D0-4D53-851B-742569A3E3B5}" dt="2023-03-01T03:36:18.433" v="13" actId="478"/>
          <ac:picMkLst>
            <pc:docMk/>
            <pc:sldMk cId="0" sldId="266"/>
            <ac:picMk id="14" creationId="{9B29715A-6DA4-4759-8D56-EC8AA2B9E15A}"/>
          </ac:picMkLst>
        </pc:picChg>
      </pc:sldChg>
      <pc:sldChg chg="addSp delSp modSp mod">
        <pc:chgData name="Yulianti, Evie Woro" userId="219964f9-5fbf-464c-bd1a-2d8f48dfa4f6" providerId="ADAL" clId="{A8213E04-A5D0-4D53-851B-742569A3E3B5}" dt="2023-03-01T03:37:24.144" v="24" actId="1076"/>
        <pc:sldMkLst>
          <pc:docMk/>
          <pc:sldMk cId="0" sldId="267"/>
        </pc:sldMkLst>
        <pc:picChg chg="del">
          <ac:chgData name="Yulianti, Evie Woro" userId="219964f9-5fbf-464c-bd1a-2d8f48dfa4f6" providerId="ADAL" clId="{A8213E04-A5D0-4D53-851B-742569A3E3B5}" dt="2023-03-01T03:37:17.001" v="23" actId="478"/>
          <ac:picMkLst>
            <pc:docMk/>
            <pc:sldMk cId="0" sldId="267"/>
            <ac:picMk id="2" creationId="{FE5F4F52-4B13-496C-8E4D-9A9C53D4437E}"/>
          </ac:picMkLst>
        </pc:picChg>
        <pc:picChg chg="add mod">
          <ac:chgData name="Yulianti, Evie Woro" userId="219964f9-5fbf-464c-bd1a-2d8f48dfa4f6" providerId="ADAL" clId="{A8213E04-A5D0-4D53-851B-742569A3E3B5}" dt="2023-03-01T03:37:24.144" v="24" actId="1076"/>
          <ac:picMkLst>
            <pc:docMk/>
            <pc:sldMk cId="0" sldId="267"/>
            <ac:picMk id="3" creationId="{AA8B74BC-2802-1DD9-C71C-89AE703E8C5F}"/>
          </ac:picMkLst>
        </pc:picChg>
        <pc:picChg chg="del">
          <ac:chgData name="Yulianti, Evie Woro" userId="219964f9-5fbf-464c-bd1a-2d8f48dfa4f6" providerId="ADAL" clId="{A8213E04-A5D0-4D53-851B-742569A3E3B5}" dt="2023-03-01T03:37:14.883" v="22" actId="478"/>
          <ac:picMkLst>
            <pc:docMk/>
            <pc:sldMk cId="0" sldId="267"/>
            <ac:picMk id="15" creationId="{CA6E2318-0CF6-4C25-A15E-4425E964EC48}"/>
          </ac:picMkLst>
        </pc:picChg>
      </pc:sldChg>
      <pc:sldChg chg="addSp delSp modSp mod">
        <pc:chgData name="Yulianti, Evie Woro" userId="219964f9-5fbf-464c-bd1a-2d8f48dfa4f6" providerId="ADAL" clId="{A8213E04-A5D0-4D53-851B-742569A3E3B5}" dt="2023-03-01T03:38:54.628" v="41" actId="1076"/>
        <pc:sldMkLst>
          <pc:docMk/>
          <pc:sldMk cId="0" sldId="270"/>
        </pc:sldMkLst>
        <pc:picChg chg="add mod">
          <ac:chgData name="Yulianti, Evie Woro" userId="219964f9-5fbf-464c-bd1a-2d8f48dfa4f6" providerId="ADAL" clId="{A8213E04-A5D0-4D53-851B-742569A3E3B5}" dt="2023-03-01T03:38:54.628" v="41" actId="1076"/>
          <ac:picMkLst>
            <pc:docMk/>
            <pc:sldMk cId="0" sldId="270"/>
            <ac:picMk id="2" creationId="{AA8B74BC-2802-1DD9-C71C-89AE703E8C5F}"/>
          </ac:picMkLst>
        </pc:picChg>
        <pc:picChg chg="del mod">
          <ac:chgData name="Yulianti, Evie Woro" userId="219964f9-5fbf-464c-bd1a-2d8f48dfa4f6" providerId="ADAL" clId="{A8213E04-A5D0-4D53-851B-742569A3E3B5}" dt="2023-03-01T03:38:33.236" v="40" actId="478"/>
          <ac:picMkLst>
            <pc:docMk/>
            <pc:sldMk cId="0" sldId="270"/>
            <ac:picMk id="5" creationId="{F1ADF236-5D97-479B-8A6F-DB592601E13F}"/>
          </ac:picMkLst>
        </pc:picChg>
        <pc:picChg chg="del">
          <ac:chgData name="Yulianti, Evie Woro" userId="219964f9-5fbf-464c-bd1a-2d8f48dfa4f6" providerId="ADAL" clId="{A8213E04-A5D0-4D53-851B-742569A3E3B5}" dt="2023-03-01T03:38:29.524" v="38" actId="478"/>
          <ac:picMkLst>
            <pc:docMk/>
            <pc:sldMk cId="0" sldId="270"/>
            <ac:picMk id="13" creationId="{3914B225-B2FD-4CE8-B0AB-D9E57D97A68E}"/>
          </ac:picMkLst>
        </pc:picChg>
      </pc:sldChg>
      <pc:sldChg chg="addSp delSp modSp mod">
        <pc:chgData name="Yulianti, Evie Woro" userId="219964f9-5fbf-464c-bd1a-2d8f48dfa4f6" providerId="ADAL" clId="{A8213E04-A5D0-4D53-851B-742569A3E3B5}" dt="2023-03-01T03:35:42.429" v="11" actId="1076"/>
        <pc:sldMkLst>
          <pc:docMk/>
          <pc:sldMk cId="2480435288" sldId="271"/>
        </pc:sldMkLst>
        <pc:grpChg chg="mod">
          <ac:chgData name="Yulianti, Evie Woro" userId="219964f9-5fbf-464c-bd1a-2d8f48dfa4f6" providerId="ADAL" clId="{A8213E04-A5D0-4D53-851B-742569A3E3B5}" dt="2023-03-01T03:35:37.978" v="10" actId="1076"/>
          <ac:grpSpMkLst>
            <pc:docMk/>
            <pc:sldMk cId="2480435288" sldId="271"/>
            <ac:grpSpMk id="6" creationId="{2DBAB9D5-50C1-4FE1-AACA-4066630261F2}"/>
          </ac:grpSpMkLst>
        </pc:grpChg>
        <pc:picChg chg="del">
          <ac:chgData name="Yulianti, Evie Woro" userId="219964f9-5fbf-464c-bd1a-2d8f48dfa4f6" providerId="ADAL" clId="{A8213E04-A5D0-4D53-851B-742569A3E3B5}" dt="2023-03-01T03:35:28.932" v="8" actId="478"/>
          <ac:picMkLst>
            <pc:docMk/>
            <pc:sldMk cId="2480435288" sldId="271"/>
            <ac:picMk id="2" creationId="{F8EFC796-3F8A-495B-B322-6565403CE696}"/>
          </ac:picMkLst>
        </pc:picChg>
        <pc:picChg chg="add mod">
          <ac:chgData name="Yulianti, Evie Woro" userId="219964f9-5fbf-464c-bd1a-2d8f48dfa4f6" providerId="ADAL" clId="{A8213E04-A5D0-4D53-851B-742569A3E3B5}" dt="2023-03-01T03:35:42.429" v="11" actId="1076"/>
          <ac:picMkLst>
            <pc:docMk/>
            <pc:sldMk cId="2480435288" sldId="271"/>
            <ac:picMk id="3" creationId="{AA8B74BC-2802-1DD9-C71C-89AE703E8C5F}"/>
          </ac:picMkLst>
        </pc:picChg>
        <pc:picChg chg="del">
          <ac:chgData name="Yulianti, Evie Woro" userId="219964f9-5fbf-464c-bd1a-2d8f48dfa4f6" providerId="ADAL" clId="{A8213E04-A5D0-4D53-851B-742569A3E3B5}" dt="2023-03-01T03:35:25.016" v="7" actId="478"/>
          <ac:picMkLst>
            <pc:docMk/>
            <pc:sldMk cId="2480435288" sldId="271"/>
            <ac:picMk id="12" creationId="{6EAAFC74-CBDC-4073-8A8D-A85EC2B6F109}"/>
          </ac:picMkLst>
        </pc:picChg>
      </pc:sldChg>
      <pc:sldChg chg="addSp delSp modSp mod">
        <pc:chgData name="Yulianti, Evie Woro" userId="219964f9-5fbf-464c-bd1a-2d8f48dfa4f6" providerId="ADAL" clId="{A8213E04-A5D0-4D53-851B-742569A3E3B5}" dt="2023-03-01T03:38:22.332" v="36" actId="1076"/>
        <pc:sldMkLst>
          <pc:docMk/>
          <pc:sldMk cId="2203872664" sldId="276"/>
        </pc:sldMkLst>
        <pc:picChg chg="del">
          <ac:chgData name="Yulianti, Evie Woro" userId="219964f9-5fbf-464c-bd1a-2d8f48dfa4f6" providerId="ADAL" clId="{A8213E04-A5D0-4D53-851B-742569A3E3B5}" dt="2023-03-01T03:38:17.303" v="35" actId="478"/>
          <ac:picMkLst>
            <pc:docMk/>
            <pc:sldMk cId="2203872664" sldId="276"/>
            <ac:picMk id="2" creationId="{18E70116-AA43-4538-B4D4-3BF61DB5BC5D}"/>
          </ac:picMkLst>
        </pc:picChg>
        <pc:picChg chg="add mod">
          <ac:chgData name="Yulianti, Evie Woro" userId="219964f9-5fbf-464c-bd1a-2d8f48dfa4f6" providerId="ADAL" clId="{A8213E04-A5D0-4D53-851B-742569A3E3B5}" dt="2023-03-01T03:38:22.332" v="36" actId="1076"/>
          <ac:picMkLst>
            <pc:docMk/>
            <pc:sldMk cId="2203872664" sldId="276"/>
            <ac:picMk id="3" creationId="{AA8B74BC-2802-1DD9-C71C-89AE703E8C5F}"/>
          </ac:picMkLst>
        </pc:picChg>
        <pc:picChg chg="del">
          <ac:chgData name="Yulianti, Evie Woro" userId="219964f9-5fbf-464c-bd1a-2d8f48dfa4f6" providerId="ADAL" clId="{A8213E04-A5D0-4D53-851B-742569A3E3B5}" dt="2023-03-01T03:38:15.301" v="34" actId="478"/>
          <ac:picMkLst>
            <pc:docMk/>
            <pc:sldMk cId="2203872664" sldId="276"/>
            <ac:picMk id="13" creationId="{AD07DC52-ECAF-49A2-BAAD-CEA74AEE1270}"/>
          </ac:picMkLst>
        </pc:picChg>
      </pc:sldChg>
      <pc:sldChg chg="addSp delSp modSp mod">
        <pc:chgData name="Yulianti, Evie Woro" userId="219964f9-5fbf-464c-bd1a-2d8f48dfa4f6" providerId="ADAL" clId="{A8213E04-A5D0-4D53-851B-742569A3E3B5}" dt="2023-03-01T03:37:38.718" v="28" actId="1076"/>
        <pc:sldMkLst>
          <pc:docMk/>
          <pc:sldMk cId="2329182203" sldId="278"/>
        </pc:sldMkLst>
        <pc:picChg chg="del">
          <ac:chgData name="Yulianti, Evie Woro" userId="219964f9-5fbf-464c-bd1a-2d8f48dfa4f6" providerId="ADAL" clId="{A8213E04-A5D0-4D53-851B-742569A3E3B5}" dt="2023-03-01T03:37:32.539" v="27" actId="478"/>
          <ac:picMkLst>
            <pc:docMk/>
            <pc:sldMk cId="2329182203" sldId="278"/>
            <ac:picMk id="2" creationId="{204C9575-1AD4-4EEE-8ECF-A770DE96EB52}"/>
          </ac:picMkLst>
        </pc:picChg>
        <pc:picChg chg="add mod">
          <ac:chgData name="Yulianti, Evie Woro" userId="219964f9-5fbf-464c-bd1a-2d8f48dfa4f6" providerId="ADAL" clId="{A8213E04-A5D0-4D53-851B-742569A3E3B5}" dt="2023-03-01T03:37:38.718" v="28" actId="1076"/>
          <ac:picMkLst>
            <pc:docMk/>
            <pc:sldMk cId="2329182203" sldId="278"/>
            <ac:picMk id="3" creationId="{AA8B74BC-2802-1DD9-C71C-89AE703E8C5F}"/>
          </ac:picMkLst>
        </pc:picChg>
        <pc:picChg chg="del">
          <ac:chgData name="Yulianti, Evie Woro" userId="219964f9-5fbf-464c-bd1a-2d8f48dfa4f6" providerId="ADAL" clId="{A8213E04-A5D0-4D53-851B-742569A3E3B5}" dt="2023-03-01T03:37:30.337" v="26" actId="478"/>
          <ac:picMkLst>
            <pc:docMk/>
            <pc:sldMk cId="2329182203" sldId="278"/>
            <ac:picMk id="5" creationId="{236E2C34-7458-4036-AA0C-CBA43B141A05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6E80A-343A-4531-ABD8-BAB57CAE1F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F954B8-BD88-473E-9D97-B604886358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EB3B10-A252-4F4E-82FD-87F39EAFF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7B673-32F2-4FFC-B611-3AD1A4935538}" type="datetimeFigureOut">
              <a:rPr lang="en-ID" smtClean="0"/>
              <a:t>01/03/2023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41C3FC-6C8E-4BAD-9DDE-9CD948EA8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8C41C1-6829-48DC-8935-FDE362B3C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0763A-D6E0-427E-A011-5B84C81FCE4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03448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7E2B6-4B36-43E3-850F-C1EE84A90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C6A6D4-2166-41E6-8B0B-EEFCB5BB0C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0FE19F-3544-401C-B08C-22493B7896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7B673-32F2-4FFC-B611-3AD1A4935538}" type="datetimeFigureOut">
              <a:rPr lang="en-ID" smtClean="0"/>
              <a:t>01/03/2023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D66DE2-00CE-4E9A-953D-9B30DC9F2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18A0D7-A81A-4FEC-AA93-EC40BED8A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0763A-D6E0-427E-A011-5B84C81FCE4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887296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6C60F71-83C3-424D-816B-7C42E69FCC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847D19-99FD-41C7-A71D-F2EF70327B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962B0C-D648-4410-B3FD-400B27188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7B673-32F2-4FFC-B611-3AD1A4935538}" type="datetimeFigureOut">
              <a:rPr lang="en-ID" smtClean="0"/>
              <a:t>01/03/2023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561C3F-22BB-4139-A0D8-92F115A05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70F0E3-161F-42BE-9277-15A23DDC3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0763A-D6E0-427E-A011-5B84C81FCE4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989268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385784" y="2688705"/>
            <a:ext cx="5420433" cy="964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967" b="0" i="0">
                <a:solidFill>
                  <a:srgbClr val="1B1717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14614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528766" y="1312800"/>
            <a:ext cx="5134467" cy="9028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867" b="1" i="0">
                <a:solidFill>
                  <a:srgbClr val="1B1B1B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33984" y="3532072"/>
            <a:ext cx="6124031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rgbClr val="1B1B1B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1B1B1B"/>
                </a:solidFill>
                <a:latin typeface="Tahoma"/>
                <a:cs typeface="Tahoma"/>
              </a:defRPr>
            </a:lvl1pPr>
          </a:lstStyle>
          <a:p>
            <a:pPr marL="16934">
              <a:spcBef>
                <a:spcPts val="67"/>
              </a:spcBef>
            </a:pPr>
            <a:fld id="{81D60167-4931-47E6-BA6A-407CBD079E47}" type="slidenum">
              <a:rPr lang="en-ID" spc="-83" smtClean="0"/>
              <a:pPr marL="16934">
                <a:spcBef>
                  <a:spcPts val="67"/>
                </a:spcBef>
              </a:pPr>
              <a:t>‹#›</a:t>
            </a:fld>
            <a:endParaRPr lang="en-ID" spc="-83" dirty="0"/>
          </a:p>
        </p:txBody>
      </p:sp>
    </p:spTree>
    <p:extLst>
      <p:ext uri="{BB962C8B-B14F-4D97-AF65-F5344CB8AC3E}">
        <p14:creationId xmlns:p14="http://schemas.microsoft.com/office/powerpoint/2010/main" val="32482017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609954" y="937842"/>
            <a:ext cx="4972091" cy="615553"/>
          </a:xfrm>
        </p:spPr>
        <p:txBody>
          <a:bodyPr lIns="0" tIns="0" rIns="0" bIns="0"/>
          <a:lstStyle>
            <a:lvl1pPr>
              <a:defRPr sz="4000" b="1" i="0">
                <a:solidFill>
                  <a:srgbClr val="1B1B1B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1B1B1B"/>
                </a:solidFill>
                <a:latin typeface="Tahoma"/>
                <a:cs typeface="Tahoma"/>
              </a:defRPr>
            </a:lvl1pPr>
          </a:lstStyle>
          <a:p>
            <a:pPr marL="16934">
              <a:spcBef>
                <a:spcPts val="67"/>
              </a:spcBef>
            </a:pPr>
            <a:fld id="{81D60167-4931-47E6-BA6A-407CBD079E47}" type="slidenum">
              <a:rPr lang="en-ID" spc="-83" smtClean="0"/>
              <a:pPr marL="16934">
                <a:spcBef>
                  <a:spcPts val="67"/>
                </a:spcBef>
              </a:pPr>
              <a:t>‹#›</a:t>
            </a:fld>
            <a:endParaRPr lang="en-ID" spc="-83" dirty="0"/>
          </a:p>
        </p:txBody>
      </p:sp>
    </p:spTree>
    <p:extLst>
      <p:ext uri="{BB962C8B-B14F-4D97-AF65-F5344CB8AC3E}">
        <p14:creationId xmlns:p14="http://schemas.microsoft.com/office/powerpoint/2010/main" val="18999389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609954" y="937842"/>
            <a:ext cx="4972091" cy="615553"/>
          </a:xfrm>
        </p:spPr>
        <p:txBody>
          <a:bodyPr lIns="0" tIns="0" rIns="0" bIns="0"/>
          <a:lstStyle>
            <a:lvl1pPr>
              <a:defRPr sz="4000" b="1" i="0">
                <a:solidFill>
                  <a:srgbClr val="1B1B1B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354468" y="1412907"/>
            <a:ext cx="5028777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1B1B1B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1B1B1B"/>
                </a:solidFill>
                <a:latin typeface="Tahoma"/>
                <a:cs typeface="Tahoma"/>
              </a:defRPr>
            </a:lvl1pPr>
          </a:lstStyle>
          <a:p>
            <a:pPr marL="16934">
              <a:spcBef>
                <a:spcPts val="67"/>
              </a:spcBef>
            </a:pPr>
            <a:fld id="{81D60167-4931-47E6-BA6A-407CBD079E47}" type="slidenum">
              <a:rPr lang="en-ID" spc="-83" smtClean="0"/>
              <a:pPr marL="16934">
                <a:spcBef>
                  <a:spcPts val="67"/>
                </a:spcBef>
              </a:pPr>
              <a:t>‹#›</a:t>
            </a:fld>
            <a:endParaRPr lang="en-ID" spc="-83" dirty="0"/>
          </a:p>
        </p:txBody>
      </p:sp>
    </p:spTree>
    <p:extLst>
      <p:ext uri="{BB962C8B-B14F-4D97-AF65-F5344CB8AC3E}">
        <p14:creationId xmlns:p14="http://schemas.microsoft.com/office/powerpoint/2010/main" val="19966197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051127"/>
          </a:xfrm>
          <a:custGeom>
            <a:avLst/>
            <a:gdLst/>
            <a:ahLst/>
            <a:cxnLst/>
            <a:rect l="l" t="t" r="r" b="b"/>
            <a:pathLst>
              <a:path w="18288000" h="9076690">
                <a:moveTo>
                  <a:pt x="0" y="9076080"/>
                </a:moveTo>
                <a:lnTo>
                  <a:pt x="18287999" y="9076080"/>
                </a:lnTo>
                <a:lnTo>
                  <a:pt x="18287999" y="0"/>
                </a:lnTo>
                <a:lnTo>
                  <a:pt x="0" y="0"/>
                </a:lnTo>
                <a:lnTo>
                  <a:pt x="0" y="9076080"/>
                </a:lnTo>
                <a:close/>
              </a:path>
            </a:pathLst>
          </a:custGeom>
          <a:solidFill>
            <a:srgbClr val="F6F6F6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7" name="bk object 17"/>
          <p:cNvSpPr/>
          <p:nvPr/>
        </p:nvSpPr>
        <p:spPr>
          <a:xfrm>
            <a:off x="6648609" y="507854"/>
            <a:ext cx="4786611" cy="63501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8" name="bk object 18"/>
          <p:cNvSpPr/>
          <p:nvPr/>
        </p:nvSpPr>
        <p:spPr>
          <a:xfrm>
            <a:off x="0" y="6050720"/>
            <a:ext cx="12192000" cy="807297"/>
          </a:xfrm>
          <a:custGeom>
            <a:avLst/>
            <a:gdLst/>
            <a:ahLst/>
            <a:cxnLst/>
            <a:rect l="l" t="t" r="r" b="b"/>
            <a:pathLst>
              <a:path w="18288000" h="1210945">
                <a:moveTo>
                  <a:pt x="0" y="1210919"/>
                </a:moveTo>
                <a:lnTo>
                  <a:pt x="18287999" y="1210919"/>
                </a:lnTo>
                <a:lnTo>
                  <a:pt x="18287999" y="0"/>
                </a:lnTo>
                <a:lnTo>
                  <a:pt x="0" y="0"/>
                </a:lnTo>
                <a:lnTo>
                  <a:pt x="0" y="1210919"/>
                </a:lnTo>
                <a:close/>
              </a:path>
            </a:pathLst>
          </a:custGeom>
          <a:solidFill>
            <a:srgbClr val="F6F6F6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9" name="bk object 19"/>
          <p:cNvSpPr/>
          <p:nvPr/>
        </p:nvSpPr>
        <p:spPr>
          <a:xfrm>
            <a:off x="0" y="6035607"/>
            <a:ext cx="12192000" cy="12700"/>
          </a:xfrm>
          <a:custGeom>
            <a:avLst/>
            <a:gdLst/>
            <a:ahLst/>
            <a:cxnLst/>
            <a:rect l="l" t="t" r="r" b="b"/>
            <a:pathLst>
              <a:path w="18288000" h="19050">
                <a:moveTo>
                  <a:pt x="0" y="19049"/>
                </a:moveTo>
                <a:lnTo>
                  <a:pt x="18287999" y="19049"/>
                </a:lnTo>
                <a:lnTo>
                  <a:pt x="18287999" y="0"/>
                </a:lnTo>
                <a:lnTo>
                  <a:pt x="0" y="0"/>
                </a:lnTo>
                <a:lnTo>
                  <a:pt x="0" y="19049"/>
                </a:lnTo>
                <a:close/>
              </a:path>
            </a:pathLst>
          </a:custGeom>
          <a:solidFill>
            <a:srgbClr val="1B1B1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609954" y="937842"/>
            <a:ext cx="4972091" cy="615553"/>
          </a:xfrm>
        </p:spPr>
        <p:txBody>
          <a:bodyPr lIns="0" tIns="0" rIns="0" bIns="0"/>
          <a:lstStyle>
            <a:lvl1pPr>
              <a:defRPr sz="4000" b="1" i="0">
                <a:solidFill>
                  <a:srgbClr val="1B1B1B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1B1B1B"/>
                </a:solidFill>
                <a:latin typeface="Tahoma"/>
                <a:cs typeface="Tahoma"/>
              </a:defRPr>
            </a:lvl1pPr>
          </a:lstStyle>
          <a:p>
            <a:pPr marL="16934">
              <a:spcBef>
                <a:spcPts val="67"/>
              </a:spcBef>
            </a:pPr>
            <a:fld id="{81D60167-4931-47E6-BA6A-407CBD079E47}" type="slidenum">
              <a:rPr lang="en-ID" spc="-83" smtClean="0"/>
              <a:pPr marL="16934">
                <a:spcBef>
                  <a:spcPts val="67"/>
                </a:spcBef>
              </a:pPr>
              <a:t>‹#›</a:t>
            </a:fld>
            <a:endParaRPr lang="en-ID" spc="-83" dirty="0"/>
          </a:p>
        </p:txBody>
      </p:sp>
    </p:spTree>
    <p:extLst>
      <p:ext uri="{BB962C8B-B14F-4D97-AF65-F5344CB8AC3E}">
        <p14:creationId xmlns:p14="http://schemas.microsoft.com/office/powerpoint/2010/main" val="6159435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3442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1B1B1B"/>
                </a:solidFill>
                <a:latin typeface="Tahoma"/>
                <a:cs typeface="Tahoma"/>
              </a:defRPr>
            </a:lvl1pPr>
          </a:lstStyle>
          <a:p>
            <a:pPr marL="16934">
              <a:spcBef>
                <a:spcPts val="67"/>
              </a:spcBef>
            </a:pPr>
            <a:fld id="{81D60167-4931-47E6-BA6A-407CBD079E47}" type="slidenum">
              <a:rPr lang="en-ID" spc="-83" smtClean="0"/>
              <a:pPr marL="16934">
                <a:spcBef>
                  <a:spcPts val="67"/>
                </a:spcBef>
              </a:pPr>
              <a:t>‹#›</a:t>
            </a:fld>
            <a:endParaRPr lang="en-ID" spc="-83" dirty="0"/>
          </a:p>
        </p:txBody>
      </p:sp>
    </p:spTree>
    <p:extLst>
      <p:ext uri="{BB962C8B-B14F-4D97-AF65-F5344CB8AC3E}">
        <p14:creationId xmlns:p14="http://schemas.microsoft.com/office/powerpoint/2010/main" val="19342851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528766" y="1312800"/>
            <a:ext cx="5134467" cy="9028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867" b="1" i="0">
                <a:solidFill>
                  <a:srgbClr val="1B1B1B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33984" y="3532072"/>
            <a:ext cx="6124031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rgbClr val="1B1B1B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1B1B1B"/>
                </a:solidFill>
                <a:latin typeface="Tahoma"/>
                <a:cs typeface="Tahoma"/>
              </a:defRPr>
            </a:lvl1pPr>
          </a:lstStyle>
          <a:p>
            <a:pPr marL="16934">
              <a:spcBef>
                <a:spcPts val="67"/>
              </a:spcBef>
            </a:pPr>
            <a:fld id="{81D60167-4931-47E6-BA6A-407CBD079E47}" type="slidenum">
              <a:rPr lang="en-ID" spc="-83" smtClean="0"/>
              <a:pPr marL="16934">
                <a:spcBef>
                  <a:spcPts val="67"/>
                </a:spcBef>
              </a:pPr>
              <a:t>‹#›</a:t>
            </a:fld>
            <a:endParaRPr lang="en-ID" spc="-83" dirty="0"/>
          </a:p>
        </p:txBody>
      </p:sp>
    </p:spTree>
    <p:extLst>
      <p:ext uri="{BB962C8B-B14F-4D97-AF65-F5344CB8AC3E}">
        <p14:creationId xmlns:p14="http://schemas.microsoft.com/office/powerpoint/2010/main" val="20369738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609954" y="937842"/>
            <a:ext cx="4972091" cy="615553"/>
          </a:xfrm>
        </p:spPr>
        <p:txBody>
          <a:bodyPr lIns="0" tIns="0" rIns="0" bIns="0"/>
          <a:lstStyle>
            <a:lvl1pPr>
              <a:defRPr sz="4000" b="1" i="0">
                <a:solidFill>
                  <a:srgbClr val="1B1B1B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1B1B1B"/>
                </a:solidFill>
                <a:latin typeface="Tahoma"/>
                <a:cs typeface="Tahoma"/>
              </a:defRPr>
            </a:lvl1pPr>
          </a:lstStyle>
          <a:p>
            <a:pPr marL="16934">
              <a:spcBef>
                <a:spcPts val="67"/>
              </a:spcBef>
            </a:pPr>
            <a:fld id="{81D60167-4931-47E6-BA6A-407CBD079E47}" type="slidenum">
              <a:rPr lang="en-ID" spc="-83" smtClean="0"/>
              <a:pPr marL="16934">
                <a:spcBef>
                  <a:spcPts val="67"/>
                </a:spcBef>
              </a:pPr>
              <a:t>‹#›</a:t>
            </a:fld>
            <a:endParaRPr lang="en-ID" spc="-83" dirty="0"/>
          </a:p>
        </p:txBody>
      </p:sp>
    </p:spTree>
    <p:extLst>
      <p:ext uri="{BB962C8B-B14F-4D97-AF65-F5344CB8AC3E}">
        <p14:creationId xmlns:p14="http://schemas.microsoft.com/office/powerpoint/2010/main" val="1156276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67A96-C62F-4DB9-BC62-F6D54059A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39B779-E4BA-48DA-8C7D-5A8D450BBC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3D3C21-A230-414A-B186-C9C70BD85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7B673-32F2-4FFC-B611-3AD1A4935538}" type="datetimeFigureOut">
              <a:rPr lang="en-ID" smtClean="0"/>
              <a:t>01/03/2023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A66B63-1453-41F9-BEFB-03BEC3872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AFF11-A69E-4042-9486-91347AF62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0763A-D6E0-427E-A011-5B84C81FCE4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688439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609954" y="937842"/>
            <a:ext cx="4972091" cy="615553"/>
          </a:xfrm>
        </p:spPr>
        <p:txBody>
          <a:bodyPr lIns="0" tIns="0" rIns="0" bIns="0"/>
          <a:lstStyle>
            <a:lvl1pPr>
              <a:defRPr sz="4000" b="1" i="0">
                <a:solidFill>
                  <a:srgbClr val="1B1B1B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354468" y="1412907"/>
            <a:ext cx="5028777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1B1B1B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1B1B1B"/>
                </a:solidFill>
                <a:latin typeface="Tahoma"/>
                <a:cs typeface="Tahoma"/>
              </a:defRPr>
            </a:lvl1pPr>
          </a:lstStyle>
          <a:p>
            <a:pPr marL="16934">
              <a:spcBef>
                <a:spcPts val="67"/>
              </a:spcBef>
            </a:pPr>
            <a:fld id="{81D60167-4931-47E6-BA6A-407CBD079E47}" type="slidenum">
              <a:rPr lang="en-ID" spc="-83" smtClean="0"/>
              <a:pPr marL="16934">
                <a:spcBef>
                  <a:spcPts val="67"/>
                </a:spcBef>
              </a:pPr>
              <a:t>‹#›</a:t>
            </a:fld>
            <a:endParaRPr lang="en-ID" spc="-83" dirty="0"/>
          </a:p>
        </p:txBody>
      </p:sp>
    </p:spTree>
    <p:extLst>
      <p:ext uri="{BB962C8B-B14F-4D97-AF65-F5344CB8AC3E}">
        <p14:creationId xmlns:p14="http://schemas.microsoft.com/office/powerpoint/2010/main" val="33797736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051127"/>
          </a:xfrm>
          <a:custGeom>
            <a:avLst/>
            <a:gdLst/>
            <a:ahLst/>
            <a:cxnLst/>
            <a:rect l="l" t="t" r="r" b="b"/>
            <a:pathLst>
              <a:path w="18288000" h="9076690">
                <a:moveTo>
                  <a:pt x="0" y="9076080"/>
                </a:moveTo>
                <a:lnTo>
                  <a:pt x="18287999" y="9076080"/>
                </a:lnTo>
                <a:lnTo>
                  <a:pt x="18287999" y="0"/>
                </a:lnTo>
                <a:lnTo>
                  <a:pt x="0" y="0"/>
                </a:lnTo>
                <a:lnTo>
                  <a:pt x="0" y="9076080"/>
                </a:lnTo>
                <a:close/>
              </a:path>
            </a:pathLst>
          </a:custGeom>
          <a:solidFill>
            <a:srgbClr val="F6F6F6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7" name="bk object 17"/>
          <p:cNvSpPr/>
          <p:nvPr/>
        </p:nvSpPr>
        <p:spPr>
          <a:xfrm>
            <a:off x="6648609" y="507854"/>
            <a:ext cx="4786611" cy="63501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8" name="bk object 18"/>
          <p:cNvSpPr/>
          <p:nvPr/>
        </p:nvSpPr>
        <p:spPr>
          <a:xfrm>
            <a:off x="0" y="6050720"/>
            <a:ext cx="12192000" cy="807297"/>
          </a:xfrm>
          <a:custGeom>
            <a:avLst/>
            <a:gdLst/>
            <a:ahLst/>
            <a:cxnLst/>
            <a:rect l="l" t="t" r="r" b="b"/>
            <a:pathLst>
              <a:path w="18288000" h="1210945">
                <a:moveTo>
                  <a:pt x="0" y="1210919"/>
                </a:moveTo>
                <a:lnTo>
                  <a:pt x="18287999" y="1210919"/>
                </a:lnTo>
                <a:lnTo>
                  <a:pt x="18287999" y="0"/>
                </a:lnTo>
                <a:lnTo>
                  <a:pt x="0" y="0"/>
                </a:lnTo>
                <a:lnTo>
                  <a:pt x="0" y="1210919"/>
                </a:lnTo>
                <a:close/>
              </a:path>
            </a:pathLst>
          </a:custGeom>
          <a:solidFill>
            <a:srgbClr val="F6F6F6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9" name="bk object 19"/>
          <p:cNvSpPr/>
          <p:nvPr/>
        </p:nvSpPr>
        <p:spPr>
          <a:xfrm>
            <a:off x="0" y="6035607"/>
            <a:ext cx="12192000" cy="12700"/>
          </a:xfrm>
          <a:custGeom>
            <a:avLst/>
            <a:gdLst/>
            <a:ahLst/>
            <a:cxnLst/>
            <a:rect l="l" t="t" r="r" b="b"/>
            <a:pathLst>
              <a:path w="18288000" h="19050">
                <a:moveTo>
                  <a:pt x="0" y="19049"/>
                </a:moveTo>
                <a:lnTo>
                  <a:pt x="18287999" y="19049"/>
                </a:lnTo>
                <a:lnTo>
                  <a:pt x="18287999" y="0"/>
                </a:lnTo>
                <a:lnTo>
                  <a:pt x="0" y="0"/>
                </a:lnTo>
                <a:lnTo>
                  <a:pt x="0" y="19049"/>
                </a:lnTo>
                <a:close/>
              </a:path>
            </a:pathLst>
          </a:custGeom>
          <a:solidFill>
            <a:srgbClr val="1B1B1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609954" y="937842"/>
            <a:ext cx="4972091" cy="615553"/>
          </a:xfrm>
        </p:spPr>
        <p:txBody>
          <a:bodyPr lIns="0" tIns="0" rIns="0" bIns="0"/>
          <a:lstStyle>
            <a:lvl1pPr>
              <a:defRPr sz="4000" b="1" i="0">
                <a:solidFill>
                  <a:srgbClr val="1B1B1B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1B1B1B"/>
                </a:solidFill>
                <a:latin typeface="Tahoma"/>
                <a:cs typeface="Tahoma"/>
              </a:defRPr>
            </a:lvl1pPr>
          </a:lstStyle>
          <a:p>
            <a:pPr marL="16934">
              <a:spcBef>
                <a:spcPts val="67"/>
              </a:spcBef>
            </a:pPr>
            <a:fld id="{81D60167-4931-47E6-BA6A-407CBD079E47}" type="slidenum">
              <a:rPr lang="en-ID" spc="-83" smtClean="0"/>
              <a:pPr marL="16934">
                <a:spcBef>
                  <a:spcPts val="67"/>
                </a:spcBef>
              </a:pPr>
              <a:t>‹#›</a:t>
            </a:fld>
            <a:endParaRPr lang="en-ID" spc="-83" dirty="0"/>
          </a:p>
        </p:txBody>
      </p:sp>
    </p:spTree>
    <p:extLst>
      <p:ext uri="{BB962C8B-B14F-4D97-AF65-F5344CB8AC3E}">
        <p14:creationId xmlns:p14="http://schemas.microsoft.com/office/powerpoint/2010/main" val="36034783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3442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1B1B1B"/>
                </a:solidFill>
                <a:latin typeface="Tahoma"/>
                <a:cs typeface="Tahoma"/>
              </a:defRPr>
            </a:lvl1pPr>
          </a:lstStyle>
          <a:p>
            <a:pPr marL="16934">
              <a:spcBef>
                <a:spcPts val="67"/>
              </a:spcBef>
            </a:pPr>
            <a:fld id="{81D60167-4931-47E6-BA6A-407CBD079E47}" type="slidenum">
              <a:rPr lang="en-ID" spc="-83" smtClean="0"/>
              <a:pPr marL="16934">
                <a:spcBef>
                  <a:spcPts val="67"/>
                </a:spcBef>
              </a:pPr>
              <a:t>‹#›</a:t>
            </a:fld>
            <a:endParaRPr lang="en-ID" spc="-83" dirty="0"/>
          </a:p>
        </p:txBody>
      </p:sp>
    </p:spTree>
    <p:extLst>
      <p:ext uri="{BB962C8B-B14F-4D97-AF65-F5344CB8AC3E}">
        <p14:creationId xmlns:p14="http://schemas.microsoft.com/office/powerpoint/2010/main" val="85761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B439B-77C3-4457-9E76-0A5FF7391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8246D7-7071-406F-B470-D19A8DA890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1A5AD3-7B97-40C3-A6E8-0C04E6DEF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7B673-32F2-4FFC-B611-3AD1A4935538}" type="datetimeFigureOut">
              <a:rPr lang="en-ID" smtClean="0"/>
              <a:t>01/03/2023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DC12D9-FFB6-4203-947F-7CDD21F02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AAB1B5-527D-41C3-94D9-04F3B8299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0763A-D6E0-427E-A011-5B84C81FCE4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03682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19E53-C3B5-49A5-B359-5F0B2EAB2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3F85CA-093F-4394-A326-E73726BB70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4AB8D1-590F-4014-B29F-C2414E115A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39ADB6-0E84-4509-8F1B-3CF6E6AB5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7B673-32F2-4FFC-B611-3AD1A4935538}" type="datetimeFigureOut">
              <a:rPr lang="en-ID" smtClean="0"/>
              <a:t>01/03/2023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7BBB86-4C19-4DB3-8954-AF66DEECF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7F7592-D421-4636-8290-6A74B6327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0763A-D6E0-427E-A011-5B84C81FCE4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72433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5DC58-CAB1-4FA0-916A-5C742DD84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99479F-7777-47FB-ABE0-E47FE1C06E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AB7CBC-1392-48C6-8445-792D4CC2F5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123A30-CD1C-4964-A7F2-AF9B80D36F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591DD2-001F-442C-95FD-BCEE6946E1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4C2B868-C131-45E0-9B30-5E9DAD691D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7B673-32F2-4FFC-B611-3AD1A4935538}" type="datetimeFigureOut">
              <a:rPr lang="en-ID" smtClean="0"/>
              <a:t>01/03/2023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A926D5-2145-4D38-B5B8-B0EE53303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F1B5E9-2241-4EF8-BC18-DB78D6F8B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0763A-D6E0-427E-A011-5B84C81FCE4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95136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A74D6-73F6-4C10-9FB3-4A05F1564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B3033E-2C76-4A7B-9332-21C570D57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7B673-32F2-4FFC-B611-3AD1A4935538}" type="datetimeFigureOut">
              <a:rPr lang="en-ID" smtClean="0"/>
              <a:t>01/03/2023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765061-0BBA-428C-8476-3EF4D7547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63F61A-F1C6-4FC7-A82F-469C2B966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0763A-D6E0-427E-A011-5B84C81FCE4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25983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1A94F0-AE29-42EC-9941-7760FB441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7B673-32F2-4FFC-B611-3AD1A4935538}" type="datetimeFigureOut">
              <a:rPr lang="en-ID" smtClean="0"/>
              <a:t>01/03/2023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1945E9F-DF07-437B-B833-A413C2E8A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54CCE9-FC9E-4F6D-A77E-9ED5A28BB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0763A-D6E0-427E-A011-5B84C81FCE4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24365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16EF1D-DAB7-44E1-A405-AD474E5172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43271F-A211-494F-8B47-AA76AF3500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7510AC-CFE2-4963-9D6C-5C9DE4D5D2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FEBB41-57F2-4CE8-BA6B-45C978736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7B673-32F2-4FFC-B611-3AD1A4935538}" type="datetimeFigureOut">
              <a:rPr lang="en-ID" smtClean="0"/>
              <a:t>01/03/2023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5EA1F6-6F4C-4C6C-AD53-9783AEA91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A90489-8B0C-471B-8AF2-9E7C17C1D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0763A-D6E0-427E-A011-5B84C81FCE4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98396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AA5F9-8611-497B-8B44-25FD7A2CB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674CA6-71AB-4DB4-9730-B13444F36C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46729E-1EE0-4764-B968-7C213C27C0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4E41AD-7ECD-44C6-AB3B-0DA023C25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7B673-32F2-4FFC-B611-3AD1A4935538}" type="datetimeFigureOut">
              <a:rPr lang="en-ID" smtClean="0"/>
              <a:t>01/03/2023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6CCD44-A085-42C0-9EC4-E7C71B03D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B2E98E-849B-48FA-AA8F-B8ACC0E48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0763A-D6E0-427E-A011-5B84C81FCE4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726720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822D31-156E-4861-8CC0-5EC03E8AD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A3FAAD-E576-477B-92E5-DE8D507182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E83A6E-9AD3-4E48-9384-3FDD93BFCB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47B673-32F2-4FFC-B611-3AD1A4935538}" type="datetimeFigureOut">
              <a:rPr lang="en-ID" smtClean="0"/>
              <a:t>01/03/2023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D7CD64-46A8-4C03-A6F6-78B5D6FF09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53C4A0-B83A-4096-A294-C6A7651E37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40763A-D6E0-427E-A011-5B84C81FCE4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3283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7999" y="0"/>
                </a:lnTo>
                <a:lnTo>
                  <a:pt x="18287999" y="10286999"/>
                </a:lnTo>
                <a:lnTo>
                  <a:pt x="0" y="10286999"/>
                </a:lnTo>
                <a:lnTo>
                  <a:pt x="0" y="0"/>
                </a:lnTo>
                <a:close/>
              </a:path>
            </a:pathLst>
          </a:custGeom>
          <a:solidFill>
            <a:srgbClr val="F6F6F6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609954" y="937842"/>
            <a:ext cx="4972091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1" i="0">
                <a:solidFill>
                  <a:srgbClr val="1B1B1B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77334" y="3073109"/>
            <a:ext cx="10837333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68867" y="6349117"/>
            <a:ext cx="212937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0">
                <a:solidFill>
                  <a:srgbClr val="1B1B1B"/>
                </a:solidFill>
                <a:latin typeface="Tahoma"/>
                <a:cs typeface="Tahoma"/>
              </a:defRPr>
            </a:lvl1pPr>
          </a:lstStyle>
          <a:p>
            <a:pPr marL="16934">
              <a:spcBef>
                <a:spcPts val="67"/>
              </a:spcBef>
            </a:pPr>
            <a:fld id="{81D60167-4931-47E6-BA6A-407CBD079E47}" type="slidenum">
              <a:rPr lang="en-ID" spc="-83" smtClean="0"/>
              <a:pPr marL="16934">
                <a:spcBef>
                  <a:spcPts val="67"/>
                </a:spcBef>
              </a:pPr>
              <a:t>‹#›</a:t>
            </a:fld>
            <a:endParaRPr lang="en-ID" spc="-83" dirty="0"/>
          </a:p>
        </p:txBody>
      </p:sp>
    </p:spTree>
    <p:extLst>
      <p:ext uri="{BB962C8B-B14F-4D97-AF65-F5344CB8AC3E}">
        <p14:creationId xmlns:p14="http://schemas.microsoft.com/office/powerpoint/2010/main" val="78433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304815">
        <a:defRPr>
          <a:latin typeface="+mn-lt"/>
          <a:ea typeface="+mn-ea"/>
          <a:cs typeface="+mn-cs"/>
        </a:defRPr>
      </a:lvl2pPr>
      <a:lvl3pPr marL="609630">
        <a:defRPr>
          <a:latin typeface="+mn-lt"/>
          <a:ea typeface="+mn-ea"/>
          <a:cs typeface="+mn-cs"/>
        </a:defRPr>
      </a:lvl3pPr>
      <a:lvl4pPr marL="914446">
        <a:defRPr>
          <a:latin typeface="+mn-lt"/>
          <a:ea typeface="+mn-ea"/>
          <a:cs typeface="+mn-cs"/>
        </a:defRPr>
      </a:lvl4pPr>
      <a:lvl5pPr marL="1219261">
        <a:defRPr>
          <a:latin typeface="+mn-lt"/>
          <a:ea typeface="+mn-ea"/>
          <a:cs typeface="+mn-cs"/>
        </a:defRPr>
      </a:lvl5pPr>
      <a:lvl6pPr marL="1524076">
        <a:defRPr>
          <a:latin typeface="+mn-lt"/>
          <a:ea typeface="+mn-ea"/>
          <a:cs typeface="+mn-cs"/>
        </a:defRPr>
      </a:lvl6pPr>
      <a:lvl7pPr marL="1828891">
        <a:defRPr>
          <a:latin typeface="+mn-lt"/>
          <a:ea typeface="+mn-ea"/>
          <a:cs typeface="+mn-cs"/>
        </a:defRPr>
      </a:lvl7pPr>
      <a:lvl8pPr marL="2133707">
        <a:defRPr>
          <a:latin typeface="+mn-lt"/>
          <a:ea typeface="+mn-ea"/>
          <a:cs typeface="+mn-cs"/>
        </a:defRPr>
      </a:lvl8pPr>
      <a:lvl9pPr marL="243852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304815">
        <a:defRPr>
          <a:latin typeface="+mn-lt"/>
          <a:ea typeface="+mn-ea"/>
          <a:cs typeface="+mn-cs"/>
        </a:defRPr>
      </a:lvl2pPr>
      <a:lvl3pPr marL="609630">
        <a:defRPr>
          <a:latin typeface="+mn-lt"/>
          <a:ea typeface="+mn-ea"/>
          <a:cs typeface="+mn-cs"/>
        </a:defRPr>
      </a:lvl3pPr>
      <a:lvl4pPr marL="914446">
        <a:defRPr>
          <a:latin typeface="+mn-lt"/>
          <a:ea typeface="+mn-ea"/>
          <a:cs typeface="+mn-cs"/>
        </a:defRPr>
      </a:lvl4pPr>
      <a:lvl5pPr marL="1219261">
        <a:defRPr>
          <a:latin typeface="+mn-lt"/>
          <a:ea typeface="+mn-ea"/>
          <a:cs typeface="+mn-cs"/>
        </a:defRPr>
      </a:lvl5pPr>
      <a:lvl6pPr marL="1524076">
        <a:defRPr>
          <a:latin typeface="+mn-lt"/>
          <a:ea typeface="+mn-ea"/>
          <a:cs typeface="+mn-cs"/>
        </a:defRPr>
      </a:lvl6pPr>
      <a:lvl7pPr marL="1828891">
        <a:defRPr>
          <a:latin typeface="+mn-lt"/>
          <a:ea typeface="+mn-ea"/>
          <a:cs typeface="+mn-cs"/>
        </a:defRPr>
      </a:lvl7pPr>
      <a:lvl8pPr marL="2133707">
        <a:defRPr>
          <a:latin typeface="+mn-lt"/>
          <a:ea typeface="+mn-ea"/>
          <a:cs typeface="+mn-cs"/>
        </a:defRPr>
      </a:lvl8pPr>
      <a:lvl9pPr marL="2438522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7999" y="0"/>
                </a:lnTo>
                <a:lnTo>
                  <a:pt x="18287999" y="10286999"/>
                </a:lnTo>
                <a:lnTo>
                  <a:pt x="0" y="10286999"/>
                </a:lnTo>
                <a:lnTo>
                  <a:pt x="0" y="0"/>
                </a:lnTo>
                <a:close/>
              </a:path>
            </a:pathLst>
          </a:custGeom>
          <a:solidFill>
            <a:srgbClr val="F6F6F6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609954" y="937842"/>
            <a:ext cx="4972091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1" i="0">
                <a:solidFill>
                  <a:srgbClr val="1B1B1B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77334" y="3073109"/>
            <a:ext cx="10837333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68867" y="6349117"/>
            <a:ext cx="212937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0">
                <a:solidFill>
                  <a:srgbClr val="1B1B1B"/>
                </a:solidFill>
                <a:latin typeface="Tahoma"/>
                <a:cs typeface="Tahoma"/>
              </a:defRPr>
            </a:lvl1pPr>
          </a:lstStyle>
          <a:p>
            <a:pPr marL="16934">
              <a:spcBef>
                <a:spcPts val="67"/>
              </a:spcBef>
            </a:pPr>
            <a:fld id="{81D60167-4931-47E6-BA6A-407CBD079E47}" type="slidenum">
              <a:rPr lang="en-ID" spc="-83" smtClean="0"/>
              <a:pPr marL="16934">
                <a:spcBef>
                  <a:spcPts val="67"/>
                </a:spcBef>
              </a:pPr>
              <a:t>‹#›</a:t>
            </a:fld>
            <a:endParaRPr lang="en-ID" spc="-83" dirty="0"/>
          </a:p>
        </p:txBody>
      </p:sp>
    </p:spTree>
    <p:extLst>
      <p:ext uri="{BB962C8B-B14F-4D97-AF65-F5344CB8AC3E}">
        <p14:creationId xmlns:p14="http://schemas.microsoft.com/office/powerpoint/2010/main" val="2140565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304815">
        <a:defRPr>
          <a:latin typeface="+mn-lt"/>
          <a:ea typeface="+mn-ea"/>
          <a:cs typeface="+mn-cs"/>
        </a:defRPr>
      </a:lvl2pPr>
      <a:lvl3pPr marL="609630">
        <a:defRPr>
          <a:latin typeface="+mn-lt"/>
          <a:ea typeface="+mn-ea"/>
          <a:cs typeface="+mn-cs"/>
        </a:defRPr>
      </a:lvl3pPr>
      <a:lvl4pPr marL="914446">
        <a:defRPr>
          <a:latin typeface="+mn-lt"/>
          <a:ea typeface="+mn-ea"/>
          <a:cs typeface="+mn-cs"/>
        </a:defRPr>
      </a:lvl4pPr>
      <a:lvl5pPr marL="1219261">
        <a:defRPr>
          <a:latin typeface="+mn-lt"/>
          <a:ea typeface="+mn-ea"/>
          <a:cs typeface="+mn-cs"/>
        </a:defRPr>
      </a:lvl5pPr>
      <a:lvl6pPr marL="1524076">
        <a:defRPr>
          <a:latin typeface="+mn-lt"/>
          <a:ea typeface="+mn-ea"/>
          <a:cs typeface="+mn-cs"/>
        </a:defRPr>
      </a:lvl6pPr>
      <a:lvl7pPr marL="1828891">
        <a:defRPr>
          <a:latin typeface="+mn-lt"/>
          <a:ea typeface="+mn-ea"/>
          <a:cs typeface="+mn-cs"/>
        </a:defRPr>
      </a:lvl7pPr>
      <a:lvl8pPr marL="2133707">
        <a:defRPr>
          <a:latin typeface="+mn-lt"/>
          <a:ea typeface="+mn-ea"/>
          <a:cs typeface="+mn-cs"/>
        </a:defRPr>
      </a:lvl8pPr>
      <a:lvl9pPr marL="243852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304815">
        <a:defRPr>
          <a:latin typeface="+mn-lt"/>
          <a:ea typeface="+mn-ea"/>
          <a:cs typeface="+mn-cs"/>
        </a:defRPr>
      </a:lvl2pPr>
      <a:lvl3pPr marL="609630">
        <a:defRPr>
          <a:latin typeface="+mn-lt"/>
          <a:ea typeface="+mn-ea"/>
          <a:cs typeface="+mn-cs"/>
        </a:defRPr>
      </a:lvl3pPr>
      <a:lvl4pPr marL="914446">
        <a:defRPr>
          <a:latin typeface="+mn-lt"/>
          <a:ea typeface="+mn-ea"/>
          <a:cs typeface="+mn-cs"/>
        </a:defRPr>
      </a:lvl4pPr>
      <a:lvl5pPr marL="1219261">
        <a:defRPr>
          <a:latin typeface="+mn-lt"/>
          <a:ea typeface="+mn-ea"/>
          <a:cs typeface="+mn-cs"/>
        </a:defRPr>
      </a:lvl5pPr>
      <a:lvl6pPr marL="1524076">
        <a:defRPr>
          <a:latin typeface="+mn-lt"/>
          <a:ea typeface="+mn-ea"/>
          <a:cs typeface="+mn-cs"/>
        </a:defRPr>
      </a:lvl6pPr>
      <a:lvl7pPr marL="1828891">
        <a:defRPr>
          <a:latin typeface="+mn-lt"/>
          <a:ea typeface="+mn-ea"/>
          <a:cs typeface="+mn-cs"/>
        </a:defRPr>
      </a:lvl7pPr>
      <a:lvl8pPr marL="2133707">
        <a:defRPr>
          <a:latin typeface="+mn-lt"/>
          <a:ea typeface="+mn-ea"/>
          <a:cs typeface="+mn-cs"/>
        </a:defRPr>
      </a:lvl8pPr>
      <a:lvl9pPr marL="2438522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527027"/>
            <a:ext cx="12192000" cy="0"/>
          </a:xfrm>
          <a:custGeom>
            <a:avLst/>
            <a:gdLst/>
            <a:ahLst/>
            <a:cxnLst/>
            <a:rect l="l" t="t" r="r" b="b"/>
            <a:pathLst>
              <a:path w="18288000">
                <a:moveTo>
                  <a:pt x="0" y="0"/>
                </a:moveTo>
                <a:lnTo>
                  <a:pt x="18287999" y="0"/>
                </a:lnTo>
              </a:path>
            </a:pathLst>
          </a:custGeom>
          <a:ln w="19049">
            <a:solidFill>
              <a:srgbClr val="1B1B1B"/>
            </a:solidFill>
          </a:ln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" name="object 3"/>
          <p:cNvSpPr/>
          <p:nvPr/>
        </p:nvSpPr>
        <p:spPr>
          <a:xfrm>
            <a:off x="5784797" y="2993010"/>
            <a:ext cx="812234" cy="31919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" name="object 4"/>
          <p:cNvSpPr/>
          <p:nvPr/>
        </p:nvSpPr>
        <p:spPr>
          <a:xfrm>
            <a:off x="9414788" y="3074663"/>
            <a:ext cx="1467320" cy="305646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" name="object 5"/>
          <p:cNvSpPr/>
          <p:nvPr/>
        </p:nvSpPr>
        <p:spPr>
          <a:xfrm>
            <a:off x="1330682" y="2993532"/>
            <a:ext cx="1067291" cy="319193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" name="object 6"/>
          <p:cNvSpPr/>
          <p:nvPr/>
        </p:nvSpPr>
        <p:spPr>
          <a:xfrm>
            <a:off x="7421663" y="3015364"/>
            <a:ext cx="1141625" cy="315806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" name="object 7"/>
          <p:cNvSpPr/>
          <p:nvPr/>
        </p:nvSpPr>
        <p:spPr>
          <a:xfrm>
            <a:off x="3285148" y="2997523"/>
            <a:ext cx="1654705" cy="320053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" name="object 10"/>
          <p:cNvSpPr txBox="1"/>
          <p:nvPr/>
        </p:nvSpPr>
        <p:spPr>
          <a:xfrm>
            <a:off x="1297943" y="1330972"/>
            <a:ext cx="9584165" cy="747213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 algn="ctr">
              <a:spcBef>
                <a:spcPts val="67"/>
              </a:spcBef>
            </a:pPr>
            <a:r>
              <a:rPr lang="en-US" sz="4800" b="1" spc="-150" dirty="0">
                <a:solidFill>
                  <a:srgbClr val="1B1B1B"/>
                </a:solidFill>
                <a:latin typeface="Tahoma"/>
                <a:cs typeface="Tahoma"/>
              </a:rPr>
              <a:t>Peta </a:t>
            </a:r>
            <a:r>
              <a:rPr lang="en-US" sz="4800" b="1" spc="-150" dirty="0" err="1">
                <a:solidFill>
                  <a:srgbClr val="1B1B1B"/>
                </a:solidFill>
                <a:latin typeface="Tahoma"/>
                <a:cs typeface="Tahoma"/>
              </a:rPr>
              <a:t>Tubuhku</a:t>
            </a:r>
            <a:r>
              <a:rPr lang="en-US" sz="4800" b="1" spc="-150" dirty="0">
                <a:solidFill>
                  <a:srgbClr val="1B1B1B"/>
                </a:solidFill>
                <a:latin typeface="Tahoma"/>
                <a:cs typeface="Tahoma"/>
              </a:rPr>
              <a:t> yang </a:t>
            </a:r>
            <a:r>
              <a:rPr lang="en-US" sz="4800" b="1" spc="-150" dirty="0" err="1">
                <a:solidFill>
                  <a:srgbClr val="1B1B1B"/>
                </a:solidFill>
                <a:latin typeface="Tahoma"/>
                <a:cs typeface="Tahoma"/>
              </a:rPr>
              <a:t>Berubah</a:t>
            </a:r>
            <a:endParaRPr sz="4800" spc="-150" dirty="0">
              <a:latin typeface="Tahoma"/>
              <a:cs typeface="Tahoma"/>
            </a:endParaRPr>
          </a:p>
        </p:txBody>
      </p:sp>
      <p:sp>
        <p:nvSpPr>
          <p:cNvPr id="12" name="object 10">
            <a:extLst>
              <a:ext uri="{FF2B5EF4-FFF2-40B4-BE49-F238E27FC236}">
                <a16:creationId xmlns:a16="http://schemas.microsoft.com/office/drawing/2014/main" id="{FD3693CC-5A83-4441-9B99-37776347E19B}"/>
              </a:ext>
            </a:extLst>
          </p:cNvPr>
          <p:cNvSpPr txBox="1"/>
          <p:nvPr/>
        </p:nvSpPr>
        <p:spPr>
          <a:xfrm>
            <a:off x="1874886" y="1047943"/>
            <a:ext cx="1049765" cy="377882"/>
          </a:xfrm>
          <a:prstGeom prst="rect">
            <a:avLst/>
          </a:prstGeom>
        </p:spPr>
        <p:txBody>
          <a:bodyPr vert="horz" wrap="square" lIns="0" tIns="8467" rIns="0" bIns="0" rtlCol="0" anchor="t">
            <a:spAutoFit/>
          </a:bodyPr>
          <a:lstStyle/>
          <a:p>
            <a:pPr marL="8255" algn="ctr">
              <a:spcBef>
                <a:spcPts val="67"/>
              </a:spcBef>
            </a:pPr>
            <a:r>
              <a:rPr lang="en-US" sz="2400" b="1" spc="-150">
                <a:solidFill>
                  <a:srgbClr val="1B1B1B"/>
                </a:solidFill>
                <a:latin typeface="Tahoma"/>
                <a:cs typeface="Tahoma"/>
              </a:rPr>
              <a:t>Sesi 3</a:t>
            </a:r>
            <a:endParaRPr lang="en-US"/>
          </a:p>
        </p:txBody>
      </p:sp>
      <p:pic>
        <p:nvPicPr>
          <p:cNvPr id="9" name="Picture 8" descr="A picture containing logo&#10;&#10;Description automatically generated">
            <a:extLst>
              <a:ext uri="{FF2B5EF4-FFF2-40B4-BE49-F238E27FC236}">
                <a16:creationId xmlns:a16="http://schemas.microsoft.com/office/drawing/2014/main" id="{AA8B74BC-2802-1DD9-C71C-89AE703E8C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13038" y="140127"/>
            <a:ext cx="1863928" cy="5073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C9203D0-54E5-4748-9797-DF767A8DA1E9}"/>
              </a:ext>
            </a:extLst>
          </p:cNvPr>
          <p:cNvSpPr/>
          <p:nvPr/>
        </p:nvSpPr>
        <p:spPr>
          <a:xfrm>
            <a:off x="1085190" y="1368082"/>
            <a:ext cx="10021619" cy="4121834"/>
          </a:xfrm>
          <a:prstGeom prst="rect">
            <a:avLst/>
          </a:prstGeom>
          <a:solidFill>
            <a:srgbClr val="F5F5F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" name="object 2"/>
          <p:cNvSpPr txBox="1"/>
          <p:nvPr/>
        </p:nvSpPr>
        <p:spPr>
          <a:xfrm>
            <a:off x="1633830" y="1654091"/>
            <a:ext cx="8924339" cy="3549818"/>
          </a:xfrm>
          <a:prstGeom prst="rect">
            <a:avLst/>
          </a:prstGeom>
          <a:noFill/>
          <a:ln w="28615">
            <a:noFill/>
          </a:ln>
        </p:spPr>
        <p:txBody>
          <a:bodyPr vert="horz" wrap="square" lIns="0" tIns="2540" rIns="0" bIns="0" rtlCol="0" anchor="ctr">
            <a:spAutoFit/>
          </a:bodyPr>
          <a:lstStyle/>
          <a:p>
            <a:pPr marL="6350" marR="21590" indent="-6350" algn="ctr">
              <a:lnSpc>
                <a:spcPct val="107000"/>
              </a:lnSpc>
              <a:spcAft>
                <a:spcPts val="65"/>
              </a:spcAft>
            </a:pPr>
            <a:endParaRPr lang="en-US" sz="24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  <a:p>
            <a:pPr marL="6350" marR="21590" indent="-6350" algn="ctr">
              <a:lnSpc>
                <a:spcPct val="107000"/>
              </a:lnSpc>
              <a:spcAft>
                <a:spcPts val="65"/>
              </a:spcAft>
            </a:pPr>
            <a:r>
              <a:rPr lang="en-US" sz="2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“</a:t>
            </a:r>
            <a:r>
              <a:rPr lang="en-US" sz="24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P</a:t>
            </a:r>
            <a:r>
              <a:rPr lang="en-US" sz="2400" dirty="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erubahan</a:t>
            </a:r>
            <a:r>
              <a:rPr lang="en-US" sz="24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fisik</a:t>
            </a:r>
            <a:r>
              <a:rPr lang="en-US" sz="24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 dan </a:t>
            </a:r>
            <a:r>
              <a:rPr lang="en-US" sz="2400" dirty="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emosional</a:t>
            </a:r>
            <a:r>
              <a:rPr lang="en-US" sz="24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 yang </a:t>
            </a:r>
            <a:r>
              <a:rPr lang="en-US" sz="2400" dirty="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dialami</a:t>
            </a:r>
            <a:r>
              <a:rPr lang="en-US" sz="24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selama</a:t>
            </a:r>
            <a:r>
              <a:rPr lang="en-US" sz="24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 masa </a:t>
            </a:r>
            <a:r>
              <a:rPr lang="en-US" sz="2400" dirty="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pubertas</a:t>
            </a:r>
            <a:r>
              <a:rPr lang="en-US" sz="24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dapat</a:t>
            </a:r>
            <a:r>
              <a:rPr lang="en-US" sz="24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menimbulkan</a:t>
            </a:r>
            <a:r>
              <a:rPr lang="en-US" sz="24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berbagai</a:t>
            </a:r>
            <a:r>
              <a:rPr lang="en-US" sz="24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hal</a:t>
            </a:r>
            <a:r>
              <a:rPr lang="en-US" sz="24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 yang </a:t>
            </a:r>
            <a:r>
              <a:rPr lang="en-US" sz="2400" dirty="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tidak</a:t>
            </a:r>
            <a:r>
              <a:rPr lang="en-US" sz="24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nyaman</a:t>
            </a:r>
            <a:r>
              <a:rPr lang="en-US" sz="24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 dan </a:t>
            </a:r>
            <a:r>
              <a:rPr lang="en-US" sz="2400" dirty="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tidak</a:t>
            </a:r>
            <a:r>
              <a:rPr lang="en-US" sz="24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jelas</a:t>
            </a:r>
            <a:r>
              <a:rPr lang="en-US" sz="24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baik</a:t>
            </a:r>
            <a:r>
              <a:rPr lang="en-US" sz="24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secara</a:t>
            </a:r>
            <a:r>
              <a:rPr lang="en-US" sz="24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individu</a:t>
            </a:r>
            <a:r>
              <a:rPr lang="en-US" sz="24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ataupun</a:t>
            </a:r>
            <a:r>
              <a:rPr lang="en-US" sz="24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dalam</a:t>
            </a:r>
            <a:r>
              <a:rPr lang="en-US" sz="24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kelompok</a:t>
            </a:r>
            <a:r>
              <a:rPr lang="en-US" sz="24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Maka</a:t>
            </a:r>
            <a:r>
              <a:rPr lang="en-US" sz="24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sangat</a:t>
            </a:r>
            <a:r>
              <a:rPr lang="en-US" sz="24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penting</a:t>
            </a:r>
            <a:r>
              <a:rPr lang="en-US" sz="24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bagi</a:t>
            </a:r>
            <a:r>
              <a:rPr lang="en-US" sz="24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peserta</a:t>
            </a:r>
            <a:r>
              <a:rPr lang="en-US" sz="24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untuk</a:t>
            </a:r>
            <a:r>
              <a:rPr lang="en-US" sz="24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mendiskusikan</a:t>
            </a:r>
            <a:r>
              <a:rPr lang="en-US" sz="24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hal-hal</a:t>
            </a:r>
            <a:r>
              <a:rPr lang="en-US" sz="24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tersebut</a:t>
            </a:r>
            <a:r>
              <a:rPr lang="en-US" sz="24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secara</a:t>
            </a:r>
            <a:r>
              <a:rPr lang="en-US" sz="24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bertanggung</a:t>
            </a:r>
            <a:r>
              <a:rPr lang="en-US" sz="24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jawab</a:t>
            </a:r>
            <a:r>
              <a:rPr lang="en-US" sz="24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dengan</a:t>
            </a:r>
            <a:r>
              <a:rPr lang="en-US" sz="24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 orang </a:t>
            </a:r>
            <a:r>
              <a:rPr lang="en-US" sz="2400" dirty="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dewasa</a:t>
            </a:r>
            <a:r>
              <a:rPr lang="en-US" sz="24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 yang </a:t>
            </a:r>
            <a:r>
              <a:rPr lang="en-US" sz="2400" dirty="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dipercaya</a:t>
            </a:r>
            <a:r>
              <a:rPr lang="en-US" sz="2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 dan juga </a:t>
            </a:r>
            <a:r>
              <a:rPr lang="en-US" sz="2400" dirty="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melakukan</a:t>
            </a:r>
            <a:r>
              <a:rPr lang="en-US" sz="24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aktivitas-aktivitas</a:t>
            </a:r>
            <a:r>
              <a:rPr lang="en-US" sz="24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positif</a:t>
            </a:r>
            <a:r>
              <a:rPr lang="en-US" sz="24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.”</a:t>
            </a:r>
          </a:p>
          <a:p>
            <a:pPr marL="6350" marR="21590" indent="-6350" algn="ctr">
              <a:lnSpc>
                <a:spcPct val="107000"/>
              </a:lnSpc>
              <a:spcAft>
                <a:spcPts val="65"/>
              </a:spcAft>
            </a:pPr>
            <a:endParaRPr lang="en-ID" sz="2400" dirty="0">
              <a:solidFill>
                <a:srgbClr val="00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6949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64793" y="1054474"/>
            <a:ext cx="7721078" cy="1239656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>
              <a:spcBef>
                <a:spcPts val="67"/>
              </a:spcBef>
            </a:pPr>
            <a:r>
              <a:rPr lang="pt-BR" dirty="0"/>
              <a:t>Berdiskusi dengan orang dewasa yang dapat dipercaya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76934" y="2348989"/>
            <a:ext cx="6513184" cy="665011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 defTabSz="609630">
              <a:spcBef>
                <a:spcPts val="67"/>
              </a:spcBef>
            </a:pPr>
            <a:r>
              <a:rPr lang="en-ID" sz="2133" dirty="0" err="1">
                <a:solidFill>
                  <a:srgbClr val="1B1B1B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Bicaralah</a:t>
            </a:r>
            <a:r>
              <a:rPr lang="en-ID" sz="2133" dirty="0">
                <a:solidFill>
                  <a:srgbClr val="1B1B1B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 pada kami </a:t>
            </a:r>
            <a:r>
              <a:rPr lang="en-ID" sz="2133" dirty="0" err="1">
                <a:solidFill>
                  <a:srgbClr val="1B1B1B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jika</a:t>
            </a:r>
            <a:r>
              <a:rPr lang="en-ID" sz="2133" dirty="0">
                <a:solidFill>
                  <a:srgbClr val="1B1B1B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 </a:t>
            </a:r>
            <a:r>
              <a:rPr lang="en-ID" sz="2133" dirty="0" err="1">
                <a:solidFill>
                  <a:srgbClr val="1B1B1B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kamu</a:t>
            </a:r>
            <a:r>
              <a:rPr lang="en-ID" sz="2133" dirty="0">
                <a:solidFill>
                  <a:srgbClr val="1B1B1B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 </a:t>
            </a:r>
            <a:r>
              <a:rPr lang="en-ID" sz="2133" dirty="0" err="1">
                <a:solidFill>
                  <a:srgbClr val="1B1B1B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memiliki</a:t>
            </a:r>
            <a:r>
              <a:rPr lang="en-ID" sz="2133" dirty="0">
                <a:solidFill>
                  <a:srgbClr val="1B1B1B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 </a:t>
            </a:r>
            <a:r>
              <a:rPr lang="en-ID" sz="2133" dirty="0" err="1">
                <a:solidFill>
                  <a:srgbClr val="1B1B1B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pertanyaan</a:t>
            </a:r>
            <a:r>
              <a:rPr lang="en-ID" sz="2133" dirty="0">
                <a:solidFill>
                  <a:srgbClr val="1B1B1B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 </a:t>
            </a:r>
            <a:r>
              <a:rPr lang="en-ID" sz="2133" dirty="0" err="1">
                <a:solidFill>
                  <a:srgbClr val="1B1B1B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atau</a:t>
            </a:r>
            <a:r>
              <a:rPr lang="en-ID" sz="2133" dirty="0">
                <a:solidFill>
                  <a:srgbClr val="1B1B1B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 </a:t>
            </a:r>
            <a:r>
              <a:rPr lang="en-ID" sz="2133" dirty="0" err="1">
                <a:solidFill>
                  <a:srgbClr val="1B1B1B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masalah</a:t>
            </a:r>
            <a:endParaRPr sz="2133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Tahom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0" y="6041955"/>
            <a:ext cx="12192000" cy="0"/>
          </a:xfrm>
          <a:custGeom>
            <a:avLst/>
            <a:gdLst/>
            <a:ahLst/>
            <a:cxnLst/>
            <a:rect l="l" t="t" r="r" b="b"/>
            <a:pathLst>
              <a:path w="18288000">
                <a:moveTo>
                  <a:pt x="0" y="0"/>
                </a:moveTo>
                <a:lnTo>
                  <a:pt x="18287999" y="0"/>
                </a:lnTo>
              </a:path>
            </a:pathLst>
          </a:custGeom>
          <a:ln w="19049">
            <a:solidFill>
              <a:srgbClr val="1B1B1B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388870" y="1910401"/>
            <a:ext cx="3118310" cy="46487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" name="Picture 1" descr="A picture containing logo&#10;&#10;Description automatically generated">
            <a:extLst>
              <a:ext uri="{FF2B5EF4-FFF2-40B4-BE49-F238E27FC236}">
                <a16:creationId xmlns:a16="http://schemas.microsoft.com/office/drawing/2014/main" id="{AA8B74BC-2802-1DD9-C71C-89AE703E8C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13038" y="142758"/>
            <a:ext cx="1863928" cy="5073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4E424E4-4BCE-4184-9A65-24CE874D59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077" r="5312" b="11747"/>
          <a:stretch/>
        </p:blipFill>
        <p:spPr>
          <a:xfrm>
            <a:off x="8386819" y="2574374"/>
            <a:ext cx="3515016" cy="4296616"/>
          </a:xfrm>
          <a:prstGeom prst="rect">
            <a:avLst/>
          </a:prstGeom>
        </p:spPr>
      </p:pic>
      <p:sp>
        <p:nvSpPr>
          <p:cNvPr id="5" name="object 2">
            <a:extLst>
              <a:ext uri="{FF2B5EF4-FFF2-40B4-BE49-F238E27FC236}">
                <a16:creationId xmlns:a16="http://schemas.microsoft.com/office/drawing/2014/main" id="{EEDC6BED-9F45-41D1-A475-7C74EE313FF1}"/>
              </a:ext>
            </a:extLst>
          </p:cNvPr>
          <p:cNvSpPr txBox="1">
            <a:spLocks/>
          </p:cNvSpPr>
          <p:nvPr/>
        </p:nvSpPr>
        <p:spPr>
          <a:xfrm>
            <a:off x="925479" y="1184650"/>
            <a:ext cx="7461340" cy="624103"/>
          </a:xfrm>
          <a:prstGeom prst="rect">
            <a:avLst/>
          </a:prstGeom>
        </p:spPr>
        <p:txBody>
          <a:bodyPr vert="horz" wrap="square" lIns="0" tIns="8467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467" marR="3387" algn="ctr">
              <a:lnSpc>
                <a:spcPct val="100000"/>
              </a:lnSpc>
              <a:spcBef>
                <a:spcPts val="67"/>
              </a:spcBef>
            </a:pP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Perubahan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di Masa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Pubertas</a:t>
            </a:r>
            <a:endParaRPr lang="en-US" sz="4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DBAB9D5-50C1-4FE1-AACA-4066630261F2}"/>
              </a:ext>
            </a:extLst>
          </p:cNvPr>
          <p:cNvGrpSpPr/>
          <p:nvPr/>
        </p:nvGrpSpPr>
        <p:grpSpPr>
          <a:xfrm>
            <a:off x="1135129" y="2200796"/>
            <a:ext cx="6928338" cy="4226810"/>
            <a:chOff x="6096000" y="1112126"/>
            <a:chExt cx="4783859" cy="3743687"/>
          </a:xfrm>
        </p:grpSpPr>
        <p:sp>
          <p:nvSpPr>
            <p:cNvPr id="7" name="object 3">
              <a:extLst>
                <a:ext uri="{FF2B5EF4-FFF2-40B4-BE49-F238E27FC236}">
                  <a16:creationId xmlns:a16="http://schemas.microsoft.com/office/drawing/2014/main" id="{D2CD4A90-4144-468C-ACB9-5087D838372B}"/>
                </a:ext>
              </a:extLst>
            </p:cNvPr>
            <p:cNvSpPr txBox="1"/>
            <p:nvPr/>
          </p:nvSpPr>
          <p:spPr>
            <a:xfrm>
              <a:off x="6096000" y="1112126"/>
              <a:ext cx="4705350" cy="931879"/>
            </a:xfrm>
            <a:prstGeom prst="rect">
              <a:avLst/>
            </a:prstGeom>
          </p:spPr>
          <p:txBody>
            <a:bodyPr vert="horz" wrap="square" lIns="0" tIns="8467" rIns="0" bIns="0" rtlCol="0">
              <a:spAutoFit/>
            </a:bodyPr>
            <a:lstStyle/>
            <a:p>
              <a:pPr algn="ctr"/>
              <a:r>
                <a:rPr lang="en-ID" sz="2000" dirty="0">
                  <a:latin typeface="Verdana" panose="020B0604030504040204" pitchFamily="34" charset="0"/>
                  <a:ea typeface="Verdana" panose="020B0604030504040204" pitchFamily="34" charset="0"/>
                </a:rPr>
                <a:t>Antara </a:t>
              </a:r>
              <a:r>
                <a:rPr lang="en-ID" sz="2000" dirty="0" err="1">
                  <a:latin typeface="Verdana" panose="020B0604030504040204" pitchFamily="34" charset="0"/>
                  <a:ea typeface="Verdana" panose="020B0604030504040204" pitchFamily="34" charset="0"/>
                </a:rPr>
                <a:t>usia</a:t>
              </a:r>
              <a:r>
                <a:rPr lang="en-ID" sz="2000" dirty="0">
                  <a:latin typeface="Verdana" panose="020B0604030504040204" pitchFamily="34" charset="0"/>
                  <a:ea typeface="Verdana" panose="020B0604030504040204" pitchFamily="34" charset="0"/>
                </a:rPr>
                <a:t> </a:t>
              </a:r>
              <a:r>
                <a:rPr lang="en-ID" sz="2000" dirty="0" err="1">
                  <a:latin typeface="Verdana" panose="020B0604030504040204" pitchFamily="34" charset="0"/>
                  <a:ea typeface="Verdana" panose="020B0604030504040204" pitchFamily="34" charset="0"/>
                </a:rPr>
                <a:t>sekitar</a:t>
              </a:r>
              <a:r>
                <a:rPr lang="en-ID" sz="2000" dirty="0">
                  <a:latin typeface="Verdana" panose="020B0604030504040204" pitchFamily="34" charset="0"/>
                  <a:ea typeface="Verdana" panose="020B0604030504040204" pitchFamily="34" charset="0"/>
                </a:rPr>
                <a:t> 10-14 </a:t>
              </a:r>
              <a:r>
                <a:rPr lang="en-ID" sz="2000" dirty="0" err="1">
                  <a:latin typeface="Verdana" panose="020B0604030504040204" pitchFamily="34" charset="0"/>
                  <a:ea typeface="Verdana" panose="020B0604030504040204" pitchFamily="34" charset="0"/>
                </a:rPr>
                <a:t>tahun</a:t>
              </a:r>
              <a:r>
                <a:rPr lang="en-ID" sz="2000" dirty="0">
                  <a:latin typeface="Verdana" panose="020B0604030504040204" pitchFamily="34" charset="0"/>
                  <a:ea typeface="Verdana" panose="020B0604030504040204" pitchFamily="34" charset="0"/>
                </a:rPr>
                <a:t>, </a:t>
              </a:r>
              <a:r>
                <a:rPr lang="en-ID" sz="2000" dirty="0" err="1">
                  <a:latin typeface="Verdana" panose="020B0604030504040204" pitchFamily="34" charset="0"/>
                  <a:ea typeface="Verdana" panose="020B0604030504040204" pitchFamily="34" charset="0"/>
                </a:rPr>
                <a:t>laki-laki</a:t>
              </a:r>
              <a:r>
                <a:rPr lang="en-ID" sz="2000" dirty="0">
                  <a:latin typeface="Verdana" panose="020B0604030504040204" pitchFamily="34" charset="0"/>
                  <a:ea typeface="Verdana" panose="020B0604030504040204" pitchFamily="34" charset="0"/>
                </a:rPr>
                <a:t> dan </a:t>
              </a:r>
              <a:r>
                <a:rPr lang="en-ID" sz="2000" dirty="0" err="1">
                  <a:latin typeface="Verdana" panose="020B0604030504040204" pitchFamily="34" charset="0"/>
                  <a:ea typeface="Verdana" panose="020B0604030504040204" pitchFamily="34" charset="0"/>
                </a:rPr>
                <a:t>perempuan</a:t>
              </a:r>
              <a:r>
                <a:rPr lang="en-ID" sz="2000" dirty="0">
                  <a:latin typeface="Verdana" panose="020B0604030504040204" pitchFamily="34" charset="0"/>
                  <a:ea typeface="Verdana" panose="020B0604030504040204" pitchFamily="34" charset="0"/>
                </a:rPr>
                <a:t> </a:t>
              </a:r>
              <a:r>
                <a:rPr lang="en-ID" sz="2000" dirty="0" err="1">
                  <a:latin typeface="Verdana" panose="020B0604030504040204" pitchFamily="34" charset="0"/>
                  <a:ea typeface="Verdana" panose="020B0604030504040204" pitchFamily="34" charset="0"/>
                </a:rPr>
                <a:t>mengalami</a:t>
              </a:r>
              <a:r>
                <a:rPr lang="en-ID" sz="2000" dirty="0">
                  <a:latin typeface="Verdana" panose="020B0604030504040204" pitchFamily="34" charset="0"/>
                  <a:ea typeface="Verdana" panose="020B0604030504040204" pitchFamily="34" charset="0"/>
                </a:rPr>
                <a:t> </a:t>
              </a:r>
              <a:r>
                <a:rPr lang="en-ID" sz="2000" dirty="0" err="1">
                  <a:latin typeface="Verdana" panose="020B0604030504040204" pitchFamily="34" charset="0"/>
                  <a:ea typeface="Verdana" panose="020B0604030504040204" pitchFamily="34" charset="0"/>
                </a:rPr>
                <a:t>perubahan</a:t>
              </a:r>
              <a:r>
                <a:rPr lang="en-ID" sz="2000" dirty="0">
                  <a:latin typeface="Verdana" panose="020B0604030504040204" pitchFamily="34" charset="0"/>
                  <a:ea typeface="Verdana" panose="020B0604030504040204" pitchFamily="34" charset="0"/>
                </a:rPr>
                <a:t> </a:t>
              </a:r>
              <a:r>
                <a:rPr lang="en-ID" sz="2000" dirty="0" err="1">
                  <a:latin typeface="Verdana" panose="020B0604030504040204" pitchFamily="34" charset="0"/>
                  <a:ea typeface="Verdana" panose="020B0604030504040204" pitchFamily="34" charset="0"/>
                </a:rPr>
                <a:t>fisik</a:t>
              </a:r>
              <a:r>
                <a:rPr lang="en-ID" sz="2000" dirty="0">
                  <a:latin typeface="Verdana" panose="020B0604030504040204" pitchFamily="34" charset="0"/>
                  <a:ea typeface="Verdana" panose="020B0604030504040204" pitchFamily="34" charset="0"/>
                </a:rPr>
                <a:t>.</a:t>
              </a:r>
            </a:p>
          </p:txBody>
        </p:sp>
        <p:sp>
          <p:nvSpPr>
            <p:cNvPr id="8" name="object 9">
              <a:extLst>
                <a:ext uri="{FF2B5EF4-FFF2-40B4-BE49-F238E27FC236}">
                  <a16:creationId xmlns:a16="http://schemas.microsoft.com/office/drawing/2014/main" id="{AC3B58C5-8FAF-45D2-91C2-CAE78788D796}"/>
                </a:ext>
              </a:extLst>
            </p:cNvPr>
            <p:cNvSpPr/>
            <p:nvPr/>
          </p:nvSpPr>
          <p:spPr>
            <a:xfrm>
              <a:off x="6174509" y="1878556"/>
              <a:ext cx="4705350" cy="0"/>
            </a:xfrm>
            <a:custGeom>
              <a:avLst/>
              <a:gdLst/>
              <a:ahLst/>
              <a:cxnLst/>
              <a:rect l="l" t="t" r="r" b="b"/>
              <a:pathLst>
                <a:path w="7058025">
                  <a:moveTo>
                    <a:pt x="0" y="0"/>
                  </a:moveTo>
                  <a:lnTo>
                    <a:pt x="7058024" y="0"/>
                  </a:lnTo>
                </a:path>
              </a:pathLst>
            </a:custGeom>
            <a:ln w="19049">
              <a:solidFill>
                <a:srgbClr val="1B1B1B"/>
              </a:solidFill>
            </a:ln>
          </p:spPr>
          <p:txBody>
            <a:bodyPr wrap="square" lIns="0" tIns="0" rIns="0" bIns="0" rtlCol="0"/>
            <a:lstStyle/>
            <a:p>
              <a:pPr algn="ctr"/>
              <a:endParaRPr sz="1200"/>
            </a:p>
          </p:txBody>
        </p:sp>
        <p:sp>
          <p:nvSpPr>
            <p:cNvPr id="9" name="object 3">
              <a:extLst>
                <a:ext uri="{FF2B5EF4-FFF2-40B4-BE49-F238E27FC236}">
                  <a16:creationId xmlns:a16="http://schemas.microsoft.com/office/drawing/2014/main" id="{E862A9C3-1D96-4381-9382-470405095A8E}"/>
                </a:ext>
              </a:extLst>
            </p:cNvPr>
            <p:cNvSpPr txBox="1"/>
            <p:nvPr/>
          </p:nvSpPr>
          <p:spPr>
            <a:xfrm>
              <a:off x="6096000" y="3308381"/>
              <a:ext cx="4705350" cy="1547432"/>
            </a:xfrm>
            <a:prstGeom prst="rect">
              <a:avLst/>
            </a:prstGeom>
          </p:spPr>
          <p:txBody>
            <a:bodyPr vert="horz" wrap="square" lIns="0" tIns="8467" rIns="0" bIns="0" rtlCol="0">
              <a:spAutoFit/>
            </a:bodyPr>
            <a:lstStyle/>
            <a:p>
              <a:pPr algn="ctr"/>
              <a:r>
                <a:rPr lang="en-ID" sz="2000" dirty="0">
                  <a:latin typeface="Verdana" panose="020B0604030504040204" pitchFamily="34" charset="0"/>
                  <a:ea typeface="Verdana" panose="020B0604030504040204" pitchFamily="34" charset="0"/>
                </a:rPr>
                <a:t>Hal </a:t>
              </a:r>
              <a:r>
                <a:rPr lang="en-ID" sz="2000" dirty="0" err="1">
                  <a:latin typeface="Verdana" panose="020B0604030504040204" pitchFamily="34" charset="0"/>
                  <a:ea typeface="Verdana" panose="020B0604030504040204" pitchFamily="34" charset="0"/>
                </a:rPr>
                <a:t>tersebut</a:t>
              </a:r>
              <a:r>
                <a:rPr lang="en-ID" sz="2000" dirty="0">
                  <a:latin typeface="Verdana" panose="020B0604030504040204" pitchFamily="34" charset="0"/>
                  <a:ea typeface="Verdana" panose="020B0604030504040204" pitchFamily="34" charset="0"/>
                </a:rPr>
                <a:t> </a:t>
              </a:r>
              <a:r>
                <a:rPr lang="en-ID" sz="2000" dirty="0" err="1">
                  <a:latin typeface="Verdana" panose="020B0604030504040204" pitchFamily="34" charset="0"/>
                  <a:ea typeface="Verdana" panose="020B0604030504040204" pitchFamily="34" charset="0"/>
                </a:rPr>
                <a:t>adalah</a:t>
              </a:r>
              <a:r>
                <a:rPr lang="en-ID" sz="2000" dirty="0">
                  <a:latin typeface="Verdana" panose="020B0604030504040204" pitchFamily="34" charset="0"/>
                  <a:ea typeface="Verdana" panose="020B0604030504040204" pitchFamily="34" charset="0"/>
                </a:rPr>
                <a:t> </a:t>
              </a:r>
              <a:r>
                <a:rPr lang="en-ID" sz="2000" dirty="0" err="1">
                  <a:latin typeface="Verdana" panose="020B0604030504040204" pitchFamily="34" charset="0"/>
                  <a:ea typeface="Verdana" panose="020B0604030504040204" pitchFamily="34" charset="0"/>
                </a:rPr>
                <a:t>sesuatu</a:t>
              </a:r>
              <a:r>
                <a:rPr lang="en-ID" sz="2000" dirty="0">
                  <a:latin typeface="Verdana" panose="020B0604030504040204" pitchFamily="34" charset="0"/>
                  <a:ea typeface="Verdana" panose="020B0604030504040204" pitchFamily="34" charset="0"/>
                </a:rPr>
                <a:t> yang normal dan </a:t>
              </a:r>
              <a:r>
                <a:rPr lang="en-ID" sz="2000" dirty="0" err="1">
                  <a:latin typeface="Verdana" panose="020B0604030504040204" pitchFamily="34" charset="0"/>
                  <a:ea typeface="Verdana" panose="020B0604030504040204" pitchFamily="34" charset="0"/>
                </a:rPr>
                <a:t>berlangsung</a:t>
              </a:r>
              <a:r>
                <a:rPr lang="en-ID" sz="2000" dirty="0">
                  <a:latin typeface="Verdana" panose="020B0604030504040204" pitchFamily="34" charset="0"/>
                  <a:ea typeface="Verdana" panose="020B0604030504040204" pitchFamily="34" charset="0"/>
                </a:rPr>
                <a:t> </a:t>
              </a:r>
              <a:r>
                <a:rPr lang="en-ID" sz="2000" dirty="0" err="1">
                  <a:latin typeface="Verdana" panose="020B0604030504040204" pitchFamily="34" charset="0"/>
                  <a:ea typeface="Verdana" panose="020B0604030504040204" pitchFamily="34" charset="0"/>
                </a:rPr>
                <a:t>selama</a:t>
              </a:r>
              <a:r>
                <a:rPr lang="en-ID" sz="2000" dirty="0">
                  <a:latin typeface="Verdana" panose="020B0604030504040204" pitchFamily="34" charset="0"/>
                  <a:ea typeface="Verdana" panose="020B0604030504040204" pitchFamily="34" charset="0"/>
                </a:rPr>
                <a:t> </a:t>
              </a:r>
              <a:r>
                <a:rPr lang="en-ID" sz="2000" dirty="0" err="1">
                  <a:latin typeface="Verdana" panose="020B0604030504040204" pitchFamily="34" charset="0"/>
                  <a:ea typeface="Verdana" panose="020B0604030504040204" pitchFamily="34" charset="0"/>
                </a:rPr>
                <a:t>beberapa</a:t>
              </a:r>
              <a:r>
                <a:rPr lang="en-ID" sz="2000" dirty="0">
                  <a:latin typeface="Verdana" panose="020B0604030504040204" pitchFamily="34" charset="0"/>
                  <a:ea typeface="Verdana" panose="020B0604030504040204" pitchFamily="34" charset="0"/>
                </a:rPr>
                <a:t> </a:t>
              </a:r>
              <a:r>
                <a:rPr lang="en-ID" sz="2000" dirty="0" err="1">
                  <a:latin typeface="Verdana" panose="020B0604030504040204" pitchFamily="34" charset="0"/>
                  <a:ea typeface="Verdana" panose="020B0604030504040204" pitchFamily="34" charset="0"/>
                </a:rPr>
                <a:t>tahun</a:t>
              </a:r>
              <a:r>
                <a:rPr lang="en-ID" sz="2000" dirty="0">
                  <a:latin typeface="Verdana" panose="020B0604030504040204" pitchFamily="34" charset="0"/>
                  <a:ea typeface="Verdana" panose="020B0604030504040204" pitchFamily="34" charset="0"/>
                </a:rPr>
                <a:t> </a:t>
              </a:r>
              <a:r>
                <a:rPr lang="en-ID" sz="2000" dirty="0" err="1">
                  <a:latin typeface="Verdana" panose="020B0604030504040204" pitchFamily="34" charset="0"/>
                  <a:ea typeface="Verdana" panose="020B0604030504040204" pitchFamily="34" charset="0"/>
                </a:rPr>
                <a:t>peralihan</a:t>
              </a:r>
              <a:r>
                <a:rPr lang="en-ID" sz="2000" dirty="0">
                  <a:latin typeface="Verdana" panose="020B0604030504040204" pitchFamily="34" charset="0"/>
                  <a:ea typeface="Verdana" panose="020B0604030504040204" pitchFamily="34" charset="0"/>
                </a:rPr>
                <a:t> </a:t>
              </a:r>
              <a:r>
                <a:rPr lang="en-ID" sz="2000" dirty="0" err="1">
                  <a:latin typeface="Verdana" panose="020B0604030504040204" pitchFamily="34" charset="0"/>
                  <a:ea typeface="Verdana" panose="020B0604030504040204" pitchFamily="34" charset="0"/>
                </a:rPr>
                <a:t>seseorang</a:t>
              </a:r>
              <a:r>
                <a:rPr lang="en-ID" sz="2000" dirty="0">
                  <a:latin typeface="Verdana" panose="020B0604030504040204" pitchFamily="34" charset="0"/>
                  <a:ea typeface="Verdana" panose="020B0604030504040204" pitchFamily="34" charset="0"/>
                </a:rPr>
                <a:t> </a:t>
              </a:r>
              <a:r>
                <a:rPr lang="en-ID" sz="2000" dirty="0" err="1">
                  <a:latin typeface="Verdana" panose="020B0604030504040204" pitchFamily="34" charset="0"/>
                  <a:ea typeface="Verdana" panose="020B0604030504040204" pitchFamily="34" charset="0"/>
                </a:rPr>
                <a:t>dari</a:t>
              </a:r>
              <a:r>
                <a:rPr lang="en-ID" sz="2000" dirty="0">
                  <a:latin typeface="Verdana" panose="020B0604030504040204" pitchFamily="34" charset="0"/>
                  <a:ea typeface="Verdana" panose="020B0604030504040204" pitchFamily="34" charset="0"/>
                </a:rPr>
                <a:t> masa </a:t>
              </a:r>
              <a:r>
                <a:rPr lang="en-ID" sz="2000" dirty="0" err="1">
                  <a:latin typeface="Verdana" panose="020B0604030504040204" pitchFamily="34" charset="0"/>
                  <a:ea typeface="Verdana" panose="020B0604030504040204" pitchFamily="34" charset="0"/>
                </a:rPr>
                <a:t>kanak-kanak</a:t>
              </a:r>
              <a:r>
                <a:rPr lang="en-ID" sz="2000" dirty="0">
                  <a:latin typeface="Verdana" panose="020B0604030504040204" pitchFamily="34" charset="0"/>
                  <a:ea typeface="Verdana" panose="020B0604030504040204" pitchFamily="34" charset="0"/>
                </a:rPr>
                <a:t> </a:t>
              </a:r>
              <a:r>
                <a:rPr lang="en-ID" sz="2000" dirty="0" err="1">
                  <a:latin typeface="Verdana" panose="020B0604030504040204" pitchFamily="34" charset="0"/>
                  <a:ea typeface="Verdana" panose="020B0604030504040204" pitchFamily="34" charset="0"/>
                </a:rPr>
                <a:t>ke</a:t>
              </a:r>
              <a:r>
                <a:rPr lang="en-ID" sz="2000" dirty="0">
                  <a:latin typeface="Verdana" panose="020B0604030504040204" pitchFamily="34" charset="0"/>
                  <a:ea typeface="Verdana" panose="020B0604030504040204" pitchFamily="34" charset="0"/>
                </a:rPr>
                <a:t> masa </a:t>
              </a:r>
              <a:r>
                <a:rPr lang="en-ID" sz="2000" dirty="0" err="1">
                  <a:latin typeface="Verdana" panose="020B0604030504040204" pitchFamily="34" charset="0"/>
                  <a:ea typeface="Verdana" panose="020B0604030504040204" pitchFamily="34" charset="0"/>
                </a:rPr>
                <a:t>dewasa</a:t>
              </a:r>
              <a:r>
                <a:rPr lang="en-ID" sz="2000" dirty="0">
                  <a:latin typeface="Verdana" panose="020B0604030504040204" pitchFamily="34" charset="0"/>
                  <a:ea typeface="Verdana" panose="020B0604030504040204" pitchFamily="34" charset="0"/>
                </a:rPr>
                <a:t>. </a:t>
              </a:r>
              <a:r>
                <a:rPr lang="en-ID" sz="2000" dirty="0" err="1">
                  <a:latin typeface="Verdana" panose="020B0604030504040204" pitchFamily="34" charset="0"/>
                  <a:ea typeface="Verdana" panose="020B0604030504040204" pitchFamily="34" charset="0"/>
                </a:rPr>
                <a:t>Periode</a:t>
              </a:r>
              <a:r>
                <a:rPr lang="en-ID" sz="2000" dirty="0">
                  <a:latin typeface="Verdana" panose="020B0604030504040204" pitchFamily="34" charset="0"/>
                  <a:ea typeface="Verdana" panose="020B0604030504040204" pitchFamily="34" charset="0"/>
                </a:rPr>
                <a:t> </a:t>
              </a:r>
              <a:r>
                <a:rPr lang="en-ID" sz="2000" dirty="0" err="1">
                  <a:latin typeface="Verdana" panose="020B0604030504040204" pitchFamily="34" charset="0"/>
                  <a:ea typeface="Verdana" panose="020B0604030504040204" pitchFamily="34" charset="0"/>
                </a:rPr>
                <a:t>ini</a:t>
              </a:r>
              <a:r>
                <a:rPr lang="en-ID" sz="2000" dirty="0">
                  <a:latin typeface="Verdana" panose="020B0604030504040204" pitchFamily="34" charset="0"/>
                  <a:ea typeface="Verdana" panose="020B0604030504040204" pitchFamily="34" charset="0"/>
                </a:rPr>
                <a:t> </a:t>
              </a:r>
              <a:r>
                <a:rPr lang="en-ID" sz="2000" dirty="0" err="1">
                  <a:latin typeface="Verdana" panose="020B0604030504040204" pitchFamily="34" charset="0"/>
                  <a:ea typeface="Verdana" panose="020B0604030504040204" pitchFamily="34" charset="0"/>
                </a:rPr>
                <a:t>adalah</a:t>
              </a:r>
              <a:r>
                <a:rPr lang="en-ID" sz="2000" dirty="0">
                  <a:latin typeface="Verdana" panose="020B0604030504040204" pitchFamily="34" charset="0"/>
                  <a:ea typeface="Verdana" panose="020B0604030504040204" pitchFamily="34" charset="0"/>
                </a:rPr>
                <a:t> </a:t>
              </a:r>
              <a:r>
                <a:rPr lang="en-ID" sz="2000" dirty="0" err="1">
                  <a:latin typeface="Verdana" panose="020B0604030504040204" pitchFamily="34" charset="0"/>
                  <a:ea typeface="Verdana" panose="020B0604030504040204" pitchFamily="34" charset="0"/>
                </a:rPr>
                <a:t>disebut</a:t>
              </a:r>
              <a:r>
                <a:rPr lang="en-ID" sz="2000" dirty="0">
                  <a:latin typeface="Verdana" panose="020B0604030504040204" pitchFamily="34" charset="0"/>
                  <a:ea typeface="Verdana" panose="020B0604030504040204" pitchFamily="34" charset="0"/>
                </a:rPr>
                <a:t> masa </a:t>
              </a:r>
              <a:r>
                <a:rPr lang="en-ID" sz="2000" dirty="0" err="1">
                  <a:latin typeface="Verdana" panose="020B0604030504040204" pitchFamily="34" charset="0"/>
                  <a:ea typeface="Verdana" panose="020B0604030504040204" pitchFamily="34" charset="0"/>
                </a:rPr>
                <a:t>pubertas</a:t>
              </a:r>
              <a:r>
                <a:rPr lang="en-ID" sz="2000" dirty="0">
                  <a:latin typeface="Verdana" panose="020B0604030504040204" pitchFamily="34" charset="0"/>
                  <a:ea typeface="Verdana" panose="020B0604030504040204" pitchFamily="34" charset="0"/>
                </a:rPr>
                <a:t>. </a:t>
              </a:r>
            </a:p>
          </p:txBody>
        </p:sp>
        <p:sp>
          <p:nvSpPr>
            <p:cNvPr id="10" name="object 3">
              <a:extLst>
                <a:ext uri="{FF2B5EF4-FFF2-40B4-BE49-F238E27FC236}">
                  <a16:creationId xmlns:a16="http://schemas.microsoft.com/office/drawing/2014/main" id="{9EA2A7DB-DDFD-408D-8596-996A8672F4DC}"/>
                </a:ext>
              </a:extLst>
            </p:cNvPr>
            <p:cNvSpPr txBox="1"/>
            <p:nvPr/>
          </p:nvSpPr>
          <p:spPr>
            <a:xfrm>
              <a:off x="6096000" y="2210254"/>
              <a:ext cx="4705350" cy="931879"/>
            </a:xfrm>
            <a:prstGeom prst="rect">
              <a:avLst/>
            </a:prstGeom>
          </p:spPr>
          <p:txBody>
            <a:bodyPr vert="horz" wrap="square" lIns="0" tIns="8467" rIns="0" bIns="0" rtlCol="0">
              <a:spAutoFit/>
            </a:bodyPr>
            <a:lstStyle/>
            <a:p>
              <a:pPr algn="ctr"/>
              <a:r>
                <a:rPr lang="en-ID" sz="2000" dirty="0" err="1">
                  <a:latin typeface="Verdana" panose="020B0604030504040204" pitchFamily="34" charset="0"/>
                  <a:ea typeface="Verdana" panose="020B0604030504040204" pitchFamily="34" charset="0"/>
                </a:rPr>
                <a:t>Perubahan</a:t>
              </a:r>
              <a:r>
                <a:rPr lang="en-ID" sz="2000" dirty="0">
                  <a:latin typeface="Verdana" panose="020B0604030504040204" pitchFamily="34" charset="0"/>
                  <a:ea typeface="Verdana" panose="020B0604030504040204" pitchFamily="34" charset="0"/>
                </a:rPr>
                <a:t> yang </a:t>
              </a:r>
              <a:r>
                <a:rPr lang="en-ID" sz="2000" dirty="0" err="1">
                  <a:latin typeface="Verdana" panose="020B0604030504040204" pitchFamily="34" charset="0"/>
                  <a:ea typeface="Verdana" panose="020B0604030504040204" pitchFamily="34" charset="0"/>
                </a:rPr>
                <a:t>dialami</a:t>
              </a:r>
              <a:r>
                <a:rPr lang="en-ID" sz="2000" dirty="0">
                  <a:latin typeface="Verdana" panose="020B0604030504040204" pitchFamily="34" charset="0"/>
                  <a:ea typeface="Verdana" panose="020B0604030504040204" pitchFamily="34" charset="0"/>
                </a:rPr>
                <a:t> oleh </a:t>
              </a:r>
              <a:r>
                <a:rPr lang="en-ID" sz="2000" dirty="0" err="1">
                  <a:latin typeface="Verdana" panose="020B0604030504040204" pitchFamily="34" charset="0"/>
                  <a:ea typeface="Verdana" panose="020B0604030504040204" pitchFamily="34" charset="0"/>
                </a:rPr>
                <a:t>laki-laki</a:t>
              </a:r>
              <a:r>
                <a:rPr lang="en-ID" sz="2000" dirty="0">
                  <a:latin typeface="Verdana" panose="020B0604030504040204" pitchFamily="34" charset="0"/>
                  <a:ea typeface="Verdana" panose="020B0604030504040204" pitchFamily="34" charset="0"/>
                </a:rPr>
                <a:t> dan </a:t>
              </a:r>
              <a:r>
                <a:rPr lang="en-ID" sz="2000" dirty="0" err="1">
                  <a:latin typeface="Verdana" panose="020B0604030504040204" pitchFamily="34" charset="0"/>
                  <a:ea typeface="Verdana" panose="020B0604030504040204" pitchFamily="34" charset="0"/>
                </a:rPr>
                <a:t>perempuan</a:t>
              </a:r>
              <a:r>
                <a:rPr lang="en-ID" sz="2000" dirty="0">
                  <a:latin typeface="Verdana" panose="020B0604030504040204" pitchFamily="34" charset="0"/>
                  <a:ea typeface="Verdana" panose="020B0604030504040204" pitchFamily="34" charset="0"/>
                </a:rPr>
                <a:t> </a:t>
              </a:r>
              <a:r>
                <a:rPr lang="en-ID" sz="2000" dirty="0" err="1">
                  <a:latin typeface="Verdana" panose="020B0604030504040204" pitchFamily="34" charset="0"/>
                  <a:ea typeface="Verdana" panose="020B0604030504040204" pitchFamily="34" charset="0"/>
                </a:rPr>
                <a:t>berbeda</a:t>
              </a:r>
              <a:r>
                <a:rPr lang="en-ID" sz="2000" dirty="0">
                  <a:latin typeface="Verdana" panose="020B0604030504040204" pitchFamily="34" charset="0"/>
                  <a:ea typeface="Verdana" panose="020B0604030504040204" pitchFamily="34" charset="0"/>
                </a:rPr>
                <a:t> </a:t>
              </a:r>
              <a:r>
                <a:rPr lang="en-ID" sz="2000" dirty="0" err="1">
                  <a:latin typeface="Verdana" panose="020B0604030504040204" pitchFamily="34" charset="0"/>
                  <a:ea typeface="Verdana" panose="020B0604030504040204" pitchFamily="34" charset="0"/>
                </a:rPr>
                <a:t>kecepatannya</a:t>
              </a:r>
              <a:r>
                <a:rPr lang="en-ID" sz="2000" dirty="0">
                  <a:latin typeface="Verdana" panose="020B0604030504040204" pitchFamily="34" charset="0"/>
                  <a:ea typeface="Verdana" panose="020B0604030504040204" pitchFamily="34" charset="0"/>
                </a:rPr>
                <a:t> dan </a:t>
              </a:r>
              <a:r>
                <a:rPr lang="en-ID" sz="2000" dirty="0" err="1">
                  <a:latin typeface="Verdana" panose="020B0604030504040204" pitchFamily="34" charset="0"/>
                  <a:ea typeface="Verdana" panose="020B0604030504040204" pitchFamily="34" charset="0"/>
                </a:rPr>
                <a:t>urutannya</a:t>
              </a:r>
              <a:r>
                <a:rPr lang="en-ID" sz="2000" dirty="0">
                  <a:latin typeface="Verdana" panose="020B0604030504040204" pitchFamily="34" charset="0"/>
                  <a:ea typeface="Verdana" panose="020B0604030504040204" pitchFamily="34" charset="0"/>
                </a:rPr>
                <a:t>.  </a:t>
              </a:r>
            </a:p>
          </p:txBody>
        </p:sp>
        <p:sp>
          <p:nvSpPr>
            <p:cNvPr id="11" name="object 9">
              <a:extLst>
                <a:ext uri="{FF2B5EF4-FFF2-40B4-BE49-F238E27FC236}">
                  <a16:creationId xmlns:a16="http://schemas.microsoft.com/office/drawing/2014/main" id="{B79AA889-85C1-47C9-912F-0A1C8744B0E3}"/>
                </a:ext>
              </a:extLst>
            </p:cNvPr>
            <p:cNvSpPr/>
            <p:nvPr/>
          </p:nvSpPr>
          <p:spPr>
            <a:xfrm>
              <a:off x="6174509" y="3007380"/>
              <a:ext cx="4705350" cy="0"/>
            </a:xfrm>
            <a:custGeom>
              <a:avLst/>
              <a:gdLst/>
              <a:ahLst/>
              <a:cxnLst/>
              <a:rect l="l" t="t" r="r" b="b"/>
              <a:pathLst>
                <a:path w="7058025">
                  <a:moveTo>
                    <a:pt x="0" y="0"/>
                  </a:moveTo>
                  <a:lnTo>
                    <a:pt x="7058024" y="0"/>
                  </a:lnTo>
                </a:path>
              </a:pathLst>
            </a:custGeom>
            <a:ln w="19049">
              <a:solidFill>
                <a:srgbClr val="1B1B1B"/>
              </a:solidFill>
            </a:ln>
          </p:spPr>
          <p:txBody>
            <a:bodyPr wrap="square" lIns="0" tIns="0" rIns="0" bIns="0" rtlCol="0"/>
            <a:lstStyle/>
            <a:p>
              <a:pPr algn="ctr"/>
              <a:endParaRPr sz="1200"/>
            </a:p>
          </p:txBody>
        </p:sp>
      </p:grpSp>
      <p:pic>
        <p:nvPicPr>
          <p:cNvPr id="3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AA8B74BC-2802-1DD9-C71C-89AE703E8C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22663" y="162626"/>
            <a:ext cx="1863928" cy="5073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804352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31584" y="1417699"/>
            <a:ext cx="7889891" cy="665204"/>
          </a:xfrm>
          <a:prstGeom prst="rect">
            <a:avLst/>
          </a:prstGeom>
        </p:spPr>
        <p:txBody>
          <a:bodyPr vert="horz" wrap="square" lIns="0" tIns="8467" rIns="0" bIns="0" rtlCol="0" anchor="ctr">
            <a:spAutoFit/>
          </a:bodyPr>
          <a:lstStyle/>
          <a:p>
            <a:pPr marL="8467">
              <a:lnSpc>
                <a:spcPct val="100000"/>
              </a:lnSpc>
              <a:spcBef>
                <a:spcPts val="67"/>
              </a:spcBef>
            </a:pPr>
            <a:r>
              <a:rPr lang="en-US" sz="4267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Perubahan</a:t>
            </a:r>
            <a:r>
              <a:rPr lang="en-US" sz="4267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pada Perempuan</a:t>
            </a:r>
            <a:endParaRPr sz="4267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731584" y="2294745"/>
            <a:ext cx="7149148" cy="3252708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294217" marR="3387" indent="-285750">
              <a:lnSpc>
                <a:spcPct val="125000"/>
              </a:lnSpc>
              <a:spcBef>
                <a:spcPts val="67"/>
              </a:spcBef>
              <a:buFont typeface="Arial" panose="020B0604020202020204" pitchFamily="34" charset="0"/>
              <a:buChar char="•"/>
            </a:pPr>
            <a:r>
              <a:rPr lang="en-US" sz="2400" spc="-113" dirty="0" err="1">
                <a:solidFill>
                  <a:srgbClr val="1B1B1B"/>
                </a:solidFill>
                <a:latin typeface="Verdana"/>
                <a:cs typeface="Verdana"/>
              </a:rPr>
              <a:t>Perubahan</a:t>
            </a:r>
            <a:r>
              <a:rPr lang="en-US" sz="2400" spc="-113" dirty="0">
                <a:solidFill>
                  <a:srgbClr val="1B1B1B"/>
                </a:solidFill>
                <a:latin typeface="Verdana"/>
                <a:cs typeface="Verdana"/>
              </a:rPr>
              <a:t> </a:t>
            </a:r>
            <a:r>
              <a:rPr lang="en-US" sz="2400" spc="-113" dirty="0" err="1">
                <a:solidFill>
                  <a:srgbClr val="1B1B1B"/>
                </a:solidFill>
                <a:latin typeface="Verdana"/>
                <a:cs typeface="Verdana"/>
              </a:rPr>
              <a:t>bentuk</a:t>
            </a:r>
            <a:r>
              <a:rPr lang="en-US" sz="2400" spc="-113" dirty="0">
                <a:solidFill>
                  <a:srgbClr val="1B1B1B"/>
                </a:solidFill>
                <a:latin typeface="Verdana"/>
                <a:cs typeface="Verdana"/>
              </a:rPr>
              <a:t> </a:t>
            </a:r>
            <a:r>
              <a:rPr lang="en-US" sz="2400" spc="-113" dirty="0" err="1">
                <a:solidFill>
                  <a:srgbClr val="1B1B1B"/>
                </a:solidFill>
                <a:latin typeface="Verdana"/>
                <a:cs typeface="Verdana"/>
              </a:rPr>
              <a:t>panggul</a:t>
            </a:r>
            <a:r>
              <a:rPr lang="en-US" sz="2400" spc="-113" dirty="0">
                <a:solidFill>
                  <a:srgbClr val="1B1B1B"/>
                </a:solidFill>
                <a:latin typeface="Verdana"/>
                <a:cs typeface="Verdana"/>
              </a:rPr>
              <a:t> dan </a:t>
            </a:r>
            <a:r>
              <a:rPr lang="en-US" sz="2400" spc="-113" dirty="0" err="1">
                <a:solidFill>
                  <a:srgbClr val="1B1B1B"/>
                </a:solidFill>
                <a:latin typeface="Verdana"/>
                <a:cs typeface="Verdana"/>
              </a:rPr>
              <a:t>tubuh</a:t>
            </a:r>
            <a:endParaRPr lang="en-US" sz="2400" spc="-113" dirty="0">
              <a:solidFill>
                <a:srgbClr val="1B1B1B"/>
              </a:solidFill>
              <a:latin typeface="Verdana"/>
              <a:cs typeface="Verdana"/>
            </a:endParaRPr>
          </a:p>
          <a:p>
            <a:pPr marL="294217" marR="3387" indent="-285750">
              <a:lnSpc>
                <a:spcPct val="125000"/>
              </a:lnSpc>
              <a:spcBef>
                <a:spcPts val="67"/>
              </a:spcBef>
              <a:buFont typeface="Arial" panose="020B0604020202020204" pitchFamily="34" charset="0"/>
              <a:buChar char="•"/>
            </a:pPr>
            <a:r>
              <a:rPr lang="en-US" sz="2400" spc="-113" dirty="0" err="1">
                <a:solidFill>
                  <a:srgbClr val="1B1B1B"/>
                </a:solidFill>
                <a:latin typeface="Verdana"/>
                <a:cs typeface="Verdana"/>
              </a:rPr>
              <a:t>Pertumbuhan</a:t>
            </a:r>
            <a:r>
              <a:rPr lang="en-US" sz="2400" spc="-113" dirty="0">
                <a:solidFill>
                  <a:srgbClr val="1B1B1B"/>
                </a:solidFill>
                <a:latin typeface="Verdana"/>
                <a:cs typeface="Verdana"/>
              </a:rPr>
              <a:t> </a:t>
            </a:r>
            <a:r>
              <a:rPr lang="en-US" sz="2400" spc="-113" dirty="0" err="1">
                <a:solidFill>
                  <a:srgbClr val="1B1B1B"/>
                </a:solidFill>
                <a:latin typeface="Verdana"/>
                <a:cs typeface="Verdana"/>
              </a:rPr>
              <a:t>payudara</a:t>
            </a:r>
            <a:r>
              <a:rPr lang="en-US" sz="2400" spc="-113" dirty="0">
                <a:solidFill>
                  <a:srgbClr val="1B1B1B"/>
                </a:solidFill>
                <a:latin typeface="Verdana"/>
                <a:cs typeface="Verdana"/>
              </a:rPr>
              <a:t>  </a:t>
            </a:r>
          </a:p>
          <a:p>
            <a:pPr marL="294217" marR="3387" indent="-285750">
              <a:lnSpc>
                <a:spcPct val="125000"/>
              </a:lnSpc>
              <a:spcBef>
                <a:spcPts val="67"/>
              </a:spcBef>
              <a:buFont typeface="Arial" panose="020B0604020202020204" pitchFamily="34" charset="0"/>
              <a:buChar char="•"/>
            </a:pPr>
            <a:r>
              <a:rPr lang="en-US" sz="2400" spc="-113" dirty="0" err="1">
                <a:solidFill>
                  <a:srgbClr val="1B1B1B"/>
                </a:solidFill>
                <a:latin typeface="Verdana"/>
                <a:cs typeface="Verdana"/>
              </a:rPr>
              <a:t>Mulai</a:t>
            </a:r>
            <a:r>
              <a:rPr lang="en-US" sz="2400" spc="-113" dirty="0">
                <a:solidFill>
                  <a:srgbClr val="1B1B1B"/>
                </a:solidFill>
                <a:latin typeface="Verdana"/>
                <a:cs typeface="Verdana"/>
              </a:rPr>
              <a:t> </a:t>
            </a:r>
            <a:r>
              <a:rPr lang="en-US" sz="2400" spc="-113" dirty="0" err="1">
                <a:solidFill>
                  <a:srgbClr val="1B1B1B"/>
                </a:solidFill>
                <a:latin typeface="Verdana"/>
                <a:cs typeface="Verdana"/>
              </a:rPr>
              <a:t>mengalami</a:t>
            </a:r>
            <a:r>
              <a:rPr lang="en-US" sz="2400" spc="-113" dirty="0">
                <a:solidFill>
                  <a:srgbClr val="1B1B1B"/>
                </a:solidFill>
                <a:latin typeface="Verdana"/>
                <a:cs typeface="Verdana"/>
              </a:rPr>
              <a:t> </a:t>
            </a:r>
            <a:r>
              <a:rPr lang="en-US" sz="2400" spc="-113" dirty="0" err="1">
                <a:solidFill>
                  <a:srgbClr val="1B1B1B"/>
                </a:solidFill>
                <a:latin typeface="Verdana"/>
                <a:cs typeface="Verdana"/>
              </a:rPr>
              <a:t>menstruasi</a:t>
            </a:r>
            <a:endParaRPr lang="en-US" sz="2400" spc="-113" dirty="0">
              <a:solidFill>
                <a:srgbClr val="1B1B1B"/>
              </a:solidFill>
              <a:latin typeface="Verdana"/>
              <a:cs typeface="Verdana"/>
            </a:endParaRPr>
          </a:p>
          <a:p>
            <a:pPr marL="294217" marR="3387" indent="-285750">
              <a:lnSpc>
                <a:spcPct val="125000"/>
              </a:lnSpc>
              <a:spcBef>
                <a:spcPts val="67"/>
              </a:spcBef>
              <a:buFont typeface="Arial" panose="020B0604020202020204" pitchFamily="34" charset="0"/>
              <a:buChar char="•"/>
            </a:pPr>
            <a:r>
              <a:rPr lang="en-US" sz="2400" spc="-113" dirty="0" err="1">
                <a:solidFill>
                  <a:srgbClr val="1B1B1B"/>
                </a:solidFill>
                <a:latin typeface="Verdana"/>
                <a:cs typeface="Verdana"/>
              </a:rPr>
              <a:t>Munculnya</a:t>
            </a:r>
            <a:r>
              <a:rPr lang="en-US" sz="2400" spc="-113" dirty="0">
                <a:solidFill>
                  <a:srgbClr val="1B1B1B"/>
                </a:solidFill>
                <a:latin typeface="Verdana"/>
                <a:cs typeface="Verdana"/>
              </a:rPr>
              <a:t> </a:t>
            </a:r>
            <a:r>
              <a:rPr lang="en-US" sz="2400" spc="-113" dirty="0" err="1">
                <a:solidFill>
                  <a:srgbClr val="1B1B1B"/>
                </a:solidFill>
                <a:latin typeface="Verdana"/>
                <a:cs typeface="Verdana"/>
              </a:rPr>
              <a:t>rambut</a:t>
            </a:r>
            <a:r>
              <a:rPr lang="en-US" sz="2400" spc="-113" dirty="0">
                <a:solidFill>
                  <a:srgbClr val="1B1B1B"/>
                </a:solidFill>
                <a:latin typeface="Verdana"/>
                <a:cs typeface="Verdana"/>
              </a:rPr>
              <a:t> </a:t>
            </a:r>
            <a:r>
              <a:rPr lang="en-US" sz="2400" spc="-113" dirty="0" err="1">
                <a:solidFill>
                  <a:srgbClr val="1B1B1B"/>
                </a:solidFill>
                <a:latin typeface="Verdana"/>
                <a:cs typeface="Verdana"/>
              </a:rPr>
              <a:t>halus</a:t>
            </a:r>
            <a:r>
              <a:rPr lang="en-US" sz="2400" spc="-113" dirty="0">
                <a:solidFill>
                  <a:srgbClr val="1B1B1B"/>
                </a:solidFill>
                <a:latin typeface="Verdana"/>
                <a:cs typeface="Verdana"/>
              </a:rPr>
              <a:t> di </a:t>
            </a:r>
            <a:r>
              <a:rPr lang="en-US" sz="2400" spc="-113" dirty="0" err="1">
                <a:solidFill>
                  <a:srgbClr val="1B1B1B"/>
                </a:solidFill>
                <a:latin typeface="Verdana"/>
                <a:cs typeface="Verdana"/>
              </a:rPr>
              <a:t>daerah</a:t>
            </a:r>
            <a:r>
              <a:rPr lang="en-US" sz="2400" spc="-113" dirty="0">
                <a:solidFill>
                  <a:srgbClr val="1B1B1B"/>
                </a:solidFill>
                <a:latin typeface="Verdana"/>
                <a:cs typeface="Verdana"/>
              </a:rPr>
              <a:t> </a:t>
            </a:r>
            <a:r>
              <a:rPr lang="en-US" sz="2400" spc="-113" dirty="0" err="1">
                <a:solidFill>
                  <a:srgbClr val="1B1B1B"/>
                </a:solidFill>
                <a:latin typeface="Verdana"/>
                <a:cs typeface="Verdana"/>
              </a:rPr>
              <a:t>ketiak</a:t>
            </a:r>
            <a:r>
              <a:rPr lang="en-US" sz="2400" spc="-113" dirty="0">
                <a:solidFill>
                  <a:srgbClr val="1B1B1B"/>
                </a:solidFill>
                <a:latin typeface="Verdana"/>
                <a:cs typeface="Verdana"/>
              </a:rPr>
              <a:t> dan </a:t>
            </a:r>
            <a:r>
              <a:rPr lang="en-US" sz="2400" spc="-113" dirty="0" err="1">
                <a:solidFill>
                  <a:srgbClr val="1B1B1B"/>
                </a:solidFill>
                <a:latin typeface="Verdana"/>
                <a:cs typeface="Verdana"/>
              </a:rPr>
              <a:t>alat</a:t>
            </a:r>
            <a:r>
              <a:rPr lang="en-US" sz="2400" spc="-113" dirty="0">
                <a:solidFill>
                  <a:srgbClr val="1B1B1B"/>
                </a:solidFill>
                <a:latin typeface="Verdana"/>
                <a:cs typeface="Verdana"/>
              </a:rPr>
              <a:t> </a:t>
            </a:r>
            <a:r>
              <a:rPr lang="en-US" sz="2400" spc="-113" dirty="0" err="1">
                <a:solidFill>
                  <a:srgbClr val="1B1B1B"/>
                </a:solidFill>
                <a:latin typeface="Verdana"/>
                <a:cs typeface="Verdana"/>
              </a:rPr>
              <a:t>kelamin</a:t>
            </a:r>
            <a:endParaRPr lang="en-US" sz="2400" spc="-113" dirty="0">
              <a:solidFill>
                <a:srgbClr val="1B1B1B"/>
              </a:solidFill>
              <a:latin typeface="Verdana"/>
              <a:cs typeface="Verdana"/>
            </a:endParaRPr>
          </a:p>
          <a:p>
            <a:pPr marL="294217" marR="3387" indent="-285750">
              <a:lnSpc>
                <a:spcPct val="125000"/>
              </a:lnSpc>
              <a:spcBef>
                <a:spcPts val="67"/>
              </a:spcBef>
              <a:buFont typeface="Arial" panose="020B0604020202020204" pitchFamily="34" charset="0"/>
              <a:buChar char="•"/>
            </a:pPr>
            <a:r>
              <a:rPr lang="en-US" sz="2400" spc="-113" dirty="0" err="1">
                <a:solidFill>
                  <a:srgbClr val="1B1B1B"/>
                </a:solidFill>
                <a:latin typeface="Verdana"/>
                <a:cs typeface="Verdana"/>
              </a:rPr>
              <a:t>Bertambah</a:t>
            </a:r>
            <a:r>
              <a:rPr lang="en-US" sz="2400" spc="-113" dirty="0">
                <a:solidFill>
                  <a:srgbClr val="1B1B1B"/>
                </a:solidFill>
                <a:latin typeface="Verdana"/>
                <a:cs typeface="Verdana"/>
              </a:rPr>
              <a:t> </a:t>
            </a:r>
            <a:r>
              <a:rPr lang="en-US" sz="2400" spc="-113" dirty="0" err="1">
                <a:solidFill>
                  <a:srgbClr val="1B1B1B"/>
                </a:solidFill>
                <a:latin typeface="Verdana"/>
                <a:cs typeface="Verdana"/>
              </a:rPr>
              <a:t>tinggi</a:t>
            </a:r>
            <a:r>
              <a:rPr lang="en-US" sz="2400" spc="-113" dirty="0">
                <a:solidFill>
                  <a:srgbClr val="1B1B1B"/>
                </a:solidFill>
                <a:latin typeface="Verdana"/>
                <a:cs typeface="Verdana"/>
              </a:rPr>
              <a:t> badan</a:t>
            </a:r>
          </a:p>
          <a:p>
            <a:pPr marL="294217" marR="3387" indent="-285750">
              <a:lnSpc>
                <a:spcPct val="125000"/>
              </a:lnSpc>
              <a:spcBef>
                <a:spcPts val="67"/>
              </a:spcBef>
              <a:buFont typeface="Arial" panose="020B0604020202020204" pitchFamily="34" charset="0"/>
              <a:buChar char="•"/>
            </a:pPr>
            <a:r>
              <a:rPr lang="en-US" sz="2400" spc="-113" dirty="0" err="1">
                <a:solidFill>
                  <a:srgbClr val="1B1B1B"/>
                </a:solidFill>
                <a:latin typeface="Verdana"/>
                <a:cs typeface="Verdana"/>
              </a:rPr>
              <a:t>Munculnya</a:t>
            </a:r>
            <a:r>
              <a:rPr lang="en-US" sz="2400" spc="-113" dirty="0">
                <a:solidFill>
                  <a:srgbClr val="1B1B1B"/>
                </a:solidFill>
                <a:latin typeface="Verdana"/>
                <a:cs typeface="Verdana"/>
              </a:rPr>
              <a:t> </a:t>
            </a:r>
            <a:r>
              <a:rPr lang="en-US" sz="2400" spc="-113" dirty="0" err="1">
                <a:solidFill>
                  <a:srgbClr val="1B1B1B"/>
                </a:solidFill>
                <a:latin typeface="Verdana"/>
                <a:cs typeface="Verdana"/>
              </a:rPr>
              <a:t>jerawat</a:t>
            </a:r>
            <a:r>
              <a:rPr lang="en-US" sz="2400" spc="-113" dirty="0">
                <a:solidFill>
                  <a:srgbClr val="1B1B1B"/>
                </a:solidFill>
                <a:latin typeface="Verdana"/>
                <a:cs typeface="Verdana"/>
              </a:rPr>
              <a:t> </a:t>
            </a:r>
            <a:endParaRPr lang="en-US" sz="2400" dirty="0">
              <a:latin typeface="Verdana"/>
              <a:cs typeface="Verdan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0" y="6041955"/>
            <a:ext cx="12192000" cy="0"/>
          </a:xfrm>
          <a:custGeom>
            <a:avLst/>
            <a:gdLst/>
            <a:ahLst/>
            <a:cxnLst/>
            <a:rect l="l" t="t" r="r" b="b"/>
            <a:pathLst>
              <a:path w="18288000">
                <a:moveTo>
                  <a:pt x="0" y="0"/>
                </a:moveTo>
                <a:lnTo>
                  <a:pt x="18287999" y="0"/>
                </a:lnTo>
              </a:path>
            </a:pathLst>
          </a:custGeom>
          <a:ln w="19049">
            <a:solidFill>
              <a:srgbClr val="1B1B1B"/>
            </a:solidFill>
          </a:ln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" name="object 12"/>
          <p:cNvSpPr/>
          <p:nvPr/>
        </p:nvSpPr>
        <p:spPr>
          <a:xfrm>
            <a:off x="867238" y="2169197"/>
            <a:ext cx="2293821" cy="4165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00"/>
          </a:p>
        </p:txBody>
      </p:sp>
      <p:pic>
        <p:nvPicPr>
          <p:cNvPr id="5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AA8B74BC-2802-1DD9-C71C-89AE703E8C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57547" y="172252"/>
            <a:ext cx="1863928" cy="5073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86824" y="1261554"/>
            <a:ext cx="7524132" cy="658300"/>
          </a:xfrm>
          <a:prstGeom prst="rect">
            <a:avLst/>
          </a:prstGeom>
        </p:spPr>
        <p:txBody>
          <a:bodyPr vert="horz" wrap="square" lIns="0" tIns="42333" rIns="0" bIns="0" rtlCol="0" anchor="ctr">
            <a:spAutoFit/>
          </a:bodyPr>
          <a:lstStyle/>
          <a:p>
            <a:pPr marL="8467" marR="3387">
              <a:lnSpc>
                <a:spcPct val="100000"/>
              </a:lnSpc>
              <a:spcBef>
                <a:spcPts val="333"/>
              </a:spcBef>
            </a:pP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Perubahan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pada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Laki-Laki</a:t>
            </a:r>
            <a:endParaRPr sz="4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86824" y="2175188"/>
            <a:ext cx="6764474" cy="3027325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351367" indent="-342900">
              <a:spcBef>
                <a:spcPts val="67"/>
              </a:spcBef>
              <a:buFont typeface="Arial" panose="020B0604020202020204" pitchFamily="34" charset="0"/>
              <a:buChar char="•"/>
            </a:pPr>
            <a:r>
              <a:rPr lang="en-US" sz="2400" spc="-37" dirty="0" err="1">
                <a:solidFill>
                  <a:srgbClr val="1B1B1B"/>
                </a:solidFill>
                <a:latin typeface="Verdana" panose="020B0604030504040204" pitchFamily="34" charset="0"/>
                <a:ea typeface="Verdana" panose="020B0604030504040204" pitchFamily="34" charset="0"/>
                <a:cs typeface="Lucida Sans Unicode"/>
              </a:rPr>
              <a:t>Suara</a:t>
            </a:r>
            <a:r>
              <a:rPr lang="en-US" sz="2400" spc="-37" dirty="0">
                <a:solidFill>
                  <a:srgbClr val="1B1B1B"/>
                </a:solidFill>
                <a:latin typeface="Verdana" panose="020B0604030504040204" pitchFamily="34" charset="0"/>
                <a:ea typeface="Verdana" panose="020B0604030504040204" pitchFamily="34" charset="0"/>
                <a:cs typeface="Lucida Sans Unicode"/>
              </a:rPr>
              <a:t> yang </a:t>
            </a:r>
            <a:r>
              <a:rPr lang="en-US" sz="2400" spc="-37" dirty="0" err="1">
                <a:solidFill>
                  <a:srgbClr val="1B1B1B"/>
                </a:solidFill>
                <a:latin typeface="Verdana" panose="020B0604030504040204" pitchFamily="34" charset="0"/>
                <a:ea typeface="Verdana" panose="020B0604030504040204" pitchFamily="34" charset="0"/>
                <a:cs typeface="Lucida Sans Unicode"/>
              </a:rPr>
              <a:t>menjadi</a:t>
            </a:r>
            <a:r>
              <a:rPr lang="en-US" sz="2400" spc="-37" dirty="0">
                <a:solidFill>
                  <a:srgbClr val="1B1B1B"/>
                </a:solidFill>
                <a:latin typeface="Verdana" panose="020B0604030504040204" pitchFamily="34" charset="0"/>
                <a:ea typeface="Verdana" panose="020B0604030504040204" pitchFamily="34" charset="0"/>
                <a:cs typeface="Lucida Sans Unicode"/>
              </a:rPr>
              <a:t> </a:t>
            </a:r>
            <a:r>
              <a:rPr lang="en-US" sz="2400" spc="-37" dirty="0" err="1">
                <a:solidFill>
                  <a:srgbClr val="1B1B1B"/>
                </a:solidFill>
                <a:latin typeface="Verdana" panose="020B0604030504040204" pitchFamily="34" charset="0"/>
                <a:ea typeface="Verdana" panose="020B0604030504040204" pitchFamily="34" charset="0"/>
                <a:cs typeface="Lucida Sans Unicode"/>
              </a:rPr>
              <a:t>berat</a:t>
            </a:r>
            <a:r>
              <a:rPr lang="en-US" sz="2400" spc="-37" dirty="0">
                <a:solidFill>
                  <a:srgbClr val="1B1B1B"/>
                </a:solidFill>
                <a:latin typeface="Verdana" panose="020B0604030504040204" pitchFamily="34" charset="0"/>
                <a:ea typeface="Verdana" panose="020B0604030504040204" pitchFamily="34" charset="0"/>
                <a:cs typeface="Lucida Sans Unicode"/>
              </a:rPr>
              <a:t> dan </a:t>
            </a:r>
            <a:r>
              <a:rPr lang="en-US" sz="2400" spc="-37" dirty="0" err="1">
                <a:solidFill>
                  <a:srgbClr val="1B1B1B"/>
                </a:solidFill>
                <a:latin typeface="Verdana" panose="020B0604030504040204" pitchFamily="34" charset="0"/>
                <a:ea typeface="Verdana" panose="020B0604030504040204" pitchFamily="34" charset="0"/>
                <a:cs typeface="Lucida Sans Unicode"/>
              </a:rPr>
              <a:t>dalam</a:t>
            </a:r>
            <a:r>
              <a:rPr lang="en-US" sz="2400" spc="-37" dirty="0">
                <a:solidFill>
                  <a:srgbClr val="1B1B1B"/>
                </a:solidFill>
                <a:latin typeface="Verdana" panose="020B0604030504040204" pitchFamily="34" charset="0"/>
                <a:ea typeface="Verdana" panose="020B0604030504040204" pitchFamily="34" charset="0"/>
                <a:cs typeface="Lucida Sans Unicode"/>
              </a:rPr>
              <a:t> </a:t>
            </a:r>
          </a:p>
          <a:p>
            <a:pPr marL="351367" indent="-342900">
              <a:spcBef>
                <a:spcPts val="67"/>
              </a:spcBef>
              <a:buFont typeface="Arial" panose="020B0604020202020204" pitchFamily="34" charset="0"/>
              <a:buChar char="•"/>
            </a:pPr>
            <a:r>
              <a:rPr lang="en-US" sz="2400" spc="-37" dirty="0" err="1">
                <a:solidFill>
                  <a:srgbClr val="1B1B1B"/>
                </a:solidFill>
                <a:latin typeface="Verdana" panose="020B0604030504040204" pitchFamily="34" charset="0"/>
                <a:ea typeface="Verdana" panose="020B0604030504040204" pitchFamily="34" charset="0"/>
                <a:cs typeface="Lucida Sans Unicode"/>
              </a:rPr>
              <a:t>Munculnya</a:t>
            </a:r>
            <a:r>
              <a:rPr lang="en-US" sz="2400" spc="-37" dirty="0">
                <a:solidFill>
                  <a:srgbClr val="1B1B1B"/>
                </a:solidFill>
                <a:latin typeface="Verdana" panose="020B0604030504040204" pitchFamily="34" charset="0"/>
                <a:ea typeface="Verdana" panose="020B0604030504040204" pitchFamily="34" charset="0"/>
                <a:cs typeface="Lucida Sans Unicode"/>
              </a:rPr>
              <a:t> </a:t>
            </a:r>
            <a:r>
              <a:rPr lang="en-US" sz="2400" spc="-37" dirty="0" err="1">
                <a:solidFill>
                  <a:srgbClr val="1B1B1B"/>
                </a:solidFill>
                <a:latin typeface="Verdana" panose="020B0604030504040204" pitchFamily="34" charset="0"/>
                <a:ea typeface="Verdana" panose="020B0604030504040204" pitchFamily="34" charset="0"/>
                <a:cs typeface="Lucida Sans Unicode"/>
              </a:rPr>
              <a:t>rambut</a:t>
            </a:r>
            <a:r>
              <a:rPr lang="en-US" sz="2400" spc="-37" dirty="0">
                <a:solidFill>
                  <a:srgbClr val="1B1B1B"/>
                </a:solidFill>
                <a:latin typeface="Verdana" panose="020B0604030504040204" pitchFamily="34" charset="0"/>
                <a:ea typeface="Verdana" panose="020B0604030504040204" pitchFamily="34" charset="0"/>
                <a:cs typeface="Lucida Sans Unicode"/>
              </a:rPr>
              <a:t> </a:t>
            </a:r>
            <a:r>
              <a:rPr lang="en-US" sz="2400" spc="-37" dirty="0" err="1">
                <a:solidFill>
                  <a:srgbClr val="1B1B1B"/>
                </a:solidFill>
                <a:latin typeface="Verdana" panose="020B0604030504040204" pitchFamily="34" charset="0"/>
                <a:ea typeface="Verdana" panose="020B0604030504040204" pitchFamily="34" charset="0"/>
                <a:cs typeface="Lucida Sans Unicode"/>
              </a:rPr>
              <a:t>halus</a:t>
            </a:r>
            <a:r>
              <a:rPr lang="en-US" sz="2400" spc="-37" dirty="0">
                <a:solidFill>
                  <a:srgbClr val="1B1B1B"/>
                </a:solidFill>
                <a:latin typeface="Verdana" panose="020B0604030504040204" pitchFamily="34" charset="0"/>
                <a:ea typeface="Verdana" panose="020B0604030504040204" pitchFamily="34" charset="0"/>
                <a:cs typeface="Lucida Sans Unicode"/>
              </a:rPr>
              <a:t> di </a:t>
            </a:r>
            <a:r>
              <a:rPr lang="en-US" sz="2400" spc="-37" dirty="0" err="1">
                <a:solidFill>
                  <a:srgbClr val="1B1B1B"/>
                </a:solidFill>
                <a:latin typeface="Verdana" panose="020B0604030504040204" pitchFamily="34" charset="0"/>
                <a:ea typeface="Verdana" panose="020B0604030504040204" pitchFamily="34" charset="0"/>
                <a:cs typeface="Lucida Sans Unicode"/>
              </a:rPr>
              <a:t>daerah</a:t>
            </a:r>
            <a:r>
              <a:rPr lang="en-US" sz="2400" spc="-37" dirty="0">
                <a:solidFill>
                  <a:srgbClr val="1B1B1B"/>
                </a:solidFill>
                <a:latin typeface="Verdana" panose="020B0604030504040204" pitchFamily="34" charset="0"/>
                <a:ea typeface="Verdana" panose="020B0604030504040204" pitchFamily="34" charset="0"/>
                <a:cs typeface="Lucida Sans Unicode"/>
              </a:rPr>
              <a:t> </a:t>
            </a:r>
            <a:r>
              <a:rPr lang="en-US" sz="2400" spc="-37" dirty="0" err="1">
                <a:solidFill>
                  <a:srgbClr val="1B1B1B"/>
                </a:solidFill>
                <a:latin typeface="Verdana" panose="020B0604030504040204" pitchFamily="34" charset="0"/>
                <a:ea typeface="Verdana" panose="020B0604030504040204" pitchFamily="34" charset="0"/>
                <a:cs typeface="Lucida Sans Unicode"/>
              </a:rPr>
              <a:t>wajah</a:t>
            </a:r>
            <a:r>
              <a:rPr lang="en-US" sz="2400" spc="-37" dirty="0">
                <a:solidFill>
                  <a:srgbClr val="1B1B1B"/>
                </a:solidFill>
                <a:latin typeface="Verdana" panose="020B0604030504040204" pitchFamily="34" charset="0"/>
                <a:ea typeface="Verdana" panose="020B0604030504040204" pitchFamily="34" charset="0"/>
                <a:cs typeface="Lucida Sans Unicode"/>
              </a:rPr>
              <a:t>, dada, </a:t>
            </a:r>
            <a:r>
              <a:rPr lang="en-US" sz="2400" spc="-37" dirty="0" err="1">
                <a:solidFill>
                  <a:srgbClr val="1B1B1B"/>
                </a:solidFill>
                <a:latin typeface="Verdana" panose="020B0604030504040204" pitchFamily="34" charset="0"/>
                <a:ea typeface="Verdana" panose="020B0604030504040204" pitchFamily="34" charset="0"/>
                <a:cs typeface="Lucida Sans Unicode"/>
              </a:rPr>
              <a:t>ketiak</a:t>
            </a:r>
            <a:r>
              <a:rPr lang="en-US" sz="2400" spc="-37" dirty="0">
                <a:solidFill>
                  <a:srgbClr val="1B1B1B"/>
                </a:solidFill>
                <a:latin typeface="Verdana" panose="020B0604030504040204" pitchFamily="34" charset="0"/>
                <a:ea typeface="Verdana" panose="020B0604030504040204" pitchFamily="34" charset="0"/>
                <a:cs typeface="Lucida Sans Unicode"/>
              </a:rPr>
              <a:t> dan </a:t>
            </a:r>
            <a:r>
              <a:rPr lang="en-US" sz="2400" spc="-37" dirty="0" err="1">
                <a:solidFill>
                  <a:srgbClr val="1B1B1B"/>
                </a:solidFill>
                <a:latin typeface="Verdana" panose="020B0604030504040204" pitchFamily="34" charset="0"/>
                <a:ea typeface="Verdana" panose="020B0604030504040204" pitchFamily="34" charset="0"/>
                <a:cs typeface="Lucida Sans Unicode"/>
              </a:rPr>
              <a:t>alat</a:t>
            </a:r>
            <a:r>
              <a:rPr lang="en-US" sz="2400" spc="-37" dirty="0">
                <a:solidFill>
                  <a:srgbClr val="1B1B1B"/>
                </a:solidFill>
                <a:latin typeface="Verdana" panose="020B0604030504040204" pitchFamily="34" charset="0"/>
                <a:ea typeface="Verdana" panose="020B0604030504040204" pitchFamily="34" charset="0"/>
                <a:cs typeface="Lucida Sans Unicode"/>
              </a:rPr>
              <a:t> </a:t>
            </a:r>
            <a:r>
              <a:rPr lang="en-US" sz="2400" spc="-37" dirty="0" err="1">
                <a:solidFill>
                  <a:srgbClr val="1B1B1B"/>
                </a:solidFill>
                <a:latin typeface="Verdana" panose="020B0604030504040204" pitchFamily="34" charset="0"/>
                <a:ea typeface="Verdana" panose="020B0604030504040204" pitchFamily="34" charset="0"/>
                <a:cs typeface="Lucida Sans Unicode"/>
              </a:rPr>
              <a:t>kelamin</a:t>
            </a:r>
            <a:r>
              <a:rPr lang="en-US" sz="2400" spc="-37" dirty="0">
                <a:solidFill>
                  <a:srgbClr val="1B1B1B"/>
                </a:solidFill>
                <a:latin typeface="Verdana" panose="020B0604030504040204" pitchFamily="34" charset="0"/>
                <a:ea typeface="Verdana" panose="020B0604030504040204" pitchFamily="34" charset="0"/>
                <a:cs typeface="Lucida Sans Unicode"/>
              </a:rPr>
              <a:t>  </a:t>
            </a:r>
          </a:p>
          <a:p>
            <a:pPr marL="351367" indent="-342900">
              <a:spcBef>
                <a:spcPts val="67"/>
              </a:spcBef>
              <a:buFont typeface="Arial" panose="020B0604020202020204" pitchFamily="34" charset="0"/>
              <a:buChar char="•"/>
            </a:pPr>
            <a:r>
              <a:rPr lang="en-US" sz="2400" spc="-37" dirty="0" err="1">
                <a:solidFill>
                  <a:srgbClr val="1B1B1B"/>
                </a:solidFill>
                <a:latin typeface="Verdana" panose="020B0604030504040204" pitchFamily="34" charset="0"/>
                <a:ea typeface="Verdana" panose="020B0604030504040204" pitchFamily="34" charset="0"/>
                <a:cs typeface="Lucida Sans Unicode"/>
              </a:rPr>
              <a:t>Pertumbuhan</a:t>
            </a:r>
            <a:r>
              <a:rPr lang="en-US" sz="2400" spc="-37" dirty="0">
                <a:solidFill>
                  <a:srgbClr val="1B1B1B"/>
                </a:solidFill>
                <a:latin typeface="Verdana" panose="020B0604030504040204" pitchFamily="34" charset="0"/>
                <a:ea typeface="Verdana" panose="020B0604030504040204" pitchFamily="34" charset="0"/>
                <a:cs typeface="Lucida Sans Unicode"/>
              </a:rPr>
              <a:t> </a:t>
            </a:r>
            <a:r>
              <a:rPr lang="en-US" sz="2400" spc="-37" dirty="0" err="1">
                <a:solidFill>
                  <a:srgbClr val="1B1B1B"/>
                </a:solidFill>
                <a:latin typeface="Verdana" panose="020B0604030504040204" pitchFamily="34" charset="0"/>
                <a:ea typeface="Verdana" panose="020B0604030504040204" pitchFamily="34" charset="0"/>
                <a:cs typeface="Lucida Sans Unicode"/>
              </a:rPr>
              <a:t>alat</a:t>
            </a:r>
            <a:r>
              <a:rPr lang="en-US" sz="2400" spc="-37" dirty="0">
                <a:solidFill>
                  <a:srgbClr val="1B1B1B"/>
                </a:solidFill>
                <a:latin typeface="Verdana" panose="020B0604030504040204" pitchFamily="34" charset="0"/>
                <a:ea typeface="Verdana" panose="020B0604030504040204" pitchFamily="34" charset="0"/>
                <a:cs typeface="Lucida Sans Unicode"/>
              </a:rPr>
              <a:t> </a:t>
            </a:r>
            <a:r>
              <a:rPr lang="en-US" sz="2400" spc="-37" dirty="0" err="1">
                <a:solidFill>
                  <a:srgbClr val="1B1B1B"/>
                </a:solidFill>
                <a:latin typeface="Verdana" panose="020B0604030504040204" pitchFamily="34" charset="0"/>
                <a:ea typeface="Verdana" panose="020B0604030504040204" pitchFamily="34" charset="0"/>
                <a:cs typeface="Lucida Sans Unicode"/>
              </a:rPr>
              <a:t>kelamin</a:t>
            </a:r>
            <a:r>
              <a:rPr lang="en-US" sz="2400" spc="-37" dirty="0">
                <a:solidFill>
                  <a:srgbClr val="1B1B1B"/>
                </a:solidFill>
                <a:latin typeface="Verdana" panose="020B0604030504040204" pitchFamily="34" charset="0"/>
                <a:ea typeface="Verdana" panose="020B0604030504040204" pitchFamily="34" charset="0"/>
                <a:cs typeface="Lucida Sans Unicode"/>
              </a:rPr>
              <a:t> (penis dan </a:t>
            </a:r>
            <a:r>
              <a:rPr lang="en-US" sz="2400" spc="-37" dirty="0" err="1">
                <a:solidFill>
                  <a:srgbClr val="1B1B1B"/>
                </a:solidFill>
                <a:latin typeface="Verdana" panose="020B0604030504040204" pitchFamily="34" charset="0"/>
                <a:ea typeface="Verdana" panose="020B0604030504040204" pitchFamily="34" charset="0"/>
                <a:cs typeface="Lucida Sans Unicode"/>
              </a:rPr>
              <a:t>buah</a:t>
            </a:r>
            <a:r>
              <a:rPr lang="en-US" sz="2400" spc="-37" dirty="0">
                <a:solidFill>
                  <a:srgbClr val="1B1B1B"/>
                </a:solidFill>
                <a:latin typeface="Verdana" panose="020B0604030504040204" pitchFamily="34" charset="0"/>
                <a:ea typeface="Verdana" panose="020B0604030504040204" pitchFamily="34" charset="0"/>
                <a:cs typeface="Lucida Sans Unicode"/>
              </a:rPr>
              <a:t> </a:t>
            </a:r>
            <a:r>
              <a:rPr lang="en-US" sz="2400" spc="-37" dirty="0" err="1">
                <a:solidFill>
                  <a:srgbClr val="1B1B1B"/>
                </a:solidFill>
                <a:latin typeface="Verdana" panose="020B0604030504040204" pitchFamily="34" charset="0"/>
                <a:ea typeface="Verdana" panose="020B0604030504040204" pitchFamily="34" charset="0"/>
                <a:cs typeface="Lucida Sans Unicode"/>
              </a:rPr>
              <a:t>zakar</a:t>
            </a:r>
            <a:r>
              <a:rPr lang="en-US" sz="2400" spc="-37" dirty="0">
                <a:solidFill>
                  <a:srgbClr val="1B1B1B"/>
                </a:solidFill>
                <a:latin typeface="Verdana" panose="020B0604030504040204" pitchFamily="34" charset="0"/>
                <a:ea typeface="Verdana" panose="020B0604030504040204" pitchFamily="34" charset="0"/>
                <a:cs typeface="Lucida Sans Unicode"/>
              </a:rPr>
              <a:t>)</a:t>
            </a:r>
          </a:p>
          <a:p>
            <a:pPr marL="351367" indent="-342900">
              <a:spcBef>
                <a:spcPts val="67"/>
              </a:spcBef>
              <a:buFont typeface="Arial" panose="020B0604020202020204" pitchFamily="34" charset="0"/>
              <a:buChar char="•"/>
            </a:pPr>
            <a:r>
              <a:rPr lang="en-US" sz="2400" spc="-37" dirty="0" err="1">
                <a:solidFill>
                  <a:srgbClr val="1B1B1B"/>
                </a:solidFill>
                <a:latin typeface="Verdana" panose="020B0604030504040204" pitchFamily="34" charset="0"/>
                <a:ea typeface="Verdana" panose="020B0604030504040204" pitchFamily="34" charset="0"/>
                <a:cs typeface="Lucida Sans Unicode"/>
              </a:rPr>
              <a:t>Perkembangan</a:t>
            </a:r>
            <a:r>
              <a:rPr lang="en-US" sz="2400" spc="-37" dirty="0">
                <a:solidFill>
                  <a:srgbClr val="1B1B1B"/>
                </a:solidFill>
                <a:latin typeface="Verdana" panose="020B0604030504040204" pitchFamily="34" charset="0"/>
                <a:ea typeface="Verdana" panose="020B0604030504040204" pitchFamily="34" charset="0"/>
                <a:cs typeface="Lucida Sans Unicode"/>
              </a:rPr>
              <a:t> </a:t>
            </a:r>
            <a:r>
              <a:rPr lang="en-US" sz="2400" spc="-37" dirty="0" err="1">
                <a:solidFill>
                  <a:srgbClr val="1B1B1B"/>
                </a:solidFill>
                <a:latin typeface="Verdana" panose="020B0604030504040204" pitchFamily="34" charset="0"/>
                <a:ea typeface="Verdana" panose="020B0604030504040204" pitchFamily="34" charset="0"/>
                <a:cs typeface="Lucida Sans Unicode"/>
              </a:rPr>
              <a:t>sperma</a:t>
            </a:r>
            <a:endParaRPr lang="en-US" sz="2400" spc="-37" dirty="0">
              <a:solidFill>
                <a:srgbClr val="1B1B1B"/>
              </a:solidFill>
              <a:latin typeface="Verdana" panose="020B0604030504040204" pitchFamily="34" charset="0"/>
              <a:ea typeface="Verdana" panose="020B0604030504040204" pitchFamily="34" charset="0"/>
              <a:cs typeface="Lucida Sans Unicode"/>
            </a:endParaRPr>
          </a:p>
          <a:p>
            <a:pPr marL="351367" indent="-342900">
              <a:spcBef>
                <a:spcPts val="67"/>
              </a:spcBef>
              <a:buFont typeface="Arial" panose="020B0604020202020204" pitchFamily="34" charset="0"/>
              <a:buChar char="•"/>
            </a:pPr>
            <a:r>
              <a:rPr lang="en-US" sz="2400" spc="-37" dirty="0" err="1">
                <a:solidFill>
                  <a:srgbClr val="1B1B1B"/>
                </a:solidFill>
                <a:latin typeface="Verdana" panose="020B0604030504040204" pitchFamily="34" charset="0"/>
                <a:ea typeface="Verdana" panose="020B0604030504040204" pitchFamily="34" charset="0"/>
                <a:cs typeface="Lucida Sans Unicode"/>
              </a:rPr>
              <a:t>Munculnya</a:t>
            </a:r>
            <a:r>
              <a:rPr lang="en-US" sz="2400" spc="-37" dirty="0">
                <a:solidFill>
                  <a:srgbClr val="1B1B1B"/>
                </a:solidFill>
                <a:latin typeface="Verdana" panose="020B0604030504040204" pitchFamily="34" charset="0"/>
                <a:ea typeface="Verdana" panose="020B0604030504040204" pitchFamily="34" charset="0"/>
                <a:cs typeface="Lucida Sans Unicode"/>
              </a:rPr>
              <a:t> </a:t>
            </a:r>
            <a:r>
              <a:rPr lang="en-US" sz="2400" spc="-37" dirty="0" err="1">
                <a:solidFill>
                  <a:srgbClr val="1B1B1B"/>
                </a:solidFill>
                <a:latin typeface="Verdana" panose="020B0604030504040204" pitchFamily="34" charset="0"/>
                <a:ea typeface="Verdana" panose="020B0604030504040204" pitchFamily="34" charset="0"/>
                <a:cs typeface="Lucida Sans Unicode"/>
              </a:rPr>
              <a:t>jerawat</a:t>
            </a:r>
            <a:endParaRPr lang="en-US" sz="2400" spc="-37" dirty="0">
              <a:solidFill>
                <a:srgbClr val="1B1B1B"/>
              </a:solidFill>
              <a:latin typeface="Verdana" panose="020B0604030504040204" pitchFamily="34" charset="0"/>
              <a:ea typeface="Verdana" panose="020B0604030504040204" pitchFamily="34" charset="0"/>
              <a:cs typeface="Lucida Sans Unicode"/>
            </a:endParaRPr>
          </a:p>
          <a:p>
            <a:pPr marL="351367" indent="-342900">
              <a:spcBef>
                <a:spcPts val="67"/>
              </a:spcBef>
              <a:buFont typeface="Arial" panose="020B0604020202020204" pitchFamily="34" charset="0"/>
              <a:buChar char="•"/>
            </a:pPr>
            <a:r>
              <a:rPr lang="en-US" sz="2400" spc="-37" dirty="0" err="1">
                <a:solidFill>
                  <a:srgbClr val="1B1B1B"/>
                </a:solidFill>
                <a:latin typeface="Verdana" panose="020B0604030504040204" pitchFamily="34" charset="0"/>
                <a:ea typeface="Verdana" panose="020B0604030504040204" pitchFamily="34" charset="0"/>
                <a:cs typeface="Lucida Sans Unicode"/>
              </a:rPr>
              <a:t>Mimpi</a:t>
            </a:r>
            <a:r>
              <a:rPr lang="en-US" sz="2400" spc="-37" dirty="0">
                <a:solidFill>
                  <a:srgbClr val="1B1B1B"/>
                </a:solidFill>
                <a:latin typeface="Verdana" panose="020B0604030504040204" pitchFamily="34" charset="0"/>
                <a:ea typeface="Verdana" panose="020B0604030504040204" pitchFamily="34" charset="0"/>
                <a:cs typeface="Lucida Sans Unicode"/>
              </a:rPr>
              <a:t> </a:t>
            </a:r>
            <a:r>
              <a:rPr lang="en-US" sz="2400" spc="-37" dirty="0" err="1">
                <a:solidFill>
                  <a:srgbClr val="1B1B1B"/>
                </a:solidFill>
                <a:latin typeface="Verdana" panose="020B0604030504040204" pitchFamily="34" charset="0"/>
                <a:ea typeface="Verdana" panose="020B0604030504040204" pitchFamily="34" charset="0"/>
                <a:cs typeface="Lucida Sans Unicode"/>
              </a:rPr>
              <a:t>basah</a:t>
            </a:r>
            <a:endParaRPr lang="en-US" sz="280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6041953"/>
            <a:ext cx="12192000" cy="0"/>
          </a:xfrm>
          <a:custGeom>
            <a:avLst/>
            <a:gdLst/>
            <a:ahLst/>
            <a:cxnLst/>
            <a:rect l="l" t="t" r="r" b="b"/>
            <a:pathLst>
              <a:path w="18288000">
                <a:moveTo>
                  <a:pt x="0" y="0"/>
                </a:moveTo>
                <a:lnTo>
                  <a:pt x="18287999" y="0"/>
                </a:lnTo>
              </a:path>
            </a:pathLst>
          </a:custGeom>
          <a:ln w="19049">
            <a:solidFill>
              <a:srgbClr val="1B1B1B"/>
            </a:solidFill>
          </a:ln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" name="object 7"/>
          <p:cNvSpPr/>
          <p:nvPr/>
        </p:nvSpPr>
        <p:spPr>
          <a:xfrm>
            <a:off x="8194737" y="1997611"/>
            <a:ext cx="2973082" cy="44538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00" dirty="0"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xfrm>
            <a:off x="1003300" y="9523676"/>
            <a:ext cx="319405" cy="299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b="1" i="0" kern="1200">
                <a:solidFill>
                  <a:srgbClr val="1B1B1B"/>
                </a:solidFill>
                <a:latin typeface="Tahoma"/>
                <a:ea typeface="+mn-ea"/>
                <a:cs typeface="Tahoma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400">
              <a:spcBef>
                <a:spcPts val="100"/>
              </a:spcBef>
            </a:pPr>
            <a:fld id="{81D60167-4931-47E6-BA6A-407CBD079E47}" type="slidenum">
              <a:rPr lang="en-ID" spc="-125" smtClean="0"/>
              <a:pPr marL="25400">
                <a:spcBef>
                  <a:spcPts val="100"/>
                </a:spcBef>
              </a:pPr>
              <a:t>4</a:t>
            </a:fld>
            <a:endParaRPr spc="-83" dirty="0"/>
          </a:p>
        </p:txBody>
      </p:sp>
      <p:pic>
        <p:nvPicPr>
          <p:cNvPr id="5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AA8B74BC-2802-1DD9-C71C-89AE703E8C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58752" y="226563"/>
            <a:ext cx="1863928" cy="5073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C9203D0-54E5-4748-9797-DF767A8DA1E9}"/>
              </a:ext>
            </a:extLst>
          </p:cNvPr>
          <p:cNvSpPr/>
          <p:nvPr/>
        </p:nvSpPr>
        <p:spPr>
          <a:xfrm>
            <a:off x="1085190" y="1368082"/>
            <a:ext cx="10021619" cy="4121834"/>
          </a:xfrm>
          <a:prstGeom prst="rect">
            <a:avLst/>
          </a:prstGeom>
          <a:solidFill>
            <a:srgbClr val="F5F5F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" name="object 2"/>
          <p:cNvSpPr txBox="1"/>
          <p:nvPr/>
        </p:nvSpPr>
        <p:spPr>
          <a:xfrm>
            <a:off x="1085190" y="2689055"/>
            <a:ext cx="10021619" cy="1479892"/>
          </a:xfrm>
          <a:prstGeom prst="rect">
            <a:avLst/>
          </a:prstGeom>
          <a:noFill/>
          <a:ln w="28615">
            <a:noFill/>
          </a:ln>
        </p:spPr>
        <p:txBody>
          <a:bodyPr vert="horz" wrap="square" lIns="0" tIns="2540" rIns="0" bIns="0" rtlCol="0" anchor="ctr">
            <a:spAutoFit/>
          </a:bodyPr>
          <a:lstStyle/>
          <a:p>
            <a:pPr algn="ctr" defTabSz="609630"/>
            <a:r>
              <a:rPr lang="en-US" sz="48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Bagaimana</a:t>
            </a:r>
            <a:r>
              <a:rPr lang="en-US" sz="48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dengan</a:t>
            </a:r>
            <a:r>
              <a:rPr lang="en-US" sz="48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pengalaman</a:t>
            </a:r>
            <a:r>
              <a:rPr lang="en-US" sz="48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</a:t>
            </a:r>
            <a:r>
              <a:rPr lang="en-US" sz="48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perasaanmu</a:t>
            </a:r>
            <a:r>
              <a:rPr lang="en-US" sz="48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028135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0" y="6041955"/>
            <a:ext cx="12192000" cy="0"/>
          </a:xfrm>
          <a:custGeom>
            <a:avLst/>
            <a:gdLst/>
            <a:ahLst/>
            <a:cxnLst/>
            <a:rect l="l" t="t" r="r" b="b"/>
            <a:pathLst>
              <a:path w="18288000">
                <a:moveTo>
                  <a:pt x="0" y="0"/>
                </a:moveTo>
                <a:lnTo>
                  <a:pt x="18287999" y="0"/>
                </a:lnTo>
              </a:path>
            </a:pathLst>
          </a:custGeom>
          <a:ln w="19049">
            <a:solidFill>
              <a:srgbClr val="1B1B1B"/>
            </a:solidFill>
          </a:ln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" name="object 3">
            <a:extLst>
              <a:ext uri="{FF2B5EF4-FFF2-40B4-BE49-F238E27FC236}">
                <a16:creationId xmlns:a16="http://schemas.microsoft.com/office/drawing/2014/main" id="{41D56F07-1314-4674-B589-0AC33190990A}"/>
              </a:ext>
            </a:extLst>
          </p:cNvPr>
          <p:cNvSpPr txBox="1"/>
          <p:nvPr/>
        </p:nvSpPr>
        <p:spPr>
          <a:xfrm>
            <a:off x="2700995" y="1840379"/>
            <a:ext cx="8480734" cy="2408374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R="14605" lvl="0" algn="just" fontAlgn="base">
              <a:lnSpc>
                <a:spcPct val="110000"/>
              </a:lnSpc>
              <a:spcAft>
                <a:spcPts val="295"/>
              </a:spcAft>
              <a:buClr>
                <a:srgbClr val="000000"/>
              </a:buClr>
              <a:buSzPts val="1200"/>
            </a:pPr>
            <a:r>
              <a:rPr lang="id-ID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Selama masa pubertas, laki-laki dan perempuan </a:t>
            </a:r>
            <a:r>
              <a:rPr lang="en-US" sz="24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dapat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id-ID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mengalami sejumlah perubahan non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-</a:t>
            </a:r>
            <a:r>
              <a:rPr lang="id-ID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fisik atau secara emosional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</a:t>
            </a:r>
            <a:r>
              <a:rPr lang="en-US" sz="24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seperti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id-ID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dapat merasa gembira di suatu saat lalu mendadak marah, sedih ataupun bingung di saat lainnya. 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Di </a:t>
            </a:r>
            <a:r>
              <a:rPr lang="en-US" sz="24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sisi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lain juga </a:t>
            </a:r>
            <a:r>
              <a:rPr lang="en-US" sz="24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dapat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id-ID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mengalami rasa malu atau menjadi lebih pendiam.  </a:t>
            </a:r>
            <a:endParaRPr lang="en-ID" sz="2400" u="none" strike="noStrike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bject 7">
            <a:extLst>
              <a:ext uri="{FF2B5EF4-FFF2-40B4-BE49-F238E27FC236}">
                <a16:creationId xmlns:a16="http://schemas.microsoft.com/office/drawing/2014/main" id="{EBF5F2AB-CCE8-4FC2-AC15-49FFBFBB49DC}"/>
              </a:ext>
            </a:extLst>
          </p:cNvPr>
          <p:cNvSpPr/>
          <p:nvPr/>
        </p:nvSpPr>
        <p:spPr>
          <a:xfrm>
            <a:off x="496325" y="3429000"/>
            <a:ext cx="2204670" cy="34230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00"/>
          </a:p>
        </p:txBody>
      </p:sp>
      <p:pic>
        <p:nvPicPr>
          <p:cNvPr id="3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AA8B74BC-2802-1DD9-C71C-89AE703E8C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03413" y="182782"/>
            <a:ext cx="1863928" cy="5073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0" y="6041955"/>
            <a:ext cx="12192000" cy="0"/>
          </a:xfrm>
          <a:custGeom>
            <a:avLst/>
            <a:gdLst/>
            <a:ahLst/>
            <a:cxnLst/>
            <a:rect l="l" t="t" r="r" b="b"/>
            <a:pathLst>
              <a:path w="18288000">
                <a:moveTo>
                  <a:pt x="0" y="0"/>
                </a:moveTo>
                <a:lnTo>
                  <a:pt x="18287999" y="0"/>
                </a:lnTo>
              </a:path>
            </a:pathLst>
          </a:custGeom>
          <a:ln w="19049">
            <a:solidFill>
              <a:srgbClr val="1B1B1B"/>
            </a:solidFill>
          </a:ln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" name="object 7"/>
          <p:cNvSpPr/>
          <p:nvPr/>
        </p:nvSpPr>
        <p:spPr>
          <a:xfrm>
            <a:off x="496325" y="3429000"/>
            <a:ext cx="2204670" cy="34230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" name="object 3">
            <a:extLst>
              <a:ext uri="{FF2B5EF4-FFF2-40B4-BE49-F238E27FC236}">
                <a16:creationId xmlns:a16="http://schemas.microsoft.com/office/drawing/2014/main" id="{41D56F07-1314-4674-B589-0AC33190990A}"/>
              </a:ext>
            </a:extLst>
          </p:cNvPr>
          <p:cNvSpPr txBox="1"/>
          <p:nvPr/>
        </p:nvSpPr>
        <p:spPr>
          <a:xfrm>
            <a:off x="2996418" y="1056897"/>
            <a:ext cx="8426548" cy="4744205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R="14605" lvl="0" fontAlgn="base">
              <a:lnSpc>
                <a:spcPct val="110000"/>
              </a:lnSpc>
              <a:spcAft>
                <a:spcPts val="220"/>
              </a:spcAft>
              <a:buClr>
                <a:srgbClr val="000000"/>
              </a:buClr>
              <a:buSzPts val="1200"/>
            </a:pPr>
            <a:r>
              <a:rPr lang="en-US" sz="21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Tantangan</a:t>
            </a:r>
            <a:r>
              <a:rPr lang="en-US" sz="21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1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lainnya</a:t>
            </a:r>
            <a:r>
              <a:rPr lang="en-US" sz="21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1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adalah</a:t>
            </a:r>
            <a:r>
              <a:rPr lang="en-US" sz="21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1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adanya</a:t>
            </a:r>
            <a:r>
              <a:rPr lang="en-US" sz="21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id-ID" sz="21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tekanan </a:t>
            </a:r>
            <a:r>
              <a:rPr lang="en-US" sz="21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atau</a:t>
            </a:r>
            <a:r>
              <a:rPr lang="en-US" sz="21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1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pengaruh</a:t>
            </a:r>
            <a:r>
              <a:rPr lang="en-US" sz="21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1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negatif</a:t>
            </a:r>
            <a:r>
              <a:rPr lang="en-US" sz="21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id-ID" sz="21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dari teman-teman</a:t>
            </a:r>
            <a:r>
              <a:rPr lang="en-US" sz="21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1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sebaya</a:t>
            </a:r>
            <a:r>
              <a:rPr lang="id-ID" sz="21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dalam berbagai hal, misalnya dipaksa untuk: </a:t>
            </a:r>
            <a:endParaRPr lang="en-ID" sz="2100" u="none" strike="noStrike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742950" marR="14605" lvl="1" indent="-285750" fontAlgn="base">
              <a:lnSpc>
                <a:spcPct val="110000"/>
              </a:lnSpc>
              <a:spcAft>
                <a:spcPts val="280"/>
              </a:spcAft>
              <a:buClr>
                <a:srgbClr val="000000"/>
              </a:buClr>
              <a:buSzPts val="1200"/>
              <a:buFont typeface="Symbol" panose="05050102010706020507" pitchFamily="18" charset="2"/>
              <a:buChar char="-"/>
            </a:pPr>
            <a:r>
              <a:rPr lang="id-ID" sz="21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Gill Sans MT" panose="020B0502020104020203" pitchFamily="34" charset="0"/>
              </a:rPr>
              <a:t>Minum minuman keras  </a:t>
            </a:r>
            <a:endParaRPr lang="en-ID" sz="2100" u="none" strike="noStrike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Verdana" panose="020B0604030504040204" pitchFamily="34" charset="0"/>
              <a:ea typeface="Verdana" panose="020B0604030504040204" pitchFamily="34" charset="0"/>
              <a:cs typeface="Gill Sans MT" panose="020B0502020104020203" pitchFamily="34" charset="0"/>
            </a:endParaRPr>
          </a:p>
          <a:p>
            <a:pPr marL="742950" marR="14605" lvl="1" indent="-285750" fontAlgn="base">
              <a:lnSpc>
                <a:spcPct val="110000"/>
              </a:lnSpc>
              <a:spcAft>
                <a:spcPts val="310"/>
              </a:spcAft>
              <a:buClr>
                <a:srgbClr val="000000"/>
              </a:buClr>
              <a:buSzPts val="1200"/>
              <a:buFont typeface="Symbol" panose="05050102010706020507" pitchFamily="18" charset="2"/>
              <a:buChar char="-"/>
            </a:pPr>
            <a:r>
              <a:rPr lang="id-ID" sz="21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Gill Sans MT" panose="020B0502020104020203" pitchFamily="34" charset="0"/>
              </a:rPr>
              <a:t>Merokok  </a:t>
            </a:r>
            <a:endParaRPr lang="en-ID" sz="2100" u="none" strike="noStrike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Verdana" panose="020B0604030504040204" pitchFamily="34" charset="0"/>
              <a:ea typeface="Verdana" panose="020B0604030504040204" pitchFamily="34" charset="0"/>
              <a:cs typeface="Gill Sans MT" panose="020B0502020104020203" pitchFamily="34" charset="0"/>
            </a:endParaRPr>
          </a:p>
          <a:p>
            <a:pPr marL="742950" marR="14605" lvl="1" indent="-285750" fontAlgn="base">
              <a:lnSpc>
                <a:spcPct val="110000"/>
              </a:lnSpc>
              <a:spcAft>
                <a:spcPts val="315"/>
              </a:spcAft>
              <a:buClr>
                <a:srgbClr val="000000"/>
              </a:buClr>
              <a:buSzPts val="1200"/>
              <a:buFont typeface="Symbol" panose="05050102010706020507" pitchFamily="18" charset="2"/>
              <a:buChar char="-"/>
            </a:pPr>
            <a:r>
              <a:rPr lang="id-ID" sz="21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Gill Sans MT" panose="020B0502020104020203" pitchFamily="34" charset="0"/>
              </a:rPr>
              <a:t>Memiliki pacar  </a:t>
            </a:r>
            <a:endParaRPr lang="en-ID" sz="2100" u="none" strike="noStrike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Verdana" panose="020B0604030504040204" pitchFamily="34" charset="0"/>
              <a:ea typeface="Verdana" panose="020B0604030504040204" pitchFamily="34" charset="0"/>
              <a:cs typeface="Gill Sans MT" panose="020B0502020104020203" pitchFamily="34" charset="0"/>
            </a:endParaRPr>
          </a:p>
          <a:p>
            <a:pPr marL="742950" marR="14605" lvl="1" indent="-285750" fontAlgn="base">
              <a:lnSpc>
                <a:spcPct val="110000"/>
              </a:lnSpc>
              <a:spcAft>
                <a:spcPts val="65"/>
              </a:spcAft>
              <a:buClr>
                <a:srgbClr val="000000"/>
              </a:buClr>
              <a:buSzPts val="1200"/>
              <a:buFont typeface="Symbol" panose="05050102010706020507" pitchFamily="18" charset="2"/>
              <a:buChar char="-"/>
            </a:pPr>
            <a:r>
              <a:rPr lang="id-ID" sz="21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Gill Sans MT" panose="020B0502020104020203" pitchFamily="34" charset="0"/>
              </a:rPr>
              <a:t>Mengkonsumsi narkoba  </a:t>
            </a:r>
            <a:endParaRPr lang="en-ID" sz="2100" u="none" strike="noStrike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Verdana" panose="020B0604030504040204" pitchFamily="34" charset="0"/>
              <a:ea typeface="Verdana" panose="020B0604030504040204" pitchFamily="34" charset="0"/>
              <a:cs typeface="Gill Sans MT" panose="020B0502020104020203" pitchFamily="34" charset="0"/>
            </a:endParaRPr>
          </a:p>
          <a:p>
            <a:pPr marL="742950" marR="14605" lvl="1" indent="-285750" fontAlgn="base">
              <a:lnSpc>
                <a:spcPct val="110000"/>
              </a:lnSpc>
              <a:spcAft>
                <a:spcPts val="320"/>
              </a:spcAft>
              <a:buClr>
                <a:srgbClr val="000000"/>
              </a:buClr>
              <a:buSzPts val="1200"/>
              <a:buFont typeface="Symbol" panose="05050102010706020507" pitchFamily="18" charset="2"/>
              <a:buChar char="-"/>
            </a:pPr>
            <a:r>
              <a:rPr lang="id-ID" sz="21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Gill Sans MT" panose="020B0502020104020203" pitchFamily="34" charset="0"/>
              </a:rPr>
              <a:t>Menonton film porno  </a:t>
            </a:r>
            <a:endParaRPr lang="en-ID" sz="2100" u="none" strike="noStrike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Verdana" panose="020B0604030504040204" pitchFamily="34" charset="0"/>
              <a:ea typeface="Verdana" panose="020B0604030504040204" pitchFamily="34" charset="0"/>
              <a:cs typeface="Gill Sans MT" panose="020B0502020104020203" pitchFamily="34" charset="0"/>
            </a:endParaRPr>
          </a:p>
          <a:p>
            <a:pPr marL="742950" marR="14605" lvl="1" indent="-285750" fontAlgn="base">
              <a:lnSpc>
                <a:spcPct val="110000"/>
              </a:lnSpc>
              <a:spcAft>
                <a:spcPts val="440"/>
              </a:spcAft>
              <a:buClr>
                <a:srgbClr val="000000"/>
              </a:buClr>
              <a:buSzPts val="1200"/>
              <a:buFont typeface="Symbol" panose="05050102010706020507" pitchFamily="18" charset="2"/>
              <a:buChar char="-"/>
            </a:pPr>
            <a:r>
              <a:rPr lang="id-ID" sz="21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Gill Sans MT" panose="020B0502020104020203" pitchFamily="34" charset="0"/>
              </a:rPr>
              <a:t>Berkumpul dengan teman 1 kelompok</a:t>
            </a:r>
            <a:r>
              <a:rPr lang="en-US" sz="21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Gill Sans MT" panose="020B0502020104020203" pitchFamily="34" charset="0"/>
              </a:rPr>
              <a:t> </a:t>
            </a:r>
            <a:r>
              <a:rPr lang="id-ID" sz="21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Gill Sans MT" panose="020B0502020104020203" pitchFamily="34" charset="0"/>
              </a:rPr>
              <a:t>saja  </a:t>
            </a:r>
            <a:endParaRPr lang="en-ID" sz="2100" u="none" strike="noStrike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Verdana" panose="020B0604030504040204" pitchFamily="34" charset="0"/>
              <a:ea typeface="Verdana" panose="020B0604030504040204" pitchFamily="34" charset="0"/>
              <a:cs typeface="Gill Sans MT" panose="020B0502020104020203" pitchFamily="34" charset="0"/>
            </a:endParaRPr>
          </a:p>
          <a:p>
            <a:endParaRPr lang="en-US" sz="2100" dirty="0">
              <a:solidFill>
                <a:srgbClr val="00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Gill Sans MT" panose="020B0502020104020203" pitchFamily="34" charset="0"/>
            </a:endParaRPr>
          </a:p>
          <a:p>
            <a:r>
              <a:rPr lang="en-US" sz="2100" dirty="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Gill Sans MT" panose="020B0502020104020203" pitchFamily="34" charset="0"/>
              </a:rPr>
              <a:t>Mulai</a:t>
            </a:r>
            <a:r>
              <a:rPr lang="en-US" sz="21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Gill Sans MT" panose="020B0502020104020203" pitchFamily="34" charset="0"/>
              </a:rPr>
              <a:t> m</a:t>
            </a:r>
            <a:r>
              <a:rPr lang="id-ID" sz="21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Gill Sans MT" panose="020B0502020104020203" pitchFamily="34" charset="0"/>
              </a:rPr>
              <a:t>emiliki rasa ketertarikan antara laki-laki dan perempuan dan mulai bermain hanya dengan teman yang sama jenis kelaminnya.</a:t>
            </a:r>
            <a:endParaRPr lang="en-US" sz="210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pic>
        <p:nvPicPr>
          <p:cNvPr id="3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AA8B74BC-2802-1DD9-C71C-89AE703E8C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97535" y="175474"/>
            <a:ext cx="1863928" cy="5073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291822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54636" y="1020849"/>
            <a:ext cx="10082726" cy="685658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 algn="ctr">
              <a:spcBef>
                <a:spcPts val="67"/>
              </a:spcBef>
            </a:pPr>
            <a:r>
              <a:rPr lang="en-ID" sz="4400" dirty="0" err="1"/>
              <a:t>Membentuk</a:t>
            </a:r>
            <a:r>
              <a:rPr lang="en-ID" sz="4400" dirty="0"/>
              <a:t> </a:t>
            </a:r>
            <a:r>
              <a:rPr lang="en-ID" sz="4400" dirty="0" err="1"/>
              <a:t>Kebiasaan</a:t>
            </a:r>
            <a:r>
              <a:rPr lang="en-ID" sz="4400" dirty="0"/>
              <a:t> </a:t>
            </a:r>
            <a:r>
              <a:rPr lang="en-ID" sz="4400" dirty="0" err="1"/>
              <a:t>Sehat</a:t>
            </a:r>
            <a:endParaRPr lang="en-ID" sz="4400" dirty="0"/>
          </a:p>
        </p:txBody>
      </p:sp>
      <p:sp>
        <p:nvSpPr>
          <p:cNvPr id="4" name="object 4"/>
          <p:cNvSpPr txBox="1"/>
          <p:nvPr/>
        </p:nvSpPr>
        <p:spPr>
          <a:xfrm>
            <a:off x="1830718" y="2043850"/>
            <a:ext cx="8530562" cy="3650316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7937" marR="3387" defTabSz="609630">
              <a:lnSpc>
                <a:spcPct val="125000"/>
              </a:lnSpc>
              <a:spcBef>
                <a:spcPts val="67"/>
              </a:spcBef>
              <a:buSzPct val="150000"/>
            </a:pPr>
            <a:r>
              <a:rPr lang="en-US" sz="2100" spc="-53" dirty="0" err="1">
                <a:solidFill>
                  <a:srgbClr val="1B1B1B"/>
                </a:solidFill>
                <a:latin typeface="Verdana"/>
                <a:cs typeface="Verdana"/>
              </a:rPr>
              <a:t>Perubahan</a:t>
            </a:r>
            <a:r>
              <a:rPr lang="en-US" sz="2100" spc="-53" dirty="0">
                <a:solidFill>
                  <a:srgbClr val="1B1B1B"/>
                </a:solidFill>
                <a:latin typeface="Verdana"/>
                <a:cs typeface="Verdana"/>
              </a:rPr>
              <a:t> </a:t>
            </a:r>
            <a:r>
              <a:rPr lang="en-US" sz="2100" spc="-53" dirty="0" err="1">
                <a:solidFill>
                  <a:srgbClr val="1B1B1B"/>
                </a:solidFill>
                <a:latin typeface="Verdana"/>
                <a:cs typeface="Verdana"/>
              </a:rPr>
              <a:t>Fisik</a:t>
            </a:r>
            <a:r>
              <a:rPr lang="en-US" sz="2100" spc="-53" dirty="0">
                <a:solidFill>
                  <a:srgbClr val="1B1B1B"/>
                </a:solidFill>
                <a:latin typeface="Verdana"/>
                <a:cs typeface="Verdana"/>
              </a:rPr>
              <a:t>:</a:t>
            </a:r>
          </a:p>
          <a:p>
            <a:pPr marL="293687" marR="3387" indent="-285750" defTabSz="609630">
              <a:lnSpc>
                <a:spcPct val="125000"/>
              </a:lnSpc>
              <a:spcBef>
                <a:spcPts val="67"/>
              </a:spcBef>
              <a:buSzPct val="150000"/>
              <a:buFont typeface="Arial" panose="020B0604020202020204" pitchFamily="34" charset="0"/>
              <a:buChar char="•"/>
            </a:pPr>
            <a:r>
              <a:rPr lang="en-US" sz="2100" spc="-53" dirty="0" err="1">
                <a:solidFill>
                  <a:srgbClr val="1B1B1B"/>
                </a:solidFill>
                <a:latin typeface="Verdana"/>
                <a:cs typeface="Verdana"/>
              </a:rPr>
              <a:t>Laki-laki</a:t>
            </a:r>
            <a:r>
              <a:rPr lang="en-US" sz="2100" spc="-53" dirty="0">
                <a:solidFill>
                  <a:srgbClr val="1B1B1B"/>
                </a:solidFill>
                <a:latin typeface="Verdana"/>
                <a:cs typeface="Verdana"/>
              </a:rPr>
              <a:t> dan </a:t>
            </a:r>
            <a:r>
              <a:rPr lang="en-US" sz="2100" spc="-53" dirty="0" err="1">
                <a:solidFill>
                  <a:srgbClr val="1B1B1B"/>
                </a:solidFill>
                <a:latin typeface="Verdana"/>
                <a:cs typeface="Verdana"/>
              </a:rPr>
              <a:t>perempuan</a:t>
            </a:r>
            <a:r>
              <a:rPr lang="en-US" sz="2100" spc="-53" dirty="0">
                <a:solidFill>
                  <a:srgbClr val="1B1B1B"/>
                </a:solidFill>
                <a:latin typeface="Verdana"/>
                <a:cs typeface="Verdana"/>
              </a:rPr>
              <a:t> </a:t>
            </a:r>
            <a:r>
              <a:rPr lang="en-US" sz="2100" spc="-53" dirty="0" err="1">
                <a:solidFill>
                  <a:srgbClr val="1B1B1B"/>
                </a:solidFill>
                <a:latin typeface="Verdana"/>
                <a:cs typeface="Verdana"/>
              </a:rPr>
              <a:t>dapat</a:t>
            </a:r>
            <a:r>
              <a:rPr lang="en-US" sz="2100" spc="-53" dirty="0">
                <a:solidFill>
                  <a:srgbClr val="1B1B1B"/>
                </a:solidFill>
                <a:latin typeface="Verdana"/>
                <a:cs typeface="Verdana"/>
              </a:rPr>
              <a:t> </a:t>
            </a:r>
            <a:r>
              <a:rPr lang="en-US" sz="2100" spc="-53" dirty="0" err="1">
                <a:solidFill>
                  <a:srgbClr val="1B1B1B"/>
                </a:solidFill>
                <a:latin typeface="Verdana"/>
                <a:cs typeface="Verdana"/>
              </a:rPr>
              <a:t>merawat</a:t>
            </a:r>
            <a:r>
              <a:rPr lang="en-US" sz="2100" spc="-53" dirty="0">
                <a:solidFill>
                  <a:srgbClr val="1B1B1B"/>
                </a:solidFill>
                <a:latin typeface="Verdana"/>
                <a:cs typeface="Verdana"/>
              </a:rPr>
              <a:t> </a:t>
            </a:r>
            <a:r>
              <a:rPr lang="en-US" sz="2100" spc="-53" dirty="0" err="1">
                <a:solidFill>
                  <a:srgbClr val="1B1B1B"/>
                </a:solidFill>
                <a:latin typeface="Verdana"/>
                <a:cs typeface="Verdana"/>
              </a:rPr>
              <a:t>tubuhnya</a:t>
            </a:r>
            <a:r>
              <a:rPr lang="en-US" sz="2100" spc="-53" dirty="0">
                <a:solidFill>
                  <a:srgbClr val="1B1B1B"/>
                </a:solidFill>
                <a:latin typeface="Verdana"/>
                <a:cs typeface="Verdana"/>
              </a:rPr>
              <a:t> </a:t>
            </a:r>
            <a:r>
              <a:rPr lang="en-US" sz="2100" spc="-53" dirty="0" err="1">
                <a:solidFill>
                  <a:srgbClr val="1B1B1B"/>
                </a:solidFill>
                <a:latin typeface="Verdana"/>
                <a:cs typeface="Verdana"/>
              </a:rPr>
              <a:t>dengan</a:t>
            </a:r>
            <a:r>
              <a:rPr lang="en-US" sz="2100" spc="-53" dirty="0">
                <a:solidFill>
                  <a:srgbClr val="1B1B1B"/>
                </a:solidFill>
                <a:latin typeface="Verdana"/>
                <a:cs typeface="Verdana"/>
              </a:rPr>
              <a:t> mandi </a:t>
            </a:r>
            <a:r>
              <a:rPr lang="en-US" sz="2100" spc="-53" dirty="0" err="1">
                <a:solidFill>
                  <a:srgbClr val="1B1B1B"/>
                </a:solidFill>
                <a:latin typeface="Verdana"/>
                <a:cs typeface="Verdana"/>
              </a:rPr>
              <a:t>setiap</a:t>
            </a:r>
            <a:r>
              <a:rPr lang="en-US" sz="2100" spc="-53" dirty="0">
                <a:solidFill>
                  <a:srgbClr val="1B1B1B"/>
                </a:solidFill>
                <a:latin typeface="Verdana"/>
                <a:cs typeface="Verdana"/>
              </a:rPr>
              <a:t> </a:t>
            </a:r>
            <a:r>
              <a:rPr lang="en-US" sz="2100" spc="-53" dirty="0" err="1">
                <a:solidFill>
                  <a:srgbClr val="1B1B1B"/>
                </a:solidFill>
                <a:latin typeface="Verdana"/>
                <a:cs typeface="Verdana"/>
              </a:rPr>
              <a:t>harinya</a:t>
            </a:r>
            <a:r>
              <a:rPr lang="en-US" sz="2100" spc="-53" dirty="0">
                <a:solidFill>
                  <a:srgbClr val="1B1B1B"/>
                </a:solidFill>
                <a:latin typeface="Verdana"/>
                <a:cs typeface="Verdana"/>
              </a:rPr>
              <a:t> </a:t>
            </a:r>
            <a:r>
              <a:rPr lang="en-US" sz="2100" spc="-53" dirty="0" err="1">
                <a:solidFill>
                  <a:srgbClr val="1B1B1B"/>
                </a:solidFill>
                <a:latin typeface="Verdana"/>
                <a:cs typeface="Verdana"/>
              </a:rPr>
              <a:t>menggunakan</a:t>
            </a:r>
            <a:r>
              <a:rPr lang="en-US" sz="2100" spc="-53" dirty="0">
                <a:solidFill>
                  <a:srgbClr val="1B1B1B"/>
                </a:solidFill>
                <a:latin typeface="Verdana"/>
                <a:cs typeface="Verdana"/>
              </a:rPr>
              <a:t> </a:t>
            </a:r>
            <a:r>
              <a:rPr lang="en-US" sz="2100" spc="-53" dirty="0" err="1">
                <a:solidFill>
                  <a:srgbClr val="1B1B1B"/>
                </a:solidFill>
                <a:latin typeface="Verdana"/>
                <a:cs typeface="Verdana"/>
              </a:rPr>
              <a:t>sabun</a:t>
            </a:r>
            <a:r>
              <a:rPr lang="en-US" sz="2100" spc="-53" dirty="0">
                <a:solidFill>
                  <a:srgbClr val="1B1B1B"/>
                </a:solidFill>
                <a:latin typeface="Verdana"/>
                <a:cs typeface="Verdana"/>
              </a:rPr>
              <a:t> dan </a:t>
            </a:r>
            <a:r>
              <a:rPr lang="en-US" sz="2100" spc="-53" dirty="0" err="1">
                <a:solidFill>
                  <a:srgbClr val="1B1B1B"/>
                </a:solidFill>
                <a:latin typeface="Verdana"/>
                <a:cs typeface="Verdana"/>
              </a:rPr>
              <a:t>dibilas</a:t>
            </a:r>
            <a:r>
              <a:rPr lang="en-US" sz="2100" spc="-53" dirty="0">
                <a:solidFill>
                  <a:srgbClr val="1B1B1B"/>
                </a:solidFill>
                <a:latin typeface="Verdana"/>
                <a:cs typeface="Verdana"/>
              </a:rPr>
              <a:t> air </a:t>
            </a:r>
            <a:r>
              <a:rPr lang="en-US" sz="2100" spc="-53" dirty="0" err="1">
                <a:solidFill>
                  <a:srgbClr val="1B1B1B"/>
                </a:solidFill>
                <a:latin typeface="Verdana"/>
                <a:cs typeface="Verdana"/>
              </a:rPr>
              <a:t>untuk</a:t>
            </a:r>
            <a:r>
              <a:rPr lang="en-US" sz="2100" spc="-53" dirty="0">
                <a:solidFill>
                  <a:srgbClr val="1B1B1B"/>
                </a:solidFill>
                <a:latin typeface="Verdana"/>
                <a:cs typeface="Verdana"/>
              </a:rPr>
              <a:t> </a:t>
            </a:r>
            <a:r>
              <a:rPr lang="en-US" sz="2100" spc="-53" dirty="0" err="1">
                <a:solidFill>
                  <a:srgbClr val="1B1B1B"/>
                </a:solidFill>
                <a:latin typeface="Verdana"/>
                <a:cs typeface="Verdana"/>
              </a:rPr>
              <a:t>menghindari</a:t>
            </a:r>
            <a:r>
              <a:rPr lang="en-US" sz="2100" spc="-53" dirty="0">
                <a:solidFill>
                  <a:srgbClr val="1B1B1B"/>
                </a:solidFill>
                <a:latin typeface="Verdana"/>
                <a:cs typeface="Verdana"/>
              </a:rPr>
              <a:t> </a:t>
            </a:r>
            <a:r>
              <a:rPr lang="en-US" sz="2100" spc="-53" dirty="0" err="1">
                <a:solidFill>
                  <a:srgbClr val="1B1B1B"/>
                </a:solidFill>
                <a:latin typeface="Verdana"/>
                <a:cs typeface="Verdana"/>
              </a:rPr>
              <a:t>bau</a:t>
            </a:r>
            <a:r>
              <a:rPr lang="en-US" sz="2100" spc="-53" dirty="0">
                <a:solidFill>
                  <a:srgbClr val="1B1B1B"/>
                </a:solidFill>
                <a:latin typeface="Verdana"/>
                <a:cs typeface="Verdana"/>
              </a:rPr>
              <a:t> </a:t>
            </a:r>
            <a:r>
              <a:rPr lang="en-US" sz="2100" spc="-53" dirty="0" err="1">
                <a:solidFill>
                  <a:srgbClr val="1B1B1B"/>
                </a:solidFill>
                <a:latin typeface="Verdana"/>
                <a:cs typeface="Verdana"/>
              </a:rPr>
              <a:t>tidak</a:t>
            </a:r>
            <a:r>
              <a:rPr lang="en-US" sz="2100" spc="-53" dirty="0">
                <a:solidFill>
                  <a:srgbClr val="1B1B1B"/>
                </a:solidFill>
                <a:latin typeface="Verdana"/>
                <a:cs typeface="Verdana"/>
              </a:rPr>
              <a:t> </a:t>
            </a:r>
            <a:r>
              <a:rPr lang="en-US" sz="2100" spc="-53" dirty="0" err="1">
                <a:solidFill>
                  <a:srgbClr val="1B1B1B"/>
                </a:solidFill>
                <a:latin typeface="Verdana"/>
                <a:cs typeface="Verdana"/>
              </a:rPr>
              <a:t>sedap</a:t>
            </a:r>
            <a:r>
              <a:rPr lang="en-US" sz="2100" spc="-53" dirty="0">
                <a:solidFill>
                  <a:srgbClr val="1B1B1B"/>
                </a:solidFill>
                <a:latin typeface="Verdana"/>
                <a:cs typeface="Verdana"/>
              </a:rPr>
              <a:t>.  </a:t>
            </a:r>
          </a:p>
          <a:p>
            <a:pPr marL="293687" marR="3387" indent="-285750" defTabSz="609630">
              <a:lnSpc>
                <a:spcPct val="125000"/>
              </a:lnSpc>
              <a:spcBef>
                <a:spcPts val="67"/>
              </a:spcBef>
              <a:buSzPct val="150000"/>
              <a:buFont typeface="Arial" panose="020B0604020202020204" pitchFamily="34" charset="0"/>
              <a:buChar char="•"/>
            </a:pPr>
            <a:r>
              <a:rPr lang="en-US" sz="2100" spc="-53" dirty="0" err="1">
                <a:solidFill>
                  <a:srgbClr val="1B1B1B"/>
                </a:solidFill>
                <a:latin typeface="Verdana"/>
                <a:cs typeface="Verdana"/>
              </a:rPr>
              <a:t>Sangat</a:t>
            </a:r>
            <a:r>
              <a:rPr lang="en-US" sz="2100" spc="-53" dirty="0">
                <a:solidFill>
                  <a:srgbClr val="1B1B1B"/>
                </a:solidFill>
                <a:latin typeface="Verdana"/>
                <a:cs typeface="Verdana"/>
              </a:rPr>
              <a:t> </a:t>
            </a:r>
            <a:r>
              <a:rPr lang="en-US" sz="2100" spc="-53" dirty="0" err="1">
                <a:solidFill>
                  <a:srgbClr val="1B1B1B"/>
                </a:solidFill>
                <a:latin typeface="Verdana"/>
                <a:cs typeface="Verdana"/>
              </a:rPr>
              <a:t>penting</a:t>
            </a:r>
            <a:r>
              <a:rPr lang="en-US" sz="2100" spc="-53" dirty="0">
                <a:solidFill>
                  <a:srgbClr val="1B1B1B"/>
                </a:solidFill>
                <a:latin typeface="Verdana"/>
                <a:cs typeface="Verdana"/>
              </a:rPr>
              <a:t> </a:t>
            </a:r>
            <a:r>
              <a:rPr lang="en-US" sz="2100" spc="-53" dirty="0" err="1">
                <a:solidFill>
                  <a:srgbClr val="1B1B1B"/>
                </a:solidFill>
                <a:latin typeface="Verdana"/>
                <a:cs typeface="Verdana"/>
              </a:rPr>
              <a:t>untuk</a:t>
            </a:r>
            <a:r>
              <a:rPr lang="en-US" sz="2100" spc="-53" dirty="0">
                <a:solidFill>
                  <a:srgbClr val="1B1B1B"/>
                </a:solidFill>
                <a:latin typeface="Verdana"/>
                <a:cs typeface="Verdana"/>
              </a:rPr>
              <a:t> </a:t>
            </a:r>
            <a:r>
              <a:rPr lang="en-US" sz="2100" spc="-53" dirty="0" err="1">
                <a:solidFill>
                  <a:srgbClr val="1B1B1B"/>
                </a:solidFill>
                <a:latin typeface="Verdana"/>
                <a:cs typeface="Verdana"/>
              </a:rPr>
              <a:t>berganti</a:t>
            </a:r>
            <a:r>
              <a:rPr lang="en-US" sz="2100" spc="-53" dirty="0">
                <a:solidFill>
                  <a:srgbClr val="1B1B1B"/>
                </a:solidFill>
                <a:latin typeface="Verdana"/>
                <a:cs typeface="Verdana"/>
              </a:rPr>
              <a:t> </a:t>
            </a:r>
            <a:r>
              <a:rPr lang="en-US" sz="2100" spc="-53" dirty="0" err="1">
                <a:solidFill>
                  <a:srgbClr val="1B1B1B"/>
                </a:solidFill>
                <a:latin typeface="Verdana"/>
                <a:cs typeface="Verdana"/>
              </a:rPr>
              <a:t>pakaian</a:t>
            </a:r>
            <a:r>
              <a:rPr lang="en-US" sz="2100" spc="-53" dirty="0">
                <a:solidFill>
                  <a:srgbClr val="1B1B1B"/>
                </a:solidFill>
                <a:latin typeface="Verdana"/>
                <a:cs typeface="Verdana"/>
              </a:rPr>
              <a:t> </a:t>
            </a:r>
            <a:r>
              <a:rPr lang="en-US" sz="2100" spc="-53" dirty="0" err="1">
                <a:solidFill>
                  <a:srgbClr val="1B1B1B"/>
                </a:solidFill>
                <a:latin typeface="Verdana"/>
                <a:cs typeface="Verdana"/>
              </a:rPr>
              <a:t>dalam</a:t>
            </a:r>
            <a:r>
              <a:rPr lang="en-US" sz="2100" spc="-53" dirty="0">
                <a:solidFill>
                  <a:srgbClr val="1B1B1B"/>
                </a:solidFill>
                <a:latin typeface="Verdana"/>
                <a:cs typeface="Verdana"/>
              </a:rPr>
              <a:t> dan </a:t>
            </a:r>
            <a:r>
              <a:rPr lang="en-US" sz="2100" spc="-53" dirty="0" err="1">
                <a:solidFill>
                  <a:srgbClr val="1B1B1B"/>
                </a:solidFill>
                <a:latin typeface="Verdana"/>
                <a:cs typeface="Verdana"/>
              </a:rPr>
              <a:t>menggunakan</a:t>
            </a:r>
            <a:r>
              <a:rPr lang="en-US" sz="2100" spc="-53" dirty="0">
                <a:solidFill>
                  <a:srgbClr val="1B1B1B"/>
                </a:solidFill>
                <a:latin typeface="Verdana"/>
                <a:cs typeface="Verdana"/>
              </a:rPr>
              <a:t> </a:t>
            </a:r>
            <a:r>
              <a:rPr lang="en-US" sz="2100" spc="-53" dirty="0" err="1">
                <a:solidFill>
                  <a:srgbClr val="1B1B1B"/>
                </a:solidFill>
                <a:latin typeface="Verdana"/>
                <a:cs typeface="Verdana"/>
              </a:rPr>
              <a:t>pakaian</a:t>
            </a:r>
            <a:r>
              <a:rPr lang="en-US" sz="2100" spc="-53" dirty="0">
                <a:solidFill>
                  <a:srgbClr val="1B1B1B"/>
                </a:solidFill>
                <a:latin typeface="Verdana"/>
                <a:cs typeface="Verdana"/>
              </a:rPr>
              <a:t> </a:t>
            </a:r>
            <a:r>
              <a:rPr lang="en-US" sz="2100" spc="-53" dirty="0" err="1">
                <a:solidFill>
                  <a:srgbClr val="1B1B1B"/>
                </a:solidFill>
                <a:latin typeface="Verdana"/>
                <a:cs typeface="Verdana"/>
              </a:rPr>
              <a:t>bersih</a:t>
            </a:r>
            <a:r>
              <a:rPr lang="en-US" sz="2100" spc="-53" dirty="0">
                <a:solidFill>
                  <a:srgbClr val="1B1B1B"/>
                </a:solidFill>
                <a:latin typeface="Verdana"/>
                <a:cs typeface="Verdana"/>
              </a:rPr>
              <a:t> </a:t>
            </a:r>
            <a:r>
              <a:rPr lang="en-US" sz="2100" spc="-53" dirty="0" err="1">
                <a:solidFill>
                  <a:srgbClr val="1B1B1B"/>
                </a:solidFill>
                <a:latin typeface="Verdana"/>
                <a:cs typeface="Verdana"/>
              </a:rPr>
              <a:t>setiap</a:t>
            </a:r>
            <a:r>
              <a:rPr lang="en-US" sz="2100" spc="-53" dirty="0">
                <a:solidFill>
                  <a:srgbClr val="1B1B1B"/>
                </a:solidFill>
                <a:latin typeface="Verdana"/>
                <a:cs typeface="Verdana"/>
              </a:rPr>
              <a:t> </a:t>
            </a:r>
            <a:r>
              <a:rPr lang="en-US" sz="2100" spc="-53" dirty="0" err="1">
                <a:solidFill>
                  <a:srgbClr val="1B1B1B"/>
                </a:solidFill>
                <a:latin typeface="Verdana"/>
                <a:cs typeface="Verdana"/>
              </a:rPr>
              <a:t>harinya</a:t>
            </a:r>
            <a:r>
              <a:rPr lang="en-US" sz="2100" spc="-53" dirty="0">
                <a:solidFill>
                  <a:srgbClr val="1B1B1B"/>
                </a:solidFill>
                <a:latin typeface="Verdana"/>
                <a:cs typeface="Verdana"/>
              </a:rPr>
              <a:t> </a:t>
            </a:r>
            <a:r>
              <a:rPr lang="en-US" sz="2100" spc="-53" dirty="0" err="1">
                <a:solidFill>
                  <a:srgbClr val="1B1B1B"/>
                </a:solidFill>
                <a:latin typeface="Verdana"/>
                <a:cs typeface="Verdana"/>
              </a:rPr>
              <a:t>untuk</a:t>
            </a:r>
            <a:r>
              <a:rPr lang="en-US" sz="2100" spc="-53" dirty="0">
                <a:solidFill>
                  <a:srgbClr val="1B1B1B"/>
                </a:solidFill>
                <a:latin typeface="Verdana"/>
                <a:cs typeface="Verdana"/>
              </a:rPr>
              <a:t> </a:t>
            </a:r>
            <a:r>
              <a:rPr lang="en-US" sz="2100" spc="-53" dirty="0" err="1">
                <a:solidFill>
                  <a:srgbClr val="1B1B1B"/>
                </a:solidFill>
                <a:latin typeface="Verdana"/>
                <a:cs typeface="Verdana"/>
              </a:rPr>
              <a:t>mencegah</a:t>
            </a:r>
            <a:r>
              <a:rPr lang="en-US" sz="2100" spc="-53" dirty="0">
                <a:solidFill>
                  <a:srgbClr val="1B1B1B"/>
                </a:solidFill>
                <a:latin typeface="Verdana"/>
                <a:cs typeface="Verdana"/>
              </a:rPr>
              <a:t> </a:t>
            </a:r>
            <a:r>
              <a:rPr lang="en-US" sz="2100" spc="-53" dirty="0" err="1">
                <a:solidFill>
                  <a:srgbClr val="1B1B1B"/>
                </a:solidFill>
                <a:latin typeface="Verdana"/>
                <a:cs typeface="Verdana"/>
              </a:rPr>
              <a:t>bau</a:t>
            </a:r>
            <a:r>
              <a:rPr lang="en-US" sz="2100" spc="-53" dirty="0">
                <a:solidFill>
                  <a:srgbClr val="1B1B1B"/>
                </a:solidFill>
                <a:latin typeface="Verdana"/>
                <a:cs typeface="Verdana"/>
              </a:rPr>
              <a:t> </a:t>
            </a:r>
            <a:r>
              <a:rPr lang="en-US" sz="2100" spc="-53" dirty="0" err="1">
                <a:solidFill>
                  <a:srgbClr val="1B1B1B"/>
                </a:solidFill>
                <a:latin typeface="Verdana"/>
                <a:cs typeface="Verdana"/>
              </a:rPr>
              <a:t>tidak</a:t>
            </a:r>
            <a:r>
              <a:rPr lang="en-US" sz="2100" spc="-53" dirty="0">
                <a:solidFill>
                  <a:srgbClr val="1B1B1B"/>
                </a:solidFill>
                <a:latin typeface="Verdana"/>
                <a:cs typeface="Verdana"/>
              </a:rPr>
              <a:t> </a:t>
            </a:r>
            <a:r>
              <a:rPr lang="en-US" sz="2100" spc="-53" dirty="0" err="1">
                <a:solidFill>
                  <a:srgbClr val="1B1B1B"/>
                </a:solidFill>
                <a:latin typeface="Verdana"/>
                <a:cs typeface="Verdana"/>
              </a:rPr>
              <a:t>sedap</a:t>
            </a:r>
            <a:r>
              <a:rPr lang="en-US" sz="2100" spc="-53" dirty="0">
                <a:solidFill>
                  <a:srgbClr val="1B1B1B"/>
                </a:solidFill>
                <a:latin typeface="Verdana"/>
                <a:cs typeface="Verdana"/>
              </a:rPr>
              <a:t>.  </a:t>
            </a:r>
          </a:p>
          <a:p>
            <a:pPr marL="293687" marR="3387" indent="-285750" defTabSz="609630">
              <a:lnSpc>
                <a:spcPct val="125000"/>
              </a:lnSpc>
              <a:spcBef>
                <a:spcPts val="67"/>
              </a:spcBef>
              <a:buSzPct val="150000"/>
              <a:buFont typeface="Arial" panose="020B0604020202020204" pitchFamily="34" charset="0"/>
              <a:buChar char="•"/>
            </a:pPr>
            <a:r>
              <a:rPr lang="en-US" sz="2100" spc="-53" dirty="0" err="1">
                <a:solidFill>
                  <a:srgbClr val="1B1B1B"/>
                </a:solidFill>
                <a:latin typeface="Verdana"/>
                <a:cs typeface="Verdana"/>
              </a:rPr>
              <a:t>Mencuci</a:t>
            </a:r>
            <a:r>
              <a:rPr lang="en-US" sz="2100" spc="-53" dirty="0">
                <a:solidFill>
                  <a:srgbClr val="1B1B1B"/>
                </a:solidFill>
                <a:latin typeface="Verdana"/>
                <a:cs typeface="Verdana"/>
              </a:rPr>
              <a:t> </a:t>
            </a:r>
            <a:r>
              <a:rPr lang="en-US" sz="2100" spc="-53" dirty="0" err="1">
                <a:solidFill>
                  <a:srgbClr val="1B1B1B"/>
                </a:solidFill>
                <a:latin typeface="Verdana"/>
                <a:cs typeface="Verdana"/>
              </a:rPr>
              <a:t>muka</a:t>
            </a:r>
            <a:r>
              <a:rPr lang="en-US" sz="2100" spc="-53" dirty="0">
                <a:solidFill>
                  <a:srgbClr val="1B1B1B"/>
                </a:solidFill>
                <a:latin typeface="Verdana"/>
                <a:cs typeface="Verdana"/>
              </a:rPr>
              <a:t> 2 kali </a:t>
            </a:r>
            <a:r>
              <a:rPr lang="en-US" sz="2100" spc="-53" dirty="0" err="1">
                <a:solidFill>
                  <a:srgbClr val="1B1B1B"/>
                </a:solidFill>
                <a:latin typeface="Verdana"/>
                <a:cs typeface="Verdana"/>
              </a:rPr>
              <a:t>sehari</a:t>
            </a:r>
            <a:r>
              <a:rPr lang="en-US" sz="2100" spc="-53" dirty="0">
                <a:solidFill>
                  <a:srgbClr val="1B1B1B"/>
                </a:solidFill>
                <a:latin typeface="Verdana"/>
                <a:cs typeface="Verdana"/>
              </a:rPr>
              <a:t> </a:t>
            </a:r>
            <a:r>
              <a:rPr lang="en-US" sz="2100" spc="-53" dirty="0" err="1">
                <a:solidFill>
                  <a:srgbClr val="1B1B1B"/>
                </a:solidFill>
                <a:latin typeface="Verdana"/>
                <a:cs typeface="Verdana"/>
              </a:rPr>
              <a:t>untuk</a:t>
            </a:r>
            <a:r>
              <a:rPr lang="en-US" sz="2100" spc="-53" dirty="0">
                <a:solidFill>
                  <a:srgbClr val="1B1B1B"/>
                </a:solidFill>
                <a:latin typeface="Verdana"/>
                <a:cs typeface="Verdana"/>
              </a:rPr>
              <a:t> </a:t>
            </a:r>
            <a:r>
              <a:rPr lang="en-US" sz="2100" spc="-53" dirty="0" err="1">
                <a:solidFill>
                  <a:srgbClr val="1B1B1B"/>
                </a:solidFill>
                <a:latin typeface="Verdana"/>
                <a:cs typeface="Verdana"/>
              </a:rPr>
              <a:t>mengurangi</a:t>
            </a:r>
            <a:r>
              <a:rPr lang="en-US" sz="2100" spc="-53" dirty="0">
                <a:solidFill>
                  <a:srgbClr val="1B1B1B"/>
                </a:solidFill>
                <a:latin typeface="Verdana"/>
                <a:cs typeface="Verdana"/>
              </a:rPr>
              <a:t> </a:t>
            </a:r>
            <a:r>
              <a:rPr lang="en-US" sz="2100" spc="-53" dirty="0" err="1">
                <a:solidFill>
                  <a:srgbClr val="1B1B1B"/>
                </a:solidFill>
                <a:latin typeface="Verdana"/>
                <a:cs typeface="Verdana"/>
              </a:rPr>
              <a:t>jerawat</a:t>
            </a:r>
            <a:r>
              <a:rPr lang="en-US" sz="2100" spc="-53" dirty="0">
                <a:solidFill>
                  <a:srgbClr val="1B1B1B"/>
                </a:solidFill>
                <a:latin typeface="Verdana"/>
                <a:cs typeface="Verdana"/>
              </a:rPr>
              <a:t>. </a:t>
            </a:r>
          </a:p>
          <a:p>
            <a:pPr marL="293687" marR="3387" indent="-285750" defTabSz="609630">
              <a:lnSpc>
                <a:spcPct val="125000"/>
              </a:lnSpc>
              <a:spcBef>
                <a:spcPts val="67"/>
              </a:spcBef>
              <a:buSzPct val="150000"/>
              <a:buFont typeface="Arial" panose="020B0604020202020204" pitchFamily="34" charset="0"/>
              <a:buChar char="•"/>
            </a:pPr>
            <a:r>
              <a:rPr lang="en-US" sz="2100" spc="-53" dirty="0" err="1">
                <a:solidFill>
                  <a:srgbClr val="1B1B1B"/>
                </a:solidFill>
                <a:latin typeface="Verdana"/>
                <a:cs typeface="Verdana"/>
              </a:rPr>
              <a:t>Lakukan</a:t>
            </a:r>
            <a:r>
              <a:rPr lang="en-US" sz="2100" spc="-53" dirty="0">
                <a:solidFill>
                  <a:srgbClr val="1B1B1B"/>
                </a:solidFill>
                <a:latin typeface="Verdana"/>
                <a:cs typeface="Verdana"/>
              </a:rPr>
              <a:t> </a:t>
            </a:r>
            <a:r>
              <a:rPr lang="en-US" sz="2100" spc="-53" dirty="0" err="1">
                <a:solidFill>
                  <a:srgbClr val="1B1B1B"/>
                </a:solidFill>
                <a:latin typeface="Verdana"/>
                <a:cs typeface="Verdana"/>
              </a:rPr>
              <a:t>olahraga</a:t>
            </a:r>
            <a:r>
              <a:rPr lang="en-US" sz="2100" spc="-53" dirty="0">
                <a:solidFill>
                  <a:srgbClr val="1B1B1B"/>
                </a:solidFill>
                <a:latin typeface="Verdana"/>
                <a:cs typeface="Verdana"/>
              </a:rPr>
              <a:t> </a:t>
            </a:r>
            <a:r>
              <a:rPr lang="en-US" sz="2100" spc="-53" dirty="0" err="1">
                <a:solidFill>
                  <a:srgbClr val="1B1B1B"/>
                </a:solidFill>
                <a:latin typeface="Verdana"/>
                <a:cs typeface="Verdana"/>
              </a:rPr>
              <a:t>secara</a:t>
            </a:r>
            <a:r>
              <a:rPr lang="en-US" sz="2100" spc="-53" dirty="0">
                <a:solidFill>
                  <a:srgbClr val="1B1B1B"/>
                </a:solidFill>
                <a:latin typeface="Verdana"/>
                <a:cs typeface="Verdana"/>
              </a:rPr>
              <a:t> </a:t>
            </a:r>
            <a:r>
              <a:rPr lang="en-US" sz="2100" spc="-53" dirty="0" err="1">
                <a:solidFill>
                  <a:srgbClr val="1B1B1B"/>
                </a:solidFill>
                <a:latin typeface="Verdana"/>
                <a:cs typeface="Verdana"/>
              </a:rPr>
              <a:t>rutin</a:t>
            </a:r>
            <a:r>
              <a:rPr lang="en-US" sz="2100" spc="-53" dirty="0">
                <a:solidFill>
                  <a:srgbClr val="1B1B1B"/>
                </a:solidFill>
                <a:latin typeface="Verdana"/>
                <a:cs typeface="Verdana"/>
              </a:rPr>
              <a:t> </a:t>
            </a:r>
            <a:r>
              <a:rPr lang="en-US" sz="2100" spc="-53" dirty="0" err="1">
                <a:solidFill>
                  <a:srgbClr val="1B1B1B"/>
                </a:solidFill>
                <a:latin typeface="Verdana"/>
                <a:cs typeface="Verdana"/>
              </a:rPr>
              <a:t>untuk</a:t>
            </a:r>
            <a:r>
              <a:rPr lang="en-US" sz="2100" spc="-53" dirty="0">
                <a:solidFill>
                  <a:srgbClr val="1B1B1B"/>
                </a:solidFill>
                <a:latin typeface="Verdana"/>
                <a:cs typeface="Verdana"/>
              </a:rPr>
              <a:t> </a:t>
            </a:r>
            <a:r>
              <a:rPr lang="en-US" sz="2100" spc="-53" dirty="0" err="1">
                <a:solidFill>
                  <a:srgbClr val="1B1B1B"/>
                </a:solidFill>
                <a:latin typeface="Verdana"/>
                <a:cs typeface="Verdana"/>
              </a:rPr>
              <a:t>menjaga</a:t>
            </a:r>
            <a:r>
              <a:rPr lang="en-US" sz="2100" spc="-53" dirty="0">
                <a:solidFill>
                  <a:srgbClr val="1B1B1B"/>
                </a:solidFill>
                <a:latin typeface="Verdana"/>
                <a:cs typeface="Verdana"/>
              </a:rPr>
              <a:t> </a:t>
            </a:r>
            <a:r>
              <a:rPr lang="en-US" sz="2100" spc="-53" dirty="0" err="1">
                <a:solidFill>
                  <a:srgbClr val="1B1B1B"/>
                </a:solidFill>
                <a:latin typeface="Verdana"/>
                <a:cs typeface="Verdana"/>
              </a:rPr>
              <a:t>kesehatan</a:t>
            </a:r>
            <a:r>
              <a:rPr lang="en-US" sz="2100" spc="-53" dirty="0">
                <a:solidFill>
                  <a:srgbClr val="1B1B1B"/>
                </a:solidFill>
                <a:latin typeface="Verdana"/>
                <a:cs typeface="Verdana"/>
              </a:rPr>
              <a:t> </a:t>
            </a:r>
            <a:r>
              <a:rPr lang="en-US" sz="2100" spc="-53" dirty="0" err="1">
                <a:solidFill>
                  <a:srgbClr val="1B1B1B"/>
                </a:solidFill>
                <a:latin typeface="Verdana"/>
                <a:cs typeface="Verdana"/>
              </a:rPr>
              <a:t>tubuh</a:t>
            </a:r>
            <a:r>
              <a:rPr lang="en-US" sz="2100" spc="-53" dirty="0">
                <a:solidFill>
                  <a:srgbClr val="1B1B1B"/>
                </a:solidFill>
                <a:latin typeface="Verdana"/>
                <a:cs typeface="Verdana"/>
              </a:rPr>
              <a:t>. </a:t>
            </a:r>
          </a:p>
        </p:txBody>
      </p:sp>
      <p:sp>
        <p:nvSpPr>
          <p:cNvPr id="11" name="object 11"/>
          <p:cNvSpPr/>
          <p:nvPr/>
        </p:nvSpPr>
        <p:spPr>
          <a:xfrm>
            <a:off x="452693" y="3532371"/>
            <a:ext cx="1103823" cy="304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0430552" y="3532371"/>
            <a:ext cx="1413621" cy="29800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5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AA8B74BC-2802-1DD9-C71C-89AE703E8C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07160" y="185700"/>
            <a:ext cx="1863928" cy="5073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/>
          <p:nvPr/>
        </p:nvSpPr>
        <p:spPr>
          <a:xfrm>
            <a:off x="452693" y="3532371"/>
            <a:ext cx="1103823" cy="304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0430552" y="3532371"/>
            <a:ext cx="1413621" cy="29800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id="{4A7F8E5E-8654-49FB-BED8-4D7626A827FD}"/>
              </a:ext>
            </a:extLst>
          </p:cNvPr>
          <p:cNvSpPr txBox="1"/>
          <p:nvPr/>
        </p:nvSpPr>
        <p:spPr>
          <a:xfrm>
            <a:off x="1792353" y="2047056"/>
            <a:ext cx="8491130" cy="3643904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7937" marR="3387" defTabSz="609630">
              <a:lnSpc>
                <a:spcPct val="125000"/>
              </a:lnSpc>
              <a:spcBef>
                <a:spcPts val="67"/>
              </a:spcBef>
              <a:buSzPct val="150000"/>
            </a:pPr>
            <a:r>
              <a:rPr lang="sv-SE" sz="2200" spc="-53" dirty="0">
                <a:solidFill>
                  <a:srgbClr val="1B1B1B"/>
                </a:solidFill>
                <a:latin typeface="Verdana"/>
                <a:cs typeface="Verdana"/>
              </a:rPr>
              <a:t>Mengendalikan emosi dan menghindari tekanan dari teman</a:t>
            </a:r>
            <a:r>
              <a:rPr lang="en-US" sz="2200" spc="-53" dirty="0">
                <a:solidFill>
                  <a:srgbClr val="1B1B1B"/>
                </a:solidFill>
                <a:latin typeface="Verdana"/>
                <a:cs typeface="Verdana"/>
              </a:rPr>
              <a:t>:</a:t>
            </a:r>
          </a:p>
          <a:p>
            <a:pPr marL="266700" marR="3387" indent="-258763" defTabSz="609630">
              <a:lnSpc>
                <a:spcPct val="125000"/>
              </a:lnSpc>
              <a:spcBef>
                <a:spcPts val="67"/>
              </a:spcBef>
            </a:pPr>
            <a:r>
              <a:rPr lang="en-US" sz="2100" spc="-53" dirty="0">
                <a:solidFill>
                  <a:srgbClr val="1B1B1B"/>
                </a:solidFill>
                <a:latin typeface="Verdana"/>
                <a:cs typeface="Verdana"/>
              </a:rPr>
              <a:t>•	</a:t>
            </a:r>
            <a:r>
              <a:rPr lang="en-US" sz="2100" spc="-53" dirty="0" err="1">
                <a:solidFill>
                  <a:srgbClr val="1B1B1B"/>
                </a:solidFill>
                <a:latin typeface="Verdana"/>
                <a:cs typeface="Verdana"/>
              </a:rPr>
              <a:t>Untuk</a:t>
            </a:r>
            <a:r>
              <a:rPr lang="en-US" sz="2100" spc="-53" dirty="0">
                <a:solidFill>
                  <a:srgbClr val="1B1B1B"/>
                </a:solidFill>
                <a:latin typeface="Verdana"/>
                <a:cs typeface="Verdana"/>
              </a:rPr>
              <a:t> </a:t>
            </a:r>
            <a:r>
              <a:rPr lang="en-US" sz="2100" spc="-53" dirty="0" err="1">
                <a:solidFill>
                  <a:srgbClr val="1B1B1B"/>
                </a:solidFill>
                <a:latin typeface="Verdana"/>
                <a:cs typeface="Verdana"/>
              </a:rPr>
              <a:t>mengendalikan</a:t>
            </a:r>
            <a:r>
              <a:rPr lang="en-US" sz="2100" spc="-53" dirty="0">
                <a:solidFill>
                  <a:srgbClr val="1B1B1B"/>
                </a:solidFill>
                <a:latin typeface="Verdana"/>
                <a:cs typeface="Verdana"/>
              </a:rPr>
              <a:t> </a:t>
            </a:r>
            <a:r>
              <a:rPr lang="en-US" sz="2100" spc="-53" dirty="0" err="1">
                <a:solidFill>
                  <a:srgbClr val="1B1B1B"/>
                </a:solidFill>
                <a:latin typeface="Verdana"/>
                <a:cs typeface="Verdana"/>
              </a:rPr>
              <a:t>emosi</a:t>
            </a:r>
            <a:r>
              <a:rPr lang="en-US" sz="2100" spc="-53" dirty="0">
                <a:solidFill>
                  <a:srgbClr val="1B1B1B"/>
                </a:solidFill>
                <a:latin typeface="Verdana"/>
                <a:cs typeface="Verdana"/>
              </a:rPr>
              <a:t> </a:t>
            </a:r>
            <a:r>
              <a:rPr lang="en-US" sz="2100" spc="-53" dirty="0" err="1">
                <a:solidFill>
                  <a:srgbClr val="1B1B1B"/>
                </a:solidFill>
                <a:latin typeface="Verdana"/>
                <a:cs typeface="Verdana"/>
              </a:rPr>
              <a:t>dapat</a:t>
            </a:r>
            <a:r>
              <a:rPr lang="en-US" sz="2100" spc="-53" dirty="0">
                <a:solidFill>
                  <a:srgbClr val="1B1B1B"/>
                </a:solidFill>
                <a:latin typeface="Verdana"/>
                <a:cs typeface="Verdana"/>
              </a:rPr>
              <a:t> </a:t>
            </a:r>
            <a:r>
              <a:rPr lang="en-US" sz="2100" spc="-53" dirty="0" err="1">
                <a:solidFill>
                  <a:srgbClr val="1B1B1B"/>
                </a:solidFill>
                <a:latin typeface="Verdana"/>
                <a:cs typeface="Verdana"/>
              </a:rPr>
              <a:t>dilakukan</a:t>
            </a:r>
            <a:r>
              <a:rPr lang="en-US" sz="2100" spc="-53" dirty="0">
                <a:solidFill>
                  <a:srgbClr val="1B1B1B"/>
                </a:solidFill>
                <a:latin typeface="Verdana"/>
                <a:cs typeface="Verdana"/>
              </a:rPr>
              <a:t> </a:t>
            </a:r>
            <a:r>
              <a:rPr lang="en-US" sz="2100" spc="-53" dirty="0" err="1">
                <a:solidFill>
                  <a:srgbClr val="1B1B1B"/>
                </a:solidFill>
                <a:latin typeface="Verdana"/>
                <a:cs typeface="Verdana"/>
              </a:rPr>
              <a:t>dengan</a:t>
            </a:r>
            <a:r>
              <a:rPr lang="en-US" sz="2100" spc="-53" dirty="0">
                <a:solidFill>
                  <a:srgbClr val="1B1B1B"/>
                </a:solidFill>
                <a:latin typeface="Verdana"/>
                <a:cs typeface="Verdana"/>
              </a:rPr>
              <a:t> </a:t>
            </a:r>
            <a:r>
              <a:rPr lang="en-US" sz="2100" spc="-53" dirty="0" err="1">
                <a:solidFill>
                  <a:srgbClr val="1B1B1B"/>
                </a:solidFill>
                <a:latin typeface="Verdana"/>
                <a:cs typeface="Verdana"/>
              </a:rPr>
              <a:t>bermain</a:t>
            </a:r>
            <a:r>
              <a:rPr lang="en-US" sz="2100" spc="-53" dirty="0">
                <a:solidFill>
                  <a:srgbClr val="1B1B1B"/>
                </a:solidFill>
                <a:latin typeface="Verdana"/>
                <a:cs typeface="Verdana"/>
              </a:rPr>
              <a:t> di </a:t>
            </a:r>
            <a:r>
              <a:rPr lang="en-US" sz="2100" spc="-53" dirty="0" err="1">
                <a:solidFill>
                  <a:srgbClr val="1B1B1B"/>
                </a:solidFill>
                <a:latin typeface="Verdana"/>
                <a:cs typeface="Verdana"/>
              </a:rPr>
              <a:t>luar</a:t>
            </a:r>
            <a:r>
              <a:rPr lang="en-US" sz="2100" spc="-53" dirty="0">
                <a:solidFill>
                  <a:srgbClr val="1B1B1B"/>
                </a:solidFill>
                <a:latin typeface="Verdana"/>
                <a:cs typeface="Verdana"/>
              </a:rPr>
              <a:t> </a:t>
            </a:r>
            <a:r>
              <a:rPr lang="en-US" sz="2100" spc="-53" dirty="0" err="1">
                <a:solidFill>
                  <a:srgbClr val="1B1B1B"/>
                </a:solidFill>
                <a:latin typeface="Verdana"/>
                <a:cs typeface="Verdana"/>
              </a:rPr>
              <a:t>rumah</a:t>
            </a:r>
            <a:r>
              <a:rPr lang="en-US" sz="2100" spc="-53" dirty="0">
                <a:solidFill>
                  <a:srgbClr val="1B1B1B"/>
                </a:solidFill>
                <a:latin typeface="Verdana"/>
                <a:cs typeface="Verdana"/>
              </a:rPr>
              <a:t> (</a:t>
            </a:r>
            <a:r>
              <a:rPr lang="en-US" sz="2100" spc="-53" dirty="0" err="1">
                <a:solidFill>
                  <a:srgbClr val="1B1B1B"/>
                </a:solidFill>
                <a:latin typeface="Verdana"/>
                <a:cs typeface="Verdana"/>
              </a:rPr>
              <a:t>dengan</a:t>
            </a:r>
            <a:r>
              <a:rPr lang="en-US" sz="2100" spc="-53" dirty="0">
                <a:solidFill>
                  <a:srgbClr val="1B1B1B"/>
                </a:solidFill>
                <a:latin typeface="Verdana"/>
                <a:cs typeface="Verdana"/>
              </a:rPr>
              <a:t> </a:t>
            </a:r>
            <a:r>
              <a:rPr lang="en-US" sz="2100" spc="-53" dirty="0" err="1">
                <a:solidFill>
                  <a:srgbClr val="1B1B1B"/>
                </a:solidFill>
                <a:latin typeface="Verdana"/>
                <a:cs typeface="Verdana"/>
              </a:rPr>
              <a:t>menerapkan</a:t>
            </a:r>
            <a:r>
              <a:rPr lang="en-US" sz="2100" spc="-53" dirty="0">
                <a:solidFill>
                  <a:srgbClr val="1B1B1B"/>
                </a:solidFill>
                <a:latin typeface="Verdana"/>
                <a:cs typeface="Verdana"/>
              </a:rPr>
              <a:t> </a:t>
            </a:r>
            <a:r>
              <a:rPr lang="en-US" sz="2100" spc="-53" dirty="0" err="1">
                <a:solidFill>
                  <a:srgbClr val="1B1B1B"/>
                </a:solidFill>
                <a:latin typeface="Verdana"/>
                <a:cs typeface="Verdana"/>
              </a:rPr>
              <a:t>protokol</a:t>
            </a:r>
            <a:r>
              <a:rPr lang="en-US" sz="2100" spc="-53" dirty="0">
                <a:solidFill>
                  <a:srgbClr val="1B1B1B"/>
                </a:solidFill>
                <a:latin typeface="Verdana"/>
                <a:cs typeface="Verdana"/>
              </a:rPr>
              <a:t> </a:t>
            </a:r>
            <a:r>
              <a:rPr lang="en-US" sz="2100" spc="-53" dirty="0" err="1">
                <a:solidFill>
                  <a:srgbClr val="1B1B1B"/>
                </a:solidFill>
                <a:latin typeface="Verdana"/>
                <a:cs typeface="Verdana"/>
              </a:rPr>
              <a:t>kesehatan</a:t>
            </a:r>
            <a:r>
              <a:rPr lang="en-US" sz="2100" spc="-53" dirty="0">
                <a:solidFill>
                  <a:srgbClr val="1B1B1B"/>
                </a:solidFill>
                <a:latin typeface="Verdana"/>
                <a:cs typeface="Verdana"/>
              </a:rPr>
              <a:t>); </a:t>
            </a:r>
            <a:r>
              <a:rPr lang="en-US" sz="2100" spc="-53" dirty="0" err="1">
                <a:solidFill>
                  <a:srgbClr val="1B1B1B"/>
                </a:solidFill>
                <a:latin typeface="Verdana"/>
                <a:cs typeface="Verdana"/>
              </a:rPr>
              <a:t>berbicara</a:t>
            </a:r>
            <a:r>
              <a:rPr lang="en-US" sz="2100" spc="-53" dirty="0">
                <a:solidFill>
                  <a:srgbClr val="1B1B1B"/>
                </a:solidFill>
                <a:latin typeface="Verdana"/>
                <a:cs typeface="Verdana"/>
              </a:rPr>
              <a:t> </a:t>
            </a:r>
            <a:r>
              <a:rPr lang="en-US" sz="2100" spc="-53" dirty="0" err="1">
                <a:solidFill>
                  <a:srgbClr val="1B1B1B"/>
                </a:solidFill>
                <a:latin typeface="Verdana"/>
                <a:cs typeface="Verdana"/>
              </a:rPr>
              <a:t>dengan</a:t>
            </a:r>
            <a:r>
              <a:rPr lang="en-US" sz="2100" spc="-53" dirty="0">
                <a:solidFill>
                  <a:srgbClr val="1B1B1B"/>
                </a:solidFill>
                <a:latin typeface="Verdana"/>
                <a:cs typeface="Verdana"/>
              </a:rPr>
              <a:t> orang </a:t>
            </a:r>
            <a:r>
              <a:rPr lang="en-US" sz="2100" spc="-53" dirty="0" err="1">
                <a:solidFill>
                  <a:srgbClr val="1B1B1B"/>
                </a:solidFill>
                <a:latin typeface="Verdana"/>
                <a:cs typeface="Verdana"/>
              </a:rPr>
              <a:t>dewasa</a:t>
            </a:r>
            <a:r>
              <a:rPr lang="en-US" sz="2100" spc="-53" dirty="0">
                <a:solidFill>
                  <a:srgbClr val="1B1B1B"/>
                </a:solidFill>
                <a:latin typeface="Verdana"/>
                <a:cs typeface="Verdana"/>
              </a:rPr>
              <a:t> yang </a:t>
            </a:r>
            <a:r>
              <a:rPr lang="en-US" sz="2100" spc="-53" dirty="0" err="1">
                <a:solidFill>
                  <a:srgbClr val="1B1B1B"/>
                </a:solidFill>
                <a:latin typeface="Verdana"/>
                <a:cs typeface="Verdana"/>
              </a:rPr>
              <a:t>dapat</a:t>
            </a:r>
            <a:r>
              <a:rPr lang="en-US" sz="2100" spc="-53" dirty="0">
                <a:solidFill>
                  <a:srgbClr val="1B1B1B"/>
                </a:solidFill>
                <a:latin typeface="Verdana"/>
                <a:cs typeface="Verdana"/>
              </a:rPr>
              <a:t> </a:t>
            </a:r>
            <a:r>
              <a:rPr lang="en-US" sz="2100" spc="-53" dirty="0" err="1">
                <a:solidFill>
                  <a:srgbClr val="1B1B1B"/>
                </a:solidFill>
                <a:latin typeface="Verdana"/>
                <a:cs typeface="Verdana"/>
              </a:rPr>
              <a:t>dipercaya</a:t>
            </a:r>
            <a:r>
              <a:rPr lang="en-US" sz="2100" spc="-53" dirty="0">
                <a:solidFill>
                  <a:srgbClr val="1B1B1B"/>
                </a:solidFill>
                <a:latin typeface="Verdana"/>
                <a:cs typeface="Verdana"/>
              </a:rPr>
              <a:t>; </a:t>
            </a:r>
            <a:r>
              <a:rPr lang="en-US" sz="2100" spc="-53" dirty="0" err="1">
                <a:solidFill>
                  <a:srgbClr val="1B1B1B"/>
                </a:solidFill>
                <a:latin typeface="Verdana"/>
                <a:cs typeface="Verdana"/>
              </a:rPr>
              <a:t>menuliskan</a:t>
            </a:r>
            <a:r>
              <a:rPr lang="en-US" sz="2100" spc="-53" dirty="0">
                <a:solidFill>
                  <a:srgbClr val="1B1B1B"/>
                </a:solidFill>
                <a:latin typeface="Verdana"/>
                <a:cs typeface="Verdana"/>
              </a:rPr>
              <a:t> </a:t>
            </a:r>
            <a:r>
              <a:rPr lang="en-US" sz="2100" spc="-53" dirty="0" err="1">
                <a:solidFill>
                  <a:srgbClr val="1B1B1B"/>
                </a:solidFill>
                <a:latin typeface="Verdana"/>
                <a:cs typeface="Verdana"/>
              </a:rPr>
              <a:t>hal</a:t>
            </a:r>
            <a:r>
              <a:rPr lang="en-US" sz="2100" spc="-53" dirty="0">
                <a:solidFill>
                  <a:srgbClr val="1B1B1B"/>
                </a:solidFill>
                <a:latin typeface="Verdana"/>
                <a:cs typeface="Verdana"/>
              </a:rPr>
              <a:t> yang </a:t>
            </a:r>
            <a:r>
              <a:rPr lang="en-US" sz="2100" spc="-53" dirty="0" err="1">
                <a:solidFill>
                  <a:srgbClr val="1B1B1B"/>
                </a:solidFill>
                <a:latin typeface="Verdana"/>
                <a:cs typeface="Verdana"/>
              </a:rPr>
              <a:t>dirasakan</a:t>
            </a:r>
            <a:r>
              <a:rPr lang="en-US" sz="2100" spc="-53" dirty="0">
                <a:solidFill>
                  <a:srgbClr val="1B1B1B"/>
                </a:solidFill>
                <a:latin typeface="Verdana"/>
                <a:cs typeface="Verdana"/>
              </a:rPr>
              <a:t> </a:t>
            </a:r>
            <a:r>
              <a:rPr lang="en-US" sz="2100" spc="-53" dirty="0" err="1">
                <a:solidFill>
                  <a:srgbClr val="1B1B1B"/>
                </a:solidFill>
                <a:latin typeface="Verdana"/>
                <a:cs typeface="Verdana"/>
              </a:rPr>
              <a:t>dalam</a:t>
            </a:r>
            <a:r>
              <a:rPr lang="en-US" sz="2100" spc="-53" dirty="0">
                <a:solidFill>
                  <a:srgbClr val="1B1B1B"/>
                </a:solidFill>
                <a:latin typeface="Verdana"/>
                <a:cs typeface="Verdana"/>
              </a:rPr>
              <a:t> </a:t>
            </a:r>
            <a:r>
              <a:rPr lang="en-US" sz="2100" spc="-53" dirty="0" err="1">
                <a:solidFill>
                  <a:srgbClr val="1B1B1B"/>
                </a:solidFill>
                <a:latin typeface="Verdana"/>
                <a:cs typeface="Verdana"/>
              </a:rPr>
              <a:t>buku</a:t>
            </a:r>
            <a:r>
              <a:rPr lang="en-US" sz="2100" spc="-53" dirty="0">
                <a:solidFill>
                  <a:srgbClr val="1B1B1B"/>
                </a:solidFill>
                <a:latin typeface="Verdana"/>
                <a:cs typeface="Verdana"/>
              </a:rPr>
              <a:t> </a:t>
            </a:r>
            <a:r>
              <a:rPr lang="en-US" sz="2100" spc="-53" dirty="0" err="1">
                <a:solidFill>
                  <a:srgbClr val="1B1B1B"/>
                </a:solidFill>
                <a:latin typeface="Verdana"/>
                <a:cs typeface="Verdana"/>
              </a:rPr>
              <a:t>harian</a:t>
            </a:r>
            <a:r>
              <a:rPr lang="en-US" sz="2100" spc="-53" dirty="0">
                <a:solidFill>
                  <a:srgbClr val="1B1B1B"/>
                </a:solidFill>
                <a:latin typeface="Verdana"/>
                <a:cs typeface="Verdana"/>
              </a:rPr>
              <a:t>.  </a:t>
            </a:r>
          </a:p>
          <a:p>
            <a:pPr marL="266700" marR="3387" indent="-258763" defTabSz="609630">
              <a:lnSpc>
                <a:spcPct val="125000"/>
              </a:lnSpc>
              <a:spcBef>
                <a:spcPts val="67"/>
              </a:spcBef>
            </a:pPr>
            <a:r>
              <a:rPr lang="en-US" sz="2100" spc="-53" dirty="0">
                <a:solidFill>
                  <a:srgbClr val="1B1B1B"/>
                </a:solidFill>
                <a:latin typeface="Verdana"/>
                <a:cs typeface="Verdana"/>
              </a:rPr>
              <a:t>•	</a:t>
            </a:r>
            <a:r>
              <a:rPr lang="en-US" sz="2100" spc="-53" dirty="0" err="1">
                <a:solidFill>
                  <a:srgbClr val="1B1B1B"/>
                </a:solidFill>
                <a:latin typeface="Verdana"/>
                <a:cs typeface="Verdana"/>
              </a:rPr>
              <a:t>Untuk</a:t>
            </a:r>
            <a:r>
              <a:rPr lang="en-US" sz="2100" spc="-53" dirty="0">
                <a:solidFill>
                  <a:srgbClr val="1B1B1B"/>
                </a:solidFill>
                <a:latin typeface="Verdana"/>
                <a:cs typeface="Verdana"/>
              </a:rPr>
              <a:t> </a:t>
            </a:r>
            <a:r>
              <a:rPr lang="en-US" sz="2100" spc="-53" dirty="0" err="1">
                <a:solidFill>
                  <a:srgbClr val="1B1B1B"/>
                </a:solidFill>
                <a:latin typeface="Verdana"/>
                <a:cs typeface="Verdana"/>
              </a:rPr>
              <a:t>menghidari</a:t>
            </a:r>
            <a:r>
              <a:rPr lang="en-US" sz="2100" spc="-53" dirty="0">
                <a:solidFill>
                  <a:srgbClr val="1B1B1B"/>
                </a:solidFill>
                <a:latin typeface="Verdana"/>
                <a:cs typeface="Verdana"/>
              </a:rPr>
              <a:t> </a:t>
            </a:r>
            <a:r>
              <a:rPr lang="en-US" sz="2100" spc="-53" dirty="0" err="1">
                <a:solidFill>
                  <a:srgbClr val="1B1B1B"/>
                </a:solidFill>
                <a:latin typeface="Verdana"/>
                <a:cs typeface="Verdana"/>
              </a:rPr>
              <a:t>tekanan</a:t>
            </a:r>
            <a:r>
              <a:rPr lang="en-US" sz="2100" spc="-53" dirty="0">
                <a:solidFill>
                  <a:srgbClr val="1B1B1B"/>
                </a:solidFill>
                <a:latin typeface="Verdana"/>
                <a:cs typeface="Verdana"/>
              </a:rPr>
              <a:t> </a:t>
            </a:r>
            <a:r>
              <a:rPr lang="en-US" sz="2100" spc="-53" dirty="0" err="1">
                <a:solidFill>
                  <a:srgbClr val="1B1B1B"/>
                </a:solidFill>
                <a:latin typeface="Verdana"/>
                <a:cs typeface="Verdana"/>
              </a:rPr>
              <a:t>dari</a:t>
            </a:r>
            <a:r>
              <a:rPr lang="en-US" sz="2100" spc="-53" dirty="0">
                <a:solidFill>
                  <a:srgbClr val="1B1B1B"/>
                </a:solidFill>
                <a:latin typeface="Verdana"/>
                <a:cs typeface="Verdana"/>
              </a:rPr>
              <a:t> </a:t>
            </a:r>
            <a:r>
              <a:rPr lang="en-US" sz="2100" spc="-53" dirty="0" err="1">
                <a:solidFill>
                  <a:srgbClr val="1B1B1B"/>
                </a:solidFill>
                <a:latin typeface="Verdana"/>
                <a:cs typeface="Verdana"/>
              </a:rPr>
              <a:t>teman</a:t>
            </a:r>
            <a:r>
              <a:rPr lang="en-US" sz="2100" spc="-53" dirty="0">
                <a:solidFill>
                  <a:srgbClr val="1B1B1B"/>
                </a:solidFill>
                <a:latin typeface="Verdana"/>
                <a:cs typeface="Verdana"/>
              </a:rPr>
              <a:t>; </a:t>
            </a:r>
            <a:r>
              <a:rPr lang="en-US" sz="2100" spc="-53" dirty="0" err="1">
                <a:solidFill>
                  <a:srgbClr val="1B1B1B"/>
                </a:solidFill>
                <a:latin typeface="Verdana"/>
                <a:cs typeface="Verdana"/>
              </a:rPr>
              <a:t>bicarakan</a:t>
            </a:r>
            <a:r>
              <a:rPr lang="en-US" sz="2100" spc="-53" dirty="0">
                <a:solidFill>
                  <a:srgbClr val="1B1B1B"/>
                </a:solidFill>
                <a:latin typeface="Verdana"/>
                <a:cs typeface="Verdana"/>
              </a:rPr>
              <a:t> </a:t>
            </a:r>
            <a:r>
              <a:rPr lang="en-US" sz="2100" spc="-53" dirty="0" err="1">
                <a:solidFill>
                  <a:srgbClr val="1B1B1B"/>
                </a:solidFill>
                <a:latin typeface="Verdana"/>
                <a:cs typeface="Verdana"/>
              </a:rPr>
              <a:t>hal</a:t>
            </a:r>
            <a:r>
              <a:rPr lang="en-US" sz="2100" spc="-53" dirty="0">
                <a:solidFill>
                  <a:srgbClr val="1B1B1B"/>
                </a:solidFill>
                <a:latin typeface="Verdana"/>
                <a:cs typeface="Verdana"/>
              </a:rPr>
              <a:t> yang </a:t>
            </a:r>
            <a:r>
              <a:rPr lang="en-US" sz="2100" spc="-53" dirty="0" err="1">
                <a:solidFill>
                  <a:srgbClr val="1B1B1B"/>
                </a:solidFill>
                <a:latin typeface="Verdana"/>
                <a:cs typeface="Verdana"/>
              </a:rPr>
              <a:t>tidak</a:t>
            </a:r>
            <a:r>
              <a:rPr lang="en-US" sz="2100" spc="-53" dirty="0">
                <a:solidFill>
                  <a:srgbClr val="1B1B1B"/>
                </a:solidFill>
                <a:latin typeface="Verdana"/>
                <a:cs typeface="Verdana"/>
              </a:rPr>
              <a:t> </a:t>
            </a:r>
            <a:r>
              <a:rPr lang="en-US" sz="2100" spc="-53" dirty="0" err="1">
                <a:solidFill>
                  <a:srgbClr val="1B1B1B"/>
                </a:solidFill>
                <a:latin typeface="Verdana"/>
                <a:cs typeface="Verdana"/>
              </a:rPr>
              <a:t>ingin</a:t>
            </a:r>
            <a:r>
              <a:rPr lang="en-US" sz="2100" spc="-53" dirty="0">
                <a:solidFill>
                  <a:srgbClr val="1B1B1B"/>
                </a:solidFill>
                <a:latin typeface="Verdana"/>
                <a:cs typeface="Verdana"/>
              </a:rPr>
              <a:t> </a:t>
            </a:r>
            <a:r>
              <a:rPr lang="en-US" sz="2100" spc="-53" dirty="0" err="1">
                <a:solidFill>
                  <a:srgbClr val="1B1B1B"/>
                </a:solidFill>
                <a:latin typeface="Verdana"/>
                <a:cs typeface="Verdana"/>
              </a:rPr>
              <a:t>kamu</a:t>
            </a:r>
            <a:r>
              <a:rPr lang="en-US" sz="2100" spc="-53" dirty="0">
                <a:solidFill>
                  <a:srgbClr val="1B1B1B"/>
                </a:solidFill>
                <a:latin typeface="Verdana"/>
                <a:cs typeface="Verdana"/>
              </a:rPr>
              <a:t> </a:t>
            </a:r>
            <a:r>
              <a:rPr lang="en-US" sz="2100" spc="-53" dirty="0" err="1">
                <a:solidFill>
                  <a:srgbClr val="1B1B1B"/>
                </a:solidFill>
                <a:latin typeface="Verdana"/>
                <a:cs typeface="Verdana"/>
              </a:rPr>
              <a:t>lakukan</a:t>
            </a:r>
            <a:r>
              <a:rPr lang="en-US" sz="2100" spc="-53" dirty="0">
                <a:solidFill>
                  <a:srgbClr val="1B1B1B"/>
                </a:solidFill>
                <a:latin typeface="Verdana"/>
                <a:cs typeface="Verdana"/>
              </a:rPr>
              <a:t> </a:t>
            </a:r>
            <a:r>
              <a:rPr lang="en-US" sz="2100" spc="-53" dirty="0" err="1">
                <a:solidFill>
                  <a:srgbClr val="1B1B1B"/>
                </a:solidFill>
                <a:latin typeface="Verdana"/>
                <a:cs typeface="Verdana"/>
              </a:rPr>
              <a:t>karena</a:t>
            </a:r>
            <a:r>
              <a:rPr lang="en-US" sz="2100" spc="-53" dirty="0">
                <a:solidFill>
                  <a:srgbClr val="1B1B1B"/>
                </a:solidFill>
                <a:latin typeface="Verdana"/>
                <a:cs typeface="Verdana"/>
              </a:rPr>
              <a:t> </a:t>
            </a:r>
            <a:r>
              <a:rPr lang="en-US" sz="2100" spc="-53" dirty="0" err="1">
                <a:solidFill>
                  <a:srgbClr val="1B1B1B"/>
                </a:solidFill>
                <a:latin typeface="Verdana"/>
                <a:cs typeface="Verdana"/>
              </a:rPr>
              <a:t>kamu</a:t>
            </a:r>
            <a:r>
              <a:rPr lang="en-US" sz="2100" spc="-53" dirty="0">
                <a:solidFill>
                  <a:srgbClr val="1B1B1B"/>
                </a:solidFill>
                <a:latin typeface="Verdana"/>
                <a:cs typeface="Verdana"/>
              </a:rPr>
              <a:t> </a:t>
            </a:r>
            <a:r>
              <a:rPr lang="en-US" sz="2100" spc="-53" dirty="0" err="1">
                <a:solidFill>
                  <a:srgbClr val="1B1B1B"/>
                </a:solidFill>
                <a:latin typeface="Verdana"/>
                <a:cs typeface="Verdana"/>
              </a:rPr>
              <a:t>masih</a:t>
            </a:r>
            <a:r>
              <a:rPr lang="en-US" sz="2100" spc="-53" dirty="0">
                <a:solidFill>
                  <a:srgbClr val="1B1B1B"/>
                </a:solidFill>
                <a:latin typeface="Verdana"/>
                <a:cs typeface="Verdana"/>
              </a:rPr>
              <a:t> </a:t>
            </a:r>
            <a:r>
              <a:rPr lang="en-US" sz="2100" spc="-53" dirty="0" err="1">
                <a:solidFill>
                  <a:srgbClr val="1B1B1B"/>
                </a:solidFill>
                <a:latin typeface="Verdana"/>
                <a:cs typeface="Verdana"/>
              </a:rPr>
              <a:t>ingin</a:t>
            </a:r>
            <a:r>
              <a:rPr lang="en-US" sz="2100" spc="-53" dirty="0">
                <a:solidFill>
                  <a:srgbClr val="1B1B1B"/>
                </a:solidFill>
                <a:latin typeface="Verdana"/>
                <a:cs typeface="Verdana"/>
              </a:rPr>
              <a:t> </a:t>
            </a:r>
            <a:r>
              <a:rPr lang="en-US" sz="2100" spc="-53" dirty="0" err="1">
                <a:solidFill>
                  <a:srgbClr val="1B1B1B"/>
                </a:solidFill>
                <a:latin typeface="Verdana"/>
                <a:cs typeface="Verdana"/>
              </a:rPr>
              <a:t>fokus</a:t>
            </a:r>
            <a:r>
              <a:rPr lang="en-US" sz="2100" spc="-53" dirty="0">
                <a:solidFill>
                  <a:srgbClr val="1B1B1B"/>
                </a:solidFill>
                <a:latin typeface="Verdana"/>
                <a:cs typeface="Verdana"/>
              </a:rPr>
              <a:t> </a:t>
            </a:r>
            <a:r>
              <a:rPr lang="en-US" sz="2100" spc="-53" dirty="0" err="1">
                <a:solidFill>
                  <a:srgbClr val="1B1B1B"/>
                </a:solidFill>
                <a:latin typeface="Verdana"/>
                <a:cs typeface="Verdana"/>
              </a:rPr>
              <a:t>belajar</a:t>
            </a:r>
            <a:r>
              <a:rPr lang="en-US" sz="2100" spc="-53" dirty="0">
                <a:solidFill>
                  <a:srgbClr val="1B1B1B"/>
                </a:solidFill>
                <a:latin typeface="Verdana"/>
                <a:cs typeface="Verdana"/>
              </a:rPr>
              <a:t> dan </a:t>
            </a:r>
            <a:r>
              <a:rPr lang="en-US" sz="2100" spc="-53" dirty="0" err="1">
                <a:solidFill>
                  <a:srgbClr val="1B1B1B"/>
                </a:solidFill>
                <a:latin typeface="Verdana"/>
                <a:cs typeface="Verdana"/>
              </a:rPr>
              <a:t>tidak</a:t>
            </a:r>
            <a:r>
              <a:rPr lang="en-US" sz="2100" spc="-53" dirty="0">
                <a:solidFill>
                  <a:srgbClr val="1B1B1B"/>
                </a:solidFill>
                <a:latin typeface="Verdana"/>
                <a:cs typeface="Verdana"/>
              </a:rPr>
              <a:t> </a:t>
            </a:r>
            <a:r>
              <a:rPr lang="en-US" sz="2100" spc="-53" dirty="0" err="1">
                <a:solidFill>
                  <a:srgbClr val="1B1B1B"/>
                </a:solidFill>
                <a:latin typeface="Verdana"/>
                <a:cs typeface="Verdana"/>
              </a:rPr>
              <a:t>tertarik</a:t>
            </a:r>
            <a:r>
              <a:rPr lang="en-US" sz="2100" spc="-53" dirty="0">
                <a:solidFill>
                  <a:srgbClr val="1B1B1B"/>
                </a:solidFill>
                <a:latin typeface="Verdana"/>
                <a:cs typeface="Verdana"/>
              </a:rPr>
              <a:t> </a:t>
            </a:r>
            <a:r>
              <a:rPr lang="en-US" sz="2100" spc="-53" dirty="0" err="1">
                <a:solidFill>
                  <a:srgbClr val="1B1B1B"/>
                </a:solidFill>
                <a:latin typeface="Verdana"/>
                <a:cs typeface="Verdana"/>
              </a:rPr>
              <a:t>mengikuti</a:t>
            </a:r>
            <a:r>
              <a:rPr lang="en-US" sz="2100" spc="-53" dirty="0">
                <a:solidFill>
                  <a:srgbClr val="1B1B1B"/>
                </a:solidFill>
                <a:latin typeface="Verdana"/>
                <a:cs typeface="Verdana"/>
              </a:rPr>
              <a:t> </a:t>
            </a:r>
            <a:r>
              <a:rPr lang="en-US" sz="2100" spc="-53" dirty="0" err="1">
                <a:solidFill>
                  <a:srgbClr val="1B1B1B"/>
                </a:solidFill>
                <a:latin typeface="Verdana"/>
                <a:cs typeface="Verdana"/>
              </a:rPr>
              <a:t>hal-hal</a:t>
            </a:r>
            <a:r>
              <a:rPr lang="en-US" sz="2100" spc="-53" dirty="0">
                <a:solidFill>
                  <a:srgbClr val="1B1B1B"/>
                </a:solidFill>
                <a:latin typeface="Verdana"/>
                <a:cs typeface="Verdana"/>
              </a:rPr>
              <a:t> </a:t>
            </a:r>
            <a:r>
              <a:rPr lang="en-US" sz="2100" spc="-53" dirty="0" err="1">
                <a:solidFill>
                  <a:srgbClr val="1B1B1B"/>
                </a:solidFill>
                <a:latin typeface="Verdana"/>
                <a:cs typeface="Verdana"/>
              </a:rPr>
              <a:t>negatif</a:t>
            </a:r>
            <a:r>
              <a:rPr lang="en-US" sz="2100" spc="-53" dirty="0">
                <a:solidFill>
                  <a:srgbClr val="1B1B1B"/>
                </a:solidFill>
                <a:latin typeface="Verdana"/>
                <a:cs typeface="Verdana"/>
              </a:rPr>
              <a:t>. </a:t>
            </a:r>
            <a:r>
              <a:rPr lang="en-US" sz="2100" spc="-53" dirty="0" err="1">
                <a:solidFill>
                  <a:srgbClr val="1B1B1B"/>
                </a:solidFill>
                <a:latin typeface="Verdana"/>
                <a:cs typeface="Verdana"/>
              </a:rPr>
              <a:t>Mintalah</a:t>
            </a:r>
            <a:r>
              <a:rPr lang="en-US" sz="2100" spc="-53" dirty="0">
                <a:solidFill>
                  <a:srgbClr val="1B1B1B"/>
                </a:solidFill>
                <a:latin typeface="Verdana"/>
                <a:cs typeface="Verdana"/>
              </a:rPr>
              <a:t> saran </a:t>
            </a:r>
            <a:r>
              <a:rPr lang="en-US" sz="2100" spc="-53" dirty="0" err="1">
                <a:solidFill>
                  <a:srgbClr val="1B1B1B"/>
                </a:solidFill>
                <a:latin typeface="Verdana"/>
                <a:cs typeface="Verdana"/>
              </a:rPr>
              <a:t>kepada</a:t>
            </a:r>
            <a:r>
              <a:rPr lang="en-US" sz="2100" spc="-53" dirty="0">
                <a:solidFill>
                  <a:srgbClr val="1B1B1B"/>
                </a:solidFill>
                <a:latin typeface="Verdana"/>
                <a:cs typeface="Verdana"/>
              </a:rPr>
              <a:t> orang </a:t>
            </a:r>
            <a:r>
              <a:rPr lang="en-US" sz="2100" spc="-53" dirty="0" err="1">
                <a:solidFill>
                  <a:srgbClr val="1B1B1B"/>
                </a:solidFill>
                <a:latin typeface="Verdana"/>
                <a:cs typeface="Verdana"/>
              </a:rPr>
              <a:t>dewasa</a:t>
            </a:r>
            <a:r>
              <a:rPr lang="en-US" sz="2100" spc="-53" dirty="0">
                <a:solidFill>
                  <a:srgbClr val="1B1B1B"/>
                </a:solidFill>
                <a:latin typeface="Verdana"/>
                <a:cs typeface="Verdana"/>
              </a:rPr>
              <a:t> yang </a:t>
            </a:r>
            <a:r>
              <a:rPr lang="en-US" sz="2100" spc="-53" dirty="0" err="1">
                <a:solidFill>
                  <a:srgbClr val="1B1B1B"/>
                </a:solidFill>
                <a:latin typeface="Verdana"/>
                <a:cs typeface="Verdana"/>
              </a:rPr>
              <a:t>dapat</a:t>
            </a:r>
            <a:r>
              <a:rPr lang="en-US" sz="2100" spc="-53" dirty="0">
                <a:solidFill>
                  <a:srgbClr val="1B1B1B"/>
                </a:solidFill>
                <a:latin typeface="Verdana"/>
                <a:cs typeface="Verdana"/>
              </a:rPr>
              <a:t> </a:t>
            </a:r>
            <a:r>
              <a:rPr lang="en-US" sz="2100" spc="-53" dirty="0" err="1">
                <a:solidFill>
                  <a:srgbClr val="1B1B1B"/>
                </a:solidFill>
                <a:latin typeface="Verdana"/>
                <a:cs typeface="Verdana"/>
              </a:rPr>
              <a:t>dipercaya</a:t>
            </a:r>
            <a:r>
              <a:rPr lang="en-US" sz="2100" spc="-53" dirty="0">
                <a:solidFill>
                  <a:srgbClr val="1B1B1B"/>
                </a:solidFill>
                <a:latin typeface="Verdana"/>
                <a:cs typeface="Verdana"/>
              </a:rPr>
              <a:t>.</a:t>
            </a:r>
          </a:p>
        </p:txBody>
      </p:sp>
      <p:sp>
        <p:nvSpPr>
          <p:cNvPr id="12" name="object 2">
            <a:extLst>
              <a:ext uri="{FF2B5EF4-FFF2-40B4-BE49-F238E27FC236}">
                <a16:creationId xmlns:a16="http://schemas.microsoft.com/office/drawing/2014/main" id="{9A7A4AB0-62B3-4D38-B14B-E1DBC9DFB47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54637" y="1022452"/>
            <a:ext cx="10082726" cy="685658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 algn="ctr">
              <a:spcBef>
                <a:spcPts val="67"/>
              </a:spcBef>
            </a:pPr>
            <a:r>
              <a:rPr lang="en-ID" sz="4400" dirty="0" err="1"/>
              <a:t>Membentuk</a:t>
            </a:r>
            <a:r>
              <a:rPr lang="en-ID" sz="4400" dirty="0"/>
              <a:t> </a:t>
            </a:r>
            <a:r>
              <a:rPr lang="en-ID" sz="4400" dirty="0" err="1"/>
              <a:t>Kebiasaan</a:t>
            </a:r>
            <a:r>
              <a:rPr lang="en-ID" sz="4400" dirty="0"/>
              <a:t> </a:t>
            </a:r>
            <a:r>
              <a:rPr lang="en-ID" sz="4400" dirty="0" err="1"/>
              <a:t>Sehat</a:t>
            </a:r>
            <a:endParaRPr lang="en-ID" sz="4400" dirty="0"/>
          </a:p>
        </p:txBody>
      </p:sp>
      <p:pic>
        <p:nvPicPr>
          <p:cNvPr id="3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AA8B74BC-2802-1DD9-C71C-89AE703E8C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84162" y="176175"/>
            <a:ext cx="1863928" cy="5073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038726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450</Words>
  <Application>Microsoft Office PowerPoint</Application>
  <PresentationFormat>Widescreen</PresentationFormat>
  <Paragraphs>46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Arial</vt:lpstr>
      <vt:lpstr>Arial Narrow</vt:lpstr>
      <vt:lpstr>Calibri</vt:lpstr>
      <vt:lpstr>Calibri Light</vt:lpstr>
      <vt:lpstr>Symbol</vt:lpstr>
      <vt:lpstr>Tahoma</vt:lpstr>
      <vt:lpstr>Verdana</vt:lpstr>
      <vt:lpstr>Office Theme</vt:lpstr>
      <vt:lpstr>1_Office Theme</vt:lpstr>
      <vt:lpstr>2_Office Theme</vt:lpstr>
      <vt:lpstr>PowerPoint Presentation</vt:lpstr>
      <vt:lpstr>PowerPoint Presentation</vt:lpstr>
      <vt:lpstr>Perubahan pada Perempuan</vt:lpstr>
      <vt:lpstr>Perubahan pada Laki-Laki</vt:lpstr>
      <vt:lpstr>PowerPoint Presentation</vt:lpstr>
      <vt:lpstr>PowerPoint Presentation</vt:lpstr>
      <vt:lpstr>PowerPoint Presentation</vt:lpstr>
      <vt:lpstr>Membentuk Kebiasaan Sehat</vt:lpstr>
      <vt:lpstr>Membentuk Kebiasaan Sehat</vt:lpstr>
      <vt:lpstr>PowerPoint Presentation</vt:lpstr>
      <vt:lpstr>Berdiskusi dengan orang dewasa yang dapat dipercaya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Peta Tubuhku yang Berubah</dc:title>
  <dc:creator>Dyah Ayunda</dc:creator>
  <cp:lastModifiedBy>Yulianti, Evie Woro</cp:lastModifiedBy>
  <cp:revision>29</cp:revision>
  <dcterms:created xsi:type="dcterms:W3CDTF">2021-05-24T04:25:56Z</dcterms:created>
  <dcterms:modified xsi:type="dcterms:W3CDTF">2023-03-01T03:38:59Z</dcterms:modified>
</cp:coreProperties>
</file>