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E014F1-4D46-4D1F-AE1F-7A213A7F394D}" v="20" dt="2023-03-01T03:31:10.20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736" y="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ulianti, Evie Woro" userId="219964f9-5fbf-464c-bd1a-2d8f48dfa4f6" providerId="ADAL" clId="{8CE014F1-4D46-4D1F-AE1F-7A213A7F394D}"/>
    <pc:docChg chg="custSel modSld">
      <pc:chgData name="Yulianti, Evie Woro" userId="219964f9-5fbf-464c-bd1a-2d8f48dfa4f6" providerId="ADAL" clId="{8CE014F1-4D46-4D1F-AE1F-7A213A7F394D}" dt="2023-03-01T03:31:17.974" v="78" actId="1076"/>
      <pc:docMkLst>
        <pc:docMk/>
      </pc:docMkLst>
      <pc:sldChg chg="addSp delSp modSp mod">
        <pc:chgData name="Yulianti, Evie Woro" userId="219964f9-5fbf-464c-bd1a-2d8f48dfa4f6" providerId="ADAL" clId="{8CE014F1-4D46-4D1F-AE1F-7A213A7F394D}" dt="2023-03-01T03:27:04.052" v="3" actId="1076"/>
        <pc:sldMkLst>
          <pc:docMk/>
          <pc:sldMk cId="0" sldId="256"/>
        </pc:sldMkLst>
        <pc:spChg chg="del">
          <ac:chgData name="Yulianti, Evie Woro" userId="219964f9-5fbf-464c-bd1a-2d8f48dfa4f6" providerId="ADAL" clId="{8CE014F1-4D46-4D1F-AE1F-7A213A7F394D}" dt="2023-03-01T03:26:56.206" v="1" actId="478"/>
          <ac:spMkLst>
            <pc:docMk/>
            <pc:sldMk cId="0" sldId="256"/>
            <ac:spMk id="3" creationId="{00000000-0000-0000-0000-000000000000}"/>
          </ac:spMkLst>
        </pc:spChg>
        <pc:spChg chg="del">
          <ac:chgData name="Yulianti, Evie Woro" userId="219964f9-5fbf-464c-bd1a-2d8f48dfa4f6" providerId="ADAL" clId="{8CE014F1-4D46-4D1F-AE1F-7A213A7F394D}" dt="2023-03-01T03:26:58.205" v="2" actId="478"/>
          <ac:spMkLst>
            <pc:docMk/>
            <pc:sldMk cId="0" sldId="256"/>
            <ac:spMk id="4" creationId="{00000000-0000-0000-0000-000000000000}"/>
          </ac:spMkLst>
        </pc:spChg>
        <pc:picChg chg="add mod">
          <ac:chgData name="Yulianti, Evie Woro" userId="219964f9-5fbf-464c-bd1a-2d8f48dfa4f6" providerId="ADAL" clId="{8CE014F1-4D46-4D1F-AE1F-7A213A7F394D}" dt="2023-03-01T03:27:04.052" v="3" actId="1076"/>
          <ac:picMkLst>
            <pc:docMk/>
            <pc:sldMk cId="0" sldId="256"/>
            <ac:picMk id="5" creationId="{AA8B74BC-2802-1DD9-C71C-89AE703E8C5F}"/>
          </ac:picMkLst>
        </pc:picChg>
      </pc:sldChg>
      <pc:sldChg chg="addSp delSp modSp mod">
        <pc:chgData name="Yulianti, Evie Woro" userId="219964f9-5fbf-464c-bd1a-2d8f48dfa4f6" providerId="ADAL" clId="{8CE014F1-4D46-4D1F-AE1F-7A213A7F394D}" dt="2023-03-01T03:27:17.597" v="8" actId="1076"/>
        <pc:sldMkLst>
          <pc:docMk/>
          <pc:sldMk cId="0" sldId="257"/>
        </pc:sldMkLst>
        <pc:spChg chg="del mod">
          <ac:chgData name="Yulianti, Evie Woro" userId="219964f9-5fbf-464c-bd1a-2d8f48dfa4f6" providerId="ADAL" clId="{8CE014F1-4D46-4D1F-AE1F-7A213A7F394D}" dt="2023-03-01T03:27:10.591" v="6" actId="478"/>
          <ac:spMkLst>
            <pc:docMk/>
            <pc:sldMk cId="0" sldId="257"/>
            <ac:spMk id="8" creationId="{00000000-0000-0000-0000-000000000000}"/>
          </ac:spMkLst>
        </pc:spChg>
        <pc:spChg chg="del">
          <ac:chgData name="Yulianti, Evie Woro" userId="219964f9-5fbf-464c-bd1a-2d8f48dfa4f6" providerId="ADAL" clId="{8CE014F1-4D46-4D1F-AE1F-7A213A7F394D}" dt="2023-03-01T03:27:12.531" v="7" actId="478"/>
          <ac:spMkLst>
            <pc:docMk/>
            <pc:sldMk cId="0" sldId="257"/>
            <ac:spMk id="9" creationId="{00000000-0000-0000-0000-000000000000}"/>
          </ac:spMkLst>
        </pc:spChg>
        <pc:picChg chg="add mod">
          <ac:chgData name="Yulianti, Evie Woro" userId="219964f9-5fbf-464c-bd1a-2d8f48dfa4f6" providerId="ADAL" clId="{8CE014F1-4D46-4D1F-AE1F-7A213A7F394D}" dt="2023-03-01T03:27:17.597" v="8" actId="1076"/>
          <ac:picMkLst>
            <pc:docMk/>
            <pc:sldMk cId="0" sldId="257"/>
            <ac:picMk id="10" creationId="{AA8B74BC-2802-1DD9-C71C-89AE703E8C5F}"/>
          </ac:picMkLst>
        </pc:picChg>
      </pc:sldChg>
      <pc:sldChg chg="addSp delSp modSp mod">
        <pc:chgData name="Yulianti, Evie Woro" userId="219964f9-5fbf-464c-bd1a-2d8f48dfa4f6" providerId="ADAL" clId="{8CE014F1-4D46-4D1F-AE1F-7A213A7F394D}" dt="2023-03-01T03:27:29.646" v="12" actId="1076"/>
        <pc:sldMkLst>
          <pc:docMk/>
          <pc:sldMk cId="0" sldId="258"/>
        </pc:sldMkLst>
        <pc:spChg chg="del">
          <ac:chgData name="Yulianti, Evie Woro" userId="219964f9-5fbf-464c-bd1a-2d8f48dfa4f6" providerId="ADAL" clId="{8CE014F1-4D46-4D1F-AE1F-7A213A7F394D}" dt="2023-03-01T03:27:23.356" v="10" actId="478"/>
          <ac:spMkLst>
            <pc:docMk/>
            <pc:sldMk cId="0" sldId="258"/>
            <ac:spMk id="4" creationId="{00000000-0000-0000-0000-000000000000}"/>
          </ac:spMkLst>
        </pc:spChg>
        <pc:spChg chg="del">
          <ac:chgData name="Yulianti, Evie Woro" userId="219964f9-5fbf-464c-bd1a-2d8f48dfa4f6" providerId="ADAL" clId="{8CE014F1-4D46-4D1F-AE1F-7A213A7F394D}" dt="2023-03-01T03:27:25.312" v="11" actId="478"/>
          <ac:spMkLst>
            <pc:docMk/>
            <pc:sldMk cId="0" sldId="258"/>
            <ac:spMk id="5" creationId="{00000000-0000-0000-0000-000000000000}"/>
          </ac:spMkLst>
        </pc:spChg>
        <pc:picChg chg="add mod">
          <ac:chgData name="Yulianti, Evie Woro" userId="219964f9-5fbf-464c-bd1a-2d8f48dfa4f6" providerId="ADAL" clId="{8CE014F1-4D46-4D1F-AE1F-7A213A7F394D}" dt="2023-03-01T03:27:29.646" v="12" actId="1076"/>
          <ac:picMkLst>
            <pc:docMk/>
            <pc:sldMk cId="0" sldId="258"/>
            <ac:picMk id="6" creationId="{AA8B74BC-2802-1DD9-C71C-89AE703E8C5F}"/>
          </ac:picMkLst>
        </pc:picChg>
      </pc:sldChg>
      <pc:sldChg chg="addSp delSp modSp mod">
        <pc:chgData name="Yulianti, Evie Woro" userId="219964f9-5fbf-464c-bd1a-2d8f48dfa4f6" providerId="ADAL" clId="{8CE014F1-4D46-4D1F-AE1F-7A213A7F394D}" dt="2023-03-01T03:27:44.420" v="16" actId="1076"/>
        <pc:sldMkLst>
          <pc:docMk/>
          <pc:sldMk cId="0" sldId="259"/>
        </pc:sldMkLst>
        <pc:spChg chg="del">
          <ac:chgData name="Yulianti, Evie Woro" userId="219964f9-5fbf-464c-bd1a-2d8f48dfa4f6" providerId="ADAL" clId="{8CE014F1-4D46-4D1F-AE1F-7A213A7F394D}" dt="2023-03-01T03:27:35.984" v="14" actId="478"/>
          <ac:spMkLst>
            <pc:docMk/>
            <pc:sldMk cId="0" sldId="259"/>
            <ac:spMk id="4" creationId="{00000000-0000-0000-0000-000000000000}"/>
          </ac:spMkLst>
        </pc:spChg>
        <pc:spChg chg="del">
          <ac:chgData name="Yulianti, Evie Woro" userId="219964f9-5fbf-464c-bd1a-2d8f48dfa4f6" providerId="ADAL" clId="{8CE014F1-4D46-4D1F-AE1F-7A213A7F394D}" dt="2023-03-01T03:27:37.901" v="15" actId="478"/>
          <ac:spMkLst>
            <pc:docMk/>
            <pc:sldMk cId="0" sldId="259"/>
            <ac:spMk id="5" creationId="{00000000-0000-0000-0000-000000000000}"/>
          </ac:spMkLst>
        </pc:spChg>
        <pc:picChg chg="add mod">
          <ac:chgData name="Yulianti, Evie Woro" userId="219964f9-5fbf-464c-bd1a-2d8f48dfa4f6" providerId="ADAL" clId="{8CE014F1-4D46-4D1F-AE1F-7A213A7F394D}" dt="2023-03-01T03:27:44.420" v="16" actId="1076"/>
          <ac:picMkLst>
            <pc:docMk/>
            <pc:sldMk cId="0" sldId="259"/>
            <ac:picMk id="6" creationId="{AA8B74BC-2802-1DD9-C71C-89AE703E8C5F}"/>
          </ac:picMkLst>
        </pc:picChg>
      </pc:sldChg>
      <pc:sldChg chg="addSp delSp modSp mod">
        <pc:chgData name="Yulianti, Evie Woro" userId="219964f9-5fbf-464c-bd1a-2d8f48dfa4f6" providerId="ADAL" clId="{8CE014F1-4D46-4D1F-AE1F-7A213A7F394D}" dt="2023-03-01T03:28:03.820" v="20" actId="1076"/>
        <pc:sldMkLst>
          <pc:docMk/>
          <pc:sldMk cId="0" sldId="260"/>
        </pc:sldMkLst>
        <pc:spChg chg="del">
          <ac:chgData name="Yulianti, Evie Woro" userId="219964f9-5fbf-464c-bd1a-2d8f48dfa4f6" providerId="ADAL" clId="{8CE014F1-4D46-4D1F-AE1F-7A213A7F394D}" dt="2023-03-01T03:27:56.006" v="18" actId="478"/>
          <ac:spMkLst>
            <pc:docMk/>
            <pc:sldMk cId="0" sldId="260"/>
            <ac:spMk id="4" creationId="{00000000-0000-0000-0000-000000000000}"/>
          </ac:spMkLst>
        </pc:spChg>
        <pc:spChg chg="del">
          <ac:chgData name="Yulianti, Evie Woro" userId="219964f9-5fbf-464c-bd1a-2d8f48dfa4f6" providerId="ADAL" clId="{8CE014F1-4D46-4D1F-AE1F-7A213A7F394D}" dt="2023-03-01T03:27:58.159" v="19" actId="478"/>
          <ac:spMkLst>
            <pc:docMk/>
            <pc:sldMk cId="0" sldId="260"/>
            <ac:spMk id="5" creationId="{00000000-0000-0000-0000-000000000000}"/>
          </ac:spMkLst>
        </pc:spChg>
        <pc:picChg chg="add mod">
          <ac:chgData name="Yulianti, Evie Woro" userId="219964f9-5fbf-464c-bd1a-2d8f48dfa4f6" providerId="ADAL" clId="{8CE014F1-4D46-4D1F-AE1F-7A213A7F394D}" dt="2023-03-01T03:28:03.820" v="20" actId="1076"/>
          <ac:picMkLst>
            <pc:docMk/>
            <pc:sldMk cId="0" sldId="260"/>
            <ac:picMk id="6" creationId="{AA8B74BC-2802-1DD9-C71C-89AE703E8C5F}"/>
          </ac:picMkLst>
        </pc:picChg>
      </pc:sldChg>
      <pc:sldChg chg="addSp delSp modSp mod">
        <pc:chgData name="Yulianti, Evie Woro" userId="219964f9-5fbf-464c-bd1a-2d8f48dfa4f6" providerId="ADAL" clId="{8CE014F1-4D46-4D1F-AE1F-7A213A7F394D}" dt="2023-03-01T03:28:19.234" v="24" actId="1076"/>
        <pc:sldMkLst>
          <pc:docMk/>
          <pc:sldMk cId="0" sldId="261"/>
        </pc:sldMkLst>
        <pc:spChg chg="del">
          <ac:chgData name="Yulianti, Evie Woro" userId="219964f9-5fbf-464c-bd1a-2d8f48dfa4f6" providerId="ADAL" clId="{8CE014F1-4D46-4D1F-AE1F-7A213A7F394D}" dt="2023-03-01T03:28:13.207" v="22" actId="478"/>
          <ac:spMkLst>
            <pc:docMk/>
            <pc:sldMk cId="0" sldId="261"/>
            <ac:spMk id="4" creationId="{00000000-0000-0000-0000-000000000000}"/>
          </ac:spMkLst>
        </pc:spChg>
        <pc:spChg chg="del">
          <ac:chgData name="Yulianti, Evie Woro" userId="219964f9-5fbf-464c-bd1a-2d8f48dfa4f6" providerId="ADAL" clId="{8CE014F1-4D46-4D1F-AE1F-7A213A7F394D}" dt="2023-03-01T03:28:15.119" v="23" actId="478"/>
          <ac:spMkLst>
            <pc:docMk/>
            <pc:sldMk cId="0" sldId="261"/>
            <ac:spMk id="5" creationId="{00000000-0000-0000-0000-000000000000}"/>
          </ac:spMkLst>
        </pc:spChg>
        <pc:picChg chg="add mod">
          <ac:chgData name="Yulianti, Evie Woro" userId="219964f9-5fbf-464c-bd1a-2d8f48dfa4f6" providerId="ADAL" clId="{8CE014F1-4D46-4D1F-AE1F-7A213A7F394D}" dt="2023-03-01T03:28:19.234" v="24" actId="1076"/>
          <ac:picMkLst>
            <pc:docMk/>
            <pc:sldMk cId="0" sldId="261"/>
            <ac:picMk id="6" creationId="{AA8B74BC-2802-1DD9-C71C-89AE703E8C5F}"/>
          </ac:picMkLst>
        </pc:picChg>
      </pc:sldChg>
      <pc:sldChg chg="addSp delSp modSp mod">
        <pc:chgData name="Yulianti, Evie Woro" userId="219964f9-5fbf-464c-bd1a-2d8f48dfa4f6" providerId="ADAL" clId="{8CE014F1-4D46-4D1F-AE1F-7A213A7F394D}" dt="2023-03-01T03:28:33.729" v="28" actId="1076"/>
        <pc:sldMkLst>
          <pc:docMk/>
          <pc:sldMk cId="0" sldId="262"/>
        </pc:sldMkLst>
        <pc:spChg chg="del">
          <ac:chgData name="Yulianti, Evie Woro" userId="219964f9-5fbf-464c-bd1a-2d8f48dfa4f6" providerId="ADAL" clId="{8CE014F1-4D46-4D1F-AE1F-7A213A7F394D}" dt="2023-03-01T03:28:27.475" v="26" actId="478"/>
          <ac:spMkLst>
            <pc:docMk/>
            <pc:sldMk cId="0" sldId="262"/>
            <ac:spMk id="4" creationId="{00000000-0000-0000-0000-000000000000}"/>
          </ac:spMkLst>
        </pc:spChg>
        <pc:spChg chg="del">
          <ac:chgData name="Yulianti, Evie Woro" userId="219964f9-5fbf-464c-bd1a-2d8f48dfa4f6" providerId="ADAL" clId="{8CE014F1-4D46-4D1F-AE1F-7A213A7F394D}" dt="2023-03-01T03:28:29.583" v="27" actId="478"/>
          <ac:spMkLst>
            <pc:docMk/>
            <pc:sldMk cId="0" sldId="262"/>
            <ac:spMk id="5" creationId="{00000000-0000-0000-0000-000000000000}"/>
          </ac:spMkLst>
        </pc:spChg>
        <pc:picChg chg="add mod">
          <ac:chgData name="Yulianti, Evie Woro" userId="219964f9-5fbf-464c-bd1a-2d8f48dfa4f6" providerId="ADAL" clId="{8CE014F1-4D46-4D1F-AE1F-7A213A7F394D}" dt="2023-03-01T03:28:33.729" v="28" actId="1076"/>
          <ac:picMkLst>
            <pc:docMk/>
            <pc:sldMk cId="0" sldId="262"/>
            <ac:picMk id="6" creationId="{AA8B74BC-2802-1DD9-C71C-89AE703E8C5F}"/>
          </ac:picMkLst>
        </pc:picChg>
      </pc:sldChg>
      <pc:sldChg chg="addSp delSp modSp mod">
        <pc:chgData name="Yulianti, Evie Woro" userId="219964f9-5fbf-464c-bd1a-2d8f48dfa4f6" providerId="ADAL" clId="{8CE014F1-4D46-4D1F-AE1F-7A213A7F394D}" dt="2023-03-01T03:28:46.269" v="32" actId="1076"/>
        <pc:sldMkLst>
          <pc:docMk/>
          <pc:sldMk cId="0" sldId="263"/>
        </pc:sldMkLst>
        <pc:spChg chg="del">
          <ac:chgData name="Yulianti, Evie Woro" userId="219964f9-5fbf-464c-bd1a-2d8f48dfa4f6" providerId="ADAL" clId="{8CE014F1-4D46-4D1F-AE1F-7A213A7F394D}" dt="2023-03-01T03:28:39.392" v="30" actId="478"/>
          <ac:spMkLst>
            <pc:docMk/>
            <pc:sldMk cId="0" sldId="263"/>
            <ac:spMk id="4" creationId="{00000000-0000-0000-0000-000000000000}"/>
          </ac:spMkLst>
        </pc:spChg>
        <pc:spChg chg="del">
          <ac:chgData name="Yulianti, Evie Woro" userId="219964f9-5fbf-464c-bd1a-2d8f48dfa4f6" providerId="ADAL" clId="{8CE014F1-4D46-4D1F-AE1F-7A213A7F394D}" dt="2023-03-01T03:28:42.016" v="31" actId="478"/>
          <ac:spMkLst>
            <pc:docMk/>
            <pc:sldMk cId="0" sldId="263"/>
            <ac:spMk id="5" creationId="{00000000-0000-0000-0000-000000000000}"/>
          </ac:spMkLst>
        </pc:spChg>
        <pc:picChg chg="add mod">
          <ac:chgData name="Yulianti, Evie Woro" userId="219964f9-5fbf-464c-bd1a-2d8f48dfa4f6" providerId="ADAL" clId="{8CE014F1-4D46-4D1F-AE1F-7A213A7F394D}" dt="2023-03-01T03:28:46.269" v="32" actId="1076"/>
          <ac:picMkLst>
            <pc:docMk/>
            <pc:sldMk cId="0" sldId="263"/>
            <ac:picMk id="6" creationId="{AA8B74BC-2802-1DD9-C71C-89AE703E8C5F}"/>
          </ac:picMkLst>
        </pc:picChg>
      </pc:sldChg>
      <pc:sldChg chg="addSp delSp modSp mod">
        <pc:chgData name="Yulianti, Evie Woro" userId="219964f9-5fbf-464c-bd1a-2d8f48dfa4f6" providerId="ADAL" clId="{8CE014F1-4D46-4D1F-AE1F-7A213A7F394D}" dt="2023-03-01T03:28:58.251" v="36" actId="1076"/>
        <pc:sldMkLst>
          <pc:docMk/>
          <pc:sldMk cId="0" sldId="264"/>
        </pc:sldMkLst>
        <pc:spChg chg="del">
          <ac:chgData name="Yulianti, Evie Woro" userId="219964f9-5fbf-464c-bd1a-2d8f48dfa4f6" providerId="ADAL" clId="{8CE014F1-4D46-4D1F-AE1F-7A213A7F394D}" dt="2023-03-01T03:28:52.188" v="34" actId="478"/>
          <ac:spMkLst>
            <pc:docMk/>
            <pc:sldMk cId="0" sldId="264"/>
            <ac:spMk id="4" creationId="{00000000-0000-0000-0000-000000000000}"/>
          </ac:spMkLst>
        </pc:spChg>
        <pc:spChg chg="del">
          <ac:chgData name="Yulianti, Evie Woro" userId="219964f9-5fbf-464c-bd1a-2d8f48dfa4f6" providerId="ADAL" clId="{8CE014F1-4D46-4D1F-AE1F-7A213A7F394D}" dt="2023-03-01T03:28:54.148" v="35" actId="478"/>
          <ac:spMkLst>
            <pc:docMk/>
            <pc:sldMk cId="0" sldId="264"/>
            <ac:spMk id="5" creationId="{00000000-0000-0000-0000-000000000000}"/>
          </ac:spMkLst>
        </pc:spChg>
        <pc:picChg chg="add mod">
          <ac:chgData name="Yulianti, Evie Woro" userId="219964f9-5fbf-464c-bd1a-2d8f48dfa4f6" providerId="ADAL" clId="{8CE014F1-4D46-4D1F-AE1F-7A213A7F394D}" dt="2023-03-01T03:28:58.251" v="36" actId="1076"/>
          <ac:picMkLst>
            <pc:docMk/>
            <pc:sldMk cId="0" sldId="264"/>
            <ac:picMk id="6" creationId="{AA8B74BC-2802-1DD9-C71C-89AE703E8C5F}"/>
          </ac:picMkLst>
        </pc:picChg>
      </pc:sldChg>
      <pc:sldChg chg="addSp delSp modSp mod">
        <pc:chgData name="Yulianti, Evie Woro" userId="219964f9-5fbf-464c-bd1a-2d8f48dfa4f6" providerId="ADAL" clId="{8CE014F1-4D46-4D1F-AE1F-7A213A7F394D}" dt="2023-03-01T03:29:14.737" v="40" actId="1076"/>
        <pc:sldMkLst>
          <pc:docMk/>
          <pc:sldMk cId="0" sldId="265"/>
        </pc:sldMkLst>
        <pc:spChg chg="del">
          <ac:chgData name="Yulianti, Evie Woro" userId="219964f9-5fbf-464c-bd1a-2d8f48dfa4f6" providerId="ADAL" clId="{8CE014F1-4D46-4D1F-AE1F-7A213A7F394D}" dt="2023-03-01T03:29:08.291" v="38" actId="478"/>
          <ac:spMkLst>
            <pc:docMk/>
            <pc:sldMk cId="0" sldId="265"/>
            <ac:spMk id="3" creationId="{00000000-0000-0000-0000-000000000000}"/>
          </ac:spMkLst>
        </pc:spChg>
        <pc:spChg chg="del">
          <ac:chgData name="Yulianti, Evie Woro" userId="219964f9-5fbf-464c-bd1a-2d8f48dfa4f6" providerId="ADAL" clId="{8CE014F1-4D46-4D1F-AE1F-7A213A7F394D}" dt="2023-03-01T03:29:10.395" v="39" actId="478"/>
          <ac:spMkLst>
            <pc:docMk/>
            <pc:sldMk cId="0" sldId="265"/>
            <ac:spMk id="4" creationId="{00000000-0000-0000-0000-000000000000}"/>
          </ac:spMkLst>
        </pc:spChg>
        <pc:picChg chg="add mod">
          <ac:chgData name="Yulianti, Evie Woro" userId="219964f9-5fbf-464c-bd1a-2d8f48dfa4f6" providerId="ADAL" clId="{8CE014F1-4D46-4D1F-AE1F-7A213A7F394D}" dt="2023-03-01T03:29:14.737" v="40" actId="1076"/>
          <ac:picMkLst>
            <pc:docMk/>
            <pc:sldMk cId="0" sldId="265"/>
            <ac:picMk id="5" creationId="{AA8B74BC-2802-1DD9-C71C-89AE703E8C5F}"/>
          </ac:picMkLst>
        </pc:picChg>
      </pc:sldChg>
      <pc:sldChg chg="addSp delSp modSp mod">
        <pc:chgData name="Yulianti, Evie Woro" userId="219964f9-5fbf-464c-bd1a-2d8f48dfa4f6" providerId="ADAL" clId="{8CE014F1-4D46-4D1F-AE1F-7A213A7F394D}" dt="2023-03-01T03:29:27.973" v="44" actId="1076"/>
        <pc:sldMkLst>
          <pc:docMk/>
          <pc:sldMk cId="0" sldId="266"/>
        </pc:sldMkLst>
        <pc:spChg chg="del">
          <ac:chgData name="Yulianti, Evie Woro" userId="219964f9-5fbf-464c-bd1a-2d8f48dfa4f6" providerId="ADAL" clId="{8CE014F1-4D46-4D1F-AE1F-7A213A7F394D}" dt="2023-03-01T03:29:22.052" v="42" actId="478"/>
          <ac:spMkLst>
            <pc:docMk/>
            <pc:sldMk cId="0" sldId="266"/>
            <ac:spMk id="4" creationId="{00000000-0000-0000-0000-000000000000}"/>
          </ac:spMkLst>
        </pc:spChg>
        <pc:spChg chg="del">
          <ac:chgData name="Yulianti, Evie Woro" userId="219964f9-5fbf-464c-bd1a-2d8f48dfa4f6" providerId="ADAL" clId="{8CE014F1-4D46-4D1F-AE1F-7A213A7F394D}" dt="2023-03-01T03:29:24.153" v="43" actId="478"/>
          <ac:spMkLst>
            <pc:docMk/>
            <pc:sldMk cId="0" sldId="266"/>
            <ac:spMk id="5" creationId="{00000000-0000-0000-0000-000000000000}"/>
          </ac:spMkLst>
        </pc:spChg>
        <pc:picChg chg="add mod">
          <ac:chgData name="Yulianti, Evie Woro" userId="219964f9-5fbf-464c-bd1a-2d8f48dfa4f6" providerId="ADAL" clId="{8CE014F1-4D46-4D1F-AE1F-7A213A7F394D}" dt="2023-03-01T03:29:27.973" v="44" actId="1076"/>
          <ac:picMkLst>
            <pc:docMk/>
            <pc:sldMk cId="0" sldId="266"/>
            <ac:picMk id="6" creationId="{AA8B74BC-2802-1DD9-C71C-89AE703E8C5F}"/>
          </ac:picMkLst>
        </pc:picChg>
      </pc:sldChg>
      <pc:sldChg chg="addSp delSp modSp mod">
        <pc:chgData name="Yulianti, Evie Woro" userId="219964f9-5fbf-464c-bd1a-2d8f48dfa4f6" providerId="ADAL" clId="{8CE014F1-4D46-4D1F-AE1F-7A213A7F394D}" dt="2023-03-01T03:29:41.378" v="48" actId="1076"/>
        <pc:sldMkLst>
          <pc:docMk/>
          <pc:sldMk cId="0" sldId="267"/>
        </pc:sldMkLst>
        <pc:spChg chg="del">
          <ac:chgData name="Yulianti, Evie Woro" userId="219964f9-5fbf-464c-bd1a-2d8f48dfa4f6" providerId="ADAL" clId="{8CE014F1-4D46-4D1F-AE1F-7A213A7F394D}" dt="2023-03-01T03:29:34.884" v="46" actId="478"/>
          <ac:spMkLst>
            <pc:docMk/>
            <pc:sldMk cId="0" sldId="267"/>
            <ac:spMk id="4" creationId="{00000000-0000-0000-0000-000000000000}"/>
          </ac:spMkLst>
        </pc:spChg>
        <pc:spChg chg="del">
          <ac:chgData name="Yulianti, Evie Woro" userId="219964f9-5fbf-464c-bd1a-2d8f48dfa4f6" providerId="ADAL" clId="{8CE014F1-4D46-4D1F-AE1F-7A213A7F394D}" dt="2023-03-01T03:29:37.304" v="47" actId="478"/>
          <ac:spMkLst>
            <pc:docMk/>
            <pc:sldMk cId="0" sldId="267"/>
            <ac:spMk id="5" creationId="{00000000-0000-0000-0000-000000000000}"/>
          </ac:spMkLst>
        </pc:spChg>
        <pc:picChg chg="add mod">
          <ac:chgData name="Yulianti, Evie Woro" userId="219964f9-5fbf-464c-bd1a-2d8f48dfa4f6" providerId="ADAL" clId="{8CE014F1-4D46-4D1F-AE1F-7A213A7F394D}" dt="2023-03-01T03:29:41.378" v="48" actId="1076"/>
          <ac:picMkLst>
            <pc:docMk/>
            <pc:sldMk cId="0" sldId="267"/>
            <ac:picMk id="6" creationId="{AA8B74BC-2802-1DD9-C71C-89AE703E8C5F}"/>
          </ac:picMkLst>
        </pc:picChg>
      </pc:sldChg>
      <pc:sldChg chg="addSp delSp modSp mod">
        <pc:chgData name="Yulianti, Evie Woro" userId="219964f9-5fbf-464c-bd1a-2d8f48dfa4f6" providerId="ADAL" clId="{8CE014F1-4D46-4D1F-AE1F-7A213A7F394D}" dt="2023-03-01T03:29:53.973" v="52" actId="1076"/>
        <pc:sldMkLst>
          <pc:docMk/>
          <pc:sldMk cId="0" sldId="268"/>
        </pc:sldMkLst>
        <pc:spChg chg="del">
          <ac:chgData name="Yulianti, Evie Woro" userId="219964f9-5fbf-464c-bd1a-2d8f48dfa4f6" providerId="ADAL" clId="{8CE014F1-4D46-4D1F-AE1F-7A213A7F394D}" dt="2023-03-01T03:29:46.312" v="50" actId="478"/>
          <ac:spMkLst>
            <pc:docMk/>
            <pc:sldMk cId="0" sldId="268"/>
            <ac:spMk id="4" creationId="{00000000-0000-0000-0000-000000000000}"/>
          </ac:spMkLst>
        </pc:spChg>
        <pc:spChg chg="del">
          <ac:chgData name="Yulianti, Evie Woro" userId="219964f9-5fbf-464c-bd1a-2d8f48dfa4f6" providerId="ADAL" clId="{8CE014F1-4D46-4D1F-AE1F-7A213A7F394D}" dt="2023-03-01T03:29:48.919" v="51" actId="478"/>
          <ac:spMkLst>
            <pc:docMk/>
            <pc:sldMk cId="0" sldId="268"/>
            <ac:spMk id="5" creationId="{00000000-0000-0000-0000-000000000000}"/>
          </ac:spMkLst>
        </pc:spChg>
        <pc:picChg chg="add mod">
          <ac:chgData name="Yulianti, Evie Woro" userId="219964f9-5fbf-464c-bd1a-2d8f48dfa4f6" providerId="ADAL" clId="{8CE014F1-4D46-4D1F-AE1F-7A213A7F394D}" dt="2023-03-01T03:29:53.973" v="52" actId="1076"/>
          <ac:picMkLst>
            <pc:docMk/>
            <pc:sldMk cId="0" sldId="268"/>
            <ac:picMk id="6" creationId="{AA8B74BC-2802-1DD9-C71C-89AE703E8C5F}"/>
          </ac:picMkLst>
        </pc:picChg>
      </pc:sldChg>
      <pc:sldChg chg="addSp delSp modSp mod">
        <pc:chgData name="Yulianti, Evie Woro" userId="219964f9-5fbf-464c-bd1a-2d8f48dfa4f6" providerId="ADAL" clId="{8CE014F1-4D46-4D1F-AE1F-7A213A7F394D}" dt="2023-03-01T03:30:07.160" v="56" actId="1076"/>
        <pc:sldMkLst>
          <pc:docMk/>
          <pc:sldMk cId="0" sldId="269"/>
        </pc:sldMkLst>
        <pc:spChg chg="del">
          <ac:chgData name="Yulianti, Evie Woro" userId="219964f9-5fbf-464c-bd1a-2d8f48dfa4f6" providerId="ADAL" clId="{8CE014F1-4D46-4D1F-AE1F-7A213A7F394D}" dt="2023-03-01T03:30:00.656" v="54" actId="478"/>
          <ac:spMkLst>
            <pc:docMk/>
            <pc:sldMk cId="0" sldId="269"/>
            <ac:spMk id="3" creationId="{00000000-0000-0000-0000-000000000000}"/>
          </ac:spMkLst>
        </pc:spChg>
        <pc:spChg chg="del">
          <ac:chgData name="Yulianti, Evie Woro" userId="219964f9-5fbf-464c-bd1a-2d8f48dfa4f6" providerId="ADAL" clId="{8CE014F1-4D46-4D1F-AE1F-7A213A7F394D}" dt="2023-03-01T03:30:02.685" v="55" actId="478"/>
          <ac:spMkLst>
            <pc:docMk/>
            <pc:sldMk cId="0" sldId="269"/>
            <ac:spMk id="4" creationId="{00000000-0000-0000-0000-000000000000}"/>
          </ac:spMkLst>
        </pc:spChg>
        <pc:picChg chg="add mod">
          <ac:chgData name="Yulianti, Evie Woro" userId="219964f9-5fbf-464c-bd1a-2d8f48dfa4f6" providerId="ADAL" clId="{8CE014F1-4D46-4D1F-AE1F-7A213A7F394D}" dt="2023-03-01T03:30:07.160" v="56" actId="1076"/>
          <ac:picMkLst>
            <pc:docMk/>
            <pc:sldMk cId="0" sldId="269"/>
            <ac:picMk id="6" creationId="{AA8B74BC-2802-1DD9-C71C-89AE703E8C5F}"/>
          </ac:picMkLst>
        </pc:picChg>
      </pc:sldChg>
      <pc:sldChg chg="addSp modSp mod">
        <pc:chgData name="Yulianti, Evie Woro" userId="219964f9-5fbf-464c-bd1a-2d8f48dfa4f6" providerId="ADAL" clId="{8CE014F1-4D46-4D1F-AE1F-7A213A7F394D}" dt="2023-03-01T03:30:15.846" v="58" actId="1076"/>
        <pc:sldMkLst>
          <pc:docMk/>
          <pc:sldMk cId="0" sldId="270"/>
        </pc:sldMkLst>
        <pc:picChg chg="add mod">
          <ac:chgData name="Yulianti, Evie Woro" userId="219964f9-5fbf-464c-bd1a-2d8f48dfa4f6" providerId="ADAL" clId="{8CE014F1-4D46-4D1F-AE1F-7A213A7F394D}" dt="2023-03-01T03:30:15.846" v="58" actId="1076"/>
          <ac:picMkLst>
            <pc:docMk/>
            <pc:sldMk cId="0" sldId="270"/>
            <ac:picMk id="5" creationId="{AA8B74BC-2802-1DD9-C71C-89AE703E8C5F}"/>
          </ac:picMkLst>
        </pc:picChg>
      </pc:sldChg>
      <pc:sldChg chg="addSp delSp modSp mod">
        <pc:chgData name="Yulianti, Evie Woro" userId="219964f9-5fbf-464c-bd1a-2d8f48dfa4f6" providerId="ADAL" clId="{8CE014F1-4D46-4D1F-AE1F-7A213A7F394D}" dt="2023-03-01T03:30:28.542" v="62" actId="1076"/>
        <pc:sldMkLst>
          <pc:docMk/>
          <pc:sldMk cId="0" sldId="271"/>
        </pc:sldMkLst>
        <pc:spChg chg="del">
          <ac:chgData name="Yulianti, Evie Woro" userId="219964f9-5fbf-464c-bd1a-2d8f48dfa4f6" providerId="ADAL" clId="{8CE014F1-4D46-4D1F-AE1F-7A213A7F394D}" dt="2023-03-01T03:30:22.049" v="60" actId="478"/>
          <ac:spMkLst>
            <pc:docMk/>
            <pc:sldMk cId="0" sldId="271"/>
            <ac:spMk id="4" creationId="{00000000-0000-0000-0000-000000000000}"/>
          </ac:spMkLst>
        </pc:spChg>
        <pc:spChg chg="del">
          <ac:chgData name="Yulianti, Evie Woro" userId="219964f9-5fbf-464c-bd1a-2d8f48dfa4f6" providerId="ADAL" clId="{8CE014F1-4D46-4D1F-AE1F-7A213A7F394D}" dt="2023-03-01T03:30:24.515" v="61" actId="478"/>
          <ac:spMkLst>
            <pc:docMk/>
            <pc:sldMk cId="0" sldId="271"/>
            <ac:spMk id="5" creationId="{00000000-0000-0000-0000-000000000000}"/>
          </ac:spMkLst>
        </pc:spChg>
        <pc:picChg chg="add mod">
          <ac:chgData name="Yulianti, Evie Woro" userId="219964f9-5fbf-464c-bd1a-2d8f48dfa4f6" providerId="ADAL" clId="{8CE014F1-4D46-4D1F-AE1F-7A213A7F394D}" dt="2023-03-01T03:30:28.542" v="62" actId="1076"/>
          <ac:picMkLst>
            <pc:docMk/>
            <pc:sldMk cId="0" sldId="271"/>
            <ac:picMk id="7" creationId="{AA8B74BC-2802-1DD9-C71C-89AE703E8C5F}"/>
          </ac:picMkLst>
        </pc:picChg>
      </pc:sldChg>
      <pc:sldChg chg="addSp delSp modSp mod">
        <pc:chgData name="Yulianti, Evie Woro" userId="219964f9-5fbf-464c-bd1a-2d8f48dfa4f6" providerId="ADAL" clId="{8CE014F1-4D46-4D1F-AE1F-7A213A7F394D}" dt="2023-03-01T03:30:40.295" v="66" actId="1076"/>
        <pc:sldMkLst>
          <pc:docMk/>
          <pc:sldMk cId="0" sldId="272"/>
        </pc:sldMkLst>
        <pc:spChg chg="del">
          <ac:chgData name="Yulianti, Evie Woro" userId="219964f9-5fbf-464c-bd1a-2d8f48dfa4f6" providerId="ADAL" clId="{8CE014F1-4D46-4D1F-AE1F-7A213A7F394D}" dt="2023-03-01T03:30:33.668" v="64" actId="478"/>
          <ac:spMkLst>
            <pc:docMk/>
            <pc:sldMk cId="0" sldId="272"/>
            <ac:spMk id="4" creationId="{00000000-0000-0000-0000-000000000000}"/>
          </ac:spMkLst>
        </pc:spChg>
        <pc:spChg chg="del">
          <ac:chgData name="Yulianti, Evie Woro" userId="219964f9-5fbf-464c-bd1a-2d8f48dfa4f6" providerId="ADAL" clId="{8CE014F1-4D46-4D1F-AE1F-7A213A7F394D}" dt="2023-03-01T03:30:35.666" v="65" actId="478"/>
          <ac:spMkLst>
            <pc:docMk/>
            <pc:sldMk cId="0" sldId="272"/>
            <ac:spMk id="5" creationId="{00000000-0000-0000-0000-000000000000}"/>
          </ac:spMkLst>
        </pc:spChg>
        <pc:picChg chg="add mod">
          <ac:chgData name="Yulianti, Evie Woro" userId="219964f9-5fbf-464c-bd1a-2d8f48dfa4f6" providerId="ADAL" clId="{8CE014F1-4D46-4D1F-AE1F-7A213A7F394D}" dt="2023-03-01T03:30:40.295" v="66" actId="1076"/>
          <ac:picMkLst>
            <pc:docMk/>
            <pc:sldMk cId="0" sldId="272"/>
            <ac:picMk id="6" creationId="{AA8B74BC-2802-1DD9-C71C-89AE703E8C5F}"/>
          </ac:picMkLst>
        </pc:picChg>
      </pc:sldChg>
      <pc:sldChg chg="addSp delSp modSp mod">
        <pc:chgData name="Yulianti, Evie Woro" userId="219964f9-5fbf-464c-bd1a-2d8f48dfa4f6" providerId="ADAL" clId="{8CE014F1-4D46-4D1F-AE1F-7A213A7F394D}" dt="2023-03-01T03:30:53.656" v="70" actId="1076"/>
        <pc:sldMkLst>
          <pc:docMk/>
          <pc:sldMk cId="0" sldId="273"/>
        </pc:sldMkLst>
        <pc:spChg chg="del">
          <ac:chgData name="Yulianti, Evie Woro" userId="219964f9-5fbf-464c-bd1a-2d8f48dfa4f6" providerId="ADAL" clId="{8CE014F1-4D46-4D1F-AE1F-7A213A7F394D}" dt="2023-03-01T03:30:46.220" v="68" actId="478"/>
          <ac:spMkLst>
            <pc:docMk/>
            <pc:sldMk cId="0" sldId="273"/>
            <ac:spMk id="4" creationId="{00000000-0000-0000-0000-000000000000}"/>
          </ac:spMkLst>
        </pc:spChg>
        <pc:spChg chg="del">
          <ac:chgData name="Yulianti, Evie Woro" userId="219964f9-5fbf-464c-bd1a-2d8f48dfa4f6" providerId="ADAL" clId="{8CE014F1-4D46-4D1F-AE1F-7A213A7F394D}" dt="2023-03-01T03:30:48.380" v="69" actId="478"/>
          <ac:spMkLst>
            <pc:docMk/>
            <pc:sldMk cId="0" sldId="273"/>
            <ac:spMk id="5" creationId="{00000000-0000-0000-0000-000000000000}"/>
          </ac:spMkLst>
        </pc:spChg>
        <pc:picChg chg="add mod">
          <ac:chgData name="Yulianti, Evie Woro" userId="219964f9-5fbf-464c-bd1a-2d8f48dfa4f6" providerId="ADAL" clId="{8CE014F1-4D46-4D1F-AE1F-7A213A7F394D}" dt="2023-03-01T03:30:53.656" v="70" actId="1076"/>
          <ac:picMkLst>
            <pc:docMk/>
            <pc:sldMk cId="0" sldId="273"/>
            <ac:picMk id="7" creationId="{AA8B74BC-2802-1DD9-C71C-89AE703E8C5F}"/>
          </ac:picMkLst>
        </pc:picChg>
      </pc:sldChg>
      <pc:sldChg chg="addSp delSp modSp mod">
        <pc:chgData name="Yulianti, Evie Woro" userId="219964f9-5fbf-464c-bd1a-2d8f48dfa4f6" providerId="ADAL" clId="{8CE014F1-4D46-4D1F-AE1F-7A213A7F394D}" dt="2023-03-01T03:31:06.446" v="74" actId="1076"/>
        <pc:sldMkLst>
          <pc:docMk/>
          <pc:sldMk cId="0" sldId="274"/>
        </pc:sldMkLst>
        <pc:spChg chg="del">
          <ac:chgData name="Yulianti, Evie Woro" userId="219964f9-5fbf-464c-bd1a-2d8f48dfa4f6" providerId="ADAL" clId="{8CE014F1-4D46-4D1F-AE1F-7A213A7F394D}" dt="2023-03-01T03:31:00.980" v="72" actId="478"/>
          <ac:spMkLst>
            <pc:docMk/>
            <pc:sldMk cId="0" sldId="274"/>
            <ac:spMk id="4" creationId="{00000000-0000-0000-0000-000000000000}"/>
          </ac:spMkLst>
        </pc:spChg>
        <pc:spChg chg="del">
          <ac:chgData name="Yulianti, Evie Woro" userId="219964f9-5fbf-464c-bd1a-2d8f48dfa4f6" providerId="ADAL" clId="{8CE014F1-4D46-4D1F-AE1F-7A213A7F394D}" dt="2023-03-01T03:31:02.893" v="73" actId="478"/>
          <ac:spMkLst>
            <pc:docMk/>
            <pc:sldMk cId="0" sldId="274"/>
            <ac:spMk id="5" creationId="{00000000-0000-0000-0000-000000000000}"/>
          </ac:spMkLst>
        </pc:spChg>
        <pc:picChg chg="add mod">
          <ac:chgData name="Yulianti, Evie Woro" userId="219964f9-5fbf-464c-bd1a-2d8f48dfa4f6" providerId="ADAL" clId="{8CE014F1-4D46-4D1F-AE1F-7A213A7F394D}" dt="2023-03-01T03:31:06.446" v="74" actId="1076"/>
          <ac:picMkLst>
            <pc:docMk/>
            <pc:sldMk cId="0" sldId="274"/>
            <ac:picMk id="6" creationId="{AA8B74BC-2802-1DD9-C71C-89AE703E8C5F}"/>
          </ac:picMkLst>
        </pc:picChg>
      </pc:sldChg>
      <pc:sldChg chg="addSp delSp modSp mod">
        <pc:chgData name="Yulianti, Evie Woro" userId="219964f9-5fbf-464c-bd1a-2d8f48dfa4f6" providerId="ADAL" clId="{8CE014F1-4D46-4D1F-AE1F-7A213A7F394D}" dt="2023-03-01T03:31:17.974" v="78" actId="1076"/>
        <pc:sldMkLst>
          <pc:docMk/>
          <pc:sldMk cId="0" sldId="275"/>
        </pc:sldMkLst>
        <pc:spChg chg="del">
          <ac:chgData name="Yulianti, Evie Woro" userId="219964f9-5fbf-464c-bd1a-2d8f48dfa4f6" providerId="ADAL" clId="{8CE014F1-4D46-4D1F-AE1F-7A213A7F394D}" dt="2023-03-01T03:31:11.900" v="76" actId="478"/>
          <ac:spMkLst>
            <pc:docMk/>
            <pc:sldMk cId="0" sldId="275"/>
            <ac:spMk id="4" creationId="{00000000-0000-0000-0000-000000000000}"/>
          </ac:spMkLst>
        </pc:spChg>
        <pc:spChg chg="del">
          <ac:chgData name="Yulianti, Evie Woro" userId="219964f9-5fbf-464c-bd1a-2d8f48dfa4f6" providerId="ADAL" clId="{8CE014F1-4D46-4D1F-AE1F-7A213A7F394D}" dt="2023-03-01T03:31:14.127" v="77" actId="478"/>
          <ac:spMkLst>
            <pc:docMk/>
            <pc:sldMk cId="0" sldId="275"/>
            <ac:spMk id="5" creationId="{00000000-0000-0000-0000-000000000000}"/>
          </ac:spMkLst>
        </pc:spChg>
        <pc:picChg chg="add mod">
          <ac:chgData name="Yulianti, Evie Woro" userId="219964f9-5fbf-464c-bd1a-2d8f48dfa4f6" providerId="ADAL" clId="{8CE014F1-4D46-4D1F-AE1F-7A213A7F394D}" dt="2023-03-01T03:31:17.974" v="78" actId="1076"/>
          <ac:picMkLst>
            <pc:docMk/>
            <pc:sldMk cId="0" sldId="275"/>
            <ac:picMk id="6" creationId="{AA8B74BC-2802-1DD9-C71C-89AE703E8C5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5524500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19048">
            <a:solidFill>
              <a:srgbClr val="1B1B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781675" y="2990850"/>
            <a:ext cx="819150" cy="3190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410700" y="3076575"/>
            <a:ext cx="1466850" cy="30575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333500" y="2990850"/>
            <a:ext cx="1066800" cy="3190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7419975" y="3019425"/>
            <a:ext cx="1143000" cy="31527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286125" y="3000375"/>
            <a:ext cx="1657350" cy="32004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7575" y="609282"/>
            <a:ext cx="10356850" cy="701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2145" y="2101849"/>
            <a:ext cx="10887710" cy="23094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07334" y="1299781"/>
            <a:ext cx="5572125" cy="758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800" spc="-40" dirty="0">
                <a:latin typeface="Carlito"/>
                <a:cs typeface="Carlito"/>
              </a:rPr>
              <a:t>SESI </a:t>
            </a:r>
            <a:r>
              <a:rPr sz="4800" dirty="0">
                <a:latin typeface="Carlito"/>
                <a:cs typeface="Carlito"/>
              </a:rPr>
              <a:t>2 </a:t>
            </a:r>
            <a:r>
              <a:rPr sz="4800" spc="-10" dirty="0">
                <a:latin typeface="Carlito"/>
                <a:cs typeface="Carlito"/>
              </a:rPr>
              <a:t>PINK </a:t>
            </a:r>
            <a:r>
              <a:rPr sz="4800" spc="-210" dirty="0">
                <a:latin typeface="Carlito"/>
                <a:cs typeface="Carlito"/>
              </a:rPr>
              <a:t>ATAU</a:t>
            </a:r>
            <a:r>
              <a:rPr sz="4800" spc="105" dirty="0">
                <a:latin typeface="Carlito"/>
                <a:cs typeface="Carlito"/>
              </a:rPr>
              <a:t> </a:t>
            </a:r>
            <a:r>
              <a:rPr sz="4800" spc="5" dirty="0">
                <a:latin typeface="Carlito"/>
                <a:cs typeface="Carlito"/>
              </a:rPr>
              <a:t>BIRU</a:t>
            </a:r>
            <a:endParaRPr sz="4800">
              <a:latin typeface="Carlito"/>
              <a:cs typeface="Carlito"/>
            </a:endParaRPr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AA8B74BC-2802-1DD9-C71C-89AE703E8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53600" y="228600"/>
            <a:ext cx="1863928" cy="5073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0400" y="2076838"/>
            <a:ext cx="10888980" cy="2162810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241300" indent="-229235" algn="just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241935" algn="l"/>
              </a:tabLst>
            </a:pPr>
            <a:r>
              <a:rPr sz="2400" spc="-5" dirty="0">
                <a:latin typeface="Carlito"/>
                <a:cs typeface="Carlito"/>
              </a:rPr>
              <a:t>Ulangi </a:t>
            </a:r>
            <a:r>
              <a:rPr sz="2400" spc="-15" dirty="0">
                <a:latin typeface="Carlito"/>
                <a:cs typeface="Carlito"/>
              </a:rPr>
              <a:t>kegiatan dengan </a:t>
            </a:r>
            <a:r>
              <a:rPr sz="2400" spc="-25" dirty="0">
                <a:latin typeface="Carlito"/>
                <a:cs typeface="Carlito"/>
              </a:rPr>
              <a:t>beralih</a:t>
            </a:r>
            <a:r>
              <a:rPr sz="2400" spc="145" dirty="0">
                <a:latin typeface="Carlito"/>
                <a:cs typeface="Carlito"/>
              </a:rPr>
              <a:t> </a:t>
            </a:r>
            <a:r>
              <a:rPr sz="2400" spc="-20" dirty="0">
                <a:latin typeface="Carlito"/>
                <a:cs typeface="Carlito"/>
              </a:rPr>
              <a:t>peran</a:t>
            </a:r>
            <a:endParaRPr sz="2400">
              <a:latin typeface="Carlito"/>
              <a:cs typeface="Carlito"/>
            </a:endParaRPr>
          </a:p>
          <a:p>
            <a:pPr marL="241300" marR="5080" indent="-229235" algn="just">
              <a:lnSpc>
                <a:spcPct val="80900"/>
              </a:lnSpc>
              <a:spcBef>
                <a:spcPts val="975"/>
              </a:spcBef>
              <a:buFont typeface="Arial"/>
              <a:buChar char="•"/>
              <a:tabLst>
                <a:tab pos="241935" algn="l"/>
              </a:tabLst>
            </a:pPr>
            <a:r>
              <a:rPr sz="2400" spc="-35" dirty="0">
                <a:latin typeface="Carlito"/>
                <a:cs typeface="Carlito"/>
              </a:rPr>
              <a:t>Tugaskan </a:t>
            </a:r>
            <a:r>
              <a:rPr sz="2400" spc="-5" dirty="0">
                <a:latin typeface="Carlito"/>
                <a:cs typeface="Carlito"/>
              </a:rPr>
              <a:t>anak-anak </a:t>
            </a:r>
            <a:r>
              <a:rPr sz="2400" dirty="0">
                <a:latin typeface="Carlito"/>
                <a:cs typeface="Carlito"/>
              </a:rPr>
              <a:t>dalam </a:t>
            </a:r>
            <a:r>
              <a:rPr sz="2400" spc="-5" dirty="0">
                <a:latin typeface="Carlito"/>
                <a:cs typeface="Carlito"/>
              </a:rPr>
              <a:t>kelompok </a:t>
            </a:r>
            <a:r>
              <a:rPr sz="2400" spc="-15" dirty="0">
                <a:latin typeface="Carlito"/>
                <a:cs typeface="Carlito"/>
              </a:rPr>
              <a:t>BIRU </a:t>
            </a:r>
            <a:r>
              <a:rPr sz="2400" spc="-5" dirty="0">
                <a:latin typeface="Carlito"/>
                <a:cs typeface="Carlito"/>
              </a:rPr>
              <a:t>untuk </a:t>
            </a:r>
            <a:r>
              <a:rPr sz="2400" spc="-10" dirty="0">
                <a:latin typeface="Carlito"/>
                <a:cs typeface="Carlito"/>
              </a:rPr>
              <a:t>lebih </a:t>
            </a:r>
            <a:r>
              <a:rPr sz="2400" spc="5" dirty="0">
                <a:latin typeface="Carlito"/>
                <a:cs typeface="Carlito"/>
              </a:rPr>
              <a:t>menghormati </a:t>
            </a:r>
            <a:r>
              <a:rPr sz="2400" spc="-15" dirty="0">
                <a:latin typeface="Carlito"/>
                <a:cs typeface="Carlito"/>
              </a:rPr>
              <a:t>kelompok </a:t>
            </a:r>
            <a:r>
              <a:rPr sz="2400" spc="10" dirty="0">
                <a:latin typeface="Carlito"/>
                <a:cs typeface="Carlito"/>
              </a:rPr>
              <a:t>PINK  </a:t>
            </a:r>
            <a:r>
              <a:rPr sz="2400" spc="-15" dirty="0">
                <a:latin typeface="Carlito"/>
                <a:cs typeface="Carlito"/>
              </a:rPr>
              <a:t>(merah </a:t>
            </a:r>
            <a:r>
              <a:rPr sz="2400" spc="5" dirty="0">
                <a:latin typeface="Carlito"/>
                <a:cs typeface="Carlito"/>
              </a:rPr>
              <a:t>muda) </a:t>
            </a:r>
            <a:r>
              <a:rPr sz="2400" spc="-15" dirty="0">
                <a:latin typeface="Carlito"/>
                <a:cs typeface="Carlito"/>
              </a:rPr>
              <a:t>karena kelompok </a:t>
            </a:r>
            <a:r>
              <a:rPr sz="2400" spc="-10" dirty="0">
                <a:latin typeface="Carlito"/>
                <a:cs typeface="Carlito"/>
              </a:rPr>
              <a:t>PINK memiliki hak istimewa, </a:t>
            </a:r>
            <a:r>
              <a:rPr sz="2400" spc="-5" dirty="0">
                <a:latin typeface="Carlito"/>
                <a:cs typeface="Carlito"/>
              </a:rPr>
              <a:t>termasuk </a:t>
            </a:r>
            <a:r>
              <a:rPr sz="2400" spc="-20" dirty="0">
                <a:latin typeface="Carlito"/>
                <a:cs typeface="Carlito"/>
              </a:rPr>
              <a:t>kehidupan  </a:t>
            </a:r>
            <a:r>
              <a:rPr sz="2400" spc="-15" dirty="0">
                <a:latin typeface="Carlito"/>
                <a:cs typeface="Carlito"/>
              </a:rPr>
              <a:t>yang </a:t>
            </a:r>
            <a:r>
              <a:rPr sz="2400" spc="-5" dirty="0">
                <a:latin typeface="Carlito"/>
                <a:cs typeface="Carlito"/>
              </a:rPr>
              <a:t>lebih </a:t>
            </a:r>
            <a:r>
              <a:rPr sz="2400" spc="5" dirty="0">
                <a:latin typeface="Carlito"/>
                <a:cs typeface="Carlito"/>
              </a:rPr>
              <a:t>mudah </a:t>
            </a:r>
            <a:r>
              <a:rPr sz="2400" spc="-10" dirty="0">
                <a:latin typeface="Carlito"/>
                <a:cs typeface="Carlito"/>
              </a:rPr>
              <a:t>dibandingkan </a:t>
            </a:r>
            <a:r>
              <a:rPr sz="2400" spc="-5" dirty="0">
                <a:latin typeface="Carlito"/>
                <a:cs typeface="Carlito"/>
              </a:rPr>
              <a:t>kelompok</a:t>
            </a:r>
            <a:r>
              <a:rPr sz="2400" spc="-70" dirty="0">
                <a:latin typeface="Carlito"/>
                <a:cs typeface="Carlito"/>
              </a:rPr>
              <a:t> </a:t>
            </a:r>
            <a:r>
              <a:rPr sz="2400" spc="-25" dirty="0">
                <a:latin typeface="Carlito"/>
                <a:cs typeface="Carlito"/>
              </a:rPr>
              <a:t>BIRU.</a:t>
            </a:r>
            <a:endParaRPr sz="2400">
              <a:latin typeface="Carlito"/>
              <a:cs typeface="Carlito"/>
            </a:endParaRPr>
          </a:p>
          <a:p>
            <a:pPr marL="241300" marR="6350" indent="-229235" algn="just">
              <a:lnSpc>
                <a:spcPct val="78200"/>
              </a:lnSpc>
              <a:spcBef>
                <a:spcPts val="1055"/>
              </a:spcBef>
              <a:buFont typeface="Arial"/>
              <a:buChar char="•"/>
              <a:tabLst>
                <a:tab pos="241935" algn="l"/>
              </a:tabLst>
            </a:pPr>
            <a:r>
              <a:rPr sz="2400" spc="-5" dirty="0">
                <a:latin typeface="Carlito"/>
                <a:cs typeface="Carlito"/>
              </a:rPr>
              <a:t>Ulangi </a:t>
            </a:r>
            <a:r>
              <a:rPr sz="2400" spc="-15" dirty="0">
                <a:latin typeface="Carlito"/>
                <a:cs typeface="Carlito"/>
              </a:rPr>
              <a:t>pertanyaan-pertanyaan </a:t>
            </a:r>
            <a:r>
              <a:rPr sz="2400" spc="-5" dirty="0">
                <a:latin typeface="Carlito"/>
                <a:cs typeface="Carlito"/>
              </a:rPr>
              <a:t>sebelumnya </a:t>
            </a:r>
            <a:r>
              <a:rPr sz="2400" dirty="0">
                <a:latin typeface="Carlito"/>
                <a:cs typeface="Carlito"/>
              </a:rPr>
              <a:t>sehingga anak-anak </a:t>
            </a:r>
            <a:r>
              <a:rPr sz="2400" spc="5" dirty="0">
                <a:latin typeface="Carlito"/>
                <a:cs typeface="Carlito"/>
              </a:rPr>
              <a:t>di </a:t>
            </a:r>
            <a:r>
              <a:rPr sz="2400" spc="-5" dirty="0">
                <a:latin typeface="Carlito"/>
                <a:cs typeface="Carlito"/>
              </a:rPr>
              <a:t>kedua kelompok  </a:t>
            </a:r>
            <a:r>
              <a:rPr sz="2400" spc="-10" dirty="0">
                <a:latin typeface="Carlito"/>
                <a:cs typeface="Carlito"/>
              </a:rPr>
              <a:t>dapat </a:t>
            </a:r>
            <a:r>
              <a:rPr sz="2400" spc="-15" dirty="0">
                <a:latin typeface="Carlito"/>
                <a:cs typeface="Carlito"/>
              </a:rPr>
              <a:t>mengalami </a:t>
            </a:r>
            <a:r>
              <a:rPr sz="2400" spc="-5" dirty="0">
                <a:latin typeface="Carlito"/>
                <a:cs typeface="Carlito"/>
              </a:rPr>
              <a:t>dan mengungkapkan </a:t>
            </a:r>
            <a:r>
              <a:rPr sz="2400" spc="-20" dirty="0">
                <a:latin typeface="Carlito"/>
                <a:cs typeface="Carlito"/>
              </a:rPr>
              <a:t>bagaimana ketidakadilan</a:t>
            </a:r>
            <a:r>
              <a:rPr sz="2400" spc="150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terasa.</a:t>
            </a:r>
            <a:endParaRPr sz="2400">
              <a:latin typeface="Carlito"/>
              <a:cs typeface="Carlito"/>
            </a:endParaRPr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AA8B74BC-2802-1DD9-C71C-89AE703E8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685452" y="152400"/>
            <a:ext cx="1863928" cy="5073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09282"/>
            <a:ext cx="471932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160" dirty="0"/>
              <a:t>Proses</a:t>
            </a:r>
            <a:r>
              <a:rPr spc="-405" dirty="0"/>
              <a:t> </a:t>
            </a:r>
            <a:r>
              <a:rPr spc="-245" dirty="0"/>
              <a:t>Pembelajaran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74675" y="2174875"/>
          <a:ext cx="11029950" cy="34797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14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14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3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KELOMPOK</a:t>
                      </a:r>
                      <a:r>
                        <a:rPr sz="1800" b="1" spc="-5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PINK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0A0C8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KELOMPOK</a:t>
                      </a:r>
                      <a:r>
                        <a:rPr sz="1800" b="1" spc="-5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BIRU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8960">
                <a:tc>
                  <a:txBody>
                    <a:bodyPr/>
                    <a:lstStyle/>
                    <a:p>
                      <a:pPr marL="434975" marR="71755" indent="-343535" algn="just">
                        <a:lnSpc>
                          <a:spcPct val="100800"/>
                        </a:lnSpc>
                        <a:spcBef>
                          <a:spcPts val="220"/>
                        </a:spcBef>
                        <a:buAutoNum type="arabicPeriod"/>
                        <a:tabLst>
                          <a:tab pos="435609" algn="l"/>
                        </a:tabLst>
                      </a:pPr>
                      <a:r>
                        <a:rPr sz="1800" spc="5" dirty="0">
                          <a:latin typeface="Carlito"/>
                          <a:cs typeface="Carlito"/>
                        </a:rPr>
                        <a:t>lebih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istimewa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dan 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lebih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unggul </a:t>
                      </a:r>
                      <a:r>
                        <a:rPr sz="1800" spc="10" dirty="0">
                          <a:latin typeface="Carlito"/>
                          <a:cs typeface="Carlito"/>
                        </a:rPr>
                        <a:t>dalam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hal </a:t>
                      </a:r>
                      <a:r>
                        <a:rPr sz="1800" spc="-15" dirty="0">
                          <a:latin typeface="Carlito"/>
                          <a:cs typeface="Carlito"/>
                        </a:rPr>
                        <a:t>kekuatan  </a:t>
                      </a:r>
                      <a:r>
                        <a:rPr sz="1800" spc="15" dirty="0">
                          <a:latin typeface="Carlito"/>
                          <a:cs typeface="Carlito"/>
                        </a:rPr>
                        <a:t>dan</a:t>
                      </a:r>
                      <a:r>
                        <a:rPr sz="1800" spc="-8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kecerdasan.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434975" marR="67945" indent="-343535" algn="just">
                        <a:lnSpc>
                          <a:spcPct val="100299"/>
                        </a:lnSpc>
                        <a:spcBef>
                          <a:spcPts val="15"/>
                        </a:spcBef>
                        <a:buAutoNum type="arabicPeriod"/>
                        <a:tabLst>
                          <a:tab pos="435609" algn="l"/>
                        </a:tabLst>
                      </a:pPr>
                      <a:r>
                        <a:rPr sz="1800" spc="5" dirty="0">
                          <a:latin typeface="Carlito"/>
                          <a:cs typeface="Carlito"/>
                        </a:rPr>
                        <a:t>lebih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kuat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secara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fisik, 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lebih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cerdas, </a:t>
                      </a:r>
                      <a:r>
                        <a:rPr sz="1800" spc="15" dirty="0">
                          <a:latin typeface="Carlito"/>
                          <a:cs typeface="Carlito"/>
                        </a:rPr>
                        <a:t>dan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memiliki  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tanggung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jawab 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besar </a:t>
                      </a:r>
                      <a:r>
                        <a:rPr sz="1800" spc="15" dirty="0">
                          <a:latin typeface="Carlito"/>
                          <a:cs typeface="Carlito"/>
                        </a:rPr>
                        <a:t>untuk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melindungi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kelompok 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BIRU, </a:t>
                      </a:r>
                      <a:r>
                        <a:rPr sz="1800" b="1" spc="-5" dirty="0">
                          <a:latin typeface="Carlito"/>
                          <a:cs typeface="Carlito"/>
                        </a:rPr>
                        <a:t>sehingga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anak-anak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yang berada </a:t>
                      </a:r>
                      <a:r>
                        <a:rPr sz="1800" spc="-25" dirty="0">
                          <a:latin typeface="Carlito"/>
                          <a:cs typeface="Carlito"/>
                        </a:rPr>
                        <a:t>di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dalam 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kelompok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PINK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layak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dan 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berhak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mendapatkan 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lebih 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banyak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rasa hormat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dan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memiliki </a:t>
                      </a:r>
                      <a:r>
                        <a:rPr sz="1800" spc="-15" dirty="0">
                          <a:latin typeface="Carlito"/>
                          <a:cs typeface="Carlito"/>
                        </a:rPr>
                        <a:t>kehidupan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yang  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lebih mudah. </a:t>
                      </a:r>
                      <a:r>
                        <a:rPr sz="1800" spc="-15" dirty="0">
                          <a:latin typeface="Carlito"/>
                          <a:cs typeface="Carlito"/>
                        </a:rPr>
                        <a:t>Misalnya </a:t>
                      </a:r>
                      <a:r>
                        <a:rPr sz="1800" spc="-20" dirty="0">
                          <a:latin typeface="Carlito"/>
                          <a:cs typeface="Carlito"/>
                        </a:rPr>
                        <a:t>mereka 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lebih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mudah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untuk  mendapatkan pendidikan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dibandingkan dengan 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anak-  </a:t>
                      </a:r>
                      <a:r>
                        <a:rPr sz="1800" spc="20" dirty="0">
                          <a:latin typeface="Carlito"/>
                          <a:cs typeface="Carlito"/>
                        </a:rPr>
                        <a:t>anak</a:t>
                      </a:r>
                      <a:r>
                        <a:rPr sz="1800" spc="-10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15" dirty="0">
                          <a:latin typeface="Carlito"/>
                          <a:cs typeface="Carlito"/>
                        </a:rPr>
                        <a:t>yang</a:t>
                      </a:r>
                      <a:r>
                        <a:rPr sz="1800" spc="-12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berada</a:t>
                      </a:r>
                      <a:r>
                        <a:rPr sz="1800" spc="-6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10" dirty="0">
                          <a:latin typeface="Carlito"/>
                          <a:cs typeface="Carlito"/>
                        </a:rPr>
                        <a:t>di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25" dirty="0">
                          <a:latin typeface="Carlito"/>
                          <a:cs typeface="Carlito"/>
                        </a:rPr>
                        <a:t>dalam</a:t>
                      </a:r>
                      <a:r>
                        <a:rPr sz="1800" spc="-114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kelompok</a:t>
                      </a:r>
                      <a:r>
                        <a:rPr sz="1800" spc="-9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BIRU.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A0C8"/>
                    </a:solidFill>
                  </a:tcPr>
                </a:tc>
                <a:tc>
                  <a:txBody>
                    <a:bodyPr/>
                    <a:lstStyle/>
                    <a:p>
                      <a:pPr marL="439420" marR="64769" indent="-343535" algn="just">
                        <a:lnSpc>
                          <a:spcPct val="100800"/>
                        </a:lnSpc>
                        <a:spcBef>
                          <a:spcPts val="220"/>
                        </a:spcBef>
                        <a:buAutoNum type="arabicPeriod"/>
                        <a:tabLst>
                          <a:tab pos="439420" algn="l"/>
                        </a:tabLst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anak-anak </a:t>
                      </a:r>
                      <a:r>
                        <a:rPr sz="1800" spc="15" dirty="0">
                          <a:latin typeface="Carlito"/>
                          <a:cs typeface="Carlito"/>
                        </a:rPr>
                        <a:t>yang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berada </a:t>
                      </a:r>
                      <a:r>
                        <a:rPr sz="1800" spc="10" dirty="0">
                          <a:latin typeface="Carlito"/>
                          <a:cs typeface="Carlito"/>
                        </a:rPr>
                        <a:t>di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dalam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kelompok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BIRU  diharapkan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untuk patuh </a:t>
                      </a:r>
                      <a:r>
                        <a:rPr sz="1800" spc="20" dirty="0">
                          <a:latin typeface="Carlito"/>
                          <a:cs typeface="Carlito"/>
                        </a:rPr>
                        <a:t>dan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melakukan banyak 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pekerjaan </a:t>
                      </a:r>
                      <a:r>
                        <a:rPr sz="1800" spc="10" dirty="0">
                          <a:latin typeface="Carlito"/>
                          <a:cs typeface="Carlito"/>
                        </a:rPr>
                        <a:t>di </a:t>
                      </a:r>
                      <a:r>
                        <a:rPr sz="1800" spc="-15" dirty="0">
                          <a:latin typeface="Carlito"/>
                          <a:cs typeface="Carlito"/>
                        </a:rPr>
                        <a:t>rumah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seperti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mencuci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baju </a:t>
                      </a:r>
                      <a:r>
                        <a:rPr sz="1800" spc="20" dirty="0">
                          <a:latin typeface="Carlito"/>
                          <a:cs typeface="Carlito"/>
                        </a:rPr>
                        <a:t>dan 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menyapu </a:t>
                      </a:r>
                      <a:r>
                        <a:rPr sz="1800" spc="-20" dirty="0">
                          <a:latin typeface="Carlito"/>
                          <a:cs typeface="Carlito"/>
                        </a:rPr>
                        <a:t>sementara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kelompok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PINK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boleh  </a:t>
                      </a:r>
                      <a:r>
                        <a:rPr sz="1800" spc="10" dirty="0">
                          <a:latin typeface="Carlito"/>
                          <a:cs typeface="Carlito"/>
                        </a:rPr>
                        <a:t>melakukan</a:t>
                      </a:r>
                      <a:r>
                        <a:rPr sz="1800" spc="-14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20" dirty="0">
                          <a:latin typeface="Carlito"/>
                          <a:cs typeface="Carlito"/>
                        </a:rPr>
                        <a:t>banyak</a:t>
                      </a:r>
                      <a:r>
                        <a:rPr sz="1800" spc="-17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25" dirty="0">
                          <a:latin typeface="Carlito"/>
                          <a:cs typeface="Carlito"/>
                        </a:rPr>
                        <a:t>aktivitasdi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20" dirty="0">
                          <a:latin typeface="Carlito"/>
                          <a:cs typeface="Carlito"/>
                        </a:rPr>
                        <a:t>luar</a:t>
                      </a:r>
                      <a:r>
                        <a:rPr sz="1800" spc="-13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10" dirty="0">
                          <a:latin typeface="Carlito"/>
                          <a:cs typeface="Carlito"/>
                        </a:rPr>
                        <a:t>misalnya</a:t>
                      </a:r>
                      <a:r>
                        <a:rPr sz="1800" spc="-13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10" dirty="0">
                          <a:latin typeface="Carlito"/>
                          <a:cs typeface="Carlito"/>
                        </a:rPr>
                        <a:t>bermain.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439420" indent="-343535" algn="just">
                        <a:lnSpc>
                          <a:spcPts val="2100"/>
                        </a:lnSpc>
                        <a:buAutoNum type="arabicPeriod"/>
                        <a:tabLst>
                          <a:tab pos="439420" algn="l"/>
                        </a:tabLst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tidak </a:t>
                      </a:r>
                      <a:r>
                        <a:rPr sz="1800" spc="10" dirty="0">
                          <a:latin typeface="Carlito"/>
                          <a:cs typeface="Carlito"/>
                        </a:rPr>
                        <a:t>dapat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menikmati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kebebasan atau pilihan</a:t>
                      </a:r>
                      <a:r>
                        <a:rPr sz="1800" spc="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yang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439420" algn="just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sama seperti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kelompok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PINK 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misalnya,</a:t>
                      </a:r>
                      <a:r>
                        <a:rPr sz="1800" spc="19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kelompok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439420" marR="67310" algn="just">
                        <a:lnSpc>
                          <a:spcPct val="100800"/>
                        </a:lnSpc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BIRU </a:t>
                      </a:r>
                      <a:r>
                        <a:rPr sz="1800" spc="15" dirty="0">
                          <a:latin typeface="Carlito"/>
                          <a:cs typeface="Carlito"/>
                        </a:rPr>
                        <a:t>tidak </a:t>
                      </a:r>
                      <a:r>
                        <a:rPr sz="1800" spc="20" dirty="0">
                          <a:latin typeface="Carlito"/>
                          <a:cs typeface="Carlito"/>
                        </a:rPr>
                        <a:t>dapat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menikmati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pendidikan yang </a:t>
                      </a:r>
                      <a:r>
                        <a:rPr sz="1800" spc="20" dirty="0">
                          <a:latin typeface="Carlito"/>
                          <a:cs typeface="Carlito"/>
                        </a:rPr>
                        <a:t>lebih  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tinggi.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6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AA8B74BC-2802-1DD9-C71C-89AE703E8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48403" y="152400"/>
            <a:ext cx="1863928" cy="5073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09282"/>
            <a:ext cx="378523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114" dirty="0"/>
              <a:t>KELOMPOK</a:t>
            </a:r>
            <a:r>
              <a:rPr spc="-640" dirty="0"/>
              <a:t> </a:t>
            </a:r>
            <a:r>
              <a:rPr spc="-140" dirty="0"/>
              <a:t>BIRU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0400" y="2101849"/>
            <a:ext cx="10567035" cy="1670685"/>
          </a:xfrm>
          <a:prstGeom prst="rect">
            <a:avLst/>
          </a:prstGeom>
        </p:spPr>
        <p:txBody>
          <a:bodyPr vert="horz" wrap="square" lIns="0" tIns="121285" rIns="0" bIns="0" rtlCol="0">
            <a:spAutoFit/>
          </a:bodyPr>
          <a:lstStyle/>
          <a:p>
            <a:pPr marL="355600" marR="1132840" indent="-343535">
              <a:lnSpc>
                <a:spcPct val="70400"/>
              </a:lnSpc>
              <a:spcBef>
                <a:spcPts val="955"/>
              </a:spcBef>
              <a:buAutoNum type="arabicPeriod"/>
              <a:tabLst>
                <a:tab pos="356235" algn="l"/>
              </a:tabLst>
            </a:pPr>
            <a:r>
              <a:rPr sz="2400" spc="-25" dirty="0">
                <a:latin typeface="Carlito"/>
                <a:cs typeface="Carlito"/>
              </a:rPr>
              <a:t>Bagaimana </a:t>
            </a:r>
            <a:r>
              <a:rPr sz="2400" spc="-10" dirty="0">
                <a:latin typeface="Carlito"/>
                <a:cs typeface="Carlito"/>
              </a:rPr>
              <a:t>perasaanmu </a:t>
            </a:r>
            <a:r>
              <a:rPr sz="2400" spc="-15" dirty="0">
                <a:latin typeface="Carlito"/>
                <a:cs typeface="Carlito"/>
              </a:rPr>
              <a:t>ketika </a:t>
            </a:r>
            <a:r>
              <a:rPr sz="2400" spc="-10" dirty="0">
                <a:latin typeface="Carlito"/>
                <a:cs typeface="Carlito"/>
              </a:rPr>
              <a:t>diberitahu </a:t>
            </a:r>
            <a:r>
              <a:rPr sz="2400" spc="-5" dirty="0">
                <a:latin typeface="Carlito"/>
                <a:cs typeface="Carlito"/>
              </a:rPr>
              <a:t>bahwa </a:t>
            </a:r>
            <a:r>
              <a:rPr sz="2400" spc="-10" dirty="0">
                <a:latin typeface="Carlito"/>
                <a:cs typeface="Carlito"/>
              </a:rPr>
              <a:t>kamu </a:t>
            </a:r>
            <a:r>
              <a:rPr sz="2400" spc="-25" dirty="0">
                <a:latin typeface="Carlito"/>
                <a:cs typeface="Carlito"/>
              </a:rPr>
              <a:t>akan </a:t>
            </a:r>
            <a:r>
              <a:rPr sz="2400" spc="-10" dirty="0">
                <a:latin typeface="Carlito"/>
                <a:cs typeface="Carlito"/>
              </a:rPr>
              <a:t>diperlakukan  berdasarkan </a:t>
            </a:r>
            <a:r>
              <a:rPr sz="2400" spc="-5" dirty="0">
                <a:latin typeface="Carlito"/>
                <a:cs typeface="Carlito"/>
              </a:rPr>
              <a:t>warna </a:t>
            </a:r>
            <a:r>
              <a:rPr sz="2400" spc="5" dirty="0">
                <a:latin typeface="Carlito"/>
                <a:cs typeface="Carlito"/>
              </a:rPr>
              <a:t>benda </a:t>
            </a:r>
            <a:r>
              <a:rPr sz="2400" spc="-15" dirty="0">
                <a:latin typeface="Carlito"/>
                <a:cs typeface="Carlito"/>
              </a:rPr>
              <a:t>yang </a:t>
            </a:r>
            <a:r>
              <a:rPr sz="2400" spc="-10" dirty="0">
                <a:latin typeface="Carlito"/>
                <a:cs typeface="Carlito"/>
              </a:rPr>
              <a:t>kamu</a:t>
            </a:r>
            <a:r>
              <a:rPr sz="2400" spc="-12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bawa?</a:t>
            </a:r>
            <a:endParaRPr sz="2400">
              <a:latin typeface="Carlito"/>
              <a:cs typeface="Carlito"/>
            </a:endParaRPr>
          </a:p>
          <a:p>
            <a:pPr marL="355600" marR="5080" indent="-343535">
              <a:lnSpc>
                <a:spcPct val="70400"/>
              </a:lnSpc>
              <a:spcBef>
                <a:spcPts val="975"/>
              </a:spcBef>
              <a:buAutoNum type="arabicPeriod"/>
              <a:tabLst>
                <a:tab pos="356235" algn="l"/>
              </a:tabLst>
            </a:pPr>
            <a:r>
              <a:rPr sz="2400" spc="-10" dirty="0">
                <a:latin typeface="Carlito"/>
                <a:cs typeface="Carlito"/>
              </a:rPr>
              <a:t>Apakah kamu merasa </a:t>
            </a:r>
            <a:r>
              <a:rPr sz="2400" spc="-15" dirty="0">
                <a:latin typeface="Carlito"/>
                <a:cs typeface="Carlito"/>
              </a:rPr>
              <a:t>adil </a:t>
            </a:r>
            <a:r>
              <a:rPr sz="2400" spc="-20" dirty="0">
                <a:latin typeface="Carlito"/>
                <a:cs typeface="Carlito"/>
              </a:rPr>
              <a:t>ketika </a:t>
            </a:r>
            <a:r>
              <a:rPr sz="2400" spc="-25" dirty="0">
                <a:latin typeface="Carlito"/>
                <a:cs typeface="Carlito"/>
              </a:rPr>
              <a:t>rasa </a:t>
            </a:r>
            <a:r>
              <a:rPr sz="2400" dirty="0">
                <a:latin typeface="Carlito"/>
                <a:cs typeface="Carlito"/>
              </a:rPr>
              <a:t>hormat </a:t>
            </a:r>
            <a:r>
              <a:rPr sz="2400" spc="-10" dirty="0">
                <a:latin typeface="Carlito"/>
                <a:cs typeface="Carlito"/>
              </a:rPr>
              <a:t>dan </a:t>
            </a:r>
            <a:r>
              <a:rPr sz="2400" spc="5" dirty="0">
                <a:latin typeface="Carlito"/>
                <a:cs typeface="Carlito"/>
              </a:rPr>
              <a:t>hidupmu </a:t>
            </a:r>
            <a:r>
              <a:rPr sz="2400" spc="-10" dirty="0">
                <a:latin typeface="Carlito"/>
                <a:cs typeface="Carlito"/>
              </a:rPr>
              <a:t>tergantung </a:t>
            </a:r>
            <a:r>
              <a:rPr sz="2400" spc="-5" dirty="0">
                <a:latin typeface="Carlito"/>
                <a:cs typeface="Carlito"/>
              </a:rPr>
              <a:t>pada </a:t>
            </a:r>
            <a:r>
              <a:rPr sz="2400" spc="5" dirty="0">
                <a:latin typeface="Carlito"/>
                <a:cs typeface="Carlito"/>
              </a:rPr>
              <a:t>benda  </a:t>
            </a:r>
            <a:r>
              <a:rPr sz="2400" spc="-5" dirty="0">
                <a:latin typeface="Carlito"/>
                <a:cs typeface="Carlito"/>
              </a:rPr>
              <a:t>berwarna </a:t>
            </a:r>
            <a:r>
              <a:rPr sz="2400" spc="5" dirty="0">
                <a:latin typeface="Carlito"/>
                <a:cs typeface="Carlito"/>
              </a:rPr>
              <a:t>di</a:t>
            </a:r>
            <a:r>
              <a:rPr sz="2400" spc="-1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tanganmu?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400" spc="-10" dirty="0">
                <a:latin typeface="Carlito"/>
                <a:cs typeface="Carlito"/>
              </a:rPr>
              <a:t>(pilih </a:t>
            </a:r>
            <a:r>
              <a:rPr sz="2400" dirty="0">
                <a:latin typeface="Carlito"/>
                <a:cs typeface="Carlito"/>
              </a:rPr>
              <a:t>fitur reactions </a:t>
            </a:r>
            <a:r>
              <a:rPr sz="2400" spc="-15" dirty="0">
                <a:latin typeface="Carlito"/>
                <a:cs typeface="Carlito"/>
              </a:rPr>
              <a:t>yang </a:t>
            </a:r>
            <a:r>
              <a:rPr sz="2400" spc="-5" dirty="0">
                <a:latin typeface="Carlito"/>
                <a:cs typeface="Carlito"/>
              </a:rPr>
              <a:t>terdapat </a:t>
            </a:r>
            <a:r>
              <a:rPr sz="2400" spc="-15" dirty="0">
                <a:latin typeface="Carlito"/>
                <a:cs typeface="Carlito"/>
              </a:rPr>
              <a:t>dalam </a:t>
            </a:r>
            <a:r>
              <a:rPr sz="2400" spc="-10" dirty="0">
                <a:latin typeface="Carlito"/>
                <a:cs typeface="Carlito"/>
              </a:rPr>
              <a:t>zoom </a:t>
            </a:r>
            <a:r>
              <a:rPr sz="2400" spc="10" dirty="0">
                <a:latin typeface="Carlito"/>
                <a:cs typeface="Carlito"/>
              </a:rPr>
              <a:t>untuk </a:t>
            </a:r>
            <a:r>
              <a:rPr sz="2400" spc="-5" dirty="0">
                <a:latin typeface="Carlito"/>
                <a:cs typeface="Carlito"/>
              </a:rPr>
              <a:t>mewakili </a:t>
            </a:r>
            <a:r>
              <a:rPr sz="2400" spc="-20" dirty="0">
                <a:latin typeface="Carlito"/>
                <a:cs typeface="Carlito"/>
              </a:rPr>
              <a:t>perasaan</a:t>
            </a:r>
            <a:r>
              <a:rPr sz="2400" spc="-14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mereka)</a:t>
            </a:r>
            <a:endParaRPr sz="2400">
              <a:latin typeface="Carlito"/>
              <a:cs typeface="Carlito"/>
            </a:endParaRP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AA8B74BC-2802-1DD9-C71C-89AE703E8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53600" y="101951"/>
            <a:ext cx="1863928" cy="5073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09282"/>
            <a:ext cx="375983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114" dirty="0"/>
              <a:t>KELOMPOK</a:t>
            </a:r>
            <a:r>
              <a:rPr spc="-645" dirty="0"/>
              <a:t> </a:t>
            </a:r>
            <a:r>
              <a:rPr spc="-160" dirty="0"/>
              <a:t>PINK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1285" rIns="0" bIns="0" rtlCol="0">
            <a:spAutoFit/>
          </a:bodyPr>
          <a:lstStyle/>
          <a:p>
            <a:pPr marL="363220" marR="5080" indent="-343535">
              <a:lnSpc>
                <a:spcPct val="70400"/>
              </a:lnSpc>
              <a:spcBef>
                <a:spcPts val="955"/>
              </a:spcBef>
              <a:buAutoNum type="arabicPeriod"/>
              <a:tabLst>
                <a:tab pos="364490" algn="l"/>
              </a:tabLst>
            </a:pPr>
            <a:r>
              <a:rPr spc="-15" dirty="0"/>
              <a:t>Bagaimana </a:t>
            </a:r>
            <a:r>
              <a:rPr spc="-5" dirty="0"/>
              <a:t>perasaanmu </a:t>
            </a:r>
            <a:r>
              <a:rPr spc="-15" dirty="0"/>
              <a:t>ketika </a:t>
            </a:r>
            <a:r>
              <a:rPr spc="-10" dirty="0"/>
              <a:t>diberitahu </a:t>
            </a:r>
            <a:r>
              <a:rPr dirty="0"/>
              <a:t>bahwa </a:t>
            </a:r>
            <a:r>
              <a:rPr spc="-10" dirty="0"/>
              <a:t>kamu lebih </a:t>
            </a:r>
            <a:r>
              <a:rPr spc="-5" dirty="0"/>
              <a:t>pantas mendapatkan  </a:t>
            </a:r>
            <a:r>
              <a:rPr spc="-25" dirty="0"/>
              <a:t>rasa </a:t>
            </a:r>
            <a:r>
              <a:rPr dirty="0"/>
              <a:t>hormat, </a:t>
            </a:r>
            <a:r>
              <a:rPr spc="-10" dirty="0"/>
              <a:t>perhatian, </a:t>
            </a:r>
            <a:r>
              <a:rPr spc="-5" dirty="0"/>
              <a:t>dan </a:t>
            </a:r>
            <a:r>
              <a:rPr spc="-20" dirty="0"/>
              <a:t>kenyamanan </a:t>
            </a:r>
            <a:r>
              <a:rPr spc="-10" dirty="0"/>
              <a:t>berdasarkan </a:t>
            </a:r>
            <a:r>
              <a:rPr spc="-5" dirty="0"/>
              <a:t>warna </a:t>
            </a:r>
            <a:r>
              <a:rPr spc="5" dirty="0"/>
              <a:t>benda di</a:t>
            </a:r>
            <a:r>
              <a:rPr dirty="0"/>
              <a:t> </a:t>
            </a:r>
            <a:r>
              <a:rPr spc="-5" dirty="0"/>
              <a:t>tanganmu?</a:t>
            </a:r>
          </a:p>
          <a:p>
            <a:pPr marL="363220" marR="14604" indent="-343535">
              <a:lnSpc>
                <a:spcPct val="70400"/>
              </a:lnSpc>
              <a:spcBef>
                <a:spcPts val="975"/>
              </a:spcBef>
              <a:buAutoNum type="arabicPeriod"/>
              <a:tabLst>
                <a:tab pos="364490" algn="l"/>
                <a:tab pos="1421765" algn="l"/>
                <a:tab pos="2241550" algn="l"/>
                <a:tab pos="3289935" algn="l"/>
                <a:tab pos="3871595" algn="l"/>
                <a:tab pos="5720715" algn="l"/>
                <a:tab pos="6369050" algn="l"/>
                <a:tab pos="7426959" algn="l"/>
                <a:tab pos="8027670" algn="l"/>
                <a:tab pos="8876030" algn="l"/>
                <a:tab pos="9600565" algn="l"/>
                <a:tab pos="10353675" algn="l"/>
              </a:tabLst>
            </a:pPr>
            <a:r>
              <a:rPr spc="30" dirty="0"/>
              <a:t>A</a:t>
            </a:r>
            <a:r>
              <a:rPr spc="10" dirty="0"/>
              <a:t>p</a:t>
            </a:r>
            <a:r>
              <a:rPr spc="-30" dirty="0"/>
              <a:t>a</a:t>
            </a:r>
            <a:r>
              <a:rPr spc="-45" dirty="0"/>
              <a:t>k</a:t>
            </a:r>
            <a:r>
              <a:rPr spc="-30" dirty="0"/>
              <a:t>a</a:t>
            </a:r>
            <a:r>
              <a:rPr dirty="0"/>
              <a:t>h	</a:t>
            </a:r>
            <a:r>
              <a:rPr spc="-45" dirty="0"/>
              <a:t>k</a:t>
            </a:r>
            <a:r>
              <a:rPr spc="-30" dirty="0"/>
              <a:t>a</a:t>
            </a:r>
            <a:r>
              <a:rPr spc="25" dirty="0"/>
              <a:t>m</a:t>
            </a:r>
            <a:r>
              <a:rPr dirty="0"/>
              <a:t>u	</a:t>
            </a:r>
            <a:r>
              <a:rPr spc="25" dirty="0"/>
              <a:t>m</a:t>
            </a:r>
            <a:r>
              <a:rPr dirty="0"/>
              <a:t>e</a:t>
            </a:r>
            <a:r>
              <a:rPr spc="-85" dirty="0"/>
              <a:t>r</a:t>
            </a:r>
            <a:r>
              <a:rPr spc="-30" dirty="0"/>
              <a:t>a</a:t>
            </a:r>
            <a:r>
              <a:rPr spc="30" dirty="0"/>
              <a:t>s</a:t>
            </a:r>
            <a:r>
              <a:rPr dirty="0"/>
              <a:t>a	</a:t>
            </a:r>
            <a:r>
              <a:rPr spc="-25" dirty="0"/>
              <a:t>a</a:t>
            </a:r>
            <a:r>
              <a:rPr spc="10" dirty="0"/>
              <a:t>d</a:t>
            </a:r>
            <a:r>
              <a:rPr spc="-30" dirty="0"/>
              <a:t>i</a:t>
            </a:r>
            <a:r>
              <a:rPr dirty="0"/>
              <a:t>l	</a:t>
            </a:r>
            <a:r>
              <a:rPr spc="25" dirty="0"/>
              <a:t>m</a:t>
            </a:r>
            <a:r>
              <a:rPr dirty="0"/>
              <a:t>e</a:t>
            </a:r>
            <a:r>
              <a:rPr spc="15" dirty="0"/>
              <a:t>n</a:t>
            </a:r>
            <a:r>
              <a:rPr spc="10" dirty="0"/>
              <a:t>d</a:t>
            </a:r>
            <a:r>
              <a:rPr spc="-30" dirty="0"/>
              <a:t>a</a:t>
            </a:r>
            <a:r>
              <a:rPr spc="10" dirty="0"/>
              <a:t>p</a:t>
            </a:r>
            <a:r>
              <a:rPr spc="-30" dirty="0"/>
              <a:t>a</a:t>
            </a:r>
            <a:r>
              <a:rPr spc="15" dirty="0"/>
              <a:t>t</a:t>
            </a:r>
            <a:r>
              <a:rPr spc="-45" dirty="0"/>
              <a:t>k</a:t>
            </a:r>
            <a:r>
              <a:rPr spc="-30" dirty="0"/>
              <a:t>a</a:t>
            </a:r>
            <a:r>
              <a:rPr dirty="0"/>
              <a:t>n	</a:t>
            </a:r>
            <a:r>
              <a:rPr spc="-90" dirty="0"/>
              <a:t>r</a:t>
            </a:r>
            <a:r>
              <a:rPr spc="-30" dirty="0"/>
              <a:t>a</a:t>
            </a:r>
            <a:r>
              <a:rPr spc="30" dirty="0"/>
              <a:t>s</a:t>
            </a:r>
            <a:r>
              <a:rPr dirty="0"/>
              <a:t>a	</a:t>
            </a:r>
            <a:r>
              <a:rPr spc="10" dirty="0"/>
              <a:t>h</a:t>
            </a:r>
            <a:r>
              <a:rPr spc="5" dirty="0"/>
              <a:t>o</a:t>
            </a:r>
            <a:r>
              <a:rPr spc="-15" dirty="0"/>
              <a:t>r</a:t>
            </a:r>
            <a:r>
              <a:rPr spc="25" dirty="0"/>
              <a:t>m</a:t>
            </a:r>
            <a:r>
              <a:rPr spc="-30" dirty="0"/>
              <a:t>a</a:t>
            </a:r>
            <a:r>
              <a:rPr dirty="0"/>
              <a:t>t	</a:t>
            </a:r>
            <a:r>
              <a:rPr spc="10" dirty="0"/>
              <a:t>d</a:t>
            </a:r>
            <a:r>
              <a:rPr spc="-25" dirty="0"/>
              <a:t>a</a:t>
            </a:r>
            <a:r>
              <a:rPr dirty="0"/>
              <a:t>n	</a:t>
            </a:r>
            <a:r>
              <a:rPr spc="10" dirty="0"/>
              <a:t>h</a:t>
            </a:r>
            <a:r>
              <a:rPr spc="-30" dirty="0"/>
              <a:t>i</a:t>
            </a:r>
            <a:r>
              <a:rPr spc="10" dirty="0"/>
              <a:t>du</a:t>
            </a:r>
            <a:r>
              <a:rPr dirty="0"/>
              <a:t>p	</a:t>
            </a:r>
            <a:r>
              <a:rPr spc="-40" dirty="0"/>
              <a:t>y</a:t>
            </a:r>
            <a:r>
              <a:rPr spc="-30" dirty="0"/>
              <a:t>a</a:t>
            </a:r>
            <a:r>
              <a:rPr spc="10" dirty="0"/>
              <a:t>n</a:t>
            </a:r>
            <a:r>
              <a:rPr dirty="0"/>
              <a:t>g	</a:t>
            </a:r>
            <a:r>
              <a:rPr spc="-30" dirty="0"/>
              <a:t>l</a:t>
            </a:r>
            <a:r>
              <a:rPr dirty="0"/>
              <a:t>e</a:t>
            </a:r>
            <a:r>
              <a:rPr spc="15" dirty="0"/>
              <a:t>b</a:t>
            </a:r>
            <a:r>
              <a:rPr spc="45" dirty="0"/>
              <a:t>i</a:t>
            </a:r>
            <a:r>
              <a:rPr dirty="0"/>
              <a:t>h	</a:t>
            </a:r>
            <a:r>
              <a:rPr spc="10" dirty="0"/>
              <a:t>b</a:t>
            </a:r>
            <a:r>
              <a:rPr spc="-25" dirty="0"/>
              <a:t>ai</a:t>
            </a:r>
            <a:r>
              <a:rPr dirty="0"/>
              <a:t>k  </a:t>
            </a:r>
            <a:r>
              <a:rPr spc="-10" dirty="0"/>
              <a:t>berdasarkan </a:t>
            </a:r>
            <a:r>
              <a:rPr spc="-5" dirty="0"/>
              <a:t>warna </a:t>
            </a:r>
            <a:r>
              <a:rPr spc="5" dirty="0"/>
              <a:t>benda </a:t>
            </a:r>
            <a:r>
              <a:rPr spc="-15" dirty="0"/>
              <a:t>yang kamu</a:t>
            </a:r>
            <a:r>
              <a:rPr spc="-65" dirty="0"/>
              <a:t> </a:t>
            </a:r>
            <a:r>
              <a:rPr spc="-10" dirty="0"/>
              <a:t>bawa?</a:t>
            </a:r>
          </a:p>
          <a:p>
            <a:pPr marL="363220" marR="6985" indent="-343535">
              <a:lnSpc>
                <a:spcPct val="70400"/>
              </a:lnSpc>
              <a:spcBef>
                <a:spcPts val="980"/>
              </a:spcBef>
              <a:buAutoNum type="arabicPeriod"/>
              <a:tabLst>
                <a:tab pos="364490" algn="l"/>
              </a:tabLst>
            </a:pPr>
            <a:r>
              <a:rPr spc="-15" dirty="0"/>
              <a:t>Bagaimana </a:t>
            </a:r>
            <a:r>
              <a:rPr spc="-5" dirty="0"/>
              <a:t>perasaanmu </a:t>
            </a:r>
            <a:r>
              <a:rPr spc="-20" dirty="0"/>
              <a:t>ketika </a:t>
            </a:r>
            <a:r>
              <a:rPr spc="-15" dirty="0"/>
              <a:t>kamu </a:t>
            </a:r>
            <a:r>
              <a:rPr spc="-10" dirty="0"/>
              <a:t>melihat </a:t>
            </a:r>
            <a:r>
              <a:rPr spc="-5" dirty="0"/>
              <a:t>kelompok </a:t>
            </a:r>
            <a:r>
              <a:rPr spc="-15" dirty="0"/>
              <a:t>BIRU </a:t>
            </a:r>
            <a:r>
              <a:rPr spc="-10" dirty="0"/>
              <a:t>diperlakukan </a:t>
            </a:r>
            <a:r>
              <a:rPr spc="5" dirty="0"/>
              <a:t>berbeda  </a:t>
            </a:r>
            <a:r>
              <a:rPr spc="-10" dirty="0"/>
              <a:t>dari</a:t>
            </a:r>
            <a:r>
              <a:rPr spc="30" dirty="0"/>
              <a:t> </a:t>
            </a:r>
            <a:r>
              <a:rPr spc="-5" dirty="0"/>
              <a:t>kamu?</a:t>
            </a:r>
          </a:p>
          <a:p>
            <a:pPr marL="20320">
              <a:lnSpc>
                <a:spcPct val="100000"/>
              </a:lnSpc>
              <a:spcBef>
                <a:spcPts val="125"/>
              </a:spcBef>
            </a:pPr>
            <a:r>
              <a:rPr spc="-10" dirty="0"/>
              <a:t>(pilih </a:t>
            </a:r>
            <a:r>
              <a:rPr dirty="0"/>
              <a:t>fitur reactions </a:t>
            </a:r>
            <a:r>
              <a:rPr spc="-15" dirty="0"/>
              <a:t>yang </a:t>
            </a:r>
            <a:r>
              <a:rPr spc="-5" dirty="0"/>
              <a:t>terdapat </a:t>
            </a:r>
            <a:r>
              <a:rPr spc="-15" dirty="0"/>
              <a:t>dalam </a:t>
            </a:r>
            <a:r>
              <a:rPr spc="-10" dirty="0"/>
              <a:t>zoom </a:t>
            </a:r>
            <a:r>
              <a:rPr spc="10" dirty="0"/>
              <a:t>untuk </a:t>
            </a:r>
            <a:r>
              <a:rPr dirty="0"/>
              <a:t>mewakili </a:t>
            </a:r>
            <a:r>
              <a:rPr spc="-15" dirty="0"/>
              <a:t>perasaan</a:t>
            </a:r>
            <a:r>
              <a:rPr spc="-145" dirty="0"/>
              <a:t> </a:t>
            </a:r>
            <a:r>
              <a:rPr spc="-5" dirty="0"/>
              <a:t>mereka)</a:t>
            </a: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AA8B74BC-2802-1DD9-C71C-89AE703E8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829800" y="228600"/>
            <a:ext cx="1863928" cy="5073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4727" y="1794255"/>
            <a:ext cx="10206355" cy="275780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algn="ctr">
              <a:lnSpc>
                <a:spcPts val="3190"/>
              </a:lnSpc>
              <a:spcBef>
                <a:spcPts val="130"/>
              </a:spcBef>
            </a:pPr>
            <a:r>
              <a:rPr sz="2750" spc="-20" dirty="0">
                <a:latin typeface="Carlito"/>
                <a:cs typeface="Carlito"/>
              </a:rPr>
              <a:t>“</a:t>
            </a:r>
            <a:r>
              <a:rPr sz="2750" i="1" spc="-20" dirty="0">
                <a:latin typeface="Carlito"/>
                <a:cs typeface="Carlito"/>
              </a:rPr>
              <a:t>Kamu </a:t>
            </a:r>
            <a:r>
              <a:rPr sz="2750" i="1" spc="5" dirty="0">
                <a:latin typeface="Carlito"/>
                <a:cs typeface="Carlito"/>
              </a:rPr>
              <a:t>semua </a:t>
            </a:r>
            <a:r>
              <a:rPr sz="2750" i="1" dirty="0">
                <a:latin typeface="Carlito"/>
                <a:cs typeface="Carlito"/>
              </a:rPr>
              <a:t>mengetahui bagaimana rasanya </a:t>
            </a:r>
            <a:r>
              <a:rPr sz="2750" i="1" spc="-10" dirty="0">
                <a:latin typeface="Carlito"/>
                <a:cs typeface="Carlito"/>
              </a:rPr>
              <a:t>diperlakukan </a:t>
            </a:r>
            <a:r>
              <a:rPr sz="2750" i="1" spc="-5" dirty="0">
                <a:latin typeface="Carlito"/>
                <a:cs typeface="Carlito"/>
              </a:rPr>
              <a:t>tidak</a:t>
            </a:r>
            <a:r>
              <a:rPr sz="2750" i="1" spc="300" dirty="0">
                <a:latin typeface="Carlito"/>
                <a:cs typeface="Carlito"/>
              </a:rPr>
              <a:t> </a:t>
            </a:r>
            <a:r>
              <a:rPr sz="2750" i="1" spc="-10" dirty="0">
                <a:latin typeface="Carlito"/>
                <a:cs typeface="Carlito"/>
              </a:rPr>
              <a:t>adil.</a:t>
            </a:r>
            <a:endParaRPr sz="2750">
              <a:latin typeface="Carlito"/>
              <a:cs typeface="Carlito"/>
            </a:endParaRPr>
          </a:p>
          <a:p>
            <a:pPr marL="22225" marR="30480" indent="3175" algn="ctr">
              <a:lnSpc>
                <a:spcPct val="91500"/>
              </a:lnSpc>
              <a:spcBef>
                <a:spcPts val="170"/>
              </a:spcBef>
            </a:pPr>
            <a:r>
              <a:rPr sz="2750" i="1" spc="-5" dirty="0">
                <a:latin typeface="Carlito"/>
                <a:cs typeface="Carlito"/>
              </a:rPr>
              <a:t>Rasanya tidak </a:t>
            </a:r>
            <a:r>
              <a:rPr sz="2750" i="1" dirty="0">
                <a:latin typeface="Carlito"/>
                <a:cs typeface="Carlito"/>
              </a:rPr>
              <a:t>enak/nyaman </a:t>
            </a:r>
            <a:r>
              <a:rPr sz="2750" i="1" spc="-20" dirty="0">
                <a:latin typeface="Carlito"/>
                <a:cs typeface="Carlito"/>
              </a:rPr>
              <a:t>ketika </a:t>
            </a:r>
            <a:r>
              <a:rPr sz="2750" i="1" dirty="0">
                <a:latin typeface="Carlito"/>
                <a:cs typeface="Carlito"/>
              </a:rPr>
              <a:t>sebagian </a:t>
            </a:r>
            <a:r>
              <a:rPr sz="2750" i="1" spc="10" dirty="0">
                <a:latin typeface="Carlito"/>
                <a:cs typeface="Carlito"/>
              </a:rPr>
              <a:t>dari </a:t>
            </a:r>
            <a:r>
              <a:rPr sz="2750" i="1" spc="-25" dirty="0">
                <a:latin typeface="Carlito"/>
                <a:cs typeface="Carlito"/>
              </a:rPr>
              <a:t>kita </a:t>
            </a:r>
            <a:r>
              <a:rPr sz="2750" i="1" spc="5" dirty="0">
                <a:latin typeface="Carlito"/>
                <a:cs typeface="Carlito"/>
              </a:rPr>
              <a:t>diberi </a:t>
            </a:r>
            <a:r>
              <a:rPr sz="2750" i="1" spc="-5" dirty="0">
                <a:latin typeface="Carlito"/>
                <a:cs typeface="Carlito"/>
              </a:rPr>
              <a:t>lebih  </a:t>
            </a:r>
            <a:r>
              <a:rPr sz="2750" i="1" dirty="0">
                <a:latin typeface="Carlito"/>
                <a:cs typeface="Carlito"/>
              </a:rPr>
              <a:t>banyak </a:t>
            </a:r>
            <a:r>
              <a:rPr sz="2750" i="1" spc="5" dirty="0">
                <a:latin typeface="Carlito"/>
                <a:cs typeface="Carlito"/>
              </a:rPr>
              <a:t>rasa hormat </a:t>
            </a:r>
            <a:r>
              <a:rPr sz="2750" i="1" spc="-5" dirty="0">
                <a:latin typeface="Carlito"/>
                <a:cs typeface="Carlito"/>
              </a:rPr>
              <a:t>hanya </a:t>
            </a:r>
            <a:r>
              <a:rPr sz="2750" i="1" spc="5" dirty="0">
                <a:latin typeface="Carlito"/>
                <a:cs typeface="Carlito"/>
              </a:rPr>
              <a:t>karena </a:t>
            </a:r>
            <a:r>
              <a:rPr sz="2750" i="1" dirty="0">
                <a:latin typeface="Carlito"/>
                <a:cs typeface="Carlito"/>
              </a:rPr>
              <a:t>label </a:t>
            </a:r>
            <a:r>
              <a:rPr sz="2750" i="1" spc="15" dirty="0">
                <a:latin typeface="Carlito"/>
                <a:cs typeface="Carlito"/>
              </a:rPr>
              <a:t>yang </a:t>
            </a:r>
            <a:r>
              <a:rPr sz="2750" i="1" spc="10" dirty="0">
                <a:latin typeface="Carlito"/>
                <a:cs typeface="Carlito"/>
              </a:rPr>
              <a:t>menempel pada </a:t>
            </a:r>
            <a:r>
              <a:rPr sz="2750" i="1" dirty="0">
                <a:latin typeface="Carlito"/>
                <a:cs typeface="Carlito"/>
              </a:rPr>
              <a:t>diri </a:t>
            </a:r>
            <a:r>
              <a:rPr sz="2750" i="1" spc="-25" dirty="0">
                <a:latin typeface="Carlito"/>
                <a:cs typeface="Carlito"/>
              </a:rPr>
              <a:t>kita,  </a:t>
            </a:r>
            <a:r>
              <a:rPr sz="2750" i="1" spc="-5" dirty="0">
                <a:latin typeface="Carlito"/>
                <a:cs typeface="Carlito"/>
              </a:rPr>
              <a:t>sementara </a:t>
            </a:r>
            <a:r>
              <a:rPr sz="2750" i="1" spc="15" dirty="0">
                <a:latin typeface="Carlito"/>
                <a:cs typeface="Carlito"/>
              </a:rPr>
              <a:t>yang </a:t>
            </a:r>
            <a:r>
              <a:rPr sz="2750" i="1" spc="-15" dirty="0">
                <a:latin typeface="Carlito"/>
                <a:cs typeface="Carlito"/>
              </a:rPr>
              <a:t>lain </a:t>
            </a:r>
            <a:r>
              <a:rPr sz="2750" i="1" spc="-5" dirty="0">
                <a:latin typeface="Carlito"/>
                <a:cs typeface="Carlito"/>
              </a:rPr>
              <a:t>diharapkan </a:t>
            </a:r>
            <a:r>
              <a:rPr sz="2750" i="1" dirty="0">
                <a:latin typeface="Carlito"/>
                <a:cs typeface="Carlito"/>
              </a:rPr>
              <a:t>untuk patuh </a:t>
            </a:r>
            <a:r>
              <a:rPr sz="2750" i="1" spc="10" dirty="0">
                <a:latin typeface="Carlito"/>
                <a:cs typeface="Carlito"/>
              </a:rPr>
              <a:t>dan </a:t>
            </a:r>
            <a:r>
              <a:rPr sz="2750" i="1" spc="-10" dirty="0">
                <a:latin typeface="Carlito"/>
                <a:cs typeface="Carlito"/>
              </a:rPr>
              <a:t>mengikuti </a:t>
            </a:r>
            <a:r>
              <a:rPr sz="2750" i="1" dirty="0">
                <a:latin typeface="Carlito"/>
                <a:cs typeface="Carlito"/>
              </a:rPr>
              <a:t>kemauan  </a:t>
            </a:r>
            <a:r>
              <a:rPr sz="2750" i="1" spc="5" dirty="0">
                <a:latin typeface="Carlito"/>
                <a:cs typeface="Carlito"/>
              </a:rPr>
              <a:t>karena </a:t>
            </a:r>
            <a:r>
              <a:rPr sz="2750" i="1" dirty="0">
                <a:latin typeface="Carlito"/>
                <a:cs typeface="Carlito"/>
              </a:rPr>
              <a:t>label </a:t>
            </a:r>
            <a:r>
              <a:rPr sz="2750" i="1" spc="15" dirty="0">
                <a:latin typeface="Carlito"/>
                <a:cs typeface="Carlito"/>
              </a:rPr>
              <a:t>yang </a:t>
            </a:r>
            <a:r>
              <a:rPr sz="2750" i="1" spc="10" dirty="0">
                <a:latin typeface="Carlito"/>
                <a:cs typeface="Carlito"/>
              </a:rPr>
              <a:t>menempel </a:t>
            </a:r>
            <a:r>
              <a:rPr sz="2750" i="1" spc="5" dirty="0">
                <a:latin typeface="Carlito"/>
                <a:cs typeface="Carlito"/>
              </a:rPr>
              <a:t>pada </a:t>
            </a:r>
            <a:r>
              <a:rPr sz="2750" i="1" dirty="0">
                <a:latin typeface="Carlito"/>
                <a:cs typeface="Carlito"/>
              </a:rPr>
              <a:t>diri </a:t>
            </a:r>
            <a:r>
              <a:rPr sz="2750" i="1" spc="5" dirty="0">
                <a:latin typeface="Carlito"/>
                <a:cs typeface="Carlito"/>
              </a:rPr>
              <a:t>mereka. </a:t>
            </a:r>
            <a:r>
              <a:rPr sz="2750" i="1" spc="-35" dirty="0">
                <a:latin typeface="Carlito"/>
                <a:cs typeface="Carlito"/>
              </a:rPr>
              <a:t>Kita </a:t>
            </a:r>
            <a:r>
              <a:rPr sz="2750" i="1" spc="10" dirty="0">
                <a:latin typeface="Carlito"/>
                <a:cs typeface="Carlito"/>
              </a:rPr>
              <a:t>harus  </a:t>
            </a:r>
            <a:r>
              <a:rPr sz="2750" i="1" dirty="0">
                <a:latin typeface="Carlito"/>
                <a:cs typeface="Carlito"/>
              </a:rPr>
              <a:t>memperlakukan </a:t>
            </a:r>
            <a:r>
              <a:rPr sz="2750" i="1" spc="5" dirty="0">
                <a:latin typeface="Carlito"/>
                <a:cs typeface="Carlito"/>
              </a:rPr>
              <a:t>semua </a:t>
            </a:r>
            <a:r>
              <a:rPr sz="2750" i="1" spc="10" dirty="0">
                <a:latin typeface="Carlito"/>
                <a:cs typeface="Carlito"/>
              </a:rPr>
              <a:t>orang </a:t>
            </a:r>
            <a:r>
              <a:rPr sz="2750" i="1" dirty="0">
                <a:latin typeface="Carlito"/>
                <a:cs typeface="Carlito"/>
              </a:rPr>
              <a:t>sama, </a:t>
            </a:r>
            <a:r>
              <a:rPr sz="2750" i="1" spc="-5" dirty="0">
                <a:latin typeface="Carlito"/>
                <a:cs typeface="Carlito"/>
              </a:rPr>
              <a:t>apakah </a:t>
            </a:r>
            <a:r>
              <a:rPr sz="2750" i="1" spc="10" dirty="0">
                <a:latin typeface="Carlito"/>
                <a:cs typeface="Carlito"/>
              </a:rPr>
              <a:t>mereka </a:t>
            </a:r>
            <a:r>
              <a:rPr sz="2750" i="1" spc="-10" dirty="0">
                <a:latin typeface="Carlito"/>
                <a:cs typeface="Carlito"/>
              </a:rPr>
              <a:t>laki-laki </a:t>
            </a:r>
            <a:r>
              <a:rPr sz="2750" i="1" spc="-20" dirty="0">
                <a:latin typeface="Carlito"/>
                <a:cs typeface="Carlito"/>
              </a:rPr>
              <a:t>atau  </a:t>
            </a:r>
            <a:r>
              <a:rPr sz="2750" i="1" spc="10" dirty="0">
                <a:latin typeface="Carlito"/>
                <a:cs typeface="Carlito"/>
              </a:rPr>
              <a:t>perempuan </a:t>
            </a:r>
            <a:r>
              <a:rPr sz="2750" i="1" spc="5" dirty="0">
                <a:latin typeface="Carlito"/>
                <a:cs typeface="Carlito"/>
              </a:rPr>
              <a:t>karena </a:t>
            </a:r>
            <a:r>
              <a:rPr sz="2750" i="1" spc="-15" dirty="0">
                <a:latin typeface="Carlito"/>
                <a:cs typeface="Carlito"/>
              </a:rPr>
              <a:t>itu </a:t>
            </a:r>
            <a:r>
              <a:rPr sz="2750" i="1" dirty="0">
                <a:latin typeface="Carlito"/>
                <a:cs typeface="Carlito"/>
              </a:rPr>
              <a:t>adalah </a:t>
            </a:r>
            <a:r>
              <a:rPr sz="2750" i="1" spc="10" dirty="0">
                <a:latin typeface="Carlito"/>
                <a:cs typeface="Carlito"/>
              </a:rPr>
              <a:t>hak </a:t>
            </a:r>
            <a:r>
              <a:rPr sz="2750" i="1" spc="15" dirty="0">
                <a:latin typeface="Carlito"/>
                <a:cs typeface="Carlito"/>
              </a:rPr>
              <a:t>yang </a:t>
            </a:r>
            <a:r>
              <a:rPr sz="2750" i="1" spc="-5" dirty="0">
                <a:latin typeface="Carlito"/>
                <a:cs typeface="Carlito"/>
              </a:rPr>
              <a:t>paling</a:t>
            </a:r>
            <a:r>
              <a:rPr sz="2750" i="1" spc="409" dirty="0">
                <a:latin typeface="Carlito"/>
                <a:cs typeface="Carlito"/>
              </a:rPr>
              <a:t> </a:t>
            </a:r>
            <a:r>
              <a:rPr sz="2750" i="1" spc="-20" dirty="0">
                <a:latin typeface="Carlito"/>
                <a:cs typeface="Carlito"/>
              </a:rPr>
              <a:t>dasar.</a:t>
            </a:r>
            <a:r>
              <a:rPr sz="2750" spc="-20" dirty="0">
                <a:latin typeface="Carlito"/>
                <a:cs typeface="Carlito"/>
              </a:rPr>
              <a:t>”</a:t>
            </a:r>
            <a:endParaRPr sz="275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925050" y="4105273"/>
            <a:ext cx="2171700" cy="26479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AA8B74BC-2802-1DD9-C71C-89AE703E8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53600" y="131415"/>
            <a:ext cx="1863928" cy="5073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09282"/>
            <a:ext cx="376872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160" dirty="0"/>
              <a:t>Diskusi </a:t>
            </a:r>
            <a:r>
              <a:rPr spc="-170" dirty="0"/>
              <a:t>(7</a:t>
            </a:r>
            <a:r>
              <a:rPr spc="-725" dirty="0"/>
              <a:t> </a:t>
            </a:r>
            <a:r>
              <a:rPr spc="-225" dirty="0"/>
              <a:t>menit)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193800" y="2154554"/>
          <a:ext cx="9791700" cy="45576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03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87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5656">
                <a:tc>
                  <a:txBody>
                    <a:bodyPr/>
                    <a:lstStyle/>
                    <a:p>
                      <a:pPr marL="147320" algn="ctr">
                        <a:lnSpc>
                          <a:spcPts val="2130"/>
                        </a:lnSpc>
                        <a:spcBef>
                          <a:spcPts val="100"/>
                        </a:spcBef>
                      </a:pPr>
                      <a:r>
                        <a:rPr sz="1800" b="1" spc="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Anak</a:t>
                      </a:r>
                      <a:r>
                        <a:rPr sz="1800" b="1" spc="-8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spc="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Perempuan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160655" algn="ctr">
                        <a:lnSpc>
                          <a:spcPts val="2130"/>
                        </a:lnSpc>
                        <a:spcBef>
                          <a:spcPts val="100"/>
                        </a:spcBef>
                      </a:pPr>
                      <a:r>
                        <a:rPr sz="1800" b="1" spc="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Anak</a:t>
                      </a:r>
                      <a:r>
                        <a:rPr sz="1800" b="1" spc="-7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Laki-Laki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124">
                <a:tc>
                  <a:txBody>
                    <a:bodyPr/>
                    <a:lstStyle/>
                    <a:p>
                      <a:pPr marL="34480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800" spc="1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Anak</a:t>
                      </a:r>
                      <a:r>
                        <a:rPr sz="1800" spc="-1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perempuan</a:t>
                      </a:r>
                      <a:r>
                        <a:rPr sz="1800" spc="-8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membantu</a:t>
                      </a:r>
                      <a:r>
                        <a:rPr sz="1800" spc="-7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2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ibu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di</a:t>
                      </a:r>
                      <a:r>
                        <a:rPr sz="1800" spc="-7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dapur.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348615">
                        <a:lnSpc>
                          <a:spcPct val="100000"/>
                        </a:lnSpc>
                        <a:spcBef>
                          <a:spcPts val="105"/>
                        </a:spcBef>
                        <a:tabLst>
                          <a:tab pos="1778635" algn="l"/>
                          <a:tab pos="2684145" algn="l"/>
                          <a:tab pos="3208020" algn="l"/>
                          <a:tab pos="4142740" algn="l"/>
                        </a:tabLst>
                      </a:pPr>
                      <a:r>
                        <a:rPr sz="1800" spc="15" dirty="0">
                          <a:latin typeface="Carlito"/>
                          <a:cs typeface="Carlito"/>
                        </a:rPr>
                        <a:t>Anak </a:t>
                      </a:r>
                      <a:r>
                        <a:rPr sz="1800" spc="8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laki-laki	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bermain	</a:t>
                      </a:r>
                      <a:r>
                        <a:rPr sz="1800" spc="-20" dirty="0">
                          <a:latin typeface="Carlito"/>
                          <a:cs typeface="Carlito"/>
                        </a:rPr>
                        <a:t>bola	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bersama	teman-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348615">
                        <a:lnSpc>
                          <a:spcPts val="2130"/>
                        </a:lnSpc>
                        <a:spcBef>
                          <a:spcPts val="315"/>
                        </a:spcBef>
                      </a:pPr>
                      <a:r>
                        <a:rPr sz="1800" spc="5" dirty="0">
                          <a:latin typeface="Carlito"/>
                          <a:cs typeface="Carlito"/>
                        </a:rPr>
                        <a:t>teman</a:t>
                      </a:r>
                      <a:r>
                        <a:rPr sz="1800" spc="-1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sekampung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123">
                <a:tc>
                  <a:txBody>
                    <a:bodyPr/>
                    <a:lstStyle/>
                    <a:p>
                      <a:pPr marL="344805">
                        <a:lnSpc>
                          <a:spcPct val="100000"/>
                        </a:lnSpc>
                        <a:spcBef>
                          <a:spcPts val="110"/>
                        </a:spcBef>
                        <a:tabLst>
                          <a:tab pos="1040765" algn="l"/>
                          <a:tab pos="2346325" algn="l"/>
                          <a:tab pos="3232785" algn="l"/>
                        </a:tabLst>
                      </a:pPr>
                      <a:r>
                        <a:rPr sz="1800" spc="1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Anak	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perempuan	</a:t>
                      </a:r>
                      <a:r>
                        <a:rPr sz="1800" spc="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sedang	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membersihkan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344805">
                        <a:lnSpc>
                          <a:spcPts val="212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rumah 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bersama</a:t>
                      </a:r>
                      <a:r>
                        <a:rPr sz="1800" spc="-7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2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ibunya.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34861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spc="15" dirty="0">
                          <a:latin typeface="Carlito"/>
                          <a:cs typeface="Carlito"/>
                        </a:rPr>
                        <a:t>Anak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laki-laki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sedang 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duduk </a:t>
                      </a:r>
                      <a:r>
                        <a:rPr sz="1800" spc="15" dirty="0">
                          <a:latin typeface="Carlito"/>
                          <a:cs typeface="Carlito"/>
                        </a:rPr>
                        <a:t>di </a:t>
                      </a:r>
                      <a:r>
                        <a:rPr sz="1800" spc="-30" dirty="0">
                          <a:latin typeface="Carlito"/>
                          <a:cs typeface="Carlito"/>
                        </a:rPr>
                        <a:t>sofa</a:t>
                      </a:r>
                      <a:r>
                        <a:rPr sz="1800" spc="12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bermain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34861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games </a:t>
                      </a:r>
                      <a:r>
                        <a:rPr sz="1800" spc="10" dirty="0">
                          <a:latin typeface="Carlito"/>
                          <a:cs typeface="Carlito"/>
                        </a:rPr>
                        <a:t>di</a:t>
                      </a:r>
                      <a:r>
                        <a:rPr sz="1800" spc="-7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10" dirty="0">
                          <a:latin typeface="Carlito"/>
                          <a:cs typeface="Carlito"/>
                        </a:rPr>
                        <a:t>ponsel.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2060">
                <a:tc>
                  <a:txBody>
                    <a:bodyPr/>
                    <a:lstStyle/>
                    <a:p>
                      <a:pPr marL="3448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800" spc="1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Anak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perempuan 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sedang </a:t>
                      </a:r>
                      <a:r>
                        <a:rPr sz="1800" spc="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main </a:t>
                      </a:r>
                      <a:r>
                        <a:rPr sz="1800" spc="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sepak </a:t>
                      </a:r>
                      <a:r>
                        <a:rPr sz="1800" spc="-2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bola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5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di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34480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800" spc="1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lapangan</a:t>
                      </a:r>
                      <a:r>
                        <a:rPr sz="1800" spc="-14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2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lalu</a:t>
                      </a:r>
                      <a:r>
                        <a:rPr sz="1800" spc="-15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diejek</a:t>
                      </a:r>
                      <a:r>
                        <a:rPr sz="1800" spc="-9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oleh</a:t>
                      </a:r>
                      <a:r>
                        <a:rPr sz="1800" spc="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teman-temannya.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34861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800" spc="15" dirty="0">
                          <a:latin typeface="Carlito"/>
                          <a:cs typeface="Carlito"/>
                        </a:rPr>
                        <a:t>Anak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laki-laki  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sedang bermain  sepak 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bola </a:t>
                      </a:r>
                      <a:r>
                        <a:rPr sz="1800" spc="3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lalu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348615" marR="174625">
                        <a:lnSpc>
                          <a:spcPct val="114700"/>
                        </a:lnSpc>
                        <a:tabLst>
                          <a:tab pos="1377950" algn="l"/>
                          <a:tab pos="1463675" algn="l"/>
                          <a:tab pos="1959610" algn="l"/>
                          <a:tab pos="2273935" algn="l"/>
                          <a:tab pos="2760345" algn="l"/>
                          <a:tab pos="3103245" algn="l"/>
                          <a:tab pos="3475354" algn="l"/>
                          <a:tab pos="3637279" algn="l"/>
                          <a:tab pos="4390390" algn="l"/>
                        </a:tabLst>
                      </a:pPr>
                      <a:r>
                        <a:rPr sz="1800" spc="25" dirty="0">
                          <a:latin typeface="Carlito"/>
                          <a:cs typeface="Carlito"/>
                        </a:rPr>
                        <a:t>d</a:t>
                      </a:r>
                      <a:r>
                        <a:rPr sz="1800" spc="35" dirty="0">
                          <a:latin typeface="Carlito"/>
                          <a:cs typeface="Carlito"/>
                        </a:rPr>
                        <a:t>i</a:t>
                      </a:r>
                      <a:r>
                        <a:rPr sz="1800" spc="-45" dirty="0">
                          <a:latin typeface="Carlito"/>
                          <a:cs typeface="Carlito"/>
                        </a:rPr>
                        <a:t>p</a:t>
                      </a:r>
                      <a:r>
                        <a:rPr sz="1800" spc="35" dirty="0">
                          <a:latin typeface="Carlito"/>
                          <a:cs typeface="Carlito"/>
                        </a:rPr>
                        <a:t>a</a:t>
                      </a:r>
                      <a:r>
                        <a:rPr sz="1800" spc="25" dirty="0">
                          <a:latin typeface="Carlito"/>
                          <a:cs typeface="Carlito"/>
                        </a:rPr>
                        <a:t>n</a:t>
                      </a:r>
                      <a:r>
                        <a:rPr sz="1800" spc="-25" dirty="0">
                          <a:latin typeface="Carlito"/>
                          <a:cs typeface="Carlito"/>
                        </a:rPr>
                        <a:t>gg</a:t>
                      </a:r>
                      <a:r>
                        <a:rPr sz="1800" spc="35" dirty="0">
                          <a:latin typeface="Carlito"/>
                          <a:cs typeface="Carlito"/>
                        </a:rPr>
                        <a:t>i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l	</a:t>
                      </a:r>
                      <a:r>
                        <a:rPr sz="1800" spc="20" dirty="0">
                          <a:latin typeface="Carlito"/>
                          <a:cs typeface="Carlito"/>
                        </a:rPr>
                        <a:t>o</a:t>
                      </a:r>
                      <a:r>
                        <a:rPr sz="1800" spc="35" dirty="0">
                          <a:latin typeface="Carlito"/>
                          <a:cs typeface="Carlito"/>
                        </a:rPr>
                        <a:t>l</a:t>
                      </a:r>
                      <a:r>
                        <a:rPr sz="1800" spc="-75" dirty="0">
                          <a:latin typeface="Carlito"/>
                          <a:cs typeface="Carlito"/>
                        </a:rPr>
                        <a:t>e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h	I</a:t>
                      </a:r>
                      <a:r>
                        <a:rPr sz="1800" spc="25" dirty="0">
                          <a:latin typeface="Carlito"/>
                          <a:cs typeface="Carlito"/>
                        </a:rPr>
                        <a:t>b</a:t>
                      </a:r>
                      <a:r>
                        <a:rPr sz="1800" spc="-50" dirty="0">
                          <a:latin typeface="Carlito"/>
                          <a:cs typeface="Carlito"/>
                        </a:rPr>
                        <a:t>u</a:t>
                      </a:r>
                      <a:r>
                        <a:rPr sz="1800" spc="25" dirty="0">
                          <a:latin typeface="Carlito"/>
                          <a:cs typeface="Carlito"/>
                        </a:rPr>
                        <a:t>n</a:t>
                      </a:r>
                      <a:r>
                        <a:rPr sz="1800" spc="-70" dirty="0">
                          <a:latin typeface="Carlito"/>
                          <a:cs typeface="Carlito"/>
                        </a:rPr>
                        <a:t>y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a	</a:t>
                      </a:r>
                      <a:r>
                        <a:rPr sz="1800" spc="25" dirty="0">
                          <a:latin typeface="Carlito"/>
                          <a:cs typeface="Carlito"/>
                        </a:rPr>
                        <a:t>un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t</a:t>
                      </a:r>
                      <a:r>
                        <a:rPr sz="1800" spc="-55" dirty="0">
                          <a:latin typeface="Carlito"/>
                          <a:cs typeface="Carlito"/>
                        </a:rPr>
                        <a:t>u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k	</a:t>
                      </a:r>
                      <a:r>
                        <a:rPr sz="1800" spc="-15" dirty="0">
                          <a:latin typeface="Carlito"/>
                          <a:cs typeface="Carlito"/>
                        </a:rPr>
                        <a:t>m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e</a:t>
                      </a:r>
                      <a:r>
                        <a:rPr sz="1800" spc="25" dirty="0">
                          <a:latin typeface="Carlito"/>
                          <a:cs typeface="Carlito"/>
                        </a:rPr>
                        <a:t>n</a:t>
                      </a:r>
                      <a:r>
                        <a:rPr sz="1800" spc="-25" dirty="0">
                          <a:latin typeface="Carlito"/>
                          <a:cs typeface="Carlito"/>
                        </a:rPr>
                        <a:t>g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e</a:t>
                      </a:r>
                      <a:r>
                        <a:rPr sz="1800" spc="-30" dirty="0">
                          <a:latin typeface="Carlito"/>
                          <a:cs typeface="Carlito"/>
                        </a:rPr>
                        <a:t>r</a:t>
                      </a:r>
                      <a:r>
                        <a:rPr sz="1800" spc="15" dirty="0">
                          <a:latin typeface="Carlito"/>
                          <a:cs typeface="Carlito"/>
                        </a:rPr>
                        <a:t>j</a:t>
                      </a:r>
                      <a:r>
                        <a:rPr sz="1800" spc="30" dirty="0">
                          <a:latin typeface="Carlito"/>
                          <a:cs typeface="Carlito"/>
                        </a:rPr>
                        <a:t>a</a:t>
                      </a:r>
                      <a:r>
                        <a:rPr sz="1800" spc="-70" dirty="0">
                          <a:latin typeface="Carlito"/>
                          <a:cs typeface="Carlito"/>
                        </a:rPr>
                        <a:t>k</a:t>
                      </a:r>
                      <a:r>
                        <a:rPr sz="1800" spc="30" dirty="0">
                          <a:latin typeface="Carlito"/>
                          <a:cs typeface="Carlito"/>
                        </a:rPr>
                        <a:t>aa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n  </a:t>
                      </a:r>
                      <a:r>
                        <a:rPr sz="1800" spc="25" dirty="0">
                          <a:latin typeface="Carlito"/>
                          <a:cs typeface="Carlito"/>
                        </a:rPr>
                        <a:t>p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e</a:t>
                      </a:r>
                      <a:r>
                        <a:rPr sz="1800" spc="-65" dirty="0">
                          <a:latin typeface="Carlito"/>
                          <a:cs typeface="Carlito"/>
                        </a:rPr>
                        <a:t>k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e</a:t>
                      </a:r>
                      <a:r>
                        <a:rPr sz="1800" spc="-25" dirty="0">
                          <a:latin typeface="Carlito"/>
                          <a:cs typeface="Carlito"/>
                        </a:rPr>
                        <a:t>r</a:t>
                      </a:r>
                      <a:r>
                        <a:rPr sz="1800" spc="15" dirty="0">
                          <a:latin typeface="Carlito"/>
                          <a:cs typeface="Carlito"/>
                        </a:rPr>
                        <a:t>j</a:t>
                      </a:r>
                      <a:r>
                        <a:rPr sz="1800" spc="35" dirty="0">
                          <a:latin typeface="Carlito"/>
                          <a:cs typeface="Carlito"/>
                        </a:rPr>
                        <a:t>a</a:t>
                      </a:r>
                      <a:r>
                        <a:rPr sz="1800" spc="-40" dirty="0">
                          <a:latin typeface="Carlito"/>
                          <a:cs typeface="Carlito"/>
                        </a:rPr>
                        <a:t>a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n		</a:t>
                      </a:r>
                      <a:r>
                        <a:rPr sz="1800" spc="-30" dirty="0">
                          <a:latin typeface="Carlito"/>
                          <a:cs typeface="Carlito"/>
                        </a:rPr>
                        <a:t>r</a:t>
                      </a:r>
                      <a:r>
                        <a:rPr sz="1800" spc="25" dirty="0">
                          <a:latin typeface="Carlito"/>
                          <a:cs typeface="Carlito"/>
                        </a:rPr>
                        <a:t>u</a:t>
                      </a:r>
                      <a:r>
                        <a:rPr sz="1800" spc="-15" dirty="0">
                          <a:latin typeface="Carlito"/>
                          <a:cs typeface="Carlito"/>
                        </a:rPr>
                        <a:t>m</a:t>
                      </a:r>
                      <a:r>
                        <a:rPr sz="1800" spc="30" dirty="0">
                          <a:latin typeface="Carlito"/>
                          <a:cs typeface="Carlito"/>
                        </a:rPr>
                        <a:t>a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h	t</a:t>
                      </a:r>
                      <a:r>
                        <a:rPr sz="1800" spc="30" dirty="0">
                          <a:latin typeface="Carlito"/>
                          <a:cs typeface="Carlito"/>
                        </a:rPr>
                        <a:t>a</a:t>
                      </a:r>
                      <a:r>
                        <a:rPr sz="1800" spc="25" dirty="0">
                          <a:latin typeface="Carlito"/>
                          <a:cs typeface="Carlito"/>
                        </a:rPr>
                        <a:t>n</a:t>
                      </a:r>
                      <a:r>
                        <a:rPr sz="1800" spc="-25" dirty="0">
                          <a:latin typeface="Carlito"/>
                          <a:cs typeface="Carlito"/>
                        </a:rPr>
                        <a:t>gg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a	</a:t>
                      </a:r>
                      <a:r>
                        <a:rPr sz="1800" spc="35" dirty="0">
                          <a:latin typeface="Carlito"/>
                          <a:cs typeface="Carlito"/>
                        </a:rPr>
                        <a:t>l</a:t>
                      </a:r>
                      <a:r>
                        <a:rPr sz="1800" spc="-40" dirty="0">
                          <a:latin typeface="Carlito"/>
                          <a:cs typeface="Carlito"/>
                        </a:rPr>
                        <a:t>a</a:t>
                      </a:r>
                      <a:r>
                        <a:rPr sz="1800" spc="35" dirty="0">
                          <a:latin typeface="Carlito"/>
                          <a:cs typeface="Carlito"/>
                        </a:rPr>
                        <a:t>l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u		</a:t>
                      </a:r>
                      <a:r>
                        <a:rPr sz="1800" spc="25" dirty="0">
                          <a:latin typeface="Carlito"/>
                          <a:cs typeface="Carlito"/>
                        </a:rPr>
                        <a:t>d</a:t>
                      </a:r>
                      <a:r>
                        <a:rPr sz="1800" spc="35" dirty="0">
                          <a:latin typeface="Carlito"/>
                          <a:cs typeface="Carlito"/>
                        </a:rPr>
                        <a:t>i</a:t>
                      </a:r>
                      <a:r>
                        <a:rPr sz="1800" spc="-70" dirty="0">
                          <a:latin typeface="Carlito"/>
                          <a:cs typeface="Carlito"/>
                        </a:rPr>
                        <a:t>e</a:t>
                      </a:r>
                      <a:r>
                        <a:rPr sz="1800" spc="15" dirty="0">
                          <a:latin typeface="Carlito"/>
                          <a:cs typeface="Carlito"/>
                        </a:rPr>
                        <a:t>j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ek	</a:t>
                      </a:r>
                      <a:r>
                        <a:rPr sz="1800" spc="20" dirty="0">
                          <a:latin typeface="Carlito"/>
                          <a:cs typeface="Carlito"/>
                        </a:rPr>
                        <a:t>o</a:t>
                      </a:r>
                      <a:r>
                        <a:rPr sz="1800" spc="35" dirty="0">
                          <a:latin typeface="Carlito"/>
                          <a:cs typeface="Carlito"/>
                        </a:rPr>
                        <a:t>l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eh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348615">
                        <a:lnSpc>
                          <a:spcPts val="2125"/>
                        </a:lnSpc>
                        <a:spcBef>
                          <a:spcPts val="320"/>
                        </a:spcBef>
                      </a:pPr>
                      <a:r>
                        <a:rPr sz="1800" spc="5" dirty="0">
                          <a:latin typeface="Carlito"/>
                          <a:cs typeface="Carlito"/>
                        </a:rPr>
                        <a:t>teman-temannya.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1460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7511">
                <a:tc>
                  <a:txBody>
                    <a:bodyPr/>
                    <a:lstStyle/>
                    <a:p>
                      <a:pPr marL="344805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955040" algn="l"/>
                          <a:tab pos="2165350" algn="l"/>
                          <a:tab pos="2823210" algn="l"/>
                          <a:tab pos="3881120" algn="l"/>
                        </a:tabLst>
                      </a:pPr>
                      <a:r>
                        <a:rPr sz="1800" spc="1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Anak	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perempuan	</a:t>
                      </a:r>
                      <a:r>
                        <a:rPr sz="1800" spc="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harus	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berambut	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panjang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344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(tidak </a:t>
                      </a:r>
                      <a:r>
                        <a:rPr sz="1800" spc="1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boleh </a:t>
                      </a:r>
                      <a:r>
                        <a:rPr sz="1800" spc="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berambut</a:t>
                      </a:r>
                      <a:r>
                        <a:rPr sz="1800" spc="-3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pendek).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348615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968375" algn="l"/>
                          <a:tab pos="1826260" algn="l"/>
                          <a:tab pos="2435860" algn="l"/>
                          <a:tab pos="3580129" algn="l"/>
                          <a:tab pos="4390390" algn="l"/>
                        </a:tabLst>
                      </a:pPr>
                      <a:r>
                        <a:rPr sz="1800" spc="15" dirty="0">
                          <a:latin typeface="Carlito"/>
                          <a:cs typeface="Carlito"/>
                        </a:rPr>
                        <a:t>Anak	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laki-laki	tidak	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boleh/bisa	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menari	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atau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34861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15" dirty="0">
                          <a:latin typeface="Carlito"/>
                          <a:cs typeface="Carlito"/>
                        </a:rPr>
                        <a:t>berpakaian </a:t>
                      </a:r>
                      <a:r>
                        <a:rPr sz="1800" spc="10" dirty="0">
                          <a:latin typeface="Carlito"/>
                          <a:cs typeface="Carlito"/>
                        </a:rPr>
                        <a:t>dengan</a:t>
                      </a:r>
                      <a:r>
                        <a:rPr sz="1800" spc="-3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warna </a:t>
                      </a:r>
                      <a:r>
                        <a:rPr sz="1800" spc="10" dirty="0">
                          <a:latin typeface="Carlito"/>
                          <a:cs typeface="Carlito"/>
                        </a:rPr>
                        <a:t>perempuan.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0147">
                <a:tc>
                  <a:txBody>
                    <a:bodyPr/>
                    <a:lstStyle/>
                    <a:p>
                      <a:pPr marL="344805">
                        <a:lnSpc>
                          <a:spcPct val="100000"/>
                        </a:lnSpc>
                        <a:spcBef>
                          <a:spcPts val="140"/>
                        </a:spcBef>
                        <a:tabLst>
                          <a:tab pos="1174115" algn="l"/>
                          <a:tab pos="1746250" algn="l"/>
                          <a:tab pos="2365375" algn="l"/>
                          <a:tab pos="2947035" algn="l"/>
                          <a:tab pos="4157345" algn="l"/>
                        </a:tabLst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Setelah	</a:t>
                      </a:r>
                      <a:r>
                        <a:rPr sz="1800" spc="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lulus	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SMA,	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anak	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perempuan	tidak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344805" marR="185420">
                        <a:lnSpc>
                          <a:spcPts val="2480"/>
                        </a:lnSpc>
                        <a:spcBef>
                          <a:spcPts val="130"/>
                        </a:spcBef>
                      </a:pPr>
                      <a:r>
                        <a:rPr sz="1800" spc="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diberi 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kesempatan </a:t>
                      </a:r>
                      <a:r>
                        <a:rPr sz="1800" spc="-1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sekolah </a:t>
                      </a:r>
                      <a:r>
                        <a:rPr sz="1800" spc="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oleh 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orang 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tuanya  </a:t>
                      </a:r>
                      <a:r>
                        <a:rPr sz="1800" spc="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karena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faktor</a:t>
                      </a:r>
                      <a:r>
                        <a:rPr sz="1800" spc="-204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ekonomi.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348615">
                        <a:lnSpc>
                          <a:spcPct val="100000"/>
                        </a:lnSpc>
                        <a:spcBef>
                          <a:spcPts val="140"/>
                        </a:spcBef>
                        <a:tabLst>
                          <a:tab pos="1273175" algn="l"/>
                          <a:tab pos="1940560" algn="l"/>
                          <a:tab pos="2665095" algn="l"/>
                          <a:tab pos="3332479" algn="l"/>
                          <a:tab pos="4276090" algn="l"/>
                        </a:tabLst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Setelah	</a:t>
                      </a:r>
                      <a:r>
                        <a:rPr sz="1800" spc="10" dirty="0">
                          <a:latin typeface="Carlito"/>
                          <a:cs typeface="Carlito"/>
                        </a:rPr>
                        <a:t>lulus	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SMA,	anak	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laki-laki	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dapat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34861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15" dirty="0">
                          <a:latin typeface="Carlito"/>
                          <a:cs typeface="Carlito"/>
                        </a:rPr>
                        <a:t>melanjutkan</a:t>
                      </a:r>
                      <a:r>
                        <a:rPr sz="1800" spc="-16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10" dirty="0">
                          <a:latin typeface="Carlito"/>
                          <a:cs typeface="Carlito"/>
                        </a:rPr>
                        <a:t>Pendidikan</a:t>
                      </a:r>
                      <a:r>
                        <a:rPr sz="1800" spc="-16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35" dirty="0">
                          <a:latin typeface="Carlito"/>
                          <a:cs typeface="Carlito"/>
                        </a:rPr>
                        <a:t>ke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Perguruan</a:t>
                      </a:r>
                      <a:r>
                        <a:rPr sz="1800" spc="-7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10" dirty="0">
                          <a:latin typeface="Carlito"/>
                          <a:cs typeface="Carlito"/>
                        </a:rPr>
                        <a:t>Tinggi.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2150491" y="1790382"/>
            <a:ext cx="727519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5" dirty="0">
                <a:latin typeface="Arial"/>
                <a:cs typeface="Arial"/>
              </a:rPr>
              <a:t>Pandangan</a:t>
            </a:r>
            <a:r>
              <a:rPr sz="1800" b="1" spc="-65" dirty="0">
                <a:latin typeface="Arial"/>
                <a:cs typeface="Arial"/>
              </a:rPr>
              <a:t> </a:t>
            </a:r>
            <a:r>
              <a:rPr sz="1800" b="1" spc="15" dirty="0">
                <a:latin typeface="Arial"/>
                <a:cs typeface="Arial"/>
              </a:rPr>
              <a:t>Diskriminatif</a:t>
            </a:r>
            <a:r>
              <a:rPr sz="1800" b="1" spc="-225" dirty="0">
                <a:latin typeface="Arial"/>
                <a:cs typeface="Arial"/>
              </a:rPr>
              <a:t> </a:t>
            </a:r>
            <a:r>
              <a:rPr sz="1800" b="1" spc="-80" dirty="0">
                <a:latin typeface="Arial"/>
                <a:cs typeface="Arial"/>
              </a:rPr>
              <a:t>yang</a:t>
            </a:r>
            <a:r>
              <a:rPr sz="1800" b="1" spc="-50" dirty="0">
                <a:latin typeface="Arial"/>
                <a:cs typeface="Arial"/>
              </a:rPr>
              <a:t> Masih</a:t>
            </a:r>
            <a:r>
              <a:rPr sz="1800" b="1" spc="-275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Terjadi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spc="-35" dirty="0">
                <a:latin typeface="Arial"/>
                <a:cs typeface="Arial"/>
              </a:rPr>
              <a:t>di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45" dirty="0">
                <a:latin typeface="Arial"/>
                <a:cs typeface="Arial"/>
              </a:rPr>
              <a:t>Sebagian</a:t>
            </a:r>
            <a:r>
              <a:rPr sz="1800" b="1" spc="-130" dirty="0">
                <a:latin typeface="Arial"/>
                <a:cs typeface="Arial"/>
              </a:rPr>
              <a:t> </a:t>
            </a:r>
            <a:r>
              <a:rPr sz="1800" b="1" spc="-25" dirty="0">
                <a:latin typeface="Arial"/>
                <a:cs typeface="Arial"/>
              </a:rPr>
              <a:t>Masyarakat: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AA8B74BC-2802-1DD9-C71C-89AE703E8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53600" y="145825"/>
            <a:ext cx="1863928" cy="5073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09282"/>
            <a:ext cx="577151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35" dirty="0"/>
              <a:t>Pertanyaan </a:t>
            </a:r>
            <a:r>
              <a:rPr spc="-185" dirty="0"/>
              <a:t>untuk</a:t>
            </a:r>
            <a:r>
              <a:rPr spc="-605" dirty="0"/>
              <a:t> </a:t>
            </a:r>
            <a:r>
              <a:rPr spc="-235" dirty="0"/>
              <a:t>Peserta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775" y="2759138"/>
            <a:ext cx="7359650" cy="138366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 indent="-33655" algn="ctr">
              <a:lnSpc>
                <a:spcPct val="90400"/>
              </a:lnSpc>
              <a:spcBef>
                <a:spcPts val="375"/>
              </a:spcBef>
            </a:pPr>
            <a:r>
              <a:rPr sz="2400" i="1" spc="-5" dirty="0">
                <a:latin typeface="Carlito"/>
                <a:cs typeface="Carlito"/>
              </a:rPr>
              <a:t>Apa </a:t>
            </a:r>
            <a:r>
              <a:rPr sz="2400" i="1" spc="-15" dirty="0">
                <a:latin typeface="Carlito"/>
                <a:cs typeface="Carlito"/>
              </a:rPr>
              <a:t>saja </a:t>
            </a:r>
            <a:r>
              <a:rPr sz="2400" i="1" spc="-20" dirty="0">
                <a:latin typeface="Carlito"/>
                <a:cs typeface="Carlito"/>
              </a:rPr>
              <a:t>cara-cara </a:t>
            </a:r>
            <a:r>
              <a:rPr sz="2400" i="1" spc="-25" dirty="0">
                <a:latin typeface="Carlito"/>
                <a:cs typeface="Carlito"/>
              </a:rPr>
              <a:t>yang </a:t>
            </a:r>
            <a:r>
              <a:rPr sz="2400" i="1" spc="-35" dirty="0">
                <a:latin typeface="Carlito"/>
                <a:cs typeface="Carlito"/>
              </a:rPr>
              <a:t>dapat dilakukan </a:t>
            </a:r>
            <a:r>
              <a:rPr sz="2400" i="1" spc="-20" dirty="0">
                <a:latin typeface="Carlito"/>
                <a:cs typeface="Carlito"/>
              </a:rPr>
              <a:t>untuk  </a:t>
            </a:r>
            <a:r>
              <a:rPr sz="2400" i="1" spc="-25" dirty="0">
                <a:latin typeface="Carlito"/>
                <a:cs typeface="Carlito"/>
              </a:rPr>
              <a:t>menghentikan </a:t>
            </a:r>
            <a:r>
              <a:rPr sz="2400" i="1" spc="-20" dirty="0">
                <a:latin typeface="Carlito"/>
                <a:cs typeface="Carlito"/>
              </a:rPr>
              <a:t>diskriminasi terhadap </a:t>
            </a:r>
            <a:r>
              <a:rPr sz="2400" i="1" spc="-25" dirty="0">
                <a:latin typeface="Carlito"/>
                <a:cs typeface="Carlito"/>
              </a:rPr>
              <a:t>anak perempuan </a:t>
            </a:r>
            <a:r>
              <a:rPr sz="2400" i="1" spc="-15" dirty="0">
                <a:latin typeface="Carlito"/>
                <a:cs typeface="Carlito"/>
              </a:rPr>
              <a:t>atau  </a:t>
            </a:r>
            <a:r>
              <a:rPr sz="2400" i="1" spc="-30" dirty="0">
                <a:latin typeface="Carlito"/>
                <a:cs typeface="Carlito"/>
              </a:rPr>
              <a:t>anak </a:t>
            </a:r>
            <a:r>
              <a:rPr sz="2400" i="1" spc="-10" dirty="0">
                <a:latin typeface="Carlito"/>
                <a:cs typeface="Carlito"/>
              </a:rPr>
              <a:t>laki-laki </a:t>
            </a:r>
            <a:r>
              <a:rPr sz="2400" i="1" spc="-35" dirty="0">
                <a:latin typeface="Carlito"/>
                <a:cs typeface="Carlito"/>
              </a:rPr>
              <a:t>sehingga </a:t>
            </a:r>
            <a:r>
              <a:rPr sz="2400" i="1" spc="-20" dirty="0">
                <a:latin typeface="Carlito"/>
                <a:cs typeface="Carlito"/>
              </a:rPr>
              <a:t>mereka </a:t>
            </a:r>
            <a:r>
              <a:rPr sz="2400" i="1" spc="-35" dirty="0">
                <a:latin typeface="Carlito"/>
                <a:cs typeface="Carlito"/>
              </a:rPr>
              <a:t>dapat diperlakukan </a:t>
            </a:r>
            <a:r>
              <a:rPr sz="2400" i="1" spc="-25" dirty="0">
                <a:latin typeface="Carlito"/>
                <a:cs typeface="Carlito"/>
              </a:rPr>
              <a:t>lebih  </a:t>
            </a:r>
            <a:r>
              <a:rPr sz="2400" i="1" spc="-30" dirty="0">
                <a:latin typeface="Carlito"/>
                <a:cs typeface="Carlito"/>
              </a:rPr>
              <a:t>adil?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839200" y="2781298"/>
            <a:ext cx="3257550" cy="39719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AA8B74BC-2802-1DD9-C71C-89AE703E8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53600" y="228600"/>
            <a:ext cx="1863928" cy="5073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09282"/>
            <a:ext cx="778065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10" dirty="0"/>
              <a:t>Akhiri </a:t>
            </a:r>
            <a:r>
              <a:rPr spc="-180" dirty="0"/>
              <a:t>diskusi </a:t>
            </a:r>
            <a:r>
              <a:rPr spc="-160" dirty="0"/>
              <a:t>dengan</a:t>
            </a:r>
            <a:r>
              <a:rPr spc="-919" dirty="0"/>
              <a:t> </a:t>
            </a:r>
            <a:r>
              <a:rPr spc="-240" dirty="0"/>
              <a:t>mengatakan: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27100" y="1813623"/>
            <a:ext cx="10347960" cy="265239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 algn="ctr">
              <a:lnSpc>
                <a:spcPct val="90100"/>
              </a:lnSpc>
              <a:spcBef>
                <a:spcPts val="365"/>
              </a:spcBef>
            </a:pPr>
            <a:r>
              <a:rPr sz="2000" spc="-15" dirty="0">
                <a:latin typeface="Carlito"/>
                <a:cs typeface="Carlito"/>
              </a:rPr>
              <a:t>“</a:t>
            </a:r>
            <a:r>
              <a:rPr sz="2000" i="1" spc="-15" dirty="0">
                <a:latin typeface="Carlito"/>
                <a:cs typeface="Carlito"/>
              </a:rPr>
              <a:t>Jika</a:t>
            </a:r>
            <a:r>
              <a:rPr sz="2000" i="1" spc="5" dirty="0">
                <a:latin typeface="Carlito"/>
                <a:cs typeface="Carlito"/>
              </a:rPr>
              <a:t> </a:t>
            </a:r>
            <a:r>
              <a:rPr sz="2000" i="1" spc="-20" dirty="0">
                <a:latin typeface="Carlito"/>
                <a:cs typeface="Carlito"/>
              </a:rPr>
              <a:t>kamu</a:t>
            </a:r>
            <a:r>
              <a:rPr sz="2000" i="1" spc="10" dirty="0">
                <a:latin typeface="Carlito"/>
                <a:cs typeface="Carlito"/>
              </a:rPr>
              <a:t> </a:t>
            </a:r>
            <a:r>
              <a:rPr sz="2000" i="1" spc="5" dirty="0">
                <a:latin typeface="Carlito"/>
                <a:cs typeface="Carlito"/>
              </a:rPr>
              <a:t>melihat</a:t>
            </a:r>
            <a:r>
              <a:rPr sz="2000" i="1" spc="-80" dirty="0">
                <a:latin typeface="Carlito"/>
                <a:cs typeface="Carlito"/>
              </a:rPr>
              <a:t> </a:t>
            </a:r>
            <a:r>
              <a:rPr sz="2000" i="1" spc="15" dirty="0">
                <a:latin typeface="Carlito"/>
                <a:cs typeface="Carlito"/>
              </a:rPr>
              <a:t>seorang</a:t>
            </a:r>
            <a:r>
              <a:rPr sz="2000" i="1" spc="-140" dirty="0">
                <a:latin typeface="Carlito"/>
                <a:cs typeface="Carlito"/>
              </a:rPr>
              <a:t> </a:t>
            </a:r>
            <a:r>
              <a:rPr sz="2000" i="1" spc="10" dirty="0">
                <a:latin typeface="Carlito"/>
                <a:cs typeface="Carlito"/>
              </a:rPr>
              <a:t>perempuan</a:t>
            </a:r>
            <a:r>
              <a:rPr sz="2000" i="1" spc="-145" dirty="0">
                <a:latin typeface="Carlito"/>
                <a:cs typeface="Carlito"/>
              </a:rPr>
              <a:t> </a:t>
            </a:r>
            <a:r>
              <a:rPr sz="2000" i="1" spc="10" dirty="0">
                <a:latin typeface="Carlito"/>
                <a:cs typeface="Carlito"/>
              </a:rPr>
              <a:t>atau</a:t>
            </a:r>
            <a:r>
              <a:rPr sz="2000" i="1" spc="-65" dirty="0">
                <a:latin typeface="Carlito"/>
                <a:cs typeface="Carlito"/>
              </a:rPr>
              <a:t> </a:t>
            </a:r>
            <a:r>
              <a:rPr sz="2000" i="1" spc="15" dirty="0">
                <a:latin typeface="Carlito"/>
                <a:cs typeface="Carlito"/>
              </a:rPr>
              <a:t>seorang</a:t>
            </a:r>
            <a:r>
              <a:rPr sz="2000" i="1" spc="-145" dirty="0">
                <a:latin typeface="Carlito"/>
                <a:cs typeface="Carlito"/>
              </a:rPr>
              <a:t> </a:t>
            </a:r>
            <a:r>
              <a:rPr sz="2000" i="1" spc="15" dirty="0">
                <a:latin typeface="Carlito"/>
                <a:cs typeface="Carlito"/>
              </a:rPr>
              <a:t>anak</a:t>
            </a:r>
            <a:r>
              <a:rPr sz="2000" i="1" spc="-90" dirty="0">
                <a:latin typeface="Carlito"/>
                <a:cs typeface="Carlito"/>
              </a:rPr>
              <a:t> </a:t>
            </a:r>
            <a:r>
              <a:rPr sz="2000" i="1" spc="5" dirty="0">
                <a:latin typeface="Carlito"/>
                <a:cs typeface="Carlito"/>
              </a:rPr>
              <a:t>laki-laki</a:t>
            </a:r>
            <a:r>
              <a:rPr sz="2000" i="1" spc="-15" dirty="0">
                <a:latin typeface="Carlito"/>
                <a:cs typeface="Carlito"/>
              </a:rPr>
              <a:t> </a:t>
            </a:r>
            <a:r>
              <a:rPr sz="2000" i="1" spc="-10" dirty="0">
                <a:latin typeface="Carlito"/>
                <a:cs typeface="Carlito"/>
              </a:rPr>
              <a:t>diperlakukan</a:t>
            </a:r>
            <a:r>
              <a:rPr sz="2000" i="1" spc="-60" dirty="0">
                <a:latin typeface="Carlito"/>
                <a:cs typeface="Carlito"/>
              </a:rPr>
              <a:t> </a:t>
            </a:r>
            <a:r>
              <a:rPr sz="2000" i="1" spc="15" dirty="0">
                <a:latin typeface="Carlito"/>
                <a:cs typeface="Carlito"/>
              </a:rPr>
              <a:t>dengan</a:t>
            </a:r>
            <a:r>
              <a:rPr sz="2000" i="1" spc="-140" dirty="0">
                <a:latin typeface="Carlito"/>
                <a:cs typeface="Carlito"/>
              </a:rPr>
              <a:t> </a:t>
            </a:r>
            <a:r>
              <a:rPr sz="2000" i="1" spc="10" dirty="0">
                <a:latin typeface="Carlito"/>
                <a:cs typeface="Carlito"/>
              </a:rPr>
              <a:t>buruk</a:t>
            </a:r>
            <a:r>
              <a:rPr sz="2000" i="1" spc="-90" dirty="0">
                <a:latin typeface="Carlito"/>
                <a:cs typeface="Carlito"/>
              </a:rPr>
              <a:t> </a:t>
            </a:r>
            <a:r>
              <a:rPr sz="2000" i="1" spc="15" dirty="0">
                <a:latin typeface="Carlito"/>
                <a:cs typeface="Carlito"/>
              </a:rPr>
              <a:t>atau  </a:t>
            </a:r>
            <a:r>
              <a:rPr sz="2000" i="1" spc="5" dirty="0">
                <a:latin typeface="Carlito"/>
                <a:cs typeface="Carlito"/>
              </a:rPr>
              <a:t>didiskriminasi oleh </a:t>
            </a:r>
            <a:r>
              <a:rPr sz="2000" i="1" spc="10" dirty="0">
                <a:latin typeface="Carlito"/>
                <a:cs typeface="Carlito"/>
              </a:rPr>
              <a:t>orang </a:t>
            </a:r>
            <a:r>
              <a:rPr sz="2000" i="1" dirty="0">
                <a:latin typeface="Carlito"/>
                <a:cs typeface="Carlito"/>
              </a:rPr>
              <a:t>lain, </a:t>
            </a:r>
            <a:r>
              <a:rPr sz="2000" b="1" i="1" spc="10" dirty="0">
                <a:latin typeface="Carlito"/>
                <a:cs typeface="Carlito"/>
              </a:rPr>
              <a:t>bicaralah </a:t>
            </a:r>
            <a:r>
              <a:rPr sz="2000" i="1" dirty="0">
                <a:latin typeface="Carlito"/>
                <a:cs typeface="Carlito"/>
              </a:rPr>
              <a:t>kepada </a:t>
            </a:r>
            <a:r>
              <a:rPr sz="2000" i="1" spc="10" dirty="0">
                <a:latin typeface="Carlito"/>
                <a:cs typeface="Carlito"/>
              </a:rPr>
              <a:t>orang </a:t>
            </a:r>
            <a:r>
              <a:rPr sz="2000" i="1" spc="15" dirty="0">
                <a:latin typeface="Carlito"/>
                <a:cs typeface="Carlito"/>
              </a:rPr>
              <a:t>tersebut dan </a:t>
            </a:r>
            <a:r>
              <a:rPr sz="2000" b="1" i="1" spc="5" dirty="0">
                <a:latin typeface="Carlito"/>
                <a:cs typeface="Carlito"/>
              </a:rPr>
              <a:t>beritahu </a:t>
            </a:r>
            <a:r>
              <a:rPr sz="2000" b="1" i="1" spc="10" dirty="0">
                <a:latin typeface="Carlito"/>
                <a:cs typeface="Carlito"/>
              </a:rPr>
              <a:t>secara </a:t>
            </a:r>
            <a:r>
              <a:rPr sz="2000" b="1" i="1" spc="5" dirty="0">
                <a:latin typeface="Carlito"/>
                <a:cs typeface="Carlito"/>
              </a:rPr>
              <a:t>baik-baik  </a:t>
            </a:r>
            <a:r>
              <a:rPr sz="2000" i="1" dirty="0">
                <a:latin typeface="Carlito"/>
                <a:cs typeface="Carlito"/>
              </a:rPr>
              <a:t>kepadanya </a:t>
            </a:r>
            <a:r>
              <a:rPr sz="2000" i="1" spc="10" dirty="0">
                <a:latin typeface="Carlito"/>
                <a:cs typeface="Carlito"/>
              </a:rPr>
              <a:t>serta </a:t>
            </a:r>
            <a:r>
              <a:rPr sz="2000" i="1" spc="-5" dirty="0">
                <a:latin typeface="Carlito"/>
                <a:cs typeface="Carlito"/>
              </a:rPr>
              <a:t>jelaskan </a:t>
            </a:r>
            <a:r>
              <a:rPr sz="2000" i="1" spc="10" dirty="0">
                <a:latin typeface="Carlito"/>
                <a:cs typeface="Carlito"/>
              </a:rPr>
              <a:t>bahwa adalah </a:t>
            </a:r>
            <a:r>
              <a:rPr sz="2000" b="1" i="1" spc="-5" dirty="0">
                <a:latin typeface="Carlito"/>
                <a:cs typeface="Carlito"/>
              </a:rPr>
              <a:t>hak </a:t>
            </a:r>
            <a:r>
              <a:rPr sz="2000" i="1" spc="10" dirty="0">
                <a:latin typeface="Carlito"/>
                <a:cs typeface="Carlito"/>
              </a:rPr>
              <a:t>yang </a:t>
            </a:r>
            <a:r>
              <a:rPr sz="2000" i="1" spc="5" dirty="0">
                <a:latin typeface="Carlito"/>
                <a:cs typeface="Carlito"/>
              </a:rPr>
              <a:t>paling </a:t>
            </a:r>
            <a:r>
              <a:rPr sz="2000" i="1" spc="20" dirty="0">
                <a:latin typeface="Carlito"/>
                <a:cs typeface="Carlito"/>
              </a:rPr>
              <a:t>dasar </a:t>
            </a:r>
            <a:r>
              <a:rPr sz="2000" i="1" spc="15" dirty="0">
                <a:latin typeface="Carlito"/>
                <a:cs typeface="Carlito"/>
              </a:rPr>
              <a:t>dan </a:t>
            </a:r>
            <a:r>
              <a:rPr sz="2000" i="1" spc="10" dirty="0">
                <a:latin typeface="Carlito"/>
                <a:cs typeface="Carlito"/>
              </a:rPr>
              <a:t>penting bahwa </a:t>
            </a:r>
            <a:r>
              <a:rPr sz="2000" i="1" dirty="0">
                <a:latin typeface="Carlito"/>
                <a:cs typeface="Carlito"/>
              </a:rPr>
              <a:t>laki-laki </a:t>
            </a:r>
            <a:r>
              <a:rPr sz="2000" i="1" spc="15" dirty="0">
                <a:latin typeface="Carlito"/>
                <a:cs typeface="Carlito"/>
              </a:rPr>
              <a:t>dan  </a:t>
            </a:r>
            <a:r>
              <a:rPr sz="2000" i="1" spc="10" dirty="0">
                <a:latin typeface="Carlito"/>
                <a:cs typeface="Carlito"/>
              </a:rPr>
              <a:t>perempuan </a:t>
            </a:r>
            <a:r>
              <a:rPr sz="2000" b="1" i="1" dirty="0">
                <a:latin typeface="Carlito"/>
                <a:cs typeface="Carlito"/>
              </a:rPr>
              <a:t>diperlakukan </a:t>
            </a:r>
            <a:r>
              <a:rPr sz="2000" b="1" i="1" spc="10" dirty="0">
                <a:latin typeface="Carlito"/>
                <a:cs typeface="Carlito"/>
              </a:rPr>
              <a:t>sama</a:t>
            </a:r>
            <a:r>
              <a:rPr sz="2000" i="1" spc="10" dirty="0">
                <a:latin typeface="Carlito"/>
                <a:cs typeface="Carlito"/>
              </a:rPr>
              <a:t>. </a:t>
            </a:r>
            <a:r>
              <a:rPr sz="2000" i="1" spc="-10" dirty="0">
                <a:latin typeface="Carlito"/>
                <a:cs typeface="Carlito"/>
              </a:rPr>
              <a:t>Perlakuan </a:t>
            </a:r>
            <a:r>
              <a:rPr sz="2000" i="1" spc="10" dirty="0">
                <a:latin typeface="Carlito"/>
                <a:cs typeface="Carlito"/>
              </a:rPr>
              <a:t>yang </a:t>
            </a:r>
            <a:r>
              <a:rPr sz="2000" i="1" spc="5" dirty="0">
                <a:latin typeface="Carlito"/>
                <a:cs typeface="Carlito"/>
              </a:rPr>
              <a:t>adil </a:t>
            </a:r>
            <a:r>
              <a:rPr sz="2000" i="1" spc="10" dirty="0">
                <a:latin typeface="Carlito"/>
                <a:cs typeface="Carlito"/>
              </a:rPr>
              <a:t>adalah bahwa setiap orang </a:t>
            </a:r>
            <a:r>
              <a:rPr sz="2000" b="1" i="1" spc="5" dirty="0">
                <a:latin typeface="Carlito"/>
                <a:cs typeface="Carlito"/>
              </a:rPr>
              <a:t>menghargai  </a:t>
            </a:r>
            <a:r>
              <a:rPr sz="2000" i="1" spc="5" dirty="0">
                <a:latin typeface="Carlito"/>
                <a:cs typeface="Carlito"/>
              </a:rPr>
              <a:t>pribadi </a:t>
            </a:r>
            <a:r>
              <a:rPr sz="2000" i="1" spc="15" dirty="0">
                <a:latin typeface="Carlito"/>
                <a:cs typeface="Carlito"/>
              </a:rPr>
              <a:t>anak </a:t>
            </a:r>
            <a:r>
              <a:rPr sz="2000" i="1" spc="-5" dirty="0">
                <a:latin typeface="Carlito"/>
                <a:cs typeface="Carlito"/>
              </a:rPr>
              <a:t>laki-laki </a:t>
            </a:r>
            <a:r>
              <a:rPr sz="2000" i="1" spc="15" dirty="0">
                <a:latin typeface="Carlito"/>
                <a:cs typeface="Carlito"/>
              </a:rPr>
              <a:t>dan </a:t>
            </a:r>
            <a:r>
              <a:rPr sz="2000" i="1" spc="10" dirty="0">
                <a:latin typeface="Carlito"/>
                <a:cs typeface="Carlito"/>
              </a:rPr>
              <a:t>perempuan </a:t>
            </a:r>
            <a:r>
              <a:rPr sz="2000" i="1" spc="20" dirty="0">
                <a:latin typeface="Carlito"/>
                <a:cs typeface="Carlito"/>
              </a:rPr>
              <a:t>sebagai </a:t>
            </a:r>
            <a:r>
              <a:rPr sz="2000" i="1" spc="10" dirty="0">
                <a:latin typeface="Carlito"/>
                <a:cs typeface="Carlito"/>
              </a:rPr>
              <a:t>manusia utuh </a:t>
            </a:r>
            <a:r>
              <a:rPr sz="2000" i="1" spc="15" dirty="0">
                <a:latin typeface="Carlito"/>
                <a:cs typeface="Carlito"/>
              </a:rPr>
              <a:t>tanpa ada </a:t>
            </a:r>
            <a:r>
              <a:rPr sz="2000" i="1" dirty="0">
                <a:latin typeface="Carlito"/>
                <a:cs typeface="Carlito"/>
              </a:rPr>
              <a:t>konstruksi </a:t>
            </a:r>
            <a:r>
              <a:rPr sz="2000" i="1" spc="10" dirty="0">
                <a:latin typeface="Carlito"/>
                <a:cs typeface="Carlito"/>
              </a:rPr>
              <a:t>terhadap  </a:t>
            </a:r>
            <a:r>
              <a:rPr sz="2000" i="1" dirty="0">
                <a:latin typeface="Carlito"/>
                <a:cs typeface="Carlito"/>
              </a:rPr>
              <a:t>gendernya.”</a:t>
            </a:r>
            <a:endParaRPr sz="2000">
              <a:latin typeface="Carlito"/>
              <a:cs typeface="Carlito"/>
            </a:endParaRPr>
          </a:p>
          <a:p>
            <a:pPr marL="193675" marR="194945" algn="ctr">
              <a:lnSpc>
                <a:spcPct val="89200"/>
              </a:lnSpc>
              <a:spcBef>
                <a:spcPts val="1010"/>
              </a:spcBef>
            </a:pPr>
            <a:r>
              <a:rPr sz="2000" i="1" dirty="0">
                <a:latin typeface="Carlito"/>
                <a:cs typeface="Carlito"/>
              </a:rPr>
              <a:t>“</a:t>
            </a:r>
            <a:r>
              <a:rPr sz="2000" b="1" i="1" dirty="0">
                <a:latin typeface="Carlito"/>
                <a:cs typeface="Carlito"/>
              </a:rPr>
              <a:t>Tidak</a:t>
            </a:r>
            <a:r>
              <a:rPr sz="2000" b="1" i="1" spc="5" dirty="0">
                <a:latin typeface="Carlito"/>
                <a:cs typeface="Carlito"/>
              </a:rPr>
              <a:t> </a:t>
            </a:r>
            <a:r>
              <a:rPr sz="2000" b="1" i="1" dirty="0">
                <a:latin typeface="Carlito"/>
                <a:cs typeface="Carlito"/>
              </a:rPr>
              <a:t>ada</a:t>
            </a:r>
            <a:r>
              <a:rPr sz="2000" b="1" i="1" spc="-5" dirty="0">
                <a:latin typeface="Carlito"/>
                <a:cs typeface="Carlito"/>
              </a:rPr>
              <a:t> </a:t>
            </a:r>
            <a:r>
              <a:rPr sz="2000" i="1" spc="10" dirty="0">
                <a:latin typeface="Carlito"/>
                <a:cs typeface="Carlito"/>
              </a:rPr>
              <a:t>orang,</a:t>
            </a:r>
            <a:r>
              <a:rPr sz="2000" i="1" spc="-125" dirty="0">
                <a:latin typeface="Carlito"/>
                <a:cs typeface="Carlito"/>
              </a:rPr>
              <a:t> </a:t>
            </a:r>
            <a:r>
              <a:rPr sz="2000" i="1" spc="5" dirty="0">
                <a:latin typeface="Carlito"/>
                <a:cs typeface="Carlito"/>
              </a:rPr>
              <a:t>baik</a:t>
            </a:r>
            <a:r>
              <a:rPr sz="2000" i="1" spc="-15" dirty="0">
                <a:latin typeface="Carlito"/>
                <a:cs typeface="Carlito"/>
              </a:rPr>
              <a:t> </a:t>
            </a:r>
            <a:r>
              <a:rPr sz="2000" i="1" spc="15" dirty="0">
                <a:latin typeface="Carlito"/>
                <a:cs typeface="Carlito"/>
              </a:rPr>
              <a:t>anak</a:t>
            </a:r>
            <a:r>
              <a:rPr sz="2000" i="1" spc="-95" dirty="0">
                <a:latin typeface="Carlito"/>
                <a:cs typeface="Carlito"/>
              </a:rPr>
              <a:t> </a:t>
            </a:r>
            <a:r>
              <a:rPr sz="2000" i="1" spc="-5" dirty="0">
                <a:latin typeface="Carlito"/>
                <a:cs typeface="Carlito"/>
              </a:rPr>
              <a:t>laki-laki</a:t>
            </a:r>
            <a:r>
              <a:rPr sz="2000" i="1" spc="-10" dirty="0">
                <a:latin typeface="Carlito"/>
                <a:cs typeface="Carlito"/>
              </a:rPr>
              <a:t> </a:t>
            </a:r>
            <a:r>
              <a:rPr sz="2000" i="1" spc="10" dirty="0">
                <a:latin typeface="Carlito"/>
                <a:cs typeface="Carlito"/>
              </a:rPr>
              <a:t>maupun</a:t>
            </a:r>
            <a:r>
              <a:rPr sz="2000" i="1" spc="-65" dirty="0">
                <a:latin typeface="Carlito"/>
                <a:cs typeface="Carlito"/>
              </a:rPr>
              <a:t> </a:t>
            </a:r>
            <a:r>
              <a:rPr sz="2000" i="1" spc="10" dirty="0">
                <a:latin typeface="Carlito"/>
                <a:cs typeface="Carlito"/>
              </a:rPr>
              <a:t>perempuan,</a:t>
            </a:r>
            <a:r>
              <a:rPr sz="2000" i="1" spc="-130" dirty="0">
                <a:latin typeface="Carlito"/>
                <a:cs typeface="Carlito"/>
              </a:rPr>
              <a:t> </a:t>
            </a:r>
            <a:r>
              <a:rPr sz="2000" i="1" dirty="0">
                <a:latin typeface="Carlito"/>
                <a:cs typeface="Carlito"/>
              </a:rPr>
              <a:t>pria</a:t>
            </a:r>
            <a:r>
              <a:rPr sz="2000" i="1" spc="-65" dirty="0">
                <a:latin typeface="Carlito"/>
                <a:cs typeface="Carlito"/>
              </a:rPr>
              <a:t> </a:t>
            </a:r>
            <a:r>
              <a:rPr sz="2000" i="1" spc="10" dirty="0">
                <a:latin typeface="Carlito"/>
                <a:cs typeface="Carlito"/>
              </a:rPr>
              <a:t>maupun</a:t>
            </a:r>
            <a:r>
              <a:rPr sz="2000" i="1" spc="-70" dirty="0">
                <a:latin typeface="Carlito"/>
                <a:cs typeface="Carlito"/>
              </a:rPr>
              <a:t> </a:t>
            </a:r>
            <a:r>
              <a:rPr sz="2000" i="1" spc="5" dirty="0">
                <a:latin typeface="Carlito"/>
                <a:cs typeface="Carlito"/>
              </a:rPr>
              <a:t>wanita</a:t>
            </a:r>
            <a:r>
              <a:rPr sz="2000" i="1" spc="-65" dirty="0">
                <a:latin typeface="Carlito"/>
                <a:cs typeface="Carlito"/>
              </a:rPr>
              <a:t> </a:t>
            </a:r>
            <a:r>
              <a:rPr sz="2000" i="1" spc="10" dirty="0">
                <a:latin typeface="Carlito"/>
                <a:cs typeface="Carlito"/>
              </a:rPr>
              <a:t>yang</a:t>
            </a:r>
            <a:r>
              <a:rPr sz="2000" i="1" spc="-65" dirty="0">
                <a:latin typeface="Carlito"/>
                <a:cs typeface="Carlito"/>
              </a:rPr>
              <a:t> </a:t>
            </a:r>
            <a:r>
              <a:rPr sz="2000" i="1" spc="10" dirty="0">
                <a:latin typeface="Carlito"/>
                <a:cs typeface="Carlito"/>
              </a:rPr>
              <a:t>seharusnya  </a:t>
            </a:r>
            <a:r>
              <a:rPr sz="2000" i="1" spc="5" dirty="0">
                <a:latin typeface="Carlito"/>
                <a:cs typeface="Carlito"/>
              </a:rPr>
              <a:t>didiskriminasi berdasarkan permainan </a:t>
            </a:r>
            <a:r>
              <a:rPr sz="2000" i="1" spc="10" dirty="0">
                <a:latin typeface="Carlito"/>
                <a:cs typeface="Carlito"/>
              </a:rPr>
              <a:t>dan/atau </a:t>
            </a:r>
            <a:r>
              <a:rPr sz="2000" i="1" spc="-5" dirty="0">
                <a:latin typeface="Carlito"/>
                <a:cs typeface="Carlito"/>
              </a:rPr>
              <a:t>kegiatan </a:t>
            </a:r>
            <a:r>
              <a:rPr sz="2000" i="1" spc="10" dirty="0">
                <a:latin typeface="Carlito"/>
                <a:cs typeface="Carlito"/>
              </a:rPr>
              <a:t>dan/atau </a:t>
            </a:r>
            <a:r>
              <a:rPr sz="2000" i="1" spc="-5" dirty="0">
                <a:latin typeface="Carlito"/>
                <a:cs typeface="Carlito"/>
              </a:rPr>
              <a:t>pekerjaan </a:t>
            </a:r>
            <a:r>
              <a:rPr sz="2000" i="1" spc="15" dirty="0">
                <a:latin typeface="Carlito"/>
                <a:cs typeface="Carlito"/>
              </a:rPr>
              <a:t>apa </a:t>
            </a:r>
            <a:r>
              <a:rPr sz="2000" i="1" spc="10" dirty="0">
                <a:latin typeface="Carlito"/>
                <a:cs typeface="Carlito"/>
              </a:rPr>
              <a:t>yang  </a:t>
            </a:r>
            <a:r>
              <a:rPr sz="2000" i="1" spc="-5" dirty="0">
                <a:latin typeface="Carlito"/>
                <a:cs typeface="Carlito"/>
              </a:rPr>
              <a:t>dilakukannya.</a:t>
            </a:r>
            <a:r>
              <a:rPr sz="2000" spc="-5" dirty="0">
                <a:latin typeface="Carlito"/>
                <a:cs typeface="Carlito"/>
              </a:rPr>
              <a:t>”</a:t>
            </a:r>
            <a:endParaRPr sz="2000">
              <a:latin typeface="Carlito"/>
              <a:cs typeface="Carlito"/>
            </a:endParaRP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AA8B74BC-2802-1DD9-C71C-89AE703E8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53600" y="101951"/>
            <a:ext cx="1863928" cy="5073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09282"/>
            <a:ext cx="266636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180" dirty="0"/>
              <a:t>Pesan</a:t>
            </a:r>
            <a:r>
              <a:rPr spc="-470" dirty="0"/>
              <a:t> </a:t>
            </a:r>
            <a:r>
              <a:rPr spc="-220" dirty="0"/>
              <a:t>kunci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575" y="1794255"/>
            <a:ext cx="10361295" cy="160337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 marR="5080" algn="just">
              <a:lnSpc>
                <a:spcPct val="91800"/>
              </a:lnSpc>
              <a:spcBef>
                <a:spcPts val="400"/>
              </a:spcBef>
            </a:pPr>
            <a:r>
              <a:rPr sz="2750" dirty="0">
                <a:latin typeface="Carlito"/>
                <a:cs typeface="Carlito"/>
              </a:rPr>
              <a:t>Perlakuan </a:t>
            </a:r>
            <a:r>
              <a:rPr sz="2750" spc="10" dirty="0">
                <a:latin typeface="Carlito"/>
                <a:cs typeface="Carlito"/>
              </a:rPr>
              <a:t>yang </a:t>
            </a:r>
            <a:r>
              <a:rPr sz="2750" spc="15" dirty="0">
                <a:latin typeface="Carlito"/>
                <a:cs typeface="Carlito"/>
              </a:rPr>
              <a:t>sama </a:t>
            </a:r>
            <a:r>
              <a:rPr sz="2750" spc="-5" dirty="0">
                <a:latin typeface="Carlito"/>
                <a:cs typeface="Carlito"/>
              </a:rPr>
              <a:t>baik </a:t>
            </a:r>
            <a:r>
              <a:rPr sz="2750" spc="10" dirty="0">
                <a:latin typeface="Carlito"/>
                <a:cs typeface="Carlito"/>
              </a:rPr>
              <a:t>kepada anak </a:t>
            </a:r>
            <a:r>
              <a:rPr sz="2750" spc="15" dirty="0">
                <a:latin typeface="Carlito"/>
                <a:cs typeface="Carlito"/>
              </a:rPr>
              <a:t>perempuan </a:t>
            </a:r>
            <a:r>
              <a:rPr sz="2750" spc="40" dirty="0">
                <a:latin typeface="Carlito"/>
                <a:cs typeface="Carlito"/>
              </a:rPr>
              <a:t>maupun </a:t>
            </a:r>
            <a:r>
              <a:rPr sz="2750" spc="10" dirty="0">
                <a:latin typeface="Carlito"/>
                <a:cs typeface="Carlito"/>
              </a:rPr>
              <a:t>anak </a:t>
            </a:r>
            <a:r>
              <a:rPr sz="2750" spc="-5" dirty="0">
                <a:latin typeface="Carlito"/>
                <a:cs typeface="Carlito"/>
              </a:rPr>
              <a:t>laki-  </a:t>
            </a:r>
            <a:r>
              <a:rPr sz="2750" spc="5" dirty="0">
                <a:latin typeface="Carlito"/>
                <a:cs typeface="Carlito"/>
              </a:rPr>
              <a:t>laki </a:t>
            </a:r>
            <a:r>
              <a:rPr sz="2750" spc="15" dirty="0">
                <a:latin typeface="Carlito"/>
                <a:cs typeface="Carlito"/>
              </a:rPr>
              <a:t>merupakan </a:t>
            </a:r>
            <a:r>
              <a:rPr sz="2750" spc="5" dirty="0">
                <a:latin typeface="Carlito"/>
                <a:cs typeface="Carlito"/>
              </a:rPr>
              <a:t>hak </a:t>
            </a:r>
            <a:r>
              <a:rPr sz="2750" spc="10" dirty="0">
                <a:latin typeface="Carlito"/>
                <a:cs typeface="Carlito"/>
              </a:rPr>
              <a:t>yang sangat penting </a:t>
            </a:r>
            <a:r>
              <a:rPr sz="2750" spc="30" dirty="0">
                <a:latin typeface="Carlito"/>
                <a:cs typeface="Carlito"/>
              </a:rPr>
              <a:t>dan </a:t>
            </a:r>
            <a:r>
              <a:rPr sz="2750" spc="-5" dirty="0">
                <a:latin typeface="Carlito"/>
                <a:cs typeface="Carlito"/>
              </a:rPr>
              <a:t>mendasar. </a:t>
            </a:r>
            <a:r>
              <a:rPr sz="2750" spc="5" dirty="0">
                <a:latin typeface="Carlito"/>
                <a:cs typeface="Carlito"/>
              </a:rPr>
              <a:t>Untuk </a:t>
            </a:r>
            <a:r>
              <a:rPr sz="2750" dirty="0">
                <a:latin typeface="Carlito"/>
                <a:cs typeface="Carlito"/>
              </a:rPr>
              <a:t>itu,  setiap </a:t>
            </a:r>
            <a:r>
              <a:rPr sz="2750" spc="10" dirty="0">
                <a:latin typeface="Carlito"/>
                <a:cs typeface="Carlito"/>
              </a:rPr>
              <a:t>orang</a:t>
            </a:r>
            <a:r>
              <a:rPr sz="2750" spc="640" dirty="0">
                <a:latin typeface="Carlito"/>
                <a:cs typeface="Carlito"/>
              </a:rPr>
              <a:t> </a:t>
            </a:r>
            <a:r>
              <a:rPr sz="2750" spc="10" dirty="0">
                <a:latin typeface="Carlito"/>
                <a:cs typeface="Carlito"/>
              </a:rPr>
              <a:t>wajib </a:t>
            </a:r>
            <a:r>
              <a:rPr sz="2750" spc="20" dirty="0">
                <a:latin typeface="Carlito"/>
                <a:cs typeface="Carlito"/>
              </a:rPr>
              <a:t>menghormati </a:t>
            </a:r>
            <a:r>
              <a:rPr sz="2750" spc="15" dirty="0">
                <a:latin typeface="Carlito"/>
                <a:cs typeface="Carlito"/>
              </a:rPr>
              <a:t>satu sama </a:t>
            </a:r>
            <a:r>
              <a:rPr sz="2750" spc="10" dirty="0">
                <a:latin typeface="Carlito"/>
                <a:cs typeface="Carlito"/>
              </a:rPr>
              <a:t>lain </a:t>
            </a:r>
            <a:r>
              <a:rPr sz="2750" spc="15" dirty="0">
                <a:latin typeface="Carlito"/>
                <a:cs typeface="Carlito"/>
              </a:rPr>
              <a:t>terlepas </a:t>
            </a:r>
            <a:r>
              <a:rPr sz="2750" spc="25" dirty="0">
                <a:latin typeface="Carlito"/>
                <a:cs typeface="Carlito"/>
              </a:rPr>
              <a:t>apakah  </a:t>
            </a:r>
            <a:r>
              <a:rPr sz="2750" dirty="0">
                <a:latin typeface="Carlito"/>
                <a:cs typeface="Carlito"/>
              </a:rPr>
              <a:t>mereka </a:t>
            </a:r>
            <a:r>
              <a:rPr sz="2750" spc="-5" dirty="0">
                <a:latin typeface="Carlito"/>
                <a:cs typeface="Carlito"/>
              </a:rPr>
              <a:t>laki-laki </a:t>
            </a:r>
            <a:r>
              <a:rPr sz="2750" spc="10" dirty="0">
                <a:latin typeface="Carlito"/>
                <a:cs typeface="Carlito"/>
              </a:rPr>
              <a:t>atau</a:t>
            </a:r>
            <a:r>
              <a:rPr sz="2750" spc="185" dirty="0">
                <a:latin typeface="Carlito"/>
                <a:cs typeface="Carlito"/>
              </a:rPr>
              <a:t> </a:t>
            </a:r>
            <a:r>
              <a:rPr sz="2750" spc="-5" dirty="0">
                <a:latin typeface="Carlito"/>
                <a:cs typeface="Carlito"/>
              </a:rPr>
              <a:t>perempuan.</a:t>
            </a:r>
            <a:endParaRPr sz="275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258300" y="3286123"/>
            <a:ext cx="2838450" cy="3467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AA8B74BC-2802-1DD9-C71C-89AE703E8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45561" y="223112"/>
            <a:ext cx="1863928" cy="5073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09282"/>
            <a:ext cx="393065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70" dirty="0"/>
              <a:t>Refleksi </a:t>
            </a:r>
            <a:r>
              <a:rPr spc="-170" dirty="0"/>
              <a:t>(3</a:t>
            </a:r>
            <a:r>
              <a:rPr spc="-455" dirty="0"/>
              <a:t> </a:t>
            </a:r>
            <a:r>
              <a:rPr spc="-225" dirty="0"/>
              <a:t>menit)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9600" y="1310322"/>
            <a:ext cx="11196637" cy="44581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9235">
              <a:lnSpc>
                <a:spcPts val="2455"/>
              </a:lnSpc>
              <a:spcBef>
                <a:spcPts val="100"/>
              </a:spcBef>
              <a:buFont typeface="Arial"/>
              <a:buChar char="•"/>
              <a:tabLst>
                <a:tab pos="241935" algn="l"/>
              </a:tabLst>
            </a:pPr>
            <a:r>
              <a:rPr sz="2400" spc="-15" dirty="0">
                <a:latin typeface="Carlito"/>
                <a:cs typeface="Carlito"/>
              </a:rPr>
              <a:t>Beberapa</a:t>
            </a:r>
            <a:r>
              <a:rPr sz="2400" spc="114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bagian</a:t>
            </a:r>
            <a:r>
              <a:rPr sz="2400" spc="165" dirty="0">
                <a:latin typeface="Carlito"/>
                <a:cs typeface="Carlito"/>
              </a:rPr>
              <a:t> </a:t>
            </a:r>
            <a:r>
              <a:rPr sz="2400" spc="5" dirty="0">
                <a:latin typeface="Carlito"/>
                <a:cs typeface="Carlito"/>
              </a:rPr>
              <a:t>di</a:t>
            </a:r>
            <a:r>
              <a:rPr sz="2400" spc="10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Indonesia</a:t>
            </a:r>
            <a:r>
              <a:rPr sz="2400" spc="12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masih</a:t>
            </a:r>
            <a:r>
              <a:rPr sz="2400" spc="8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mengakui</a:t>
            </a:r>
            <a:r>
              <a:rPr sz="2400" spc="120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bahwa</a:t>
            </a:r>
            <a:r>
              <a:rPr sz="2400" spc="10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kelompok</a:t>
            </a:r>
            <a:r>
              <a:rPr sz="2400" spc="170" dirty="0">
                <a:latin typeface="Carlito"/>
                <a:cs typeface="Carlito"/>
              </a:rPr>
              <a:t> </a:t>
            </a:r>
            <a:r>
              <a:rPr sz="2400" spc="-20" dirty="0">
                <a:latin typeface="Carlito"/>
                <a:cs typeface="Carlito"/>
              </a:rPr>
              <a:t>BIRU</a:t>
            </a:r>
            <a:r>
              <a:rPr sz="2400" spc="95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terdiri</a:t>
            </a:r>
            <a:r>
              <a:rPr sz="2400" spc="10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dari</a:t>
            </a:r>
            <a:endParaRPr sz="2400" dirty="0">
              <a:latin typeface="Carlito"/>
              <a:cs typeface="Carlito"/>
            </a:endParaRPr>
          </a:p>
          <a:p>
            <a:pPr marL="241300">
              <a:lnSpc>
                <a:spcPts val="2025"/>
              </a:lnSpc>
            </a:pPr>
            <a:r>
              <a:rPr sz="2400" spc="15" dirty="0">
                <a:latin typeface="Carlito"/>
                <a:cs typeface="Carlito"/>
              </a:rPr>
              <a:t>semua </a:t>
            </a:r>
            <a:r>
              <a:rPr sz="2400" spc="-10" dirty="0">
                <a:latin typeface="Carlito"/>
                <a:cs typeface="Carlito"/>
              </a:rPr>
              <a:t>anak  laki-laki  </a:t>
            </a:r>
            <a:r>
              <a:rPr sz="2400" spc="-5" dirty="0">
                <a:latin typeface="Carlito"/>
                <a:cs typeface="Carlito"/>
              </a:rPr>
              <a:t>dan  kelompok  </a:t>
            </a:r>
            <a:r>
              <a:rPr sz="2400" spc="10" dirty="0">
                <a:latin typeface="Carlito"/>
                <a:cs typeface="Carlito"/>
              </a:rPr>
              <a:t>PINK  </a:t>
            </a:r>
            <a:r>
              <a:rPr sz="2400" spc="-15" dirty="0">
                <a:latin typeface="Carlito"/>
                <a:cs typeface="Carlito"/>
              </a:rPr>
              <a:t>terdiri  </a:t>
            </a:r>
            <a:r>
              <a:rPr sz="2400" spc="15" dirty="0">
                <a:latin typeface="Carlito"/>
                <a:cs typeface="Carlito"/>
              </a:rPr>
              <a:t>semua </a:t>
            </a:r>
            <a:r>
              <a:rPr sz="2400" spc="-10" dirty="0">
                <a:latin typeface="Carlito"/>
                <a:cs typeface="Carlito"/>
              </a:rPr>
              <a:t>anak  </a:t>
            </a:r>
            <a:r>
              <a:rPr sz="2400" spc="5" dirty="0">
                <a:latin typeface="Carlito"/>
                <a:cs typeface="Carlito"/>
              </a:rPr>
              <a:t>perempuan.</a:t>
            </a:r>
            <a:r>
              <a:rPr sz="2400" spc="-120" dirty="0">
                <a:latin typeface="Carlito"/>
                <a:cs typeface="Carlito"/>
              </a:rPr>
              <a:t> </a:t>
            </a:r>
            <a:r>
              <a:rPr sz="2400" spc="-15" dirty="0" err="1">
                <a:latin typeface="Carlito"/>
                <a:cs typeface="Carlito"/>
              </a:rPr>
              <a:t>Anak</a:t>
            </a:r>
            <a:r>
              <a:rPr sz="2400" spc="-10" dirty="0" err="1">
                <a:latin typeface="Carlito"/>
                <a:cs typeface="Carlito"/>
              </a:rPr>
              <a:t>laki-laki</a:t>
            </a:r>
            <a:r>
              <a:rPr lang="en-US" sz="2400" spc="-10" dirty="0">
                <a:latin typeface="Carlito"/>
                <a:cs typeface="Carlito"/>
              </a:rPr>
              <a:t> </a:t>
            </a:r>
            <a:r>
              <a:rPr sz="2400" spc="5" dirty="0" err="1">
                <a:latin typeface="Carlito"/>
                <a:cs typeface="Carlito"/>
              </a:rPr>
              <a:t>cenderung</a:t>
            </a:r>
            <a:r>
              <a:rPr sz="2400" spc="5" dirty="0">
                <a:latin typeface="Carlito"/>
                <a:cs typeface="Carlito"/>
              </a:rPr>
              <a:t>	</a:t>
            </a:r>
            <a:r>
              <a:rPr sz="2400" dirty="0" err="1">
                <a:latin typeface="Carlito"/>
                <a:cs typeface="Carlito"/>
              </a:rPr>
              <a:t>menikmati</a:t>
            </a:r>
            <a:r>
              <a:rPr lang="en-US" sz="2400" dirty="0">
                <a:latin typeface="Carlito"/>
                <a:cs typeface="Carlito"/>
              </a:rPr>
              <a:t> </a:t>
            </a:r>
            <a:r>
              <a:rPr sz="2400" spc="-10" dirty="0" err="1">
                <a:latin typeface="Carlito"/>
                <a:cs typeface="Carlito"/>
              </a:rPr>
              <a:t>lebih</a:t>
            </a:r>
            <a:r>
              <a:rPr lang="en-US" sz="2400" spc="-10" dirty="0">
                <a:latin typeface="Carlito"/>
                <a:cs typeface="Carlito"/>
              </a:rPr>
              <a:t> </a:t>
            </a:r>
            <a:r>
              <a:rPr sz="2400" spc="-25" dirty="0" err="1">
                <a:latin typeface="Carlito"/>
                <a:cs typeface="Carlito"/>
              </a:rPr>
              <a:t>banyak</a:t>
            </a:r>
            <a:r>
              <a:rPr lang="en-US" sz="2400" spc="-25" dirty="0">
                <a:latin typeface="Carlito"/>
                <a:cs typeface="Carlito"/>
              </a:rPr>
              <a:t> </a:t>
            </a:r>
            <a:r>
              <a:rPr sz="2400" spc="-10" dirty="0" err="1">
                <a:latin typeface="Carlito"/>
                <a:cs typeface="Carlito"/>
              </a:rPr>
              <a:t>perlakuan</a:t>
            </a:r>
            <a:r>
              <a:rPr lang="en-US" sz="2400" spc="-10" dirty="0">
                <a:latin typeface="Carlito"/>
                <a:cs typeface="Carlito"/>
              </a:rPr>
              <a:t> </a:t>
            </a:r>
            <a:r>
              <a:rPr sz="2400" spc="-15" dirty="0" err="1">
                <a:latin typeface="Carlito"/>
                <a:cs typeface="Carlito"/>
              </a:rPr>
              <a:t>istimewa,</a:t>
            </a:r>
            <a:r>
              <a:rPr sz="2400" spc="-25" dirty="0" err="1">
                <a:latin typeface="Carlito"/>
                <a:cs typeface="Carlito"/>
              </a:rPr>
              <a:t>misalnya</a:t>
            </a:r>
            <a:r>
              <a:rPr lang="en-US" sz="2400" dirty="0">
                <a:latin typeface="Carlito"/>
                <a:cs typeface="Carlito"/>
              </a:rPr>
              <a:t> </a:t>
            </a:r>
            <a:r>
              <a:rPr sz="2400" spc="-5" dirty="0" err="1">
                <a:latin typeface="Carlito"/>
                <a:cs typeface="Carlito"/>
              </a:rPr>
              <a:t>mendapatkan</a:t>
            </a:r>
            <a:r>
              <a:rPr lang="en-US" sz="2400" spc="-5" dirty="0">
                <a:latin typeface="Carlito"/>
                <a:cs typeface="Carlito"/>
              </a:rPr>
              <a:t> </a:t>
            </a:r>
            <a:r>
              <a:rPr sz="2400" spc="-15" dirty="0" err="1">
                <a:latin typeface="Carlito"/>
                <a:cs typeface="Carlito"/>
              </a:rPr>
              <a:t>kesempatan</a:t>
            </a:r>
            <a:r>
              <a:rPr lang="en-US" sz="2400" spc="-15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yang	</a:t>
            </a:r>
            <a:r>
              <a:rPr lang="en-US" sz="2400" spc="-15" dirty="0">
                <a:latin typeface="Carlito"/>
                <a:cs typeface="Carlito"/>
              </a:rPr>
              <a:t> </a:t>
            </a:r>
            <a:r>
              <a:rPr sz="2400" spc="-10" dirty="0" err="1">
                <a:latin typeface="Carlito"/>
                <a:cs typeface="Carlito"/>
              </a:rPr>
              <a:t>lebih</a:t>
            </a:r>
            <a:r>
              <a:rPr sz="2400" spc="-10" dirty="0">
                <a:latin typeface="Carlito"/>
                <a:cs typeface="Carlito"/>
              </a:rPr>
              <a:t>	</a:t>
            </a:r>
            <a:r>
              <a:rPr sz="2400" dirty="0" err="1">
                <a:latin typeface="Carlito"/>
                <a:cs typeface="Carlito"/>
              </a:rPr>
              <a:t>besar</a:t>
            </a:r>
            <a:r>
              <a:rPr sz="2400" dirty="0">
                <a:latin typeface="Carlito"/>
                <a:cs typeface="Carlito"/>
              </a:rPr>
              <a:t>	</a:t>
            </a:r>
            <a:r>
              <a:rPr sz="2400" spc="5" dirty="0" err="1">
                <a:latin typeface="Carlito"/>
                <a:cs typeface="Carlito"/>
              </a:rPr>
              <a:t>untuk</a:t>
            </a:r>
            <a:r>
              <a:rPr sz="2400" spc="5" dirty="0">
                <a:latin typeface="Carlito"/>
                <a:cs typeface="Carlito"/>
              </a:rPr>
              <a:t>	</a:t>
            </a:r>
            <a:r>
              <a:rPr sz="2400" spc="-5" dirty="0">
                <a:latin typeface="Carlito"/>
                <a:cs typeface="Carlito"/>
              </a:rPr>
              <a:t>melanjutkan	</a:t>
            </a:r>
            <a:r>
              <a:rPr sz="2400" spc="-10" dirty="0" err="1">
                <a:latin typeface="Carlito"/>
                <a:cs typeface="Carlito"/>
              </a:rPr>
              <a:t>pendidikan</a:t>
            </a:r>
            <a:r>
              <a:rPr lang="en-US" sz="2400" spc="-10" dirty="0">
                <a:latin typeface="Carlito"/>
                <a:cs typeface="Carlito"/>
              </a:rPr>
              <a:t> </a:t>
            </a:r>
            <a:r>
              <a:rPr sz="2400" spc="-45" dirty="0" err="1">
                <a:latin typeface="Carlito"/>
                <a:cs typeface="Carlito"/>
              </a:rPr>
              <a:t>ke</a:t>
            </a:r>
            <a:r>
              <a:rPr lang="en-US" sz="2400" spc="-45" dirty="0">
                <a:latin typeface="Carlito"/>
                <a:cs typeface="Carlito"/>
              </a:rPr>
              <a:t> </a:t>
            </a:r>
            <a:endParaRPr sz="2400" dirty="0">
              <a:latin typeface="Carlito"/>
              <a:cs typeface="Carlito"/>
            </a:endParaRPr>
          </a:p>
          <a:p>
            <a:pPr marL="241300">
              <a:lnSpc>
                <a:spcPts val="2030"/>
              </a:lnSpc>
              <a:tabLst>
                <a:tab pos="1337310" algn="l"/>
                <a:tab pos="2099945" algn="l"/>
                <a:tab pos="2891155" algn="l"/>
                <a:tab pos="3758565" algn="l"/>
                <a:tab pos="4406900" algn="l"/>
                <a:tab pos="5894070" algn="l"/>
                <a:tab pos="6656705" algn="l"/>
                <a:tab pos="7437755" algn="l"/>
                <a:tab pos="8496300" algn="l"/>
                <a:tab pos="9763760" algn="l"/>
              </a:tabLst>
            </a:pPr>
            <a:r>
              <a:rPr sz="2400" spc="5" dirty="0">
                <a:latin typeface="Carlito"/>
                <a:cs typeface="Carlito"/>
              </a:rPr>
              <a:t>jenjang	</a:t>
            </a:r>
            <a:r>
              <a:rPr sz="2400" spc="-15" dirty="0">
                <a:latin typeface="Carlito"/>
                <a:cs typeface="Carlito"/>
              </a:rPr>
              <a:t>yang	</a:t>
            </a:r>
            <a:r>
              <a:rPr sz="2400" spc="-10" dirty="0">
                <a:latin typeface="Carlito"/>
                <a:cs typeface="Carlito"/>
              </a:rPr>
              <a:t>lebih	</a:t>
            </a:r>
            <a:r>
              <a:rPr sz="2400" spc="-5" dirty="0">
                <a:latin typeface="Carlito"/>
                <a:cs typeface="Carlito"/>
              </a:rPr>
              <a:t>tinggi	dan	</a:t>
            </a:r>
            <a:r>
              <a:rPr sz="2400" spc="-10" dirty="0">
                <a:latin typeface="Carlito"/>
                <a:cs typeface="Carlito"/>
              </a:rPr>
              <a:t>kehidupan	</a:t>
            </a:r>
            <a:r>
              <a:rPr sz="2400" spc="-15" dirty="0">
                <a:latin typeface="Carlito"/>
                <a:cs typeface="Carlito"/>
              </a:rPr>
              <a:t>yang	</a:t>
            </a:r>
            <a:r>
              <a:rPr sz="2400" spc="-10" dirty="0">
                <a:latin typeface="Carlito"/>
                <a:cs typeface="Carlito"/>
              </a:rPr>
              <a:t>lebih	</a:t>
            </a:r>
            <a:r>
              <a:rPr sz="2400" spc="5" dirty="0">
                <a:latin typeface="Carlito"/>
                <a:cs typeface="Carlito"/>
              </a:rPr>
              <a:t>mudah	</a:t>
            </a:r>
            <a:r>
              <a:rPr sz="2400" spc="-10" dirty="0">
                <a:latin typeface="Carlito"/>
                <a:cs typeface="Carlito"/>
              </a:rPr>
              <a:t>daripada	</a:t>
            </a:r>
            <a:r>
              <a:rPr sz="2400" spc="-15" dirty="0">
                <a:latin typeface="Carlito"/>
                <a:cs typeface="Carlito"/>
              </a:rPr>
              <a:t>anak</a:t>
            </a:r>
            <a:endParaRPr sz="2400" dirty="0">
              <a:latin typeface="Carlito"/>
              <a:cs typeface="Carlito"/>
            </a:endParaRPr>
          </a:p>
          <a:p>
            <a:pPr marL="241300">
              <a:lnSpc>
                <a:spcPts val="2455"/>
              </a:lnSpc>
            </a:pPr>
            <a:r>
              <a:rPr sz="2400" spc="5" dirty="0">
                <a:latin typeface="Carlito"/>
                <a:cs typeface="Carlito"/>
              </a:rPr>
              <a:t>perempuan.</a:t>
            </a:r>
            <a:endParaRPr sz="2400" dirty="0">
              <a:latin typeface="Carlito"/>
              <a:cs typeface="Carlito"/>
            </a:endParaRPr>
          </a:p>
          <a:p>
            <a:pPr marL="241300" marR="17780" indent="-229235">
              <a:lnSpc>
                <a:spcPct val="70400"/>
              </a:lnSpc>
              <a:spcBef>
                <a:spcPts val="975"/>
              </a:spcBef>
              <a:buFont typeface="Arial"/>
              <a:buChar char="•"/>
              <a:tabLst>
                <a:tab pos="241935" algn="l"/>
              </a:tabLst>
            </a:pPr>
            <a:r>
              <a:rPr sz="2400" spc="-15" dirty="0">
                <a:latin typeface="Carlito"/>
                <a:cs typeface="Carlito"/>
              </a:rPr>
              <a:t>Perlakuan yang adil </a:t>
            </a:r>
            <a:r>
              <a:rPr sz="2400" spc="-10" dirty="0">
                <a:latin typeface="Carlito"/>
                <a:cs typeface="Carlito"/>
              </a:rPr>
              <a:t>kepada anak </a:t>
            </a:r>
            <a:r>
              <a:rPr sz="2400" dirty="0">
                <a:latin typeface="Carlito"/>
                <a:cs typeface="Carlito"/>
              </a:rPr>
              <a:t>perempuan </a:t>
            </a:r>
            <a:r>
              <a:rPr sz="2400" spc="-10" dirty="0">
                <a:latin typeface="Carlito"/>
                <a:cs typeface="Carlito"/>
              </a:rPr>
              <a:t>dan </a:t>
            </a:r>
            <a:r>
              <a:rPr sz="2400" dirty="0">
                <a:latin typeface="Carlito"/>
                <a:cs typeface="Carlito"/>
              </a:rPr>
              <a:t>laki-laki </a:t>
            </a:r>
            <a:r>
              <a:rPr sz="2400" spc="-5" dirty="0">
                <a:latin typeface="Carlito"/>
                <a:cs typeface="Carlito"/>
              </a:rPr>
              <a:t>adalah </a:t>
            </a:r>
            <a:r>
              <a:rPr sz="2400" spc="5" dirty="0">
                <a:latin typeface="Carlito"/>
                <a:cs typeface="Carlito"/>
              </a:rPr>
              <a:t>suatu </a:t>
            </a:r>
            <a:r>
              <a:rPr sz="2400" spc="-10" dirty="0">
                <a:latin typeface="Carlito"/>
                <a:cs typeface="Carlito"/>
              </a:rPr>
              <a:t>hak </a:t>
            </a:r>
            <a:r>
              <a:rPr sz="2400" spc="-15" dirty="0">
                <a:latin typeface="Carlito"/>
                <a:cs typeface="Carlito"/>
              </a:rPr>
              <a:t>yang  </a:t>
            </a:r>
            <a:r>
              <a:rPr sz="2400" dirty="0">
                <a:latin typeface="Carlito"/>
                <a:cs typeface="Carlito"/>
              </a:rPr>
              <a:t>mendasar </a:t>
            </a:r>
            <a:r>
              <a:rPr sz="2400" spc="-10" dirty="0">
                <a:latin typeface="Carlito"/>
                <a:cs typeface="Carlito"/>
              </a:rPr>
              <a:t>dan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penting.</a:t>
            </a:r>
          </a:p>
          <a:p>
            <a:pPr marL="241300" indent="-229235">
              <a:lnSpc>
                <a:spcPts val="2455"/>
              </a:lnSpc>
              <a:spcBef>
                <a:spcPts val="125"/>
              </a:spcBef>
              <a:buFont typeface="Arial"/>
              <a:buChar char="•"/>
              <a:tabLst>
                <a:tab pos="241935" algn="l"/>
              </a:tabLst>
            </a:pPr>
            <a:r>
              <a:rPr sz="2400" dirty="0">
                <a:latin typeface="Carlito"/>
                <a:cs typeface="Carlito"/>
              </a:rPr>
              <a:t>Kita </a:t>
            </a:r>
            <a:r>
              <a:rPr sz="2400" spc="-5" dirty="0">
                <a:latin typeface="Carlito"/>
                <a:cs typeface="Carlito"/>
              </a:rPr>
              <a:t>dapat </a:t>
            </a:r>
            <a:r>
              <a:rPr sz="2400" spc="-15" dirty="0">
                <a:latin typeface="Carlito"/>
                <a:cs typeface="Carlito"/>
              </a:rPr>
              <a:t>menyatukan </a:t>
            </a:r>
            <a:r>
              <a:rPr sz="2400" spc="-10" dirty="0">
                <a:latin typeface="Carlito"/>
                <a:cs typeface="Carlito"/>
              </a:rPr>
              <a:t>kelompok-kelompok </a:t>
            </a:r>
            <a:r>
              <a:rPr sz="2400" spc="-15" dirty="0">
                <a:latin typeface="Carlito"/>
                <a:cs typeface="Carlito"/>
              </a:rPr>
              <a:t>yang </a:t>
            </a:r>
            <a:r>
              <a:rPr sz="2400" dirty="0">
                <a:latin typeface="Carlito"/>
                <a:cs typeface="Carlito"/>
              </a:rPr>
              <a:t>berbeda (kelompok</a:t>
            </a:r>
            <a:r>
              <a:rPr sz="2400" spc="2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perempuan</a:t>
            </a:r>
            <a:endParaRPr sz="2400" dirty="0">
              <a:latin typeface="Carlito"/>
              <a:cs typeface="Carlito"/>
            </a:endParaRPr>
          </a:p>
          <a:p>
            <a:pPr marL="241300">
              <a:lnSpc>
                <a:spcPts val="2025"/>
              </a:lnSpc>
            </a:pPr>
            <a:r>
              <a:rPr sz="2400" spc="-10" dirty="0">
                <a:latin typeface="Carlito"/>
                <a:cs typeface="Carlito"/>
              </a:rPr>
              <a:t>dan </a:t>
            </a:r>
            <a:r>
              <a:rPr sz="2400" spc="-5" dirty="0">
                <a:latin typeface="Carlito"/>
                <a:cs typeface="Carlito"/>
              </a:rPr>
              <a:t>laki-laki) </a:t>
            </a:r>
            <a:r>
              <a:rPr sz="2400" spc="-15" dirty="0">
                <a:latin typeface="Carlito"/>
                <a:cs typeface="Carlito"/>
              </a:rPr>
              <a:t>yang mengarah </a:t>
            </a:r>
            <a:r>
              <a:rPr sz="2400" spc="-5" dirty="0">
                <a:latin typeface="Carlito"/>
                <a:cs typeface="Carlito"/>
              </a:rPr>
              <a:t>pada </a:t>
            </a:r>
            <a:r>
              <a:rPr sz="2400" spc="-10" dirty="0">
                <a:latin typeface="Carlito"/>
                <a:cs typeface="Carlito"/>
              </a:rPr>
              <a:t>kehidupan </a:t>
            </a:r>
            <a:r>
              <a:rPr sz="2400" dirty="0">
                <a:latin typeface="Carlito"/>
                <a:cs typeface="Carlito"/>
              </a:rPr>
              <a:t>yang bahagia </a:t>
            </a:r>
            <a:r>
              <a:rPr sz="2400" spc="20" dirty="0">
                <a:latin typeface="Carlito"/>
                <a:cs typeface="Carlito"/>
              </a:rPr>
              <a:t>dan </a:t>
            </a:r>
            <a:r>
              <a:rPr sz="2400" spc="-10" dirty="0">
                <a:latin typeface="Carlito"/>
                <a:cs typeface="Carlito"/>
              </a:rPr>
              <a:t>lebih </a:t>
            </a:r>
            <a:r>
              <a:rPr sz="2400" spc="-15" dirty="0">
                <a:latin typeface="Carlito"/>
                <a:cs typeface="Carlito"/>
              </a:rPr>
              <a:t>baik</a:t>
            </a:r>
            <a:r>
              <a:rPr sz="2400" spc="245" dirty="0">
                <a:latin typeface="Carlito"/>
                <a:cs typeface="Carlito"/>
              </a:rPr>
              <a:t> </a:t>
            </a:r>
            <a:r>
              <a:rPr sz="2400" spc="25" dirty="0">
                <a:latin typeface="Carlito"/>
                <a:cs typeface="Carlito"/>
              </a:rPr>
              <a:t>untuk</a:t>
            </a:r>
            <a:endParaRPr sz="2400" dirty="0">
              <a:latin typeface="Carlito"/>
              <a:cs typeface="Carlito"/>
            </a:endParaRPr>
          </a:p>
          <a:p>
            <a:pPr marL="241300">
              <a:lnSpc>
                <a:spcPts val="2455"/>
              </a:lnSpc>
            </a:pPr>
            <a:r>
              <a:rPr sz="2400" spc="5" dirty="0">
                <a:latin typeface="Carlito"/>
                <a:cs typeface="Carlito"/>
              </a:rPr>
              <a:t>semua.</a:t>
            </a:r>
            <a:endParaRPr sz="2400" dirty="0">
              <a:latin typeface="Carlito"/>
              <a:cs typeface="Carlito"/>
            </a:endParaRPr>
          </a:p>
          <a:p>
            <a:pPr marL="241300" indent="-229235">
              <a:lnSpc>
                <a:spcPts val="2455"/>
              </a:lnSpc>
              <a:spcBef>
                <a:spcPts val="125"/>
              </a:spcBef>
              <a:buFont typeface="Arial"/>
              <a:buChar char="•"/>
              <a:tabLst>
                <a:tab pos="241935" algn="l"/>
                <a:tab pos="1184910" algn="l"/>
                <a:tab pos="1909445" algn="l"/>
                <a:tab pos="2595880" algn="l"/>
                <a:tab pos="3357879" algn="l"/>
                <a:tab pos="4473575" algn="l"/>
                <a:tab pos="5112385" algn="l"/>
                <a:tab pos="6732905" algn="l"/>
                <a:tab pos="7962265" algn="l"/>
                <a:tab pos="9639935" algn="l"/>
              </a:tabLst>
            </a:pPr>
            <a:r>
              <a:rPr sz="2400" spc="15" dirty="0">
                <a:latin typeface="Carlito"/>
                <a:cs typeface="Carlito"/>
              </a:rPr>
              <a:t>S</a:t>
            </a:r>
            <a:r>
              <a:rPr sz="2400" dirty="0">
                <a:latin typeface="Carlito"/>
                <a:cs typeface="Carlito"/>
              </a:rPr>
              <a:t>e</a:t>
            </a:r>
            <a:r>
              <a:rPr sz="2400" spc="20" dirty="0">
                <a:latin typeface="Carlito"/>
                <a:cs typeface="Carlito"/>
              </a:rPr>
              <a:t>t</a:t>
            </a:r>
            <a:r>
              <a:rPr sz="2400" spc="-30" dirty="0">
                <a:latin typeface="Carlito"/>
                <a:cs typeface="Carlito"/>
              </a:rPr>
              <a:t>ia</a:t>
            </a:r>
            <a:r>
              <a:rPr sz="2400" dirty="0">
                <a:latin typeface="Carlito"/>
                <a:cs typeface="Carlito"/>
              </a:rPr>
              <a:t>p	</a:t>
            </a:r>
            <a:r>
              <a:rPr sz="2400" spc="10" dirty="0">
                <a:latin typeface="Carlito"/>
                <a:cs typeface="Carlito"/>
              </a:rPr>
              <a:t>h</a:t>
            </a:r>
            <a:r>
              <a:rPr sz="2400" spc="-25" dirty="0">
                <a:latin typeface="Carlito"/>
                <a:cs typeface="Carlito"/>
              </a:rPr>
              <a:t>a</a:t>
            </a:r>
            <a:r>
              <a:rPr sz="2400" spc="-15" dirty="0">
                <a:latin typeface="Carlito"/>
                <a:cs typeface="Carlito"/>
              </a:rPr>
              <a:t>r</a:t>
            </a:r>
            <a:r>
              <a:rPr sz="2400" spc="-30" dirty="0">
                <a:latin typeface="Carlito"/>
                <a:cs typeface="Carlito"/>
              </a:rPr>
              <a:t>i</a:t>
            </a:r>
            <a:r>
              <a:rPr sz="2400" dirty="0">
                <a:latin typeface="Carlito"/>
                <a:cs typeface="Carlito"/>
              </a:rPr>
              <a:t>,	</a:t>
            </a:r>
            <a:r>
              <a:rPr sz="2400" spc="10" dirty="0">
                <a:latin typeface="Carlito"/>
                <a:cs typeface="Carlito"/>
              </a:rPr>
              <a:t>b</a:t>
            </a:r>
            <a:r>
              <a:rPr sz="2400" spc="-30" dirty="0">
                <a:latin typeface="Carlito"/>
                <a:cs typeface="Carlito"/>
              </a:rPr>
              <a:t>ai</a:t>
            </a:r>
            <a:r>
              <a:rPr sz="2400" dirty="0">
                <a:latin typeface="Carlito"/>
                <a:cs typeface="Carlito"/>
              </a:rPr>
              <a:t>k	</a:t>
            </a:r>
            <a:r>
              <a:rPr sz="2400" spc="-30" dirty="0">
                <a:latin typeface="Carlito"/>
                <a:cs typeface="Carlito"/>
              </a:rPr>
              <a:t>a</a:t>
            </a:r>
            <a:r>
              <a:rPr sz="2400" spc="10" dirty="0">
                <a:latin typeface="Carlito"/>
                <a:cs typeface="Carlito"/>
              </a:rPr>
              <a:t>n</a:t>
            </a:r>
            <a:r>
              <a:rPr sz="2400" spc="-30" dirty="0">
                <a:latin typeface="Carlito"/>
                <a:cs typeface="Carlito"/>
              </a:rPr>
              <a:t>a</a:t>
            </a:r>
            <a:r>
              <a:rPr sz="2400" dirty="0">
                <a:latin typeface="Carlito"/>
                <a:cs typeface="Carlito"/>
              </a:rPr>
              <a:t>k	</a:t>
            </a:r>
            <a:r>
              <a:rPr sz="2400" spc="-25" dirty="0">
                <a:latin typeface="Carlito"/>
                <a:cs typeface="Carlito"/>
              </a:rPr>
              <a:t>la</a:t>
            </a:r>
            <a:r>
              <a:rPr sz="2400" spc="30" dirty="0">
                <a:latin typeface="Carlito"/>
                <a:cs typeface="Carlito"/>
              </a:rPr>
              <a:t>k</a:t>
            </a:r>
            <a:r>
              <a:rPr sz="2400" spc="-30" dirty="0">
                <a:latin typeface="Carlito"/>
                <a:cs typeface="Carlito"/>
              </a:rPr>
              <a:t>i</a:t>
            </a:r>
            <a:r>
              <a:rPr sz="2400" spc="15" dirty="0">
                <a:latin typeface="Carlito"/>
                <a:cs typeface="Carlito"/>
              </a:rPr>
              <a:t>-</a:t>
            </a:r>
            <a:r>
              <a:rPr sz="2400" spc="45" dirty="0">
                <a:latin typeface="Carlito"/>
                <a:cs typeface="Carlito"/>
              </a:rPr>
              <a:t>l</a:t>
            </a:r>
            <a:r>
              <a:rPr sz="2400" spc="-30" dirty="0">
                <a:latin typeface="Carlito"/>
                <a:cs typeface="Carlito"/>
              </a:rPr>
              <a:t>a</a:t>
            </a:r>
            <a:r>
              <a:rPr sz="2400" spc="25" dirty="0">
                <a:latin typeface="Carlito"/>
                <a:cs typeface="Carlito"/>
              </a:rPr>
              <a:t>k</a:t>
            </a:r>
            <a:r>
              <a:rPr sz="2400" dirty="0">
                <a:latin typeface="Carlito"/>
                <a:cs typeface="Carlito"/>
              </a:rPr>
              <a:t>i	</a:t>
            </a:r>
            <a:r>
              <a:rPr sz="2400" spc="10" dirty="0">
                <a:latin typeface="Carlito"/>
                <a:cs typeface="Carlito"/>
              </a:rPr>
              <a:t>d</a:t>
            </a:r>
            <a:r>
              <a:rPr sz="2400" spc="-25" dirty="0">
                <a:latin typeface="Carlito"/>
                <a:cs typeface="Carlito"/>
              </a:rPr>
              <a:t>a</a:t>
            </a:r>
            <a:r>
              <a:rPr sz="2400" dirty="0">
                <a:latin typeface="Carlito"/>
                <a:cs typeface="Carlito"/>
              </a:rPr>
              <a:t>n	</a:t>
            </a:r>
            <a:r>
              <a:rPr sz="2400" spc="10" dirty="0">
                <a:latin typeface="Carlito"/>
                <a:cs typeface="Carlito"/>
              </a:rPr>
              <a:t>p</a:t>
            </a:r>
            <a:r>
              <a:rPr sz="2400" dirty="0">
                <a:latin typeface="Carlito"/>
                <a:cs typeface="Carlito"/>
              </a:rPr>
              <a:t>e</a:t>
            </a:r>
            <a:r>
              <a:rPr sz="2400" spc="-10" dirty="0">
                <a:latin typeface="Carlito"/>
                <a:cs typeface="Carlito"/>
              </a:rPr>
              <a:t>r</a:t>
            </a:r>
            <a:r>
              <a:rPr sz="2400" dirty="0">
                <a:latin typeface="Carlito"/>
                <a:cs typeface="Carlito"/>
              </a:rPr>
              <a:t>e</a:t>
            </a:r>
            <a:r>
              <a:rPr sz="2400" spc="30" dirty="0">
                <a:latin typeface="Carlito"/>
                <a:cs typeface="Carlito"/>
              </a:rPr>
              <a:t>m</a:t>
            </a:r>
            <a:r>
              <a:rPr sz="2400" spc="10" dirty="0">
                <a:latin typeface="Carlito"/>
                <a:cs typeface="Carlito"/>
              </a:rPr>
              <a:t>pu</a:t>
            </a:r>
            <a:r>
              <a:rPr sz="2400" spc="-30" dirty="0">
                <a:latin typeface="Carlito"/>
                <a:cs typeface="Carlito"/>
              </a:rPr>
              <a:t>a</a:t>
            </a:r>
            <a:r>
              <a:rPr sz="2400" dirty="0">
                <a:latin typeface="Carlito"/>
                <a:cs typeface="Carlito"/>
              </a:rPr>
              <a:t>n	</a:t>
            </a:r>
            <a:r>
              <a:rPr sz="2400" spc="25" dirty="0">
                <a:latin typeface="Carlito"/>
                <a:cs typeface="Carlito"/>
              </a:rPr>
              <a:t>m</a:t>
            </a:r>
            <a:r>
              <a:rPr sz="2400" dirty="0">
                <a:latin typeface="Carlito"/>
                <a:cs typeface="Carlito"/>
              </a:rPr>
              <a:t>e</a:t>
            </a:r>
            <a:r>
              <a:rPr sz="2400" spc="30" dirty="0">
                <a:latin typeface="Carlito"/>
                <a:cs typeface="Carlito"/>
              </a:rPr>
              <a:t>m</a:t>
            </a:r>
            <a:r>
              <a:rPr sz="2400" spc="-30" dirty="0">
                <a:latin typeface="Carlito"/>
                <a:cs typeface="Carlito"/>
              </a:rPr>
              <a:t>ili</a:t>
            </a:r>
            <a:r>
              <a:rPr sz="2400" spc="25" dirty="0">
                <a:latin typeface="Carlito"/>
                <a:cs typeface="Carlito"/>
              </a:rPr>
              <a:t>k</a:t>
            </a:r>
            <a:r>
              <a:rPr sz="2400" dirty="0">
                <a:latin typeface="Carlito"/>
                <a:cs typeface="Carlito"/>
              </a:rPr>
              <a:t>i	</a:t>
            </a:r>
            <a:r>
              <a:rPr sz="2400" spc="-45" dirty="0">
                <a:latin typeface="Carlito"/>
                <a:cs typeface="Carlito"/>
              </a:rPr>
              <a:t>k</a:t>
            </a:r>
            <a:r>
              <a:rPr sz="2400" spc="-75" dirty="0">
                <a:latin typeface="Carlito"/>
                <a:cs typeface="Carlito"/>
              </a:rPr>
              <a:t>e</a:t>
            </a:r>
            <a:r>
              <a:rPr sz="2400" spc="30" dirty="0">
                <a:latin typeface="Carlito"/>
                <a:cs typeface="Carlito"/>
              </a:rPr>
              <a:t>s</a:t>
            </a:r>
            <a:r>
              <a:rPr sz="2400" dirty="0">
                <a:latin typeface="Carlito"/>
                <a:cs typeface="Carlito"/>
              </a:rPr>
              <a:t>e</a:t>
            </a:r>
            <a:r>
              <a:rPr sz="2400" spc="30" dirty="0">
                <a:latin typeface="Carlito"/>
                <a:cs typeface="Carlito"/>
              </a:rPr>
              <a:t>m</a:t>
            </a:r>
            <a:r>
              <a:rPr sz="2400" spc="10" dirty="0">
                <a:latin typeface="Carlito"/>
                <a:cs typeface="Carlito"/>
              </a:rPr>
              <a:t>p</a:t>
            </a:r>
            <a:r>
              <a:rPr sz="2400" spc="-105" dirty="0">
                <a:latin typeface="Carlito"/>
                <a:cs typeface="Carlito"/>
              </a:rPr>
              <a:t>a</a:t>
            </a:r>
            <a:r>
              <a:rPr sz="2400" spc="15" dirty="0">
                <a:latin typeface="Carlito"/>
                <a:cs typeface="Carlito"/>
              </a:rPr>
              <a:t>t</a:t>
            </a:r>
            <a:r>
              <a:rPr sz="2400" spc="-30" dirty="0">
                <a:latin typeface="Carlito"/>
                <a:cs typeface="Carlito"/>
              </a:rPr>
              <a:t>a</a:t>
            </a:r>
            <a:r>
              <a:rPr sz="2400" dirty="0">
                <a:latin typeface="Carlito"/>
                <a:cs typeface="Carlito"/>
              </a:rPr>
              <a:t>n	</a:t>
            </a:r>
            <a:r>
              <a:rPr sz="2400" spc="10" dirty="0">
                <a:latin typeface="Carlito"/>
                <a:cs typeface="Carlito"/>
              </a:rPr>
              <a:t>u</a:t>
            </a:r>
            <a:r>
              <a:rPr sz="2400" spc="-65" dirty="0">
                <a:latin typeface="Carlito"/>
                <a:cs typeface="Carlito"/>
              </a:rPr>
              <a:t>n</a:t>
            </a:r>
            <a:r>
              <a:rPr sz="2400" spc="15" dirty="0">
                <a:latin typeface="Carlito"/>
                <a:cs typeface="Carlito"/>
              </a:rPr>
              <a:t>t</a:t>
            </a:r>
            <a:r>
              <a:rPr sz="2400" spc="10" dirty="0">
                <a:latin typeface="Carlito"/>
                <a:cs typeface="Carlito"/>
              </a:rPr>
              <a:t>u</a:t>
            </a:r>
            <a:r>
              <a:rPr sz="2400" dirty="0">
                <a:latin typeface="Carlito"/>
                <a:cs typeface="Carlito"/>
              </a:rPr>
              <a:t>k</a:t>
            </a:r>
          </a:p>
          <a:p>
            <a:pPr marL="241300" marR="12065">
              <a:lnSpc>
                <a:spcPct val="70400"/>
              </a:lnSpc>
              <a:spcBef>
                <a:spcPts val="430"/>
              </a:spcBef>
              <a:tabLst>
                <a:tab pos="1594485" algn="l"/>
                <a:tab pos="2757805" algn="l"/>
                <a:tab pos="4187190" algn="l"/>
                <a:tab pos="4959350" algn="l"/>
                <a:tab pos="5588635" algn="l"/>
                <a:tab pos="6303645" algn="l"/>
                <a:tab pos="7390130" algn="l"/>
                <a:tab pos="8181340" algn="l"/>
                <a:tab pos="9306560" algn="l"/>
              </a:tabLst>
            </a:pPr>
            <a:r>
              <a:rPr sz="2400" spc="10" dirty="0">
                <a:latin typeface="Carlito"/>
                <a:cs typeface="Carlito"/>
              </a:rPr>
              <a:t>b</a:t>
            </a:r>
            <a:r>
              <a:rPr sz="2400" dirty="0">
                <a:latin typeface="Carlito"/>
                <a:cs typeface="Carlito"/>
              </a:rPr>
              <a:t>e</a:t>
            </a:r>
            <a:r>
              <a:rPr sz="2400" spc="-10" dirty="0">
                <a:latin typeface="Carlito"/>
                <a:cs typeface="Carlito"/>
              </a:rPr>
              <a:t>r</a:t>
            </a:r>
            <a:r>
              <a:rPr sz="2400" spc="10" dirty="0">
                <a:latin typeface="Carlito"/>
                <a:cs typeface="Carlito"/>
              </a:rPr>
              <a:t>b</a:t>
            </a:r>
            <a:r>
              <a:rPr sz="2400" spc="-30" dirty="0">
                <a:latin typeface="Carlito"/>
                <a:cs typeface="Carlito"/>
              </a:rPr>
              <a:t>i</a:t>
            </a:r>
            <a:r>
              <a:rPr sz="2400" spc="30" dirty="0">
                <a:latin typeface="Carlito"/>
                <a:cs typeface="Carlito"/>
              </a:rPr>
              <a:t>c</a:t>
            </a:r>
            <a:r>
              <a:rPr sz="2400" spc="-30" dirty="0">
                <a:latin typeface="Carlito"/>
                <a:cs typeface="Carlito"/>
              </a:rPr>
              <a:t>a</a:t>
            </a:r>
            <a:r>
              <a:rPr sz="2400" spc="-90" dirty="0">
                <a:latin typeface="Carlito"/>
                <a:cs typeface="Carlito"/>
              </a:rPr>
              <a:t>r</a:t>
            </a:r>
            <a:r>
              <a:rPr sz="2400" dirty="0">
                <a:latin typeface="Carlito"/>
                <a:cs typeface="Carlito"/>
              </a:rPr>
              <a:t>a	</a:t>
            </a:r>
            <a:r>
              <a:rPr sz="2400" spc="15" dirty="0">
                <a:latin typeface="Carlito"/>
                <a:cs typeface="Carlito"/>
              </a:rPr>
              <a:t>t</a:t>
            </a:r>
            <a:r>
              <a:rPr sz="2400" dirty="0">
                <a:latin typeface="Carlito"/>
                <a:cs typeface="Carlito"/>
              </a:rPr>
              <a:t>e</a:t>
            </a:r>
            <a:r>
              <a:rPr sz="2400" spc="20" dirty="0">
                <a:latin typeface="Carlito"/>
                <a:cs typeface="Carlito"/>
              </a:rPr>
              <a:t>n</a:t>
            </a:r>
            <a:r>
              <a:rPr sz="2400" spc="15" dirty="0">
                <a:latin typeface="Carlito"/>
                <a:cs typeface="Carlito"/>
              </a:rPr>
              <a:t>t</a:t>
            </a:r>
            <a:r>
              <a:rPr sz="2400" spc="-25" dirty="0">
                <a:latin typeface="Carlito"/>
                <a:cs typeface="Carlito"/>
              </a:rPr>
              <a:t>a</a:t>
            </a:r>
            <a:r>
              <a:rPr sz="2400" spc="10" dirty="0">
                <a:latin typeface="Carlito"/>
                <a:cs typeface="Carlito"/>
              </a:rPr>
              <a:t>n</a:t>
            </a:r>
            <a:r>
              <a:rPr sz="2400" dirty="0">
                <a:latin typeface="Carlito"/>
                <a:cs typeface="Carlito"/>
              </a:rPr>
              <a:t>g	</a:t>
            </a:r>
            <a:r>
              <a:rPr sz="2400" spc="10" dirty="0">
                <a:latin typeface="Carlito"/>
                <a:cs typeface="Carlito"/>
              </a:rPr>
              <a:t>p</a:t>
            </a:r>
            <a:r>
              <a:rPr sz="2400" dirty="0">
                <a:latin typeface="Carlito"/>
                <a:cs typeface="Carlito"/>
              </a:rPr>
              <a:t>e</a:t>
            </a:r>
            <a:r>
              <a:rPr sz="2400" spc="-10" dirty="0">
                <a:latin typeface="Carlito"/>
                <a:cs typeface="Carlito"/>
              </a:rPr>
              <a:t>r</a:t>
            </a:r>
            <a:r>
              <a:rPr sz="2400" spc="-30" dirty="0">
                <a:latin typeface="Carlito"/>
                <a:cs typeface="Carlito"/>
              </a:rPr>
              <a:t>la</a:t>
            </a:r>
            <a:r>
              <a:rPr sz="2400" spc="25" dirty="0">
                <a:latin typeface="Carlito"/>
                <a:cs typeface="Carlito"/>
              </a:rPr>
              <a:t>k</a:t>
            </a:r>
            <a:r>
              <a:rPr sz="2400" spc="10" dirty="0">
                <a:latin typeface="Carlito"/>
                <a:cs typeface="Carlito"/>
              </a:rPr>
              <a:t>u</a:t>
            </a:r>
            <a:r>
              <a:rPr sz="2400" spc="-30" dirty="0">
                <a:latin typeface="Carlito"/>
                <a:cs typeface="Carlito"/>
              </a:rPr>
              <a:t>a</a:t>
            </a:r>
            <a:r>
              <a:rPr sz="2400" dirty="0">
                <a:latin typeface="Carlito"/>
                <a:cs typeface="Carlito"/>
              </a:rPr>
              <a:t>n	</a:t>
            </a:r>
            <a:r>
              <a:rPr sz="2400" spc="-40" dirty="0">
                <a:latin typeface="Carlito"/>
                <a:cs typeface="Carlito"/>
              </a:rPr>
              <a:t>y</a:t>
            </a:r>
            <a:r>
              <a:rPr sz="2400" spc="-25" dirty="0">
                <a:latin typeface="Carlito"/>
                <a:cs typeface="Carlito"/>
              </a:rPr>
              <a:t>a</a:t>
            </a:r>
            <a:r>
              <a:rPr sz="2400" spc="10" dirty="0">
                <a:latin typeface="Carlito"/>
                <a:cs typeface="Carlito"/>
              </a:rPr>
              <a:t>n</a:t>
            </a:r>
            <a:r>
              <a:rPr sz="2400" dirty="0">
                <a:latin typeface="Carlito"/>
                <a:cs typeface="Carlito"/>
              </a:rPr>
              <a:t>g	</a:t>
            </a:r>
            <a:r>
              <a:rPr sz="2400" spc="-25" dirty="0">
                <a:latin typeface="Carlito"/>
                <a:cs typeface="Carlito"/>
              </a:rPr>
              <a:t>a</a:t>
            </a:r>
            <a:r>
              <a:rPr sz="2400" spc="10" dirty="0">
                <a:latin typeface="Carlito"/>
                <a:cs typeface="Carlito"/>
              </a:rPr>
              <a:t>d</a:t>
            </a:r>
            <a:r>
              <a:rPr sz="2400" spc="-25" dirty="0">
                <a:latin typeface="Carlito"/>
                <a:cs typeface="Carlito"/>
              </a:rPr>
              <a:t>i</a:t>
            </a:r>
            <a:r>
              <a:rPr sz="2400" dirty="0">
                <a:latin typeface="Carlito"/>
                <a:cs typeface="Carlito"/>
              </a:rPr>
              <a:t>l	</a:t>
            </a:r>
            <a:r>
              <a:rPr sz="2400" spc="85" dirty="0">
                <a:latin typeface="Carlito"/>
                <a:cs typeface="Carlito"/>
              </a:rPr>
              <a:t>b</a:t>
            </a:r>
            <a:r>
              <a:rPr sz="2400" spc="-30" dirty="0">
                <a:latin typeface="Carlito"/>
                <a:cs typeface="Carlito"/>
              </a:rPr>
              <a:t>ai</a:t>
            </a:r>
            <a:r>
              <a:rPr sz="2400" dirty="0">
                <a:latin typeface="Carlito"/>
                <a:cs typeface="Carlito"/>
              </a:rPr>
              <a:t>k	</a:t>
            </a:r>
            <a:r>
              <a:rPr sz="2400" spc="-45" dirty="0">
                <a:latin typeface="Carlito"/>
                <a:cs typeface="Carlito"/>
              </a:rPr>
              <a:t>k</a:t>
            </a:r>
            <a:r>
              <a:rPr sz="2400" dirty="0">
                <a:latin typeface="Carlito"/>
                <a:cs typeface="Carlito"/>
              </a:rPr>
              <a:t>e</a:t>
            </a:r>
            <a:r>
              <a:rPr sz="2400" spc="15" dirty="0">
                <a:latin typeface="Carlito"/>
                <a:cs typeface="Carlito"/>
              </a:rPr>
              <a:t>p</a:t>
            </a:r>
            <a:r>
              <a:rPr sz="2400" spc="-30" dirty="0">
                <a:latin typeface="Carlito"/>
                <a:cs typeface="Carlito"/>
              </a:rPr>
              <a:t>a</a:t>
            </a:r>
            <a:r>
              <a:rPr sz="2400" spc="10" dirty="0">
                <a:latin typeface="Carlito"/>
                <a:cs typeface="Carlito"/>
              </a:rPr>
              <a:t>d</a:t>
            </a:r>
            <a:r>
              <a:rPr sz="2400" dirty="0">
                <a:latin typeface="Carlito"/>
                <a:cs typeface="Carlito"/>
              </a:rPr>
              <a:t>a	</a:t>
            </a:r>
            <a:r>
              <a:rPr sz="2400" spc="-25" dirty="0">
                <a:latin typeface="Carlito"/>
                <a:cs typeface="Carlito"/>
              </a:rPr>
              <a:t>a</a:t>
            </a:r>
            <a:r>
              <a:rPr sz="2400" spc="10" dirty="0">
                <a:latin typeface="Carlito"/>
                <a:cs typeface="Carlito"/>
              </a:rPr>
              <a:t>n</a:t>
            </a:r>
            <a:r>
              <a:rPr sz="2400" spc="-25" dirty="0">
                <a:latin typeface="Carlito"/>
                <a:cs typeface="Carlito"/>
              </a:rPr>
              <a:t>a</a:t>
            </a:r>
            <a:r>
              <a:rPr sz="2400" dirty="0">
                <a:latin typeface="Carlito"/>
                <a:cs typeface="Carlito"/>
              </a:rPr>
              <a:t>k	</a:t>
            </a:r>
            <a:r>
              <a:rPr sz="2400" spc="-30" dirty="0">
                <a:latin typeface="Carlito"/>
                <a:cs typeface="Carlito"/>
              </a:rPr>
              <a:t>l</a:t>
            </a:r>
            <a:r>
              <a:rPr sz="2400" spc="-25" dirty="0">
                <a:latin typeface="Carlito"/>
                <a:cs typeface="Carlito"/>
              </a:rPr>
              <a:t>a</a:t>
            </a:r>
            <a:r>
              <a:rPr sz="2400" spc="30" dirty="0">
                <a:latin typeface="Carlito"/>
                <a:cs typeface="Carlito"/>
              </a:rPr>
              <a:t>k</a:t>
            </a:r>
            <a:r>
              <a:rPr sz="2400" spc="-30" dirty="0">
                <a:latin typeface="Carlito"/>
                <a:cs typeface="Carlito"/>
              </a:rPr>
              <a:t>i</a:t>
            </a:r>
            <a:r>
              <a:rPr sz="2400" spc="10" dirty="0">
                <a:latin typeface="Carlito"/>
                <a:cs typeface="Carlito"/>
              </a:rPr>
              <a:t>-</a:t>
            </a:r>
            <a:r>
              <a:rPr sz="2400" spc="-25" dirty="0">
                <a:latin typeface="Carlito"/>
                <a:cs typeface="Carlito"/>
              </a:rPr>
              <a:t>la</a:t>
            </a:r>
            <a:r>
              <a:rPr sz="2400" spc="30" dirty="0">
                <a:latin typeface="Carlito"/>
                <a:cs typeface="Carlito"/>
              </a:rPr>
              <a:t>k</a:t>
            </a:r>
            <a:r>
              <a:rPr sz="2400" dirty="0">
                <a:latin typeface="Carlito"/>
                <a:cs typeface="Carlito"/>
              </a:rPr>
              <a:t>i	</a:t>
            </a:r>
            <a:r>
              <a:rPr sz="2400" spc="30" dirty="0">
                <a:latin typeface="Carlito"/>
                <a:cs typeface="Carlito"/>
              </a:rPr>
              <a:t>m</a:t>
            </a:r>
            <a:r>
              <a:rPr sz="2400" spc="-30" dirty="0">
                <a:latin typeface="Carlito"/>
                <a:cs typeface="Carlito"/>
              </a:rPr>
              <a:t>a</a:t>
            </a:r>
            <a:r>
              <a:rPr sz="2400" spc="85" dirty="0">
                <a:latin typeface="Carlito"/>
                <a:cs typeface="Carlito"/>
              </a:rPr>
              <a:t>u</a:t>
            </a:r>
            <a:r>
              <a:rPr sz="2400" spc="10" dirty="0">
                <a:latin typeface="Carlito"/>
                <a:cs typeface="Carlito"/>
              </a:rPr>
              <a:t>pu</a:t>
            </a:r>
            <a:r>
              <a:rPr sz="2400" dirty="0">
                <a:latin typeface="Carlito"/>
                <a:cs typeface="Carlito"/>
              </a:rPr>
              <a:t>n  perempuan </a:t>
            </a:r>
            <a:r>
              <a:rPr sz="2400" spc="-10" dirty="0">
                <a:latin typeface="Carlito"/>
                <a:cs typeface="Carlito"/>
              </a:rPr>
              <a:t>dan mengapa hal </a:t>
            </a:r>
            <a:r>
              <a:rPr sz="2400" spc="-5" dirty="0">
                <a:latin typeface="Carlito"/>
                <a:cs typeface="Carlito"/>
              </a:rPr>
              <a:t>tersebut </a:t>
            </a:r>
            <a:r>
              <a:rPr sz="2400" dirty="0">
                <a:latin typeface="Carlito"/>
                <a:cs typeface="Carlito"/>
              </a:rPr>
              <a:t>penting </a:t>
            </a:r>
            <a:r>
              <a:rPr sz="2400" spc="10" dirty="0">
                <a:latin typeface="Carlito"/>
                <a:cs typeface="Carlito"/>
              </a:rPr>
              <a:t>untuk</a:t>
            </a:r>
            <a:r>
              <a:rPr sz="2400" spc="-229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dilakukan.</a:t>
            </a:r>
            <a:endParaRPr sz="2400" dirty="0">
              <a:latin typeface="Carlito"/>
              <a:cs typeface="Carlito"/>
            </a:endParaRP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AA8B74BC-2802-1DD9-C71C-89AE703E8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677400" y="206512"/>
            <a:ext cx="1863928" cy="5073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467975" y="4762498"/>
            <a:ext cx="1628775" cy="1990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7575" y="609282"/>
            <a:ext cx="154622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680" dirty="0"/>
              <a:t>T</a:t>
            </a:r>
            <a:r>
              <a:rPr spc="-90" dirty="0"/>
              <a:t>u</a:t>
            </a:r>
            <a:r>
              <a:rPr spc="-570" dirty="0"/>
              <a:t>j</a:t>
            </a:r>
            <a:r>
              <a:rPr spc="-90" dirty="0"/>
              <a:t>u</a:t>
            </a:r>
            <a:r>
              <a:rPr spc="-220" dirty="0"/>
              <a:t>a</a:t>
            </a:r>
            <a:r>
              <a:rPr spc="-105" dirty="0"/>
              <a:t>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73405" y="1925891"/>
            <a:ext cx="11523345" cy="11036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600" spc="25" dirty="0">
                <a:latin typeface="Carlito"/>
                <a:cs typeface="Carlito"/>
              </a:rPr>
              <a:t>Di</a:t>
            </a:r>
            <a:r>
              <a:rPr sz="2600" spc="-65" dirty="0">
                <a:latin typeface="Carlito"/>
                <a:cs typeface="Carlito"/>
              </a:rPr>
              <a:t> </a:t>
            </a:r>
            <a:r>
              <a:rPr sz="2600" spc="5" dirty="0">
                <a:latin typeface="Carlito"/>
                <a:cs typeface="Carlito"/>
              </a:rPr>
              <a:t>akhir</a:t>
            </a:r>
            <a:r>
              <a:rPr sz="2600" spc="-10" dirty="0">
                <a:latin typeface="Carlito"/>
                <a:cs typeface="Carlito"/>
              </a:rPr>
              <a:t> </a:t>
            </a:r>
            <a:r>
              <a:rPr sz="2600" spc="10" dirty="0">
                <a:latin typeface="Carlito"/>
                <a:cs typeface="Carlito"/>
              </a:rPr>
              <a:t>sesi,</a:t>
            </a:r>
            <a:r>
              <a:rPr sz="2600" spc="-125" dirty="0">
                <a:latin typeface="Carlito"/>
                <a:cs typeface="Carlito"/>
              </a:rPr>
              <a:t> </a:t>
            </a:r>
            <a:r>
              <a:rPr sz="2600" spc="10" dirty="0">
                <a:latin typeface="Carlito"/>
                <a:cs typeface="Carlito"/>
              </a:rPr>
              <a:t>setiap</a:t>
            </a:r>
            <a:r>
              <a:rPr sz="2600" spc="-85" dirty="0">
                <a:latin typeface="Carlito"/>
                <a:cs typeface="Carlito"/>
              </a:rPr>
              <a:t> </a:t>
            </a:r>
            <a:r>
              <a:rPr sz="2600" spc="10" dirty="0">
                <a:latin typeface="Carlito"/>
                <a:cs typeface="Carlito"/>
              </a:rPr>
              <a:t>anak</a:t>
            </a:r>
            <a:r>
              <a:rPr sz="2600" spc="-55" dirty="0">
                <a:latin typeface="Carlito"/>
                <a:cs typeface="Carlito"/>
              </a:rPr>
              <a:t> </a:t>
            </a:r>
            <a:r>
              <a:rPr sz="2600" spc="10" dirty="0">
                <a:latin typeface="Carlito"/>
                <a:cs typeface="Carlito"/>
              </a:rPr>
              <a:t>laki-laki</a:t>
            </a:r>
            <a:r>
              <a:rPr sz="2600" spc="-60" dirty="0">
                <a:latin typeface="Carlito"/>
                <a:cs typeface="Carlito"/>
              </a:rPr>
              <a:t> </a:t>
            </a:r>
            <a:r>
              <a:rPr sz="2600" spc="5" dirty="0">
                <a:latin typeface="Carlito"/>
                <a:cs typeface="Carlito"/>
              </a:rPr>
              <a:t>dan</a:t>
            </a:r>
            <a:r>
              <a:rPr sz="2600" spc="-15" dirty="0">
                <a:latin typeface="Carlito"/>
                <a:cs typeface="Carlito"/>
              </a:rPr>
              <a:t> </a:t>
            </a:r>
            <a:r>
              <a:rPr sz="2600" spc="-5" dirty="0">
                <a:latin typeface="Carlito"/>
                <a:cs typeface="Carlito"/>
              </a:rPr>
              <a:t>perempuan</a:t>
            </a:r>
            <a:r>
              <a:rPr sz="2600" spc="-10" dirty="0">
                <a:latin typeface="Carlito"/>
                <a:cs typeface="Carlito"/>
              </a:rPr>
              <a:t> </a:t>
            </a:r>
            <a:r>
              <a:rPr sz="2600" spc="5" dirty="0">
                <a:latin typeface="Carlito"/>
                <a:cs typeface="Carlito"/>
              </a:rPr>
              <a:t>mampu:</a:t>
            </a:r>
            <a:endParaRPr sz="2600" dirty="0">
              <a:latin typeface="Carlito"/>
              <a:cs typeface="Carlito"/>
            </a:endParaRPr>
          </a:p>
          <a:p>
            <a:pPr marL="355600" marR="5080" indent="-343535">
              <a:lnSpc>
                <a:spcPct val="69900"/>
              </a:lnSpc>
              <a:spcBef>
                <a:spcPts val="975"/>
              </a:spcBef>
              <a:tabLst>
                <a:tab pos="6579870" algn="l"/>
                <a:tab pos="7733665" algn="l"/>
              </a:tabLst>
            </a:pPr>
            <a:r>
              <a:rPr sz="2600" spc="15" dirty="0">
                <a:latin typeface="Carlito"/>
                <a:cs typeface="Carlito"/>
              </a:rPr>
              <a:t>1. </a:t>
            </a:r>
            <a:r>
              <a:rPr sz="2600" spc="10" dirty="0">
                <a:latin typeface="Carlito"/>
                <a:cs typeface="Carlito"/>
              </a:rPr>
              <a:t>Memahami  </a:t>
            </a:r>
            <a:r>
              <a:rPr sz="2600" spc="-20" dirty="0">
                <a:latin typeface="Carlito"/>
                <a:cs typeface="Carlito"/>
              </a:rPr>
              <a:t>dan</a:t>
            </a:r>
            <a:r>
              <a:rPr sz="2600" spc="285" dirty="0">
                <a:latin typeface="Carlito"/>
                <a:cs typeface="Carlito"/>
              </a:rPr>
              <a:t> </a:t>
            </a:r>
            <a:r>
              <a:rPr sz="2600" spc="-15" dirty="0">
                <a:latin typeface="Carlito"/>
                <a:cs typeface="Carlito"/>
              </a:rPr>
              <a:t>mengungkapkan</a:t>
            </a:r>
            <a:r>
              <a:rPr sz="2600" spc="365" dirty="0">
                <a:latin typeface="Carlito"/>
                <a:cs typeface="Carlito"/>
              </a:rPr>
              <a:t> </a:t>
            </a:r>
            <a:r>
              <a:rPr sz="2600" spc="-5" dirty="0">
                <a:latin typeface="Carlito"/>
                <a:cs typeface="Carlito"/>
              </a:rPr>
              <a:t>bagaimana	</a:t>
            </a:r>
            <a:r>
              <a:rPr sz="2600" spc="-20" dirty="0">
                <a:latin typeface="Carlito"/>
                <a:cs typeface="Carlito"/>
              </a:rPr>
              <a:t>rasanya	</a:t>
            </a:r>
            <a:r>
              <a:rPr sz="2600" spc="-5" dirty="0">
                <a:latin typeface="Carlito"/>
                <a:cs typeface="Carlito"/>
              </a:rPr>
              <a:t>diperlakukan tidak </a:t>
            </a:r>
            <a:r>
              <a:rPr sz="2600" dirty="0">
                <a:latin typeface="Carlito"/>
                <a:cs typeface="Carlito"/>
              </a:rPr>
              <a:t>adil  </a:t>
            </a:r>
            <a:r>
              <a:rPr sz="2600" spc="20" dirty="0">
                <a:latin typeface="Carlito"/>
                <a:cs typeface="Carlito"/>
              </a:rPr>
              <a:t>atau</a:t>
            </a:r>
            <a:r>
              <a:rPr sz="2600" spc="-160" dirty="0">
                <a:latin typeface="Carlito"/>
                <a:cs typeface="Carlito"/>
              </a:rPr>
              <a:t> </a:t>
            </a:r>
            <a:r>
              <a:rPr sz="2600" spc="-20" dirty="0">
                <a:latin typeface="Carlito"/>
                <a:cs typeface="Carlito"/>
              </a:rPr>
              <a:t>berada</a:t>
            </a:r>
            <a:r>
              <a:rPr sz="2600" spc="25" dirty="0">
                <a:latin typeface="Carlito"/>
                <a:cs typeface="Carlito"/>
              </a:rPr>
              <a:t> </a:t>
            </a:r>
            <a:r>
              <a:rPr sz="2600" spc="10" dirty="0">
                <a:latin typeface="Carlito"/>
                <a:cs typeface="Carlito"/>
              </a:rPr>
              <a:t>dalam</a:t>
            </a:r>
            <a:r>
              <a:rPr sz="2600" spc="-55" dirty="0">
                <a:latin typeface="Carlito"/>
                <a:cs typeface="Carlito"/>
              </a:rPr>
              <a:t> </a:t>
            </a:r>
            <a:r>
              <a:rPr sz="2600" spc="-5" dirty="0">
                <a:latin typeface="Carlito"/>
                <a:cs typeface="Carlito"/>
              </a:rPr>
              <a:t>ketidakadilan.</a:t>
            </a:r>
            <a:r>
              <a:rPr sz="2600" spc="-50" dirty="0">
                <a:latin typeface="Carlito"/>
                <a:cs typeface="Carlito"/>
              </a:rPr>
              <a:t> </a:t>
            </a:r>
            <a:r>
              <a:rPr sz="2600" dirty="0">
                <a:latin typeface="Carlito"/>
                <a:cs typeface="Carlito"/>
              </a:rPr>
              <a:t>(berdasarkan</a:t>
            </a:r>
            <a:r>
              <a:rPr sz="2600" spc="-75" dirty="0">
                <a:latin typeface="Carlito"/>
                <a:cs typeface="Carlito"/>
              </a:rPr>
              <a:t> </a:t>
            </a:r>
            <a:r>
              <a:rPr sz="2600" dirty="0">
                <a:latin typeface="Carlito"/>
                <a:cs typeface="Carlito"/>
              </a:rPr>
              <a:t>stereotip</a:t>
            </a:r>
            <a:r>
              <a:rPr sz="2600" spc="-165" dirty="0">
                <a:latin typeface="Carlito"/>
                <a:cs typeface="Carlito"/>
              </a:rPr>
              <a:t> </a:t>
            </a:r>
            <a:r>
              <a:rPr sz="2600" spc="-15" dirty="0">
                <a:latin typeface="Carlito"/>
                <a:cs typeface="Carlito"/>
              </a:rPr>
              <a:t>gender)</a:t>
            </a:r>
            <a:endParaRPr sz="26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3405" y="3012693"/>
            <a:ext cx="10888345" cy="416781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2118995" algn="l"/>
                <a:tab pos="3215005" algn="l"/>
                <a:tab pos="4768850" algn="l"/>
                <a:tab pos="5607685" algn="l"/>
                <a:tab pos="6522720" algn="l"/>
                <a:tab pos="7294880" algn="l"/>
                <a:tab pos="8467090" algn="l"/>
                <a:tab pos="9324975" algn="l"/>
              </a:tabLst>
            </a:pPr>
            <a:r>
              <a:rPr sz="2600" spc="15" dirty="0">
                <a:latin typeface="Carlito"/>
                <a:cs typeface="Carlito"/>
              </a:rPr>
              <a:t>2.</a:t>
            </a:r>
            <a:r>
              <a:rPr sz="2600" spc="105" dirty="0">
                <a:latin typeface="Carlito"/>
                <a:cs typeface="Carlito"/>
              </a:rPr>
              <a:t> </a:t>
            </a:r>
            <a:r>
              <a:rPr sz="2600" spc="10" dirty="0">
                <a:latin typeface="Carlito"/>
                <a:cs typeface="Carlito"/>
              </a:rPr>
              <a:t>Memahami	</a:t>
            </a:r>
            <a:r>
              <a:rPr sz="2600" spc="-30" dirty="0">
                <a:latin typeface="Carlito"/>
                <a:cs typeface="Carlito"/>
              </a:rPr>
              <a:t>bahwa	</a:t>
            </a:r>
            <a:r>
              <a:rPr sz="2600" dirty="0">
                <a:latin typeface="Carlito"/>
                <a:cs typeface="Carlito"/>
              </a:rPr>
              <a:t>perlakuan	</a:t>
            </a:r>
            <a:r>
              <a:rPr sz="2600" spc="-10" dirty="0">
                <a:latin typeface="Carlito"/>
                <a:cs typeface="Carlito"/>
              </a:rPr>
              <a:t>yang	</a:t>
            </a:r>
            <a:r>
              <a:rPr sz="2600" spc="5" dirty="0">
                <a:latin typeface="Carlito"/>
                <a:cs typeface="Carlito"/>
              </a:rPr>
              <a:t>sama	baik	</a:t>
            </a:r>
            <a:r>
              <a:rPr sz="2600" spc="-15" dirty="0">
                <a:latin typeface="Carlito"/>
                <a:cs typeface="Carlito"/>
              </a:rPr>
              <a:t>kepada	</a:t>
            </a:r>
            <a:r>
              <a:rPr sz="2600" spc="10" dirty="0" err="1">
                <a:latin typeface="Carlito"/>
                <a:cs typeface="Carlito"/>
              </a:rPr>
              <a:t>anak</a:t>
            </a:r>
            <a:r>
              <a:rPr lang="en-US" sz="2600" spc="10" dirty="0">
                <a:latin typeface="Carlito"/>
                <a:cs typeface="Carlito"/>
              </a:rPr>
              <a:t> </a:t>
            </a:r>
            <a:r>
              <a:rPr sz="2600" spc="10" dirty="0">
                <a:latin typeface="Carlito"/>
                <a:cs typeface="Carlito"/>
              </a:rPr>
              <a:t>	</a:t>
            </a:r>
            <a:r>
              <a:rPr lang="en-US" sz="2600" spc="10" dirty="0" err="1">
                <a:latin typeface="Carlito"/>
                <a:cs typeface="Carlito"/>
              </a:rPr>
              <a:t>p</a:t>
            </a:r>
            <a:r>
              <a:rPr sz="2600" spc="-15" dirty="0" err="1">
                <a:latin typeface="Carlito"/>
                <a:cs typeface="Carlito"/>
              </a:rPr>
              <a:t>rempuan</a:t>
            </a:r>
            <a:endParaRPr sz="2600" dirty="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7575" y="3274923"/>
            <a:ext cx="10894378" cy="41614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600" dirty="0">
                <a:latin typeface="Carlito"/>
                <a:cs typeface="Carlito"/>
              </a:rPr>
              <a:t>maupun </a:t>
            </a:r>
            <a:r>
              <a:rPr sz="2600" spc="10" dirty="0">
                <a:latin typeface="Carlito"/>
                <a:cs typeface="Carlito"/>
              </a:rPr>
              <a:t>anak laki-laki </a:t>
            </a:r>
            <a:r>
              <a:rPr sz="2600" spc="-5" dirty="0">
                <a:latin typeface="Carlito"/>
                <a:cs typeface="Carlito"/>
              </a:rPr>
              <a:t>merupakan </a:t>
            </a:r>
            <a:r>
              <a:rPr sz="2600" spc="5" dirty="0">
                <a:latin typeface="Carlito"/>
                <a:cs typeface="Carlito"/>
              </a:rPr>
              <a:t>hak </a:t>
            </a:r>
            <a:r>
              <a:rPr sz="2600" spc="-10" dirty="0">
                <a:latin typeface="Carlito"/>
                <a:cs typeface="Carlito"/>
              </a:rPr>
              <a:t>yang sangat </a:t>
            </a:r>
            <a:r>
              <a:rPr sz="2600" spc="-5" dirty="0">
                <a:latin typeface="Carlito"/>
                <a:cs typeface="Carlito"/>
              </a:rPr>
              <a:t>penting </a:t>
            </a:r>
            <a:r>
              <a:rPr sz="2600" spc="5" dirty="0">
                <a:latin typeface="Carlito"/>
                <a:cs typeface="Carlito"/>
              </a:rPr>
              <a:t>dan</a:t>
            </a:r>
            <a:r>
              <a:rPr sz="2600" spc="-250" dirty="0">
                <a:latin typeface="Carlito"/>
                <a:cs typeface="Carlito"/>
              </a:rPr>
              <a:t> </a:t>
            </a:r>
            <a:r>
              <a:rPr sz="2600" spc="-20" dirty="0">
                <a:latin typeface="Carlito"/>
                <a:cs typeface="Carlito"/>
              </a:rPr>
              <a:t>mendasar.</a:t>
            </a:r>
            <a:endParaRPr sz="2600" dirty="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2135" y="3831207"/>
            <a:ext cx="10886440" cy="1390015"/>
          </a:xfrm>
          <a:prstGeom prst="rect">
            <a:avLst/>
          </a:prstGeom>
        </p:spPr>
        <p:txBody>
          <a:bodyPr vert="horz" wrap="square" lIns="0" tIns="126365" rIns="0" bIns="0" rtlCol="0">
            <a:spAutoFit/>
          </a:bodyPr>
          <a:lstStyle/>
          <a:p>
            <a:pPr marL="355600" marR="8890" indent="-343535">
              <a:lnSpc>
                <a:spcPct val="72300"/>
              </a:lnSpc>
              <a:spcBef>
                <a:spcPts val="995"/>
              </a:spcBef>
              <a:buAutoNum type="arabicPeriod" startAt="3"/>
              <a:tabLst>
                <a:tab pos="356235" algn="l"/>
                <a:tab pos="1737360" algn="l"/>
                <a:tab pos="3062605" algn="l"/>
                <a:tab pos="3787140" algn="l"/>
                <a:tab pos="4721225" algn="l"/>
                <a:tab pos="6532245" algn="l"/>
                <a:tab pos="7724140" algn="l"/>
                <a:tab pos="8381365" algn="l"/>
                <a:tab pos="10087610" algn="l"/>
              </a:tabLst>
            </a:pPr>
            <a:r>
              <a:rPr sz="2600" spc="25" dirty="0">
                <a:latin typeface="Carlito"/>
                <a:cs typeface="Carlito"/>
              </a:rPr>
              <a:t>M</a:t>
            </a:r>
            <a:r>
              <a:rPr sz="2600" spc="-20" dirty="0">
                <a:latin typeface="Carlito"/>
                <a:cs typeface="Carlito"/>
              </a:rPr>
              <a:t>en</a:t>
            </a:r>
            <a:r>
              <a:rPr sz="2600" spc="-30" dirty="0">
                <a:latin typeface="Carlito"/>
                <a:cs typeface="Carlito"/>
              </a:rPr>
              <a:t>g</a:t>
            </a:r>
            <a:r>
              <a:rPr sz="2600" spc="-105" dirty="0">
                <a:latin typeface="Carlito"/>
                <a:cs typeface="Carlito"/>
              </a:rPr>
              <a:t>g</a:t>
            </a:r>
            <a:r>
              <a:rPr sz="2600" spc="20" dirty="0">
                <a:latin typeface="Carlito"/>
                <a:cs typeface="Carlito"/>
              </a:rPr>
              <a:t>a</a:t>
            </a:r>
            <a:r>
              <a:rPr sz="2600" spc="5" dirty="0">
                <a:latin typeface="Carlito"/>
                <a:cs typeface="Carlito"/>
              </a:rPr>
              <a:t>li</a:t>
            </a:r>
            <a:r>
              <a:rPr sz="2600" dirty="0">
                <a:latin typeface="Carlito"/>
                <a:cs typeface="Carlito"/>
              </a:rPr>
              <a:t>	</a:t>
            </a:r>
            <a:r>
              <a:rPr sz="2600" spc="55" dirty="0">
                <a:latin typeface="Carlito"/>
                <a:cs typeface="Carlito"/>
              </a:rPr>
              <a:t>b</a:t>
            </a:r>
            <a:r>
              <a:rPr sz="2600" spc="-25" dirty="0">
                <a:latin typeface="Carlito"/>
                <a:cs typeface="Carlito"/>
              </a:rPr>
              <a:t>e</a:t>
            </a:r>
            <a:r>
              <a:rPr sz="2600" spc="-10" dirty="0">
                <a:latin typeface="Carlito"/>
                <a:cs typeface="Carlito"/>
              </a:rPr>
              <a:t>r</a:t>
            </a:r>
            <a:r>
              <a:rPr sz="2600" spc="-20" dirty="0">
                <a:latin typeface="Carlito"/>
                <a:cs typeface="Carlito"/>
              </a:rPr>
              <a:t>b</a:t>
            </a:r>
            <a:r>
              <a:rPr sz="2600" spc="20" dirty="0">
                <a:latin typeface="Carlito"/>
                <a:cs typeface="Carlito"/>
              </a:rPr>
              <a:t>a</a:t>
            </a:r>
            <a:r>
              <a:rPr sz="2600" spc="-105" dirty="0">
                <a:latin typeface="Carlito"/>
                <a:cs typeface="Carlito"/>
              </a:rPr>
              <a:t>g</a:t>
            </a:r>
            <a:r>
              <a:rPr sz="2600" spc="20" dirty="0">
                <a:latin typeface="Carlito"/>
                <a:cs typeface="Carlito"/>
              </a:rPr>
              <a:t>a</a:t>
            </a:r>
            <a:r>
              <a:rPr sz="2600" spc="5" dirty="0">
                <a:latin typeface="Carlito"/>
                <a:cs typeface="Carlito"/>
              </a:rPr>
              <a:t>i</a:t>
            </a:r>
            <a:r>
              <a:rPr sz="2600" dirty="0">
                <a:latin typeface="Carlito"/>
                <a:cs typeface="Carlito"/>
              </a:rPr>
              <a:t>	</a:t>
            </a:r>
            <a:r>
              <a:rPr sz="2600" spc="20" dirty="0">
                <a:latin typeface="Carlito"/>
                <a:cs typeface="Carlito"/>
              </a:rPr>
              <a:t>c</a:t>
            </a:r>
            <a:r>
              <a:rPr sz="2600" spc="25" dirty="0">
                <a:latin typeface="Carlito"/>
                <a:cs typeface="Carlito"/>
              </a:rPr>
              <a:t>a</a:t>
            </a:r>
            <a:r>
              <a:rPr sz="2600" spc="-85" dirty="0">
                <a:latin typeface="Carlito"/>
                <a:cs typeface="Carlito"/>
              </a:rPr>
              <a:t>r</a:t>
            </a:r>
            <a:r>
              <a:rPr sz="2600" spc="10" dirty="0">
                <a:latin typeface="Carlito"/>
                <a:cs typeface="Carlito"/>
              </a:rPr>
              <a:t>a</a:t>
            </a:r>
            <a:r>
              <a:rPr sz="2600" dirty="0">
                <a:latin typeface="Carlito"/>
                <a:cs typeface="Carlito"/>
              </a:rPr>
              <a:t>	</a:t>
            </a:r>
            <a:r>
              <a:rPr sz="2600" spc="-20" dirty="0">
                <a:latin typeface="Carlito"/>
                <a:cs typeface="Carlito"/>
              </a:rPr>
              <a:t>un</a:t>
            </a:r>
            <a:r>
              <a:rPr sz="2600" spc="25" dirty="0">
                <a:latin typeface="Carlito"/>
                <a:cs typeface="Carlito"/>
              </a:rPr>
              <a:t>t</a:t>
            </a:r>
            <a:r>
              <a:rPr sz="2600" spc="-20" dirty="0">
                <a:latin typeface="Carlito"/>
                <a:cs typeface="Carlito"/>
              </a:rPr>
              <a:t>u</a:t>
            </a:r>
            <a:r>
              <a:rPr sz="2600" spc="10" dirty="0">
                <a:latin typeface="Carlito"/>
                <a:cs typeface="Carlito"/>
              </a:rPr>
              <a:t>k</a:t>
            </a:r>
            <a:r>
              <a:rPr sz="2600" dirty="0">
                <a:latin typeface="Carlito"/>
                <a:cs typeface="Carlito"/>
              </a:rPr>
              <a:t>	</a:t>
            </a:r>
            <a:r>
              <a:rPr sz="2600" spc="20" dirty="0">
                <a:latin typeface="Carlito"/>
                <a:cs typeface="Carlito"/>
              </a:rPr>
              <a:t>m</a:t>
            </a:r>
            <a:r>
              <a:rPr sz="2600" spc="-25" dirty="0">
                <a:latin typeface="Carlito"/>
                <a:cs typeface="Carlito"/>
              </a:rPr>
              <a:t>e</a:t>
            </a:r>
            <a:r>
              <a:rPr sz="2600" spc="-90" dirty="0">
                <a:latin typeface="Carlito"/>
                <a:cs typeface="Carlito"/>
              </a:rPr>
              <a:t>n</a:t>
            </a:r>
            <a:r>
              <a:rPr sz="2600" spc="-55" dirty="0">
                <a:latin typeface="Carlito"/>
                <a:cs typeface="Carlito"/>
              </a:rPr>
              <a:t>y</a:t>
            </a:r>
            <a:r>
              <a:rPr sz="2600" spc="25" dirty="0">
                <a:latin typeface="Carlito"/>
                <a:cs typeface="Carlito"/>
              </a:rPr>
              <a:t>at</a:t>
            </a:r>
            <a:r>
              <a:rPr sz="2600" spc="-15" dirty="0">
                <a:latin typeface="Carlito"/>
                <a:cs typeface="Carlito"/>
              </a:rPr>
              <a:t>u</a:t>
            </a:r>
            <a:r>
              <a:rPr sz="2600" spc="-60" dirty="0">
                <a:latin typeface="Carlito"/>
                <a:cs typeface="Carlito"/>
              </a:rPr>
              <a:t>k</a:t>
            </a:r>
            <a:r>
              <a:rPr sz="2600" spc="25" dirty="0">
                <a:latin typeface="Carlito"/>
                <a:cs typeface="Carlito"/>
              </a:rPr>
              <a:t>a</a:t>
            </a:r>
            <a:r>
              <a:rPr sz="2600" spc="15" dirty="0">
                <a:latin typeface="Carlito"/>
                <a:cs typeface="Carlito"/>
              </a:rPr>
              <a:t>n</a:t>
            </a:r>
            <a:r>
              <a:rPr sz="2600" dirty="0">
                <a:latin typeface="Carlito"/>
                <a:cs typeface="Carlito"/>
              </a:rPr>
              <a:t>	</a:t>
            </a:r>
            <a:r>
              <a:rPr sz="2600" spc="5" dirty="0">
                <a:latin typeface="Carlito"/>
                <a:cs typeface="Carlito"/>
              </a:rPr>
              <a:t>l</a:t>
            </a:r>
            <a:r>
              <a:rPr sz="2600" spc="15" dirty="0">
                <a:latin typeface="Carlito"/>
                <a:cs typeface="Carlito"/>
              </a:rPr>
              <a:t>a</a:t>
            </a:r>
            <a:r>
              <a:rPr sz="2600" spc="10" dirty="0">
                <a:latin typeface="Carlito"/>
                <a:cs typeface="Carlito"/>
              </a:rPr>
              <a:t>ki</a:t>
            </a:r>
            <a:r>
              <a:rPr sz="2600" spc="25" dirty="0">
                <a:latin typeface="Carlito"/>
                <a:cs typeface="Carlito"/>
              </a:rPr>
              <a:t>-</a:t>
            </a:r>
            <a:r>
              <a:rPr sz="2600" spc="5" dirty="0">
                <a:latin typeface="Carlito"/>
                <a:cs typeface="Carlito"/>
              </a:rPr>
              <a:t>l</a:t>
            </a:r>
            <a:r>
              <a:rPr sz="2600" spc="15" dirty="0">
                <a:latin typeface="Carlito"/>
                <a:cs typeface="Carlito"/>
              </a:rPr>
              <a:t>a</a:t>
            </a:r>
            <a:r>
              <a:rPr sz="2600" spc="10" dirty="0">
                <a:latin typeface="Carlito"/>
                <a:cs typeface="Carlito"/>
              </a:rPr>
              <a:t>ki</a:t>
            </a:r>
            <a:r>
              <a:rPr sz="2600" dirty="0">
                <a:latin typeface="Carlito"/>
                <a:cs typeface="Carlito"/>
              </a:rPr>
              <a:t>	</a:t>
            </a:r>
            <a:r>
              <a:rPr sz="2600" spc="-20" dirty="0">
                <a:latin typeface="Carlito"/>
                <a:cs typeface="Carlito"/>
              </a:rPr>
              <a:t>d</a:t>
            </a:r>
            <a:r>
              <a:rPr sz="2600" spc="20" dirty="0">
                <a:latin typeface="Carlito"/>
                <a:cs typeface="Carlito"/>
              </a:rPr>
              <a:t>a</a:t>
            </a:r>
            <a:r>
              <a:rPr sz="2600" spc="15" dirty="0">
                <a:latin typeface="Carlito"/>
                <a:cs typeface="Carlito"/>
              </a:rPr>
              <a:t>n</a:t>
            </a:r>
            <a:r>
              <a:rPr sz="2600" dirty="0">
                <a:latin typeface="Carlito"/>
                <a:cs typeface="Carlito"/>
              </a:rPr>
              <a:t>	</a:t>
            </a:r>
            <a:r>
              <a:rPr sz="2600" spc="-15" dirty="0">
                <a:latin typeface="Carlito"/>
                <a:cs typeface="Carlito"/>
              </a:rPr>
              <a:t>p</a:t>
            </a:r>
            <a:r>
              <a:rPr sz="2600" spc="-25" dirty="0">
                <a:latin typeface="Carlito"/>
                <a:cs typeface="Carlito"/>
              </a:rPr>
              <a:t>e</a:t>
            </a:r>
            <a:r>
              <a:rPr sz="2600" spc="-10" dirty="0">
                <a:latin typeface="Carlito"/>
                <a:cs typeface="Carlito"/>
              </a:rPr>
              <a:t>r</a:t>
            </a:r>
            <a:r>
              <a:rPr sz="2600" spc="-25" dirty="0">
                <a:latin typeface="Carlito"/>
                <a:cs typeface="Carlito"/>
              </a:rPr>
              <a:t>e</a:t>
            </a:r>
            <a:r>
              <a:rPr sz="2600" spc="20" dirty="0">
                <a:latin typeface="Carlito"/>
                <a:cs typeface="Carlito"/>
              </a:rPr>
              <a:t>m</a:t>
            </a:r>
            <a:r>
              <a:rPr sz="2600" spc="-15" dirty="0">
                <a:latin typeface="Carlito"/>
                <a:cs typeface="Carlito"/>
              </a:rPr>
              <a:t>pu</a:t>
            </a:r>
            <a:r>
              <a:rPr sz="2600" spc="25" dirty="0">
                <a:latin typeface="Carlito"/>
                <a:cs typeface="Carlito"/>
              </a:rPr>
              <a:t>a</a:t>
            </a:r>
            <a:r>
              <a:rPr sz="2600" spc="15" dirty="0">
                <a:latin typeface="Carlito"/>
                <a:cs typeface="Carlito"/>
              </a:rPr>
              <a:t>n</a:t>
            </a:r>
            <a:r>
              <a:rPr sz="2600" dirty="0">
                <a:latin typeface="Carlito"/>
                <a:cs typeface="Carlito"/>
              </a:rPr>
              <a:t>	</a:t>
            </a:r>
            <a:r>
              <a:rPr sz="2600" spc="-15" dirty="0">
                <a:latin typeface="Carlito"/>
                <a:cs typeface="Carlito"/>
              </a:rPr>
              <a:t>un</a:t>
            </a:r>
            <a:r>
              <a:rPr sz="2600" spc="25" dirty="0">
                <a:latin typeface="Carlito"/>
                <a:cs typeface="Carlito"/>
              </a:rPr>
              <a:t>t</a:t>
            </a:r>
            <a:r>
              <a:rPr sz="2600" spc="-15" dirty="0">
                <a:latin typeface="Carlito"/>
                <a:cs typeface="Carlito"/>
              </a:rPr>
              <a:t>u</a:t>
            </a:r>
            <a:r>
              <a:rPr sz="2600" spc="5" dirty="0">
                <a:latin typeface="Carlito"/>
                <a:cs typeface="Carlito"/>
              </a:rPr>
              <a:t>k  </a:t>
            </a:r>
            <a:r>
              <a:rPr sz="2600" dirty="0">
                <a:latin typeface="Carlito"/>
                <a:cs typeface="Carlito"/>
              </a:rPr>
              <a:t>menjalani </a:t>
            </a:r>
            <a:r>
              <a:rPr sz="2600" spc="-15" dirty="0">
                <a:latin typeface="Carlito"/>
                <a:cs typeface="Carlito"/>
              </a:rPr>
              <a:t>kehidupan </a:t>
            </a:r>
            <a:r>
              <a:rPr sz="2600" spc="-10" dirty="0">
                <a:latin typeface="Carlito"/>
                <a:cs typeface="Carlito"/>
              </a:rPr>
              <a:t>yang </a:t>
            </a:r>
            <a:r>
              <a:rPr sz="2600" dirty="0">
                <a:latin typeface="Carlito"/>
                <a:cs typeface="Carlito"/>
              </a:rPr>
              <a:t>bahagia </a:t>
            </a:r>
            <a:r>
              <a:rPr sz="2600" spc="5" dirty="0">
                <a:latin typeface="Carlito"/>
                <a:cs typeface="Carlito"/>
              </a:rPr>
              <a:t>dan </a:t>
            </a:r>
            <a:r>
              <a:rPr sz="2600" spc="-5" dirty="0">
                <a:latin typeface="Carlito"/>
                <a:cs typeface="Carlito"/>
              </a:rPr>
              <a:t>lebih </a:t>
            </a:r>
            <a:r>
              <a:rPr sz="2600" spc="5" dirty="0">
                <a:latin typeface="Carlito"/>
                <a:cs typeface="Carlito"/>
              </a:rPr>
              <a:t>baik </a:t>
            </a:r>
            <a:r>
              <a:rPr sz="2600" spc="-5" dirty="0">
                <a:latin typeface="Carlito"/>
                <a:cs typeface="Carlito"/>
              </a:rPr>
              <a:t>untuk</a:t>
            </a:r>
            <a:r>
              <a:rPr sz="2600" spc="-50" dirty="0">
                <a:latin typeface="Carlito"/>
                <a:cs typeface="Carlito"/>
              </a:rPr>
              <a:t> </a:t>
            </a:r>
            <a:r>
              <a:rPr sz="2600" spc="5" dirty="0">
                <a:latin typeface="Carlito"/>
                <a:cs typeface="Carlito"/>
              </a:rPr>
              <a:t>semua.</a:t>
            </a:r>
            <a:endParaRPr sz="2600" dirty="0">
              <a:latin typeface="Carlito"/>
              <a:cs typeface="Carlito"/>
            </a:endParaRPr>
          </a:p>
          <a:p>
            <a:pPr marL="355600" marR="5080" indent="-343535">
              <a:lnSpc>
                <a:spcPct val="69900"/>
              </a:lnSpc>
              <a:spcBef>
                <a:spcPts val="969"/>
              </a:spcBef>
              <a:buAutoNum type="arabicPeriod" startAt="3"/>
              <a:tabLst>
                <a:tab pos="356235" algn="l"/>
              </a:tabLst>
            </a:pPr>
            <a:r>
              <a:rPr sz="2600" spc="-20" dirty="0">
                <a:latin typeface="Carlito"/>
                <a:cs typeface="Carlito"/>
              </a:rPr>
              <a:t>Bersuara </a:t>
            </a:r>
            <a:r>
              <a:rPr sz="2600" spc="5" dirty="0">
                <a:latin typeface="Carlito"/>
                <a:cs typeface="Carlito"/>
              </a:rPr>
              <a:t>dan </a:t>
            </a:r>
            <a:r>
              <a:rPr sz="2600" spc="-10" dirty="0">
                <a:latin typeface="Carlito"/>
                <a:cs typeface="Carlito"/>
              </a:rPr>
              <a:t>berbicara </a:t>
            </a:r>
            <a:r>
              <a:rPr sz="2600" spc="-5" dirty="0">
                <a:latin typeface="Carlito"/>
                <a:cs typeface="Carlito"/>
              </a:rPr>
              <a:t>mengenai </a:t>
            </a:r>
            <a:r>
              <a:rPr sz="2600" spc="-10" dirty="0">
                <a:latin typeface="Carlito"/>
                <a:cs typeface="Carlito"/>
              </a:rPr>
              <a:t>perlakuan yang </a:t>
            </a:r>
            <a:r>
              <a:rPr sz="2600" dirty="0">
                <a:latin typeface="Carlito"/>
                <a:cs typeface="Carlito"/>
              </a:rPr>
              <a:t>sama </a:t>
            </a:r>
            <a:r>
              <a:rPr sz="2600" spc="-5" dirty="0">
                <a:latin typeface="Carlito"/>
                <a:cs typeface="Carlito"/>
              </a:rPr>
              <a:t>bagi </a:t>
            </a:r>
            <a:r>
              <a:rPr sz="2600" spc="10" dirty="0">
                <a:latin typeface="Carlito"/>
                <a:cs typeface="Carlito"/>
              </a:rPr>
              <a:t>anak </a:t>
            </a:r>
            <a:r>
              <a:rPr sz="2600" spc="-5" dirty="0">
                <a:latin typeface="Carlito"/>
                <a:cs typeface="Carlito"/>
              </a:rPr>
              <a:t>laki-laki </a:t>
            </a:r>
            <a:r>
              <a:rPr sz="2600" spc="5" dirty="0">
                <a:latin typeface="Carlito"/>
                <a:cs typeface="Carlito"/>
              </a:rPr>
              <a:t>dan  </a:t>
            </a:r>
            <a:r>
              <a:rPr sz="2600" spc="10" dirty="0">
                <a:latin typeface="Carlito"/>
                <a:cs typeface="Carlito"/>
              </a:rPr>
              <a:t>anak </a:t>
            </a:r>
            <a:r>
              <a:rPr sz="2600" spc="-5" dirty="0">
                <a:latin typeface="Carlito"/>
                <a:cs typeface="Carlito"/>
              </a:rPr>
              <a:t>perempuan </a:t>
            </a:r>
            <a:r>
              <a:rPr sz="2600" spc="5" dirty="0">
                <a:latin typeface="Carlito"/>
                <a:cs typeface="Carlito"/>
              </a:rPr>
              <a:t>dan </a:t>
            </a:r>
            <a:r>
              <a:rPr sz="2600" spc="20" dirty="0">
                <a:latin typeface="Carlito"/>
                <a:cs typeface="Carlito"/>
              </a:rPr>
              <a:t>alasan </a:t>
            </a:r>
            <a:r>
              <a:rPr sz="2600" spc="-15" dirty="0">
                <a:latin typeface="Carlito"/>
                <a:cs typeface="Carlito"/>
              </a:rPr>
              <a:t>mengapa </a:t>
            </a:r>
            <a:r>
              <a:rPr sz="2600" spc="5" dirty="0">
                <a:latin typeface="Carlito"/>
                <a:cs typeface="Carlito"/>
              </a:rPr>
              <a:t>hal </a:t>
            </a:r>
            <a:r>
              <a:rPr sz="2600" spc="-15" dirty="0">
                <a:latin typeface="Carlito"/>
                <a:cs typeface="Carlito"/>
              </a:rPr>
              <a:t>tersebut </a:t>
            </a:r>
            <a:r>
              <a:rPr sz="2600" spc="-5" dirty="0">
                <a:latin typeface="Carlito"/>
                <a:cs typeface="Carlito"/>
              </a:rPr>
              <a:t>penting</a:t>
            </a:r>
            <a:r>
              <a:rPr sz="2600" spc="-225" dirty="0">
                <a:latin typeface="Carlito"/>
                <a:cs typeface="Carlito"/>
              </a:rPr>
              <a:t> </a:t>
            </a:r>
            <a:r>
              <a:rPr sz="2600" spc="-5" dirty="0">
                <a:latin typeface="Carlito"/>
                <a:cs typeface="Carlito"/>
              </a:rPr>
              <a:t>dilakukan.</a:t>
            </a:r>
            <a:endParaRPr sz="2600" dirty="0">
              <a:latin typeface="Carlito"/>
              <a:cs typeface="Carlito"/>
            </a:endParaRPr>
          </a:p>
        </p:txBody>
      </p:sp>
      <p:pic>
        <p:nvPicPr>
          <p:cNvPr id="10" name="Picture 9" descr="A picture containing logo&#10;&#10;Description automatically generated">
            <a:extLst>
              <a:ext uri="{FF2B5EF4-FFF2-40B4-BE49-F238E27FC236}">
                <a16:creationId xmlns:a16="http://schemas.microsoft.com/office/drawing/2014/main" id="{AA8B74BC-2802-1DD9-C71C-89AE703E8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829800" y="355616"/>
            <a:ext cx="1863928" cy="5073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09282"/>
            <a:ext cx="130048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680" dirty="0"/>
              <a:t>T</a:t>
            </a:r>
            <a:r>
              <a:rPr spc="-90" dirty="0"/>
              <a:t>u</a:t>
            </a:r>
            <a:r>
              <a:rPr spc="-190" dirty="0"/>
              <a:t>g</a:t>
            </a:r>
            <a:r>
              <a:rPr spc="-220" dirty="0"/>
              <a:t>a</a:t>
            </a:r>
            <a:r>
              <a:rPr spc="-70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575" y="1794255"/>
            <a:ext cx="10363835" cy="339661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6350" algn="just">
              <a:lnSpc>
                <a:spcPct val="92200"/>
              </a:lnSpc>
              <a:spcBef>
                <a:spcPts val="385"/>
              </a:spcBef>
            </a:pPr>
            <a:r>
              <a:rPr sz="2750" spc="5" dirty="0">
                <a:latin typeface="Carlito"/>
                <a:cs typeface="Carlito"/>
              </a:rPr>
              <a:t>Bagikanlah apa </a:t>
            </a:r>
            <a:r>
              <a:rPr sz="2750" spc="10" dirty="0">
                <a:latin typeface="Carlito"/>
                <a:cs typeface="Carlito"/>
              </a:rPr>
              <a:t>yang </a:t>
            </a:r>
            <a:r>
              <a:rPr sz="2750" spc="5" dirty="0">
                <a:latin typeface="Carlito"/>
                <a:cs typeface="Carlito"/>
              </a:rPr>
              <a:t>telah </a:t>
            </a:r>
            <a:r>
              <a:rPr sz="2750" spc="25" dirty="0">
                <a:latin typeface="Carlito"/>
                <a:cs typeface="Carlito"/>
              </a:rPr>
              <a:t>kamu </a:t>
            </a:r>
            <a:r>
              <a:rPr sz="2750" spc="10" dirty="0">
                <a:latin typeface="Carlito"/>
                <a:cs typeface="Carlito"/>
              </a:rPr>
              <a:t>pelajari</a:t>
            </a:r>
            <a:r>
              <a:rPr sz="2750" spc="640" dirty="0">
                <a:latin typeface="Carlito"/>
                <a:cs typeface="Carlito"/>
              </a:rPr>
              <a:t> </a:t>
            </a:r>
            <a:r>
              <a:rPr sz="2750" spc="5" dirty="0">
                <a:latin typeface="Carlito"/>
                <a:cs typeface="Carlito"/>
              </a:rPr>
              <a:t>hari ini </a:t>
            </a:r>
            <a:r>
              <a:rPr sz="2750" dirty="0">
                <a:latin typeface="Carlito"/>
                <a:cs typeface="Carlito"/>
              </a:rPr>
              <a:t>kepada </a:t>
            </a:r>
            <a:r>
              <a:rPr sz="2750" spc="30" dirty="0">
                <a:latin typeface="Carlito"/>
                <a:cs typeface="Carlito"/>
              </a:rPr>
              <a:t>teman-  </a:t>
            </a:r>
            <a:r>
              <a:rPr sz="2750" spc="15" dirty="0">
                <a:latin typeface="Carlito"/>
                <a:cs typeface="Carlito"/>
              </a:rPr>
              <a:t>temanmu, </a:t>
            </a:r>
            <a:r>
              <a:rPr sz="2750" dirty="0">
                <a:latin typeface="Carlito"/>
                <a:cs typeface="Carlito"/>
              </a:rPr>
              <a:t>saudara </a:t>
            </a:r>
            <a:r>
              <a:rPr sz="2750" spc="25" dirty="0">
                <a:latin typeface="Carlito"/>
                <a:cs typeface="Carlito"/>
              </a:rPr>
              <a:t>sepupumu </a:t>
            </a:r>
            <a:r>
              <a:rPr sz="2750" spc="30" dirty="0">
                <a:latin typeface="Carlito"/>
                <a:cs typeface="Carlito"/>
              </a:rPr>
              <a:t>dan </a:t>
            </a:r>
            <a:r>
              <a:rPr sz="2750" spc="10" dirty="0">
                <a:latin typeface="Carlito"/>
                <a:cs typeface="Carlito"/>
              </a:rPr>
              <a:t>juga kepada </a:t>
            </a:r>
            <a:r>
              <a:rPr sz="2750" spc="15" dirty="0">
                <a:latin typeface="Carlito"/>
                <a:cs typeface="Carlito"/>
              </a:rPr>
              <a:t>orangtuamu </a:t>
            </a:r>
            <a:r>
              <a:rPr sz="2750" spc="10" dirty="0">
                <a:latin typeface="Carlito"/>
                <a:cs typeface="Carlito"/>
              </a:rPr>
              <a:t>atau </a:t>
            </a:r>
            <a:r>
              <a:rPr sz="2750" spc="-10" dirty="0">
                <a:latin typeface="Carlito"/>
                <a:cs typeface="Carlito"/>
              </a:rPr>
              <a:t>yang  </a:t>
            </a:r>
            <a:r>
              <a:rPr sz="2750" dirty="0">
                <a:latin typeface="Carlito"/>
                <a:cs typeface="Carlito"/>
              </a:rPr>
              <a:t>menjagamu. </a:t>
            </a:r>
            <a:r>
              <a:rPr sz="2750" spc="-10" dirty="0">
                <a:latin typeface="Carlito"/>
                <a:cs typeface="Carlito"/>
              </a:rPr>
              <a:t>Bagikanlah </a:t>
            </a:r>
            <a:r>
              <a:rPr sz="2750" spc="-5" dirty="0">
                <a:latin typeface="Carlito"/>
                <a:cs typeface="Carlito"/>
              </a:rPr>
              <a:t>hal-hal</a:t>
            </a:r>
            <a:r>
              <a:rPr sz="2750" spc="535" dirty="0">
                <a:latin typeface="Carlito"/>
                <a:cs typeface="Carlito"/>
              </a:rPr>
              <a:t> </a:t>
            </a:r>
            <a:r>
              <a:rPr sz="2750" spc="-10" dirty="0">
                <a:latin typeface="Carlito"/>
                <a:cs typeface="Carlito"/>
              </a:rPr>
              <a:t>berikut:</a:t>
            </a:r>
            <a:endParaRPr sz="2750">
              <a:latin typeface="Carlito"/>
              <a:cs typeface="Carlito"/>
            </a:endParaRPr>
          </a:p>
          <a:p>
            <a:pPr marL="241300" marR="5080" indent="-229235" algn="just">
              <a:lnSpc>
                <a:spcPts val="3000"/>
              </a:lnSpc>
              <a:spcBef>
                <a:spcPts val="1105"/>
              </a:spcBef>
              <a:buFont typeface="Arial"/>
              <a:buChar char="•"/>
              <a:tabLst>
                <a:tab pos="241935" algn="l"/>
              </a:tabLst>
            </a:pPr>
            <a:r>
              <a:rPr sz="2750" dirty="0">
                <a:latin typeface="Carlito"/>
                <a:cs typeface="Carlito"/>
              </a:rPr>
              <a:t>Perlakuan </a:t>
            </a:r>
            <a:r>
              <a:rPr sz="2750" spc="10" dirty="0">
                <a:latin typeface="Carlito"/>
                <a:cs typeface="Carlito"/>
              </a:rPr>
              <a:t>yang </a:t>
            </a:r>
            <a:r>
              <a:rPr sz="2750" spc="30" dirty="0">
                <a:latin typeface="Carlito"/>
                <a:cs typeface="Carlito"/>
              </a:rPr>
              <a:t>adil </a:t>
            </a:r>
            <a:r>
              <a:rPr sz="2750" spc="10" dirty="0">
                <a:latin typeface="Carlito"/>
                <a:cs typeface="Carlito"/>
              </a:rPr>
              <a:t>kepada</a:t>
            </a:r>
            <a:r>
              <a:rPr sz="2750" spc="640" dirty="0">
                <a:latin typeface="Carlito"/>
                <a:cs typeface="Carlito"/>
              </a:rPr>
              <a:t> </a:t>
            </a:r>
            <a:r>
              <a:rPr sz="2750" spc="10" dirty="0">
                <a:latin typeface="Carlito"/>
                <a:cs typeface="Carlito"/>
              </a:rPr>
              <a:t>anak  </a:t>
            </a:r>
            <a:r>
              <a:rPr sz="2750" spc="25" dirty="0">
                <a:latin typeface="Carlito"/>
                <a:cs typeface="Carlito"/>
              </a:rPr>
              <a:t>perempuan </a:t>
            </a:r>
            <a:r>
              <a:rPr sz="2750" spc="30" dirty="0">
                <a:latin typeface="Carlito"/>
                <a:cs typeface="Carlito"/>
              </a:rPr>
              <a:t>dan anak </a:t>
            </a:r>
            <a:r>
              <a:rPr sz="2750" spc="15" dirty="0">
                <a:latin typeface="Carlito"/>
                <a:cs typeface="Carlito"/>
              </a:rPr>
              <a:t>laki-laki  </a:t>
            </a:r>
            <a:r>
              <a:rPr sz="2750" dirty="0">
                <a:latin typeface="Carlito"/>
                <a:cs typeface="Carlito"/>
              </a:rPr>
              <a:t>merupakan hal </a:t>
            </a:r>
            <a:r>
              <a:rPr sz="2750" spc="5" dirty="0">
                <a:latin typeface="Carlito"/>
                <a:cs typeface="Carlito"/>
              </a:rPr>
              <a:t>dan hak </a:t>
            </a:r>
            <a:r>
              <a:rPr sz="2750" spc="-10" dirty="0">
                <a:latin typeface="Carlito"/>
                <a:cs typeface="Carlito"/>
              </a:rPr>
              <a:t>paling </a:t>
            </a:r>
            <a:r>
              <a:rPr sz="2750" dirty="0">
                <a:latin typeface="Carlito"/>
                <a:cs typeface="Carlito"/>
              </a:rPr>
              <a:t>dasar </a:t>
            </a:r>
            <a:r>
              <a:rPr sz="2750" spc="5" dirty="0">
                <a:latin typeface="Carlito"/>
                <a:cs typeface="Carlito"/>
              </a:rPr>
              <a:t>dan </a:t>
            </a:r>
            <a:r>
              <a:rPr sz="2750" spc="-15" dirty="0">
                <a:latin typeface="Carlito"/>
                <a:cs typeface="Carlito"/>
              </a:rPr>
              <a:t>sangat</a:t>
            </a:r>
            <a:r>
              <a:rPr sz="2750" spc="250" dirty="0">
                <a:latin typeface="Carlito"/>
                <a:cs typeface="Carlito"/>
              </a:rPr>
              <a:t> </a:t>
            </a:r>
            <a:r>
              <a:rPr sz="2750" spc="-20" dirty="0">
                <a:latin typeface="Carlito"/>
                <a:cs typeface="Carlito"/>
              </a:rPr>
              <a:t>penting.</a:t>
            </a:r>
            <a:endParaRPr sz="2750">
              <a:latin typeface="Carlito"/>
              <a:cs typeface="Carlito"/>
            </a:endParaRPr>
          </a:p>
          <a:p>
            <a:pPr marL="241300" marR="5715" indent="-229235" algn="just">
              <a:lnSpc>
                <a:spcPts val="3000"/>
              </a:lnSpc>
              <a:spcBef>
                <a:spcPts val="1060"/>
              </a:spcBef>
              <a:buFont typeface="Arial"/>
              <a:buChar char="•"/>
              <a:tabLst>
                <a:tab pos="241935" algn="l"/>
              </a:tabLst>
            </a:pPr>
            <a:r>
              <a:rPr sz="2750" spc="10" dirty="0">
                <a:latin typeface="Carlito"/>
                <a:cs typeface="Carlito"/>
              </a:rPr>
              <a:t>Sampaikanlah </a:t>
            </a:r>
            <a:r>
              <a:rPr sz="2750" spc="-10" dirty="0">
                <a:latin typeface="Carlito"/>
                <a:cs typeface="Carlito"/>
              </a:rPr>
              <a:t>juga </a:t>
            </a:r>
            <a:r>
              <a:rPr sz="2750" dirty="0">
                <a:latin typeface="Carlito"/>
                <a:cs typeface="Carlito"/>
              </a:rPr>
              <a:t>kepada </a:t>
            </a:r>
            <a:r>
              <a:rPr sz="2750" spc="5" dirty="0">
                <a:latin typeface="Carlito"/>
                <a:cs typeface="Carlito"/>
              </a:rPr>
              <a:t>mereka </a:t>
            </a:r>
            <a:r>
              <a:rPr sz="2750" spc="15" dirty="0">
                <a:latin typeface="Carlito"/>
                <a:cs typeface="Carlito"/>
              </a:rPr>
              <a:t>bagaimana </a:t>
            </a:r>
            <a:r>
              <a:rPr sz="2750" spc="-15" dirty="0">
                <a:latin typeface="Carlito"/>
                <a:cs typeface="Carlito"/>
              </a:rPr>
              <a:t>caranya </a:t>
            </a:r>
            <a:r>
              <a:rPr sz="2750" spc="25" dirty="0">
                <a:latin typeface="Carlito"/>
                <a:cs typeface="Carlito"/>
              </a:rPr>
              <a:t>kamu  </a:t>
            </a:r>
            <a:r>
              <a:rPr sz="2750" dirty="0">
                <a:latin typeface="Carlito"/>
                <a:cs typeface="Carlito"/>
              </a:rPr>
              <a:t>berbicara </a:t>
            </a:r>
            <a:r>
              <a:rPr sz="2750" spc="10" dirty="0">
                <a:latin typeface="Carlito"/>
                <a:cs typeface="Carlito"/>
              </a:rPr>
              <a:t>atau menyuarakan </a:t>
            </a:r>
            <a:r>
              <a:rPr sz="2750" spc="-10" dirty="0">
                <a:latin typeface="Carlito"/>
                <a:cs typeface="Carlito"/>
              </a:rPr>
              <a:t>agar </a:t>
            </a:r>
            <a:r>
              <a:rPr sz="2750" spc="10" dirty="0">
                <a:latin typeface="Carlito"/>
                <a:cs typeface="Carlito"/>
              </a:rPr>
              <a:t>anak </a:t>
            </a:r>
            <a:r>
              <a:rPr sz="2750" spc="15" dirty="0">
                <a:latin typeface="Carlito"/>
                <a:cs typeface="Carlito"/>
              </a:rPr>
              <a:t>laki-laki </a:t>
            </a:r>
            <a:r>
              <a:rPr sz="2750" spc="5" dirty="0">
                <a:latin typeface="Carlito"/>
                <a:cs typeface="Carlito"/>
              </a:rPr>
              <a:t>dan </a:t>
            </a:r>
            <a:r>
              <a:rPr sz="2750" spc="25" dirty="0">
                <a:latin typeface="Carlito"/>
                <a:cs typeface="Carlito"/>
              </a:rPr>
              <a:t>perempuan  </a:t>
            </a:r>
            <a:r>
              <a:rPr sz="2750" spc="-5" dirty="0">
                <a:latin typeface="Carlito"/>
                <a:cs typeface="Carlito"/>
              </a:rPr>
              <a:t>mendapatkan </a:t>
            </a:r>
            <a:r>
              <a:rPr sz="2750" dirty="0">
                <a:latin typeface="Carlito"/>
                <a:cs typeface="Carlito"/>
              </a:rPr>
              <a:t>perlakuan </a:t>
            </a:r>
            <a:r>
              <a:rPr sz="2750" spc="-10" dirty="0">
                <a:latin typeface="Carlito"/>
                <a:cs typeface="Carlito"/>
              </a:rPr>
              <a:t>yang</a:t>
            </a:r>
            <a:r>
              <a:rPr sz="2750" spc="-165" dirty="0">
                <a:latin typeface="Carlito"/>
                <a:cs typeface="Carlito"/>
              </a:rPr>
              <a:t> </a:t>
            </a:r>
            <a:r>
              <a:rPr sz="2750" spc="-10" dirty="0">
                <a:latin typeface="Carlito"/>
                <a:cs typeface="Carlito"/>
              </a:rPr>
              <a:t>adil.</a:t>
            </a:r>
            <a:endParaRPr sz="2750">
              <a:latin typeface="Carlito"/>
              <a:cs typeface="Carlito"/>
            </a:endParaRP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AA8B74BC-2802-1DD9-C71C-89AE703E8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53600" y="228600"/>
            <a:ext cx="1863928" cy="5073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09282"/>
            <a:ext cx="439801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155" dirty="0"/>
              <a:t>Durasi dan</a:t>
            </a:r>
            <a:r>
              <a:rPr spc="-740" dirty="0"/>
              <a:t> </a:t>
            </a:r>
            <a:r>
              <a:rPr spc="-260" dirty="0"/>
              <a:t>material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0400" y="2080958"/>
            <a:ext cx="9569450" cy="1475740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37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150" spc="5" dirty="0">
                <a:latin typeface="Carlito"/>
                <a:cs typeface="Carlito"/>
              </a:rPr>
              <a:t>Alokasi </a:t>
            </a:r>
            <a:r>
              <a:rPr sz="2150" spc="-5" dirty="0">
                <a:latin typeface="Carlito"/>
                <a:cs typeface="Carlito"/>
              </a:rPr>
              <a:t>Waktu: </a:t>
            </a:r>
            <a:r>
              <a:rPr sz="2150" spc="20" dirty="0">
                <a:latin typeface="Carlito"/>
                <a:cs typeface="Carlito"/>
              </a:rPr>
              <a:t>30</a:t>
            </a:r>
            <a:r>
              <a:rPr sz="2150" spc="114" dirty="0">
                <a:latin typeface="Carlito"/>
                <a:cs typeface="Carlito"/>
              </a:rPr>
              <a:t> </a:t>
            </a:r>
            <a:r>
              <a:rPr sz="2150" dirty="0">
                <a:latin typeface="Carlito"/>
                <a:cs typeface="Carlito"/>
              </a:rPr>
              <a:t>menit</a:t>
            </a:r>
          </a:p>
          <a:p>
            <a:pPr marL="241300" indent="-229235">
              <a:lnSpc>
                <a:spcPct val="100000"/>
              </a:lnSpc>
              <a:spcBef>
                <a:spcPts val="275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150" spc="10" dirty="0">
                <a:latin typeface="Carlito"/>
                <a:cs typeface="Carlito"/>
              </a:rPr>
              <a:t>Material:</a:t>
            </a:r>
            <a:endParaRPr sz="2150" dirty="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270"/>
              </a:spcBef>
              <a:buAutoNum type="arabicPeriod"/>
              <a:tabLst>
                <a:tab pos="355600" algn="l"/>
                <a:tab pos="356235" algn="l"/>
              </a:tabLst>
            </a:pPr>
            <a:r>
              <a:rPr sz="2150" spc="5" dirty="0">
                <a:latin typeface="Carlito"/>
                <a:cs typeface="Carlito"/>
              </a:rPr>
              <a:t>Zoom</a:t>
            </a:r>
            <a:endParaRPr sz="2150" dirty="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275"/>
              </a:spcBef>
              <a:buAutoNum type="arabicPeriod"/>
              <a:tabLst>
                <a:tab pos="355600" algn="l"/>
                <a:tab pos="356235" algn="l"/>
              </a:tabLst>
            </a:pPr>
            <a:r>
              <a:rPr sz="2150" spc="-10" dirty="0">
                <a:latin typeface="Carlito"/>
                <a:cs typeface="Carlito"/>
              </a:rPr>
              <a:t>Kertas </a:t>
            </a:r>
            <a:r>
              <a:rPr sz="2150" spc="-5" dirty="0">
                <a:latin typeface="Carlito"/>
                <a:cs typeface="Carlito"/>
              </a:rPr>
              <a:t>lipat/spidol/apapun benda </a:t>
            </a:r>
            <a:r>
              <a:rPr sz="2150" dirty="0">
                <a:latin typeface="Carlito"/>
                <a:cs typeface="Carlito"/>
              </a:rPr>
              <a:t>yang </a:t>
            </a:r>
            <a:r>
              <a:rPr sz="2150" spc="5" dirty="0">
                <a:latin typeface="Carlito"/>
                <a:cs typeface="Carlito"/>
              </a:rPr>
              <a:t>ada </a:t>
            </a:r>
            <a:r>
              <a:rPr sz="2150" dirty="0">
                <a:latin typeface="Carlito"/>
                <a:cs typeface="Carlito"/>
              </a:rPr>
              <a:t>di rumah </a:t>
            </a:r>
            <a:r>
              <a:rPr sz="2150" spc="5" dirty="0">
                <a:latin typeface="Carlito"/>
                <a:cs typeface="Carlito"/>
              </a:rPr>
              <a:t>dan </a:t>
            </a:r>
            <a:r>
              <a:rPr sz="2150" dirty="0">
                <a:latin typeface="Carlito"/>
                <a:cs typeface="Carlito"/>
              </a:rPr>
              <a:t>berwarna </a:t>
            </a:r>
            <a:r>
              <a:rPr sz="2150" spc="5" dirty="0">
                <a:latin typeface="Carlito"/>
                <a:cs typeface="Carlito"/>
              </a:rPr>
              <a:t>pink dan</a:t>
            </a:r>
            <a:r>
              <a:rPr sz="2150" spc="130" dirty="0">
                <a:latin typeface="Carlito"/>
                <a:cs typeface="Carlito"/>
              </a:rPr>
              <a:t> </a:t>
            </a:r>
            <a:r>
              <a:rPr sz="2150" dirty="0">
                <a:latin typeface="Carlito"/>
                <a:cs typeface="Carlito"/>
              </a:rPr>
              <a:t>biru.</a:t>
            </a: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AA8B74BC-2802-1DD9-C71C-89AE703E8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829800" y="228600"/>
            <a:ext cx="1863928" cy="5073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09282"/>
            <a:ext cx="429260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04" dirty="0"/>
              <a:t>Pembuka </a:t>
            </a:r>
            <a:r>
              <a:rPr spc="-170" dirty="0"/>
              <a:t>(5</a:t>
            </a:r>
            <a:r>
              <a:rPr spc="-745" dirty="0"/>
              <a:t> </a:t>
            </a:r>
            <a:r>
              <a:rPr spc="-225" dirty="0"/>
              <a:t>menit)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575" y="1765680"/>
            <a:ext cx="10375900" cy="437324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5600" marR="6350" indent="-343535" algn="just">
              <a:lnSpc>
                <a:spcPct val="80200"/>
              </a:lnSpc>
              <a:spcBef>
                <a:spcPts val="745"/>
              </a:spcBef>
              <a:buAutoNum type="arabicPeriod"/>
              <a:tabLst>
                <a:tab pos="356235" algn="l"/>
              </a:tabLst>
            </a:pPr>
            <a:r>
              <a:rPr sz="2600" spc="5" dirty="0">
                <a:latin typeface="Carlito"/>
                <a:cs typeface="Carlito"/>
              </a:rPr>
              <a:t>Sapa </a:t>
            </a:r>
            <a:r>
              <a:rPr sz="2600" spc="-5" dirty="0">
                <a:latin typeface="Carlito"/>
                <a:cs typeface="Carlito"/>
              </a:rPr>
              <a:t>anak-anak </a:t>
            </a:r>
            <a:r>
              <a:rPr sz="2600" spc="-20" dirty="0">
                <a:latin typeface="Carlito"/>
                <a:cs typeface="Carlito"/>
              </a:rPr>
              <a:t>dan </a:t>
            </a:r>
            <a:r>
              <a:rPr sz="2600" spc="-15" dirty="0">
                <a:latin typeface="Carlito"/>
                <a:cs typeface="Carlito"/>
              </a:rPr>
              <a:t>tanyakan </a:t>
            </a:r>
            <a:r>
              <a:rPr sz="2600" dirty="0">
                <a:latin typeface="Carlito"/>
                <a:cs typeface="Carlito"/>
              </a:rPr>
              <a:t>apakah </a:t>
            </a:r>
            <a:r>
              <a:rPr sz="2600" spc="-15" dirty="0">
                <a:latin typeface="Carlito"/>
                <a:cs typeface="Carlito"/>
              </a:rPr>
              <a:t>mereka berkesempatan  </a:t>
            </a:r>
            <a:r>
              <a:rPr sz="2600" dirty="0">
                <a:latin typeface="Carlito"/>
                <a:cs typeface="Carlito"/>
              </a:rPr>
              <a:t>menceritakan </a:t>
            </a:r>
            <a:r>
              <a:rPr sz="2600" spc="-10" dirty="0">
                <a:latin typeface="Carlito"/>
                <a:cs typeface="Carlito"/>
              </a:rPr>
              <a:t>mimpi </a:t>
            </a:r>
            <a:r>
              <a:rPr sz="2600" spc="-15" dirty="0">
                <a:latin typeface="Carlito"/>
                <a:cs typeface="Carlito"/>
              </a:rPr>
              <a:t>mereka kepada</a:t>
            </a:r>
            <a:r>
              <a:rPr sz="2600" spc="555" dirty="0">
                <a:latin typeface="Carlito"/>
                <a:cs typeface="Carlito"/>
              </a:rPr>
              <a:t> </a:t>
            </a:r>
            <a:r>
              <a:rPr sz="2600" spc="-20" dirty="0">
                <a:latin typeface="Carlito"/>
                <a:cs typeface="Carlito"/>
              </a:rPr>
              <a:t>orang </a:t>
            </a:r>
            <a:r>
              <a:rPr sz="2600" spc="5" dirty="0">
                <a:latin typeface="Carlito"/>
                <a:cs typeface="Carlito"/>
              </a:rPr>
              <a:t>tua, teman, </a:t>
            </a:r>
            <a:r>
              <a:rPr sz="2600" spc="-20" dirty="0">
                <a:latin typeface="Carlito"/>
                <a:cs typeface="Carlito"/>
              </a:rPr>
              <a:t>dan </a:t>
            </a:r>
            <a:r>
              <a:rPr sz="2600" spc="-15" dirty="0">
                <a:latin typeface="Carlito"/>
                <a:cs typeface="Carlito"/>
              </a:rPr>
              <a:t>saudara  mereka </a:t>
            </a:r>
            <a:r>
              <a:rPr sz="2600" spc="5" dirty="0">
                <a:latin typeface="Carlito"/>
                <a:cs typeface="Carlito"/>
              </a:rPr>
              <a:t>dan </a:t>
            </a:r>
            <a:r>
              <a:rPr sz="2600" spc="10" dirty="0">
                <a:latin typeface="Carlito"/>
                <a:cs typeface="Carlito"/>
              </a:rPr>
              <a:t>5 </a:t>
            </a:r>
            <a:r>
              <a:rPr sz="2600" spc="-5" dirty="0">
                <a:latin typeface="Carlito"/>
                <a:cs typeface="Carlito"/>
              </a:rPr>
              <a:t>langkah untuk </a:t>
            </a:r>
            <a:r>
              <a:rPr sz="2600" spc="-10" dirty="0">
                <a:latin typeface="Carlito"/>
                <a:cs typeface="Carlito"/>
              </a:rPr>
              <a:t>mewujudkan </a:t>
            </a:r>
            <a:r>
              <a:rPr sz="2600" spc="5" dirty="0">
                <a:latin typeface="Carlito"/>
                <a:cs typeface="Carlito"/>
              </a:rPr>
              <a:t>mimpi </a:t>
            </a:r>
            <a:r>
              <a:rPr sz="2600" spc="-10" dirty="0">
                <a:latin typeface="Carlito"/>
                <a:cs typeface="Carlito"/>
              </a:rPr>
              <a:t>mereka. </a:t>
            </a:r>
            <a:r>
              <a:rPr sz="2600" dirty="0">
                <a:latin typeface="Carlito"/>
                <a:cs typeface="Carlito"/>
              </a:rPr>
              <a:t>(Gunakan </a:t>
            </a:r>
            <a:r>
              <a:rPr sz="2600" spc="-25" dirty="0">
                <a:latin typeface="Carlito"/>
                <a:cs typeface="Carlito"/>
              </a:rPr>
              <a:t>fitur  </a:t>
            </a:r>
            <a:r>
              <a:rPr sz="2600" i="1" spc="10" dirty="0">
                <a:latin typeface="Carlito"/>
                <a:cs typeface="Carlito"/>
              </a:rPr>
              <a:t>raise</a:t>
            </a:r>
            <a:r>
              <a:rPr sz="2600" i="1" spc="-120" dirty="0">
                <a:latin typeface="Carlito"/>
                <a:cs typeface="Carlito"/>
              </a:rPr>
              <a:t> </a:t>
            </a:r>
            <a:r>
              <a:rPr sz="2600" i="1" spc="10" dirty="0">
                <a:latin typeface="Carlito"/>
                <a:cs typeface="Carlito"/>
              </a:rPr>
              <a:t>hand)</a:t>
            </a:r>
            <a:endParaRPr sz="2600">
              <a:latin typeface="Carlito"/>
              <a:cs typeface="Carlito"/>
            </a:endParaRPr>
          </a:p>
          <a:p>
            <a:pPr marL="355600" marR="5080" indent="-343535" algn="just">
              <a:lnSpc>
                <a:spcPts val="2550"/>
              </a:lnSpc>
              <a:spcBef>
                <a:spcPts val="894"/>
              </a:spcBef>
              <a:buAutoNum type="arabicPeriod"/>
              <a:tabLst>
                <a:tab pos="356235" algn="l"/>
              </a:tabLst>
            </a:pPr>
            <a:r>
              <a:rPr sz="2600" spc="-10" dirty="0">
                <a:latin typeface="Carlito"/>
                <a:cs typeface="Carlito"/>
              </a:rPr>
              <a:t>Ingatkan </a:t>
            </a:r>
            <a:r>
              <a:rPr sz="2600" spc="-15" dirty="0">
                <a:latin typeface="Carlito"/>
                <a:cs typeface="Carlito"/>
              </a:rPr>
              <a:t>mereka </a:t>
            </a:r>
            <a:r>
              <a:rPr sz="2600" spc="-5" dirty="0">
                <a:latin typeface="Carlito"/>
                <a:cs typeface="Carlito"/>
              </a:rPr>
              <a:t>untuk terus </a:t>
            </a:r>
            <a:r>
              <a:rPr sz="2600" spc="-10" dirty="0">
                <a:latin typeface="Carlito"/>
                <a:cs typeface="Carlito"/>
              </a:rPr>
              <a:t>menceritakan </a:t>
            </a:r>
            <a:r>
              <a:rPr sz="2600" spc="5" dirty="0">
                <a:latin typeface="Carlito"/>
                <a:cs typeface="Carlito"/>
              </a:rPr>
              <a:t>mimpi </a:t>
            </a:r>
            <a:r>
              <a:rPr sz="2600" spc="-10" dirty="0">
                <a:latin typeface="Carlito"/>
                <a:cs typeface="Carlito"/>
              </a:rPr>
              <a:t>mereka. </a:t>
            </a:r>
            <a:r>
              <a:rPr sz="2600" spc="-5" dirty="0">
                <a:latin typeface="Carlito"/>
                <a:cs typeface="Carlito"/>
              </a:rPr>
              <a:t>(waktu </a:t>
            </a:r>
            <a:r>
              <a:rPr sz="2600" spc="15" dirty="0">
                <a:latin typeface="Carlito"/>
                <a:cs typeface="Carlito"/>
              </a:rPr>
              <a:t>1  </a:t>
            </a:r>
            <a:r>
              <a:rPr sz="2600" dirty="0">
                <a:latin typeface="Carlito"/>
                <a:cs typeface="Carlito"/>
              </a:rPr>
              <a:t>menit)</a:t>
            </a:r>
            <a:endParaRPr sz="2600">
              <a:latin typeface="Carlito"/>
              <a:cs typeface="Carlito"/>
            </a:endParaRPr>
          </a:p>
          <a:p>
            <a:pPr marL="355600" marR="8890" indent="-343535" algn="just">
              <a:lnSpc>
                <a:spcPts val="2550"/>
              </a:lnSpc>
              <a:spcBef>
                <a:spcPts val="910"/>
              </a:spcBef>
              <a:buAutoNum type="arabicPeriod"/>
              <a:tabLst>
                <a:tab pos="356235" algn="l"/>
              </a:tabLst>
            </a:pPr>
            <a:r>
              <a:rPr sz="2600" spc="5" dirty="0">
                <a:latin typeface="Carlito"/>
                <a:cs typeface="Carlito"/>
              </a:rPr>
              <a:t>Bagilah </a:t>
            </a:r>
            <a:r>
              <a:rPr sz="2600" spc="-15" dirty="0">
                <a:latin typeface="Carlito"/>
                <a:cs typeface="Carlito"/>
              </a:rPr>
              <a:t>mereka </a:t>
            </a:r>
            <a:r>
              <a:rPr sz="2600" spc="5" dirty="0">
                <a:latin typeface="Carlito"/>
                <a:cs typeface="Carlito"/>
              </a:rPr>
              <a:t>semua </a:t>
            </a:r>
            <a:r>
              <a:rPr sz="2600" spc="-5" dirty="0">
                <a:latin typeface="Carlito"/>
                <a:cs typeface="Carlito"/>
              </a:rPr>
              <a:t>menjadi </a:t>
            </a:r>
            <a:r>
              <a:rPr sz="2600" spc="-10" dirty="0">
                <a:latin typeface="Carlito"/>
                <a:cs typeface="Carlito"/>
              </a:rPr>
              <a:t>dua </a:t>
            </a:r>
            <a:r>
              <a:rPr sz="2600" spc="-15" dirty="0">
                <a:latin typeface="Carlito"/>
                <a:cs typeface="Carlito"/>
              </a:rPr>
              <a:t>kelompok </a:t>
            </a:r>
            <a:r>
              <a:rPr sz="2600" spc="-5" dirty="0">
                <a:latin typeface="Carlito"/>
                <a:cs typeface="Carlito"/>
              </a:rPr>
              <a:t>terdiri </a:t>
            </a:r>
            <a:r>
              <a:rPr sz="2600" dirty="0">
                <a:latin typeface="Carlito"/>
                <a:cs typeface="Carlito"/>
              </a:rPr>
              <a:t>atas </a:t>
            </a:r>
            <a:r>
              <a:rPr sz="2600" spc="-5" dirty="0">
                <a:latin typeface="Carlito"/>
                <a:cs typeface="Carlito"/>
              </a:rPr>
              <a:t>laki-laki </a:t>
            </a:r>
            <a:r>
              <a:rPr sz="2600" spc="5" dirty="0">
                <a:latin typeface="Carlito"/>
                <a:cs typeface="Carlito"/>
              </a:rPr>
              <a:t>dan  </a:t>
            </a:r>
            <a:r>
              <a:rPr sz="2600" spc="-10" dirty="0">
                <a:latin typeface="Carlito"/>
                <a:cs typeface="Carlito"/>
              </a:rPr>
              <a:t>perempuan:</a:t>
            </a:r>
            <a:endParaRPr sz="2600">
              <a:latin typeface="Carlito"/>
              <a:cs typeface="Carlito"/>
            </a:endParaRPr>
          </a:p>
          <a:p>
            <a:pPr marL="680085" lvl="1" indent="-343535" algn="just">
              <a:lnSpc>
                <a:spcPts val="2345"/>
              </a:lnSpc>
              <a:spcBef>
                <a:spcPts val="45"/>
              </a:spcBef>
              <a:buAutoNum type="arabicPeriod"/>
              <a:tabLst>
                <a:tab pos="680085" algn="l"/>
              </a:tabLst>
            </a:pPr>
            <a:r>
              <a:rPr sz="2150" spc="5" dirty="0">
                <a:latin typeface="Carlito"/>
                <a:cs typeface="Carlito"/>
              </a:rPr>
              <a:t>Kelompok</a:t>
            </a:r>
            <a:r>
              <a:rPr sz="2150" spc="265" dirty="0">
                <a:latin typeface="Carlito"/>
                <a:cs typeface="Carlito"/>
              </a:rPr>
              <a:t> </a:t>
            </a:r>
            <a:r>
              <a:rPr sz="2150" b="1" spc="20" dirty="0">
                <a:latin typeface="Carlito"/>
                <a:cs typeface="Carlito"/>
              </a:rPr>
              <a:t>pink</a:t>
            </a:r>
            <a:r>
              <a:rPr sz="2150" b="1" spc="280" dirty="0">
                <a:latin typeface="Carlito"/>
                <a:cs typeface="Carlito"/>
              </a:rPr>
              <a:t> </a:t>
            </a:r>
            <a:r>
              <a:rPr sz="2150" b="1" dirty="0">
                <a:latin typeface="Carlito"/>
                <a:cs typeface="Carlito"/>
              </a:rPr>
              <a:t>(merah</a:t>
            </a:r>
            <a:r>
              <a:rPr sz="2150" b="1" spc="295" dirty="0">
                <a:latin typeface="Carlito"/>
                <a:cs typeface="Carlito"/>
              </a:rPr>
              <a:t> </a:t>
            </a:r>
            <a:r>
              <a:rPr sz="2150" b="1" spc="25" dirty="0">
                <a:latin typeface="Carlito"/>
                <a:cs typeface="Carlito"/>
              </a:rPr>
              <a:t>muda)</a:t>
            </a:r>
            <a:r>
              <a:rPr sz="2150" b="1" spc="275" dirty="0">
                <a:latin typeface="Carlito"/>
                <a:cs typeface="Carlito"/>
              </a:rPr>
              <a:t> </a:t>
            </a:r>
            <a:r>
              <a:rPr sz="2150" b="1" spc="5" dirty="0">
                <a:latin typeface="Carlito"/>
                <a:cs typeface="Carlito"/>
              </a:rPr>
              <a:t>terdiri</a:t>
            </a:r>
            <a:r>
              <a:rPr sz="2150" b="1" spc="270" dirty="0">
                <a:latin typeface="Carlito"/>
                <a:cs typeface="Carlito"/>
              </a:rPr>
              <a:t> </a:t>
            </a:r>
            <a:r>
              <a:rPr sz="2150" b="1" spc="-5" dirty="0">
                <a:latin typeface="Carlito"/>
                <a:cs typeface="Carlito"/>
              </a:rPr>
              <a:t>atas</a:t>
            </a:r>
            <a:r>
              <a:rPr sz="2150" b="1" spc="300" dirty="0">
                <a:latin typeface="Carlito"/>
                <a:cs typeface="Carlito"/>
              </a:rPr>
              <a:t> </a:t>
            </a:r>
            <a:r>
              <a:rPr sz="2150" b="1" spc="25" dirty="0">
                <a:latin typeface="Carlito"/>
                <a:cs typeface="Carlito"/>
              </a:rPr>
              <a:t>anak</a:t>
            </a:r>
            <a:r>
              <a:rPr sz="2150" b="1" spc="275" dirty="0">
                <a:latin typeface="Carlito"/>
                <a:cs typeface="Carlito"/>
              </a:rPr>
              <a:t> </a:t>
            </a:r>
            <a:r>
              <a:rPr sz="2150" b="1" spc="5" dirty="0">
                <a:latin typeface="Carlito"/>
                <a:cs typeface="Carlito"/>
              </a:rPr>
              <a:t>laki-laki</a:t>
            </a:r>
            <a:r>
              <a:rPr sz="2150" b="1" spc="270" dirty="0">
                <a:latin typeface="Carlito"/>
                <a:cs typeface="Carlito"/>
              </a:rPr>
              <a:t> </a:t>
            </a:r>
            <a:r>
              <a:rPr sz="2150" spc="30" dirty="0">
                <a:latin typeface="Carlito"/>
                <a:cs typeface="Carlito"/>
              </a:rPr>
              <a:t>dan</a:t>
            </a:r>
            <a:r>
              <a:rPr sz="2150" spc="254" dirty="0">
                <a:latin typeface="Carlito"/>
                <a:cs typeface="Carlito"/>
              </a:rPr>
              <a:t> </a:t>
            </a:r>
            <a:r>
              <a:rPr sz="2150" b="1" spc="20" dirty="0">
                <a:latin typeface="Carlito"/>
                <a:cs typeface="Carlito"/>
              </a:rPr>
              <a:t>kelompok</a:t>
            </a:r>
            <a:r>
              <a:rPr sz="2150" b="1" spc="275" dirty="0">
                <a:latin typeface="Carlito"/>
                <a:cs typeface="Carlito"/>
              </a:rPr>
              <a:t> </a:t>
            </a:r>
            <a:r>
              <a:rPr sz="2150" b="1" spc="10" dirty="0">
                <a:latin typeface="Carlito"/>
                <a:cs typeface="Carlito"/>
              </a:rPr>
              <a:t>biru</a:t>
            </a:r>
            <a:r>
              <a:rPr sz="2150" b="1" spc="300" dirty="0">
                <a:latin typeface="Carlito"/>
                <a:cs typeface="Carlito"/>
              </a:rPr>
              <a:t> </a:t>
            </a:r>
            <a:r>
              <a:rPr sz="2150" b="1" spc="5" dirty="0">
                <a:latin typeface="Carlito"/>
                <a:cs typeface="Carlito"/>
              </a:rPr>
              <a:t>terdiri</a:t>
            </a:r>
            <a:endParaRPr sz="2150">
              <a:latin typeface="Carlito"/>
              <a:cs typeface="Carlito"/>
            </a:endParaRPr>
          </a:p>
          <a:p>
            <a:pPr marL="680085" algn="just">
              <a:lnSpc>
                <a:spcPts val="2345"/>
              </a:lnSpc>
            </a:pPr>
            <a:r>
              <a:rPr sz="2150" b="1" spc="-5" dirty="0">
                <a:latin typeface="Carlito"/>
                <a:cs typeface="Carlito"/>
              </a:rPr>
              <a:t>atas </a:t>
            </a:r>
            <a:r>
              <a:rPr sz="2150" b="1" spc="5" dirty="0">
                <a:latin typeface="Carlito"/>
                <a:cs typeface="Carlito"/>
              </a:rPr>
              <a:t>anak</a:t>
            </a:r>
            <a:r>
              <a:rPr sz="2150" b="1" spc="114" dirty="0">
                <a:latin typeface="Carlito"/>
                <a:cs typeface="Carlito"/>
              </a:rPr>
              <a:t> </a:t>
            </a:r>
            <a:r>
              <a:rPr sz="2150" b="1" spc="25" dirty="0">
                <a:latin typeface="Carlito"/>
                <a:cs typeface="Carlito"/>
              </a:rPr>
              <a:t>perempuan.</a:t>
            </a:r>
            <a:endParaRPr sz="2150">
              <a:latin typeface="Carlito"/>
              <a:cs typeface="Carlito"/>
            </a:endParaRPr>
          </a:p>
          <a:p>
            <a:pPr marL="680085" marR="5080" lvl="1" indent="-343535" algn="just">
              <a:lnSpc>
                <a:spcPts val="2100"/>
              </a:lnSpc>
              <a:spcBef>
                <a:spcPts val="520"/>
              </a:spcBef>
              <a:buAutoNum type="arabicPeriod" startAt="2"/>
              <a:tabLst>
                <a:tab pos="680085" algn="l"/>
              </a:tabLst>
            </a:pPr>
            <a:r>
              <a:rPr sz="2150" spc="15" dirty="0">
                <a:latin typeface="Carlito"/>
                <a:cs typeface="Carlito"/>
              </a:rPr>
              <a:t>Mintalah </a:t>
            </a:r>
            <a:r>
              <a:rPr sz="2150" b="1" spc="5" dirty="0">
                <a:latin typeface="Carlito"/>
                <a:cs typeface="Carlito"/>
              </a:rPr>
              <a:t>anak laki-laki </a:t>
            </a:r>
            <a:r>
              <a:rPr sz="2150" b="1" spc="20" dirty="0">
                <a:latin typeface="Carlito"/>
                <a:cs typeface="Carlito"/>
              </a:rPr>
              <a:t>menunjukkan </a:t>
            </a:r>
            <a:r>
              <a:rPr sz="2150" b="1" spc="35" dirty="0">
                <a:latin typeface="Carlito"/>
                <a:cs typeface="Carlito"/>
              </a:rPr>
              <a:t>benda </a:t>
            </a:r>
            <a:r>
              <a:rPr sz="2150" b="1" spc="15" dirty="0">
                <a:latin typeface="Carlito"/>
                <a:cs typeface="Carlito"/>
              </a:rPr>
              <a:t>berwarna </a:t>
            </a:r>
            <a:r>
              <a:rPr sz="2150" b="1" spc="20" dirty="0">
                <a:latin typeface="Carlito"/>
                <a:cs typeface="Carlito"/>
              </a:rPr>
              <a:t>pink </a:t>
            </a:r>
            <a:r>
              <a:rPr sz="2150" dirty="0">
                <a:latin typeface="Carlito"/>
                <a:cs typeface="Carlito"/>
              </a:rPr>
              <a:t>yang </a:t>
            </a:r>
            <a:r>
              <a:rPr sz="2150" spc="10" dirty="0">
                <a:latin typeface="Carlito"/>
                <a:cs typeface="Carlito"/>
              </a:rPr>
              <a:t>telah </a:t>
            </a:r>
            <a:r>
              <a:rPr sz="2150" spc="5" dirty="0">
                <a:latin typeface="Carlito"/>
                <a:cs typeface="Carlito"/>
              </a:rPr>
              <a:t>mereka  siapkan </a:t>
            </a:r>
            <a:r>
              <a:rPr sz="2150" dirty="0">
                <a:latin typeface="Carlito"/>
                <a:cs typeface="Carlito"/>
              </a:rPr>
              <a:t>di rumah </a:t>
            </a:r>
            <a:r>
              <a:rPr sz="2150" spc="15" dirty="0">
                <a:latin typeface="Carlito"/>
                <a:cs typeface="Carlito"/>
              </a:rPr>
              <a:t>masing-masing </a:t>
            </a:r>
            <a:r>
              <a:rPr sz="2150" spc="5" dirty="0">
                <a:latin typeface="Carlito"/>
                <a:cs typeface="Carlito"/>
              </a:rPr>
              <a:t>dan </a:t>
            </a:r>
            <a:r>
              <a:rPr sz="2150" spc="10" dirty="0">
                <a:latin typeface="Carlito"/>
                <a:cs typeface="Carlito"/>
              </a:rPr>
              <a:t>mintalah </a:t>
            </a:r>
            <a:r>
              <a:rPr sz="2150" b="1" spc="5" dirty="0">
                <a:latin typeface="Carlito"/>
                <a:cs typeface="Carlito"/>
              </a:rPr>
              <a:t>anak </a:t>
            </a:r>
            <a:r>
              <a:rPr sz="2150" b="1" spc="15" dirty="0">
                <a:latin typeface="Carlito"/>
                <a:cs typeface="Carlito"/>
              </a:rPr>
              <a:t>perempuan </a:t>
            </a:r>
            <a:r>
              <a:rPr sz="2150" b="1" spc="25" dirty="0">
                <a:latin typeface="Carlito"/>
                <a:cs typeface="Carlito"/>
              </a:rPr>
              <a:t>untuk  </a:t>
            </a:r>
            <a:r>
              <a:rPr sz="2150" b="1" spc="20" dirty="0">
                <a:latin typeface="Carlito"/>
                <a:cs typeface="Carlito"/>
              </a:rPr>
              <a:t>menunjukkan </a:t>
            </a:r>
            <a:r>
              <a:rPr sz="2150" b="1" spc="35" dirty="0">
                <a:latin typeface="Carlito"/>
                <a:cs typeface="Carlito"/>
              </a:rPr>
              <a:t>benda </a:t>
            </a:r>
            <a:r>
              <a:rPr sz="2150" b="1" spc="15" dirty="0">
                <a:latin typeface="Carlito"/>
                <a:cs typeface="Carlito"/>
              </a:rPr>
              <a:t>berwarna </a:t>
            </a:r>
            <a:r>
              <a:rPr sz="2150" b="1" spc="10" dirty="0">
                <a:latin typeface="Carlito"/>
                <a:cs typeface="Carlito"/>
              </a:rPr>
              <a:t>biru </a:t>
            </a:r>
            <a:r>
              <a:rPr sz="2150" spc="5" dirty="0">
                <a:latin typeface="Carlito"/>
                <a:cs typeface="Carlito"/>
              </a:rPr>
              <a:t>yang </a:t>
            </a:r>
            <a:r>
              <a:rPr sz="2150" spc="-10" dirty="0">
                <a:latin typeface="Carlito"/>
                <a:cs typeface="Carlito"/>
              </a:rPr>
              <a:t>juga </a:t>
            </a:r>
            <a:r>
              <a:rPr sz="2150" spc="10" dirty="0">
                <a:latin typeface="Carlito"/>
                <a:cs typeface="Carlito"/>
              </a:rPr>
              <a:t>telah </a:t>
            </a:r>
            <a:r>
              <a:rPr sz="2150" spc="-5" dirty="0">
                <a:latin typeface="Carlito"/>
                <a:cs typeface="Carlito"/>
              </a:rPr>
              <a:t>mereka </a:t>
            </a:r>
            <a:r>
              <a:rPr sz="2150" spc="5" dirty="0">
                <a:latin typeface="Carlito"/>
                <a:cs typeface="Carlito"/>
              </a:rPr>
              <a:t>siapkan </a:t>
            </a:r>
            <a:r>
              <a:rPr sz="2150" spc="-5" dirty="0">
                <a:latin typeface="Carlito"/>
                <a:cs typeface="Carlito"/>
              </a:rPr>
              <a:t>di</a:t>
            </a:r>
            <a:r>
              <a:rPr sz="2150" spc="265" dirty="0">
                <a:latin typeface="Carlito"/>
                <a:cs typeface="Carlito"/>
              </a:rPr>
              <a:t> </a:t>
            </a:r>
            <a:r>
              <a:rPr sz="2150" dirty="0">
                <a:latin typeface="Carlito"/>
                <a:cs typeface="Carlito"/>
              </a:rPr>
              <a:t>rumah.</a:t>
            </a:r>
            <a:endParaRPr sz="2150">
              <a:latin typeface="Carlito"/>
              <a:cs typeface="Carlito"/>
            </a:endParaRP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AA8B74BC-2802-1DD9-C71C-89AE703E8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829800" y="213456"/>
            <a:ext cx="1863928" cy="5073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09282"/>
            <a:ext cx="237172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360" dirty="0"/>
              <a:t>L</a:t>
            </a:r>
            <a:r>
              <a:rPr spc="-220" dirty="0"/>
              <a:t>a</a:t>
            </a:r>
            <a:r>
              <a:rPr spc="-90" dirty="0"/>
              <a:t>n</a:t>
            </a:r>
            <a:r>
              <a:rPr spc="-570" dirty="0"/>
              <a:t>j</a:t>
            </a:r>
            <a:r>
              <a:rPr spc="-90" dirty="0"/>
              <a:t>u</a:t>
            </a:r>
            <a:r>
              <a:rPr spc="-395" dirty="0"/>
              <a:t>t</a:t>
            </a:r>
            <a:r>
              <a:rPr spc="-220" dirty="0"/>
              <a:t>a</a:t>
            </a:r>
            <a:r>
              <a:rPr spc="-60" dirty="0"/>
              <a:t>n</a:t>
            </a:r>
            <a:r>
              <a:rPr spc="-225" dirty="0"/>
              <a:t>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0400" y="2120899"/>
            <a:ext cx="10351135" cy="162877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 marR="274320">
              <a:lnSpc>
                <a:spcPct val="79500"/>
              </a:lnSpc>
              <a:spcBef>
                <a:spcPts val="770"/>
              </a:spcBef>
              <a:tabLst>
                <a:tab pos="9794240" algn="l"/>
              </a:tabLst>
            </a:pPr>
            <a:r>
              <a:rPr sz="2600" spc="-220" dirty="0">
                <a:latin typeface="Carlito"/>
                <a:cs typeface="Carlito"/>
              </a:rPr>
              <a:t>T</a:t>
            </a:r>
            <a:r>
              <a:rPr sz="2600" spc="25" dirty="0">
                <a:latin typeface="Carlito"/>
                <a:cs typeface="Carlito"/>
              </a:rPr>
              <a:t>a</a:t>
            </a:r>
            <a:r>
              <a:rPr sz="2600" spc="-90" dirty="0">
                <a:latin typeface="Carlito"/>
                <a:cs typeface="Carlito"/>
              </a:rPr>
              <a:t>n</a:t>
            </a:r>
            <a:r>
              <a:rPr sz="2600" spc="-55" dirty="0">
                <a:latin typeface="Carlito"/>
                <a:cs typeface="Carlito"/>
              </a:rPr>
              <a:t>y</a:t>
            </a:r>
            <a:r>
              <a:rPr sz="2600" spc="25" dirty="0">
                <a:latin typeface="Carlito"/>
                <a:cs typeface="Carlito"/>
              </a:rPr>
              <a:t>a</a:t>
            </a:r>
            <a:r>
              <a:rPr sz="2600" spc="-60" dirty="0">
                <a:latin typeface="Carlito"/>
                <a:cs typeface="Carlito"/>
              </a:rPr>
              <a:t>k</a:t>
            </a:r>
            <a:r>
              <a:rPr sz="2600" spc="25" dirty="0">
                <a:latin typeface="Carlito"/>
                <a:cs typeface="Carlito"/>
              </a:rPr>
              <a:t>a</a:t>
            </a:r>
            <a:r>
              <a:rPr sz="2600" spc="-15" dirty="0">
                <a:latin typeface="Carlito"/>
                <a:cs typeface="Carlito"/>
              </a:rPr>
              <a:t>n</a:t>
            </a:r>
            <a:r>
              <a:rPr sz="2600" spc="5" dirty="0">
                <a:latin typeface="Carlito"/>
                <a:cs typeface="Carlito"/>
              </a:rPr>
              <a:t>l</a:t>
            </a:r>
            <a:r>
              <a:rPr sz="2600" spc="20" dirty="0">
                <a:latin typeface="Carlito"/>
                <a:cs typeface="Carlito"/>
              </a:rPr>
              <a:t>a</a:t>
            </a:r>
            <a:r>
              <a:rPr sz="2600" spc="15" dirty="0">
                <a:latin typeface="Carlito"/>
                <a:cs typeface="Carlito"/>
              </a:rPr>
              <a:t>h</a:t>
            </a:r>
            <a:r>
              <a:rPr sz="2600" spc="-25" dirty="0">
                <a:latin typeface="Carlito"/>
                <a:cs typeface="Carlito"/>
              </a:rPr>
              <a:t> </a:t>
            </a:r>
            <a:r>
              <a:rPr sz="2600" spc="-55" dirty="0">
                <a:latin typeface="Carlito"/>
                <a:cs typeface="Carlito"/>
              </a:rPr>
              <a:t>k</a:t>
            </a:r>
            <a:r>
              <a:rPr sz="2600" spc="-25" dirty="0">
                <a:latin typeface="Carlito"/>
                <a:cs typeface="Carlito"/>
              </a:rPr>
              <a:t>e</a:t>
            </a:r>
            <a:r>
              <a:rPr sz="2600" spc="-15" dirty="0">
                <a:latin typeface="Carlito"/>
                <a:cs typeface="Carlito"/>
              </a:rPr>
              <a:t>p</a:t>
            </a:r>
            <a:r>
              <a:rPr sz="2600" spc="25" dirty="0">
                <a:latin typeface="Carlito"/>
                <a:cs typeface="Carlito"/>
              </a:rPr>
              <a:t>a</a:t>
            </a:r>
            <a:r>
              <a:rPr sz="2600" spc="-15" dirty="0">
                <a:latin typeface="Carlito"/>
                <a:cs typeface="Carlito"/>
              </a:rPr>
              <a:t>d</a:t>
            </a:r>
            <a:r>
              <a:rPr sz="2600" spc="10" dirty="0">
                <a:latin typeface="Carlito"/>
                <a:cs typeface="Carlito"/>
              </a:rPr>
              <a:t>a</a:t>
            </a:r>
            <a:r>
              <a:rPr sz="2600" spc="-50" dirty="0">
                <a:latin typeface="Carlito"/>
                <a:cs typeface="Carlito"/>
              </a:rPr>
              <a:t> </a:t>
            </a:r>
            <a:r>
              <a:rPr sz="2600" spc="25" dirty="0">
                <a:latin typeface="Carlito"/>
                <a:cs typeface="Carlito"/>
              </a:rPr>
              <a:t>a</a:t>
            </a:r>
            <a:r>
              <a:rPr sz="2600" spc="-15" dirty="0">
                <a:latin typeface="Carlito"/>
                <a:cs typeface="Carlito"/>
              </a:rPr>
              <a:t>n</a:t>
            </a:r>
            <a:r>
              <a:rPr sz="2600" spc="25" dirty="0">
                <a:latin typeface="Carlito"/>
                <a:cs typeface="Carlito"/>
              </a:rPr>
              <a:t>a</a:t>
            </a:r>
            <a:r>
              <a:rPr sz="2600" dirty="0">
                <a:latin typeface="Carlito"/>
                <a:cs typeface="Carlito"/>
              </a:rPr>
              <a:t>k</a:t>
            </a:r>
            <a:r>
              <a:rPr sz="2600" spc="20" dirty="0">
                <a:latin typeface="Carlito"/>
                <a:cs typeface="Carlito"/>
              </a:rPr>
              <a:t>-a</a:t>
            </a:r>
            <a:r>
              <a:rPr sz="2600" spc="-20" dirty="0">
                <a:latin typeface="Carlito"/>
                <a:cs typeface="Carlito"/>
              </a:rPr>
              <a:t>n</a:t>
            </a:r>
            <a:r>
              <a:rPr sz="2600" spc="20" dirty="0">
                <a:latin typeface="Carlito"/>
                <a:cs typeface="Carlito"/>
              </a:rPr>
              <a:t>a</a:t>
            </a:r>
            <a:r>
              <a:rPr sz="2600" spc="10" dirty="0">
                <a:latin typeface="Carlito"/>
                <a:cs typeface="Carlito"/>
              </a:rPr>
              <a:t>k</a:t>
            </a:r>
            <a:r>
              <a:rPr sz="2600" spc="45" dirty="0">
                <a:latin typeface="Carlito"/>
                <a:cs typeface="Carlito"/>
              </a:rPr>
              <a:t>/</a:t>
            </a:r>
            <a:r>
              <a:rPr sz="2600" spc="-20" dirty="0">
                <a:latin typeface="Carlito"/>
                <a:cs typeface="Carlito"/>
              </a:rPr>
              <a:t>pe</a:t>
            </a:r>
            <a:r>
              <a:rPr sz="2600" spc="25" dirty="0">
                <a:latin typeface="Carlito"/>
                <a:cs typeface="Carlito"/>
              </a:rPr>
              <a:t>s</a:t>
            </a:r>
            <a:r>
              <a:rPr sz="2600" spc="-25" dirty="0">
                <a:latin typeface="Carlito"/>
                <a:cs typeface="Carlito"/>
              </a:rPr>
              <a:t>e</a:t>
            </a:r>
            <a:r>
              <a:rPr sz="2600" spc="-10" dirty="0">
                <a:latin typeface="Carlito"/>
                <a:cs typeface="Carlito"/>
              </a:rPr>
              <a:t>r</a:t>
            </a:r>
            <a:r>
              <a:rPr sz="2600" spc="25" dirty="0">
                <a:latin typeface="Carlito"/>
                <a:cs typeface="Carlito"/>
              </a:rPr>
              <a:t>t</a:t>
            </a:r>
            <a:r>
              <a:rPr sz="2600" spc="10" dirty="0">
                <a:latin typeface="Carlito"/>
                <a:cs typeface="Carlito"/>
              </a:rPr>
              <a:t>a</a:t>
            </a:r>
            <a:r>
              <a:rPr sz="2600" spc="-200" dirty="0">
                <a:latin typeface="Carlito"/>
                <a:cs typeface="Carlito"/>
              </a:rPr>
              <a:t> </a:t>
            </a:r>
            <a:r>
              <a:rPr sz="2600" spc="-20" dirty="0">
                <a:latin typeface="Carlito"/>
                <a:cs typeface="Carlito"/>
              </a:rPr>
              <a:t>pe</a:t>
            </a:r>
            <a:r>
              <a:rPr sz="2600" spc="-10" dirty="0">
                <a:latin typeface="Carlito"/>
                <a:cs typeface="Carlito"/>
              </a:rPr>
              <a:t>r</a:t>
            </a:r>
            <a:r>
              <a:rPr sz="2600" spc="25" dirty="0">
                <a:latin typeface="Carlito"/>
                <a:cs typeface="Carlito"/>
              </a:rPr>
              <a:t>t</a:t>
            </a:r>
            <a:r>
              <a:rPr sz="2600" spc="20" dirty="0">
                <a:latin typeface="Carlito"/>
                <a:cs typeface="Carlito"/>
              </a:rPr>
              <a:t>a</a:t>
            </a:r>
            <a:r>
              <a:rPr sz="2600" spc="-95" dirty="0">
                <a:latin typeface="Carlito"/>
                <a:cs typeface="Carlito"/>
              </a:rPr>
              <a:t>n</a:t>
            </a:r>
            <a:r>
              <a:rPr sz="2600" spc="-55" dirty="0">
                <a:latin typeface="Carlito"/>
                <a:cs typeface="Carlito"/>
              </a:rPr>
              <a:t>y</a:t>
            </a:r>
            <a:r>
              <a:rPr sz="2600" spc="20" dirty="0">
                <a:latin typeface="Carlito"/>
                <a:cs typeface="Carlito"/>
              </a:rPr>
              <a:t>aan-</a:t>
            </a:r>
            <a:r>
              <a:rPr sz="2600" spc="-15" dirty="0">
                <a:latin typeface="Carlito"/>
                <a:cs typeface="Carlito"/>
              </a:rPr>
              <a:t>p</a:t>
            </a:r>
            <a:r>
              <a:rPr sz="2600" spc="-25" dirty="0">
                <a:latin typeface="Carlito"/>
                <a:cs typeface="Carlito"/>
              </a:rPr>
              <a:t>e</a:t>
            </a:r>
            <a:r>
              <a:rPr sz="2600" spc="-5" dirty="0">
                <a:latin typeface="Carlito"/>
                <a:cs typeface="Carlito"/>
              </a:rPr>
              <a:t>r</a:t>
            </a:r>
            <a:r>
              <a:rPr sz="2600" spc="25" dirty="0">
                <a:latin typeface="Carlito"/>
                <a:cs typeface="Carlito"/>
              </a:rPr>
              <a:t>ta</a:t>
            </a:r>
            <a:r>
              <a:rPr sz="2600" spc="-90" dirty="0">
                <a:latin typeface="Carlito"/>
                <a:cs typeface="Carlito"/>
              </a:rPr>
              <a:t>n</a:t>
            </a:r>
            <a:r>
              <a:rPr sz="2600" spc="-55" dirty="0">
                <a:latin typeface="Carlito"/>
                <a:cs typeface="Carlito"/>
              </a:rPr>
              <a:t>y</a:t>
            </a:r>
            <a:r>
              <a:rPr sz="2600" spc="25" dirty="0">
                <a:latin typeface="Carlito"/>
                <a:cs typeface="Carlito"/>
              </a:rPr>
              <a:t>aa</a:t>
            </a:r>
            <a:r>
              <a:rPr sz="2600" spc="15" dirty="0">
                <a:latin typeface="Carlito"/>
                <a:cs typeface="Carlito"/>
              </a:rPr>
              <a:t>n</a:t>
            </a:r>
            <a:r>
              <a:rPr sz="2600" spc="-170" dirty="0">
                <a:latin typeface="Carlito"/>
                <a:cs typeface="Carlito"/>
              </a:rPr>
              <a:t> </a:t>
            </a:r>
            <a:r>
              <a:rPr sz="2600" spc="-15" dirty="0">
                <a:latin typeface="Carlito"/>
                <a:cs typeface="Carlito"/>
              </a:rPr>
              <a:t>b</a:t>
            </a:r>
            <a:r>
              <a:rPr sz="2600" spc="-25" dirty="0">
                <a:latin typeface="Carlito"/>
                <a:cs typeface="Carlito"/>
              </a:rPr>
              <a:t>e</a:t>
            </a:r>
            <a:r>
              <a:rPr sz="2600" spc="-5" dirty="0">
                <a:latin typeface="Carlito"/>
                <a:cs typeface="Carlito"/>
              </a:rPr>
              <a:t>r</a:t>
            </a:r>
            <a:r>
              <a:rPr sz="2600" spc="10" dirty="0">
                <a:latin typeface="Carlito"/>
                <a:cs typeface="Carlito"/>
              </a:rPr>
              <a:t>ik</a:t>
            </a:r>
            <a:r>
              <a:rPr sz="2600" spc="-10" dirty="0">
                <a:latin typeface="Carlito"/>
                <a:cs typeface="Carlito"/>
              </a:rPr>
              <a:t>u</a:t>
            </a:r>
            <a:r>
              <a:rPr sz="2600" spc="25" dirty="0">
                <a:latin typeface="Carlito"/>
                <a:cs typeface="Carlito"/>
              </a:rPr>
              <a:t>t</a:t>
            </a:r>
            <a:r>
              <a:rPr sz="2600" spc="5" dirty="0">
                <a:latin typeface="Carlito"/>
                <a:cs typeface="Carlito"/>
              </a:rPr>
              <a:t>:</a:t>
            </a:r>
            <a:r>
              <a:rPr sz="2600" dirty="0">
                <a:latin typeface="Carlito"/>
                <a:cs typeface="Carlito"/>
              </a:rPr>
              <a:t>	</a:t>
            </a:r>
            <a:r>
              <a:rPr sz="2600" spc="30" dirty="0">
                <a:latin typeface="Carlito"/>
                <a:cs typeface="Carlito"/>
              </a:rPr>
              <a:t>(</a:t>
            </a:r>
            <a:r>
              <a:rPr sz="2600" spc="5" dirty="0">
                <a:latin typeface="Carlito"/>
                <a:cs typeface="Carlito"/>
              </a:rPr>
              <a:t>2  </a:t>
            </a:r>
            <a:r>
              <a:rPr sz="2600" dirty="0">
                <a:latin typeface="Carlito"/>
                <a:cs typeface="Carlito"/>
              </a:rPr>
              <a:t>menit)</a:t>
            </a:r>
            <a:endParaRPr sz="26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409"/>
              </a:spcBef>
              <a:buAutoNum type="arabicPeriod"/>
              <a:tabLst>
                <a:tab pos="356235" algn="l"/>
              </a:tabLst>
            </a:pPr>
            <a:r>
              <a:rPr sz="2600" spc="-5" dirty="0">
                <a:latin typeface="Carlito"/>
                <a:cs typeface="Carlito"/>
              </a:rPr>
              <a:t>Apa perbedaan </a:t>
            </a:r>
            <a:r>
              <a:rPr sz="2600" spc="-10" dirty="0">
                <a:latin typeface="Carlito"/>
                <a:cs typeface="Carlito"/>
              </a:rPr>
              <a:t>yang </a:t>
            </a:r>
            <a:r>
              <a:rPr sz="2600" dirty="0">
                <a:latin typeface="Carlito"/>
                <a:cs typeface="Carlito"/>
              </a:rPr>
              <a:t>kamu lihat </a:t>
            </a:r>
            <a:r>
              <a:rPr sz="2600" spc="10" dirty="0">
                <a:latin typeface="Carlito"/>
                <a:cs typeface="Carlito"/>
              </a:rPr>
              <a:t>dalam </a:t>
            </a:r>
            <a:r>
              <a:rPr sz="2600" spc="-10" dirty="0">
                <a:latin typeface="Carlito"/>
                <a:cs typeface="Carlito"/>
              </a:rPr>
              <a:t>dua </a:t>
            </a:r>
            <a:r>
              <a:rPr sz="2600" spc="-15" dirty="0">
                <a:latin typeface="Carlito"/>
                <a:cs typeface="Carlito"/>
              </a:rPr>
              <a:t>kelompok </a:t>
            </a:r>
            <a:r>
              <a:rPr sz="2600" spc="-10" dirty="0">
                <a:latin typeface="Carlito"/>
                <a:cs typeface="Carlito"/>
              </a:rPr>
              <a:t>yang </a:t>
            </a:r>
            <a:r>
              <a:rPr sz="2600" spc="10" dirty="0">
                <a:latin typeface="Carlito"/>
                <a:cs typeface="Carlito"/>
              </a:rPr>
              <a:t>telah kita</a:t>
            </a:r>
            <a:r>
              <a:rPr sz="2600" spc="-320" dirty="0">
                <a:latin typeface="Carlito"/>
                <a:cs typeface="Carlito"/>
              </a:rPr>
              <a:t> </a:t>
            </a:r>
            <a:r>
              <a:rPr sz="2600" spc="5" dirty="0">
                <a:latin typeface="Carlito"/>
                <a:cs typeface="Carlito"/>
              </a:rPr>
              <a:t>buat?</a:t>
            </a:r>
            <a:endParaRPr sz="26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34"/>
              </a:spcBef>
              <a:buAutoNum type="arabicPeriod"/>
              <a:tabLst>
                <a:tab pos="356235" algn="l"/>
              </a:tabLst>
            </a:pPr>
            <a:r>
              <a:rPr sz="2600" spc="-5" dirty="0">
                <a:latin typeface="Carlito"/>
                <a:cs typeface="Carlito"/>
              </a:rPr>
              <a:t>Apakah</a:t>
            </a:r>
            <a:r>
              <a:rPr sz="2600" spc="-25" dirty="0">
                <a:latin typeface="Carlito"/>
                <a:cs typeface="Carlito"/>
              </a:rPr>
              <a:t> </a:t>
            </a:r>
            <a:r>
              <a:rPr sz="2600" spc="20" dirty="0">
                <a:latin typeface="Carlito"/>
                <a:cs typeface="Carlito"/>
              </a:rPr>
              <a:t>satu</a:t>
            </a:r>
            <a:r>
              <a:rPr sz="2600" spc="-165" dirty="0">
                <a:latin typeface="Carlito"/>
                <a:cs typeface="Carlito"/>
              </a:rPr>
              <a:t> </a:t>
            </a:r>
            <a:r>
              <a:rPr sz="2600" spc="-15" dirty="0">
                <a:latin typeface="Carlito"/>
                <a:cs typeface="Carlito"/>
              </a:rPr>
              <a:t>kelompok</a:t>
            </a:r>
            <a:r>
              <a:rPr sz="2600" spc="15" dirty="0">
                <a:latin typeface="Carlito"/>
                <a:cs typeface="Carlito"/>
              </a:rPr>
              <a:t> </a:t>
            </a:r>
            <a:r>
              <a:rPr sz="2600" spc="10" dirty="0">
                <a:latin typeface="Carlito"/>
                <a:cs typeface="Carlito"/>
              </a:rPr>
              <a:t>tampak</a:t>
            </a:r>
            <a:r>
              <a:rPr sz="2600" spc="-130" dirty="0">
                <a:latin typeface="Carlito"/>
                <a:cs typeface="Carlito"/>
              </a:rPr>
              <a:t> </a:t>
            </a:r>
            <a:r>
              <a:rPr sz="2600" spc="10" dirty="0">
                <a:latin typeface="Carlito"/>
                <a:cs typeface="Carlito"/>
              </a:rPr>
              <a:t>istimewa</a:t>
            </a:r>
            <a:r>
              <a:rPr sz="2600" spc="-125" dirty="0">
                <a:latin typeface="Carlito"/>
                <a:cs typeface="Carlito"/>
              </a:rPr>
              <a:t> </a:t>
            </a:r>
            <a:r>
              <a:rPr sz="2600" spc="20" dirty="0">
                <a:latin typeface="Carlito"/>
                <a:cs typeface="Carlito"/>
              </a:rPr>
              <a:t>atau</a:t>
            </a:r>
            <a:r>
              <a:rPr sz="2600" spc="-170" dirty="0">
                <a:latin typeface="Carlito"/>
                <a:cs typeface="Carlito"/>
              </a:rPr>
              <a:t> </a:t>
            </a:r>
            <a:r>
              <a:rPr sz="2600" spc="-5" dirty="0">
                <a:latin typeface="Carlito"/>
                <a:cs typeface="Carlito"/>
              </a:rPr>
              <a:t>lebih</a:t>
            </a:r>
            <a:r>
              <a:rPr sz="2600" spc="-25" dirty="0">
                <a:latin typeface="Carlito"/>
                <a:cs typeface="Carlito"/>
              </a:rPr>
              <a:t> </a:t>
            </a:r>
            <a:r>
              <a:rPr sz="2600" spc="5" dirty="0">
                <a:latin typeface="Carlito"/>
                <a:cs typeface="Carlito"/>
              </a:rPr>
              <a:t>baik</a:t>
            </a:r>
            <a:r>
              <a:rPr sz="2600" spc="10" dirty="0">
                <a:latin typeface="Carlito"/>
                <a:cs typeface="Carlito"/>
              </a:rPr>
              <a:t> </a:t>
            </a:r>
            <a:r>
              <a:rPr sz="2600" dirty="0">
                <a:latin typeface="Carlito"/>
                <a:cs typeface="Carlito"/>
              </a:rPr>
              <a:t>dari</a:t>
            </a:r>
            <a:r>
              <a:rPr sz="2600" spc="5" dirty="0">
                <a:latin typeface="Carlito"/>
                <a:cs typeface="Carlito"/>
              </a:rPr>
              <a:t> </a:t>
            </a:r>
            <a:r>
              <a:rPr sz="2600" spc="-10" dirty="0">
                <a:latin typeface="Carlito"/>
                <a:cs typeface="Carlito"/>
              </a:rPr>
              <a:t>yang</a:t>
            </a:r>
            <a:r>
              <a:rPr sz="2600" spc="-25" dirty="0">
                <a:latin typeface="Carlito"/>
                <a:cs typeface="Carlito"/>
              </a:rPr>
              <a:t> </a:t>
            </a:r>
            <a:r>
              <a:rPr sz="2600" spc="5" dirty="0">
                <a:latin typeface="Carlito"/>
                <a:cs typeface="Carlito"/>
              </a:rPr>
              <a:t>lain?</a:t>
            </a:r>
            <a:endParaRPr sz="2600">
              <a:latin typeface="Carlito"/>
              <a:cs typeface="Carlito"/>
            </a:endParaRP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AA8B74BC-2802-1DD9-C71C-89AE703E8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829800" y="228600"/>
            <a:ext cx="1863928" cy="5073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09282"/>
            <a:ext cx="192214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120" dirty="0"/>
              <a:t>A</a:t>
            </a:r>
            <a:r>
              <a:rPr spc="-310" dirty="0"/>
              <a:t>k</a:t>
            </a:r>
            <a:r>
              <a:rPr spc="-280" dirty="0"/>
              <a:t>t</a:t>
            </a:r>
            <a:r>
              <a:rPr spc="-254" dirty="0"/>
              <a:t>ivi</a:t>
            </a:r>
            <a:r>
              <a:rPr spc="-400" dirty="0"/>
              <a:t>t</a:t>
            </a:r>
            <a:r>
              <a:rPr spc="-220" dirty="0"/>
              <a:t>a</a:t>
            </a:r>
            <a:r>
              <a:rPr spc="-70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0400" y="2120899"/>
            <a:ext cx="10655300" cy="2248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30"/>
              </a:spcBef>
              <a:buFont typeface="Arial"/>
              <a:buChar char="•"/>
              <a:tabLst>
                <a:tab pos="241935" algn="l"/>
              </a:tabLst>
            </a:pPr>
            <a:r>
              <a:rPr sz="2600" spc="-30" dirty="0">
                <a:latin typeface="Carlito"/>
                <a:cs typeface="Carlito"/>
              </a:rPr>
              <a:t>Tujuan</a:t>
            </a:r>
            <a:r>
              <a:rPr sz="2600" spc="-20" dirty="0">
                <a:latin typeface="Carlito"/>
                <a:cs typeface="Carlito"/>
              </a:rPr>
              <a:t> </a:t>
            </a:r>
            <a:r>
              <a:rPr sz="2600" spc="5" dirty="0">
                <a:latin typeface="Carlito"/>
                <a:cs typeface="Carlito"/>
              </a:rPr>
              <a:t>spesifik:</a:t>
            </a:r>
            <a:endParaRPr sz="2600">
              <a:latin typeface="Carlito"/>
              <a:cs typeface="Carlito"/>
            </a:endParaRPr>
          </a:p>
          <a:p>
            <a:pPr marL="680085" marR="5080" lvl="1" indent="-343535">
              <a:lnSpc>
                <a:spcPts val="2100"/>
              </a:lnSpc>
              <a:spcBef>
                <a:spcPts val="505"/>
              </a:spcBef>
              <a:buAutoNum type="arabicPeriod"/>
              <a:tabLst>
                <a:tab pos="679450" algn="l"/>
                <a:tab pos="680085" algn="l"/>
              </a:tabLst>
            </a:pPr>
            <a:r>
              <a:rPr sz="2150" spc="5" dirty="0">
                <a:latin typeface="Carlito"/>
                <a:cs typeface="Carlito"/>
              </a:rPr>
              <a:t>Memahami dan mengungkapkan </a:t>
            </a:r>
            <a:r>
              <a:rPr sz="2150" dirty="0">
                <a:latin typeface="Carlito"/>
                <a:cs typeface="Carlito"/>
              </a:rPr>
              <a:t>bagaimana </a:t>
            </a:r>
            <a:r>
              <a:rPr sz="2150" spc="-20" dirty="0">
                <a:latin typeface="Carlito"/>
                <a:cs typeface="Carlito"/>
              </a:rPr>
              <a:t>rasanya </a:t>
            </a:r>
            <a:r>
              <a:rPr sz="2150" dirty="0">
                <a:latin typeface="Carlito"/>
                <a:cs typeface="Carlito"/>
              </a:rPr>
              <a:t>diperlakukan </a:t>
            </a:r>
            <a:r>
              <a:rPr sz="2150" spc="10" dirty="0">
                <a:latin typeface="Carlito"/>
                <a:cs typeface="Carlito"/>
              </a:rPr>
              <a:t>tidak adil </a:t>
            </a:r>
            <a:r>
              <a:rPr sz="2150" spc="15" dirty="0">
                <a:latin typeface="Carlito"/>
                <a:cs typeface="Carlito"/>
              </a:rPr>
              <a:t>atau </a:t>
            </a:r>
            <a:r>
              <a:rPr sz="2150" spc="-15" dirty="0">
                <a:latin typeface="Carlito"/>
                <a:cs typeface="Carlito"/>
              </a:rPr>
              <a:t>berada  </a:t>
            </a:r>
            <a:r>
              <a:rPr sz="2150" spc="10" dirty="0">
                <a:latin typeface="Carlito"/>
                <a:cs typeface="Carlito"/>
              </a:rPr>
              <a:t>dalam </a:t>
            </a:r>
            <a:r>
              <a:rPr sz="2150" dirty="0">
                <a:latin typeface="Carlito"/>
                <a:cs typeface="Carlito"/>
              </a:rPr>
              <a:t>ketidakadilan. (berdasarkan stereotip</a:t>
            </a:r>
            <a:r>
              <a:rPr sz="2150" spc="305" dirty="0">
                <a:latin typeface="Carlito"/>
                <a:cs typeface="Carlito"/>
              </a:rPr>
              <a:t> </a:t>
            </a:r>
            <a:r>
              <a:rPr sz="2150" spc="-5" dirty="0">
                <a:latin typeface="Carlito"/>
                <a:cs typeface="Carlito"/>
              </a:rPr>
              <a:t>gender)</a:t>
            </a:r>
            <a:endParaRPr sz="2150">
              <a:latin typeface="Carlito"/>
              <a:cs typeface="Carlito"/>
            </a:endParaRPr>
          </a:p>
          <a:p>
            <a:pPr marL="680085" lvl="1" indent="-343535">
              <a:lnSpc>
                <a:spcPct val="100000"/>
              </a:lnSpc>
              <a:spcBef>
                <a:spcPts val="60"/>
              </a:spcBef>
              <a:buAutoNum type="arabicPeriod"/>
              <a:tabLst>
                <a:tab pos="679450" algn="l"/>
                <a:tab pos="680085" algn="l"/>
              </a:tabLst>
            </a:pPr>
            <a:r>
              <a:rPr sz="2150" spc="-5" dirty="0">
                <a:latin typeface="Carlito"/>
                <a:cs typeface="Carlito"/>
              </a:rPr>
              <a:t>Mengakui pentingnya </a:t>
            </a:r>
            <a:r>
              <a:rPr sz="2150" dirty="0">
                <a:latin typeface="Carlito"/>
                <a:cs typeface="Carlito"/>
              </a:rPr>
              <a:t>perlakuan yang sama untuk </a:t>
            </a:r>
            <a:r>
              <a:rPr sz="2150" spc="5" dirty="0">
                <a:latin typeface="Carlito"/>
                <a:cs typeface="Carlito"/>
              </a:rPr>
              <a:t>anak </a:t>
            </a:r>
            <a:r>
              <a:rPr sz="2150" spc="25" dirty="0">
                <a:latin typeface="Carlito"/>
                <a:cs typeface="Carlito"/>
              </a:rPr>
              <a:t>laki-laki </a:t>
            </a:r>
            <a:r>
              <a:rPr sz="2150" spc="5" dirty="0">
                <a:latin typeface="Carlito"/>
                <a:cs typeface="Carlito"/>
              </a:rPr>
              <a:t>dan</a:t>
            </a:r>
            <a:r>
              <a:rPr sz="2150" spc="180" dirty="0">
                <a:latin typeface="Carlito"/>
                <a:cs typeface="Carlito"/>
              </a:rPr>
              <a:t> </a:t>
            </a:r>
            <a:r>
              <a:rPr sz="2150" spc="10" dirty="0">
                <a:latin typeface="Carlito"/>
                <a:cs typeface="Carlito"/>
              </a:rPr>
              <a:t>anak </a:t>
            </a:r>
            <a:r>
              <a:rPr sz="2150" spc="-5" dirty="0">
                <a:latin typeface="Carlito"/>
                <a:cs typeface="Carlito"/>
              </a:rPr>
              <a:t>perempuan.</a:t>
            </a:r>
            <a:endParaRPr sz="215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350"/>
              </a:spcBef>
              <a:buFont typeface="Arial"/>
              <a:buChar char="•"/>
              <a:tabLst>
                <a:tab pos="241935" algn="l"/>
              </a:tabLst>
            </a:pPr>
            <a:r>
              <a:rPr sz="2600" spc="-5" dirty="0">
                <a:latin typeface="Carlito"/>
                <a:cs typeface="Carlito"/>
              </a:rPr>
              <a:t>Metode: </a:t>
            </a:r>
            <a:r>
              <a:rPr sz="2600" spc="5" dirty="0">
                <a:latin typeface="Carlito"/>
                <a:cs typeface="Carlito"/>
              </a:rPr>
              <a:t>Bermain</a:t>
            </a:r>
            <a:r>
              <a:rPr sz="2600" spc="-105" dirty="0">
                <a:latin typeface="Carlito"/>
                <a:cs typeface="Carlito"/>
              </a:rPr>
              <a:t> </a:t>
            </a:r>
            <a:r>
              <a:rPr sz="2600" spc="-30" dirty="0">
                <a:latin typeface="Carlito"/>
                <a:cs typeface="Carlito"/>
              </a:rPr>
              <a:t>Peran</a:t>
            </a:r>
            <a:endParaRPr sz="26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409"/>
              </a:spcBef>
              <a:buFont typeface="Arial"/>
              <a:buChar char="•"/>
              <a:tabLst>
                <a:tab pos="241935" algn="l"/>
              </a:tabLst>
            </a:pPr>
            <a:r>
              <a:rPr sz="2600" dirty="0">
                <a:latin typeface="Carlito"/>
                <a:cs typeface="Carlito"/>
              </a:rPr>
              <a:t>Durasi: </a:t>
            </a:r>
            <a:r>
              <a:rPr sz="2600" spc="20" dirty="0">
                <a:latin typeface="Carlito"/>
                <a:cs typeface="Carlito"/>
              </a:rPr>
              <a:t>12</a:t>
            </a:r>
            <a:r>
              <a:rPr sz="2600" spc="-140" dirty="0">
                <a:latin typeface="Carlito"/>
                <a:cs typeface="Carlito"/>
              </a:rPr>
              <a:t> </a:t>
            </a:r>
            <a:r>
              <a:rPr sz="2600" dirty="0">
                <a:latin typeface="Carlito"/>
                <a:cs typeface="Carlito"/>
              </a:rPr>
              <a:t>menit</a:t>
            </a:r>
            <a:endParaRPr sz="2600">
              <a:latin typeface="Carlito"/>
              <a:cs typeface="Carlito"/>
            </a:endParaRP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AA8B74BC-2802-1DD9-C71C-89AE703E8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829800" y="103663"/>
            <a:ext cx="1863928" cy="5073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09282"/>
            <a:ext cx="471932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160" dirty="0"/>
              <a:t>Proses</a:t>
            </a:r>
            <a:r>
              <a:rPr spc="-405" dirty="0"/>
              <a:t> </a:t>
            </a:r>
            <a:r>
              <a:rPr spc="-245" dirty="0"/>
              <a:t>Pembelajaran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74675" y="2174875"/>
          <a:ext cx="11029950" cy="34797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14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14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3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KELOMPOK</a:t>
                      </a:r>
                      <a:r>
                        <a:rPr sz="1800" b="1" spc="-5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BIRU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KELOMPOK</a:t>
                      </a:r>
                      <a:r>
                        <a:rPr sz="1800" b="1" spc="-5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PINK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0A0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8960">
                <a:tc>
                  <a:txBody>
                    <a:bodyPr/>
                    <a:lstStyle/>
                    <a:p>
                      <a:pPr marL="434975" marR="71755" indent="-343535" algn="just">
                        <a:lnSpc>
                          <a:spcPct val="100800"/>
                        </a:lnSpc>
                        <a:spcBef>
                          <a:spcPts val="220"/>
                        </a:spcBef>
                        <a:buAutoNum type="arabicPeriod"/>
                        <a:tabLst>
                          <a:tab pos="435609" algn="l"/>
                        </a:tabLst>
                      </a:pPr>
                      <a:r>
                        <a:rPr sz="1800" spc="5" dirty="0">
                          <a:latin typeface="Carlito"/>
                          <a:cs typeface="Carlito"/>
                        </a:rPr>
                        <a:t>lebih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istimewa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dan 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lebih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unggul </a:t>
                      </a:r>
                      <a:r>
                        <a:rPr sz="1800" spc="10" dirty="0">
                          <a:latin typeface="Carlito"/>
                          <a:cs typeface="Carlito"/>
                        </a:rPr>
                        <a:t>dalam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hal </a:t>
                      </a:r>
                      <a:r>
                        <a:rPr sz="1800" spc="-15" dirty="0">
                          <a:latin typeface="Carlito"/>
                          <a:cs typeface="Carlito"/>
                        </a:rPr>
                        <a:t>kekuatan  </a:t>
                      </a:r>
                      <a:r>
                        <a:rPr sz="1800" spc="15" dirty="0">
                          <a:latin typeface="Carlito"/>
                          <a:cs typeface="Carlito"/>
                        </a:rPr>
                        <a:t>dan</a:t>
                      </a:r>
                      <a:r>
                        <a:rPr sz="1800" spc="-8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kecerdasan.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434975" marR="67945" indent="-343535" algn="just">
                        <a:lnSpc>
                          <a:spcPct val="100299"/>
                        </a:lnSpc>
                        <a:spcBef>
                          <a:spcPts val="15"/>
                        </a:spcBef>
                        <a:buAutoNum type="arabicPeriod"/>
                        <a:tabLst>
                          <a:tab pos="435609" algn="l"/>
                        </a:tabLst>
                      </a:pPr>
                      <a:r>
                        <a:rPr sz="1800" spc="5" dirty="0">
                          <a:latin typeface="Carlito"/>
                          <a:cs typeface="Carlito"/>
                        </a:rPr>
                        <a:t>lebih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kuat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secara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fisik, 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lebih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cerdas, </a:t>
                      </a:r>
                      <a:r>
                        <a:rPr sz="1800" spc="15" dirty="0">
                          <a:latin typeface="Carlito"/>
                          <a:cs typeface="Carlito"/>
                        </a:rPr>
                        <a:t>dan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memiliki  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tanggung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jawab 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besar </a:t>
                      </a:r>
                      <a:r>
                        <a:rPr sz="1800" spc="15" dirty="0">
                          <a:latin typeface="Carlito"/>
                          <a:cs typeface="Carlito"/>
                        </a:rPr>
                        <a:t>untuk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melindungi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kelompok 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PINK, </a:t>
                      </a:r>
                      <a:r>
                        <a:rPr sz="1800" b="1" spc="-5" dirty="0">
                          <a:latin typeface="Carlito"/>
                          <a:cs typeface="Carlito"/>
                        </a:rPr>
                        <a:t>sehingga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anak-anak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yang berada </a:t>
                      </a:r>
                      <a:r>
                        <a:rPr sz="1800" spc="-25" dirty="0">
                          <a:latin typeface="Carlito"/>
                          <a:cs typeface="Carlito"/>
                        </a:rPr>
                        <a:t>di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dalam 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kelompok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BIRU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layak dan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berhak mendapatkan 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lebih 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banyak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rasa hormat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dan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memiliki </a:t>
                      </a:r>
                      <a:r>
                        <a:rPr sz="1800" spc="-15" dirty="0">
                          <a:latin typeface="Carlito"/>
                          <a:cs typeface="Carlito"/>
                        </a:rPr>
                        <a:t>kehidupan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yang  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lebih mudah. </a:t>
                      </a:r>
                      <a:r>
                        <a:rPr sz="1800" spc="-15" dirty="0">
                          <a:latin typeface="Carlito"/>
                          <a:cs typeface="Carlito"/>
                        </a:rPr>
                        <a:t>Misalnya </a:t>
                      </a:r>
                      <a:r>
                        <a:rPr sz="1800" spc="-20" dirty="0">
                          <a:latin typeface="Carlito"/>
                          <a:cs typeface="Carlito"/>
                        </a:rPr>
                        <a:t>mereka 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lebih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mudah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untuk  mendapatkan pendidikan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dibandingkan dengan 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anak-  </a:t>
                      </a:r>
                      <a:r>
                        <a:rPr sz="1800" spc="20" dirty="0">
                          <a:latin typeface="Carlito"/>
                          <a:cs typeface="Carlito"/>
                        </a:rPr>
                        <a:t>anak</a:t>
                      </a:r>
                      <a:r>
                        <a:rPr sz="1800" spc="-10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15" dirty="0">
                          <a:latin typeface="Carlito"/>
                          <a:cs typeface="Carlito"/>
                        </a:rPr>
                        <a:t>yang</a:t>
                      </a:r>
                      <a:r>
                        <a:rPr sz="1800" spc="-12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berada</a:t>
                      </a:r>
                      <a:r>
                        <a:rPr sz="1800" spc="-6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10" dirty="0">
                          <a:latin typeface="Carlito"/>
                          <a:cs typeface="Carlito"/>
                        </a:rPr>
                        <a:t>di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25" dirty="0">
                          <a:latin typeface="Carlito"/>
                          <a:cs typeface="Carlito"/>
                        </a:rPr>
                        <a:t>dalam</a:t>
                      </a:r>
                      <a:r>
                        <a:rPr sz="1800" spc="-114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kelompok</a:t>
                      </a:r>
                      <a:r>
                        <a:rPr sz="1800" spc="-9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PINK.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6D5FF"/>
                    </a:solidFill>
                  </a:tcPr>
                </a:tc>
                <a:tc>
                  <a:txBody>
                    <a:bodyPr/>
                    <a:lstStyle/>
                    <a:p>
                      <a:pPr marL="439420" marR="64769" indent="-343535" algn="just">
                        <a:lnSpc>
                          <a:spcPct val="100800"/>
                        </a:lnSpc>
                        <a:spcBef>
                          <a:spcPts val="220"/>
                        </a:spcBef>
                        <a:buAutoNum type="arabicPeriod"/>
                        <a:tabLst>
                          <a:tab pos="439420" algn="l"/>
                        </a:tabLst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anak-anak </a:t>
                      </a:r>
                      <a:r>
                        <a:rPr sz="1800" spc="15" dirty="0">
                          <a:latin typeface="Carlito"/>
                          <a:cs typeface="Carlito"/>
                        </a:rPr>
                        <a:t>yang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berada </a:t>
                      </a:r>
                      <a:r>
                        <a:rPr sz="1800" spc="10" dirty="0">
                          <a:latin typeface="Carlito"/>
                          <a:cs typeface="Carlito"/>
                        </a:rPr>
                        <a:t>di dalam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kelompok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PINK  diharapkan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untuk patuh </a:t>
                      </a:r>
                      <a:r>
                        <a:rPr sz="1800" spc="20" dirty="0">
                          <a:latin typeface="Carlito"/>
                          <a:cs typeface="Carlito"/>
                        </a:rPr>
                        <a:t>dan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melakukan banyak 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pekerjaan </a:t>
                      </a:r>
                      <a:r>
                        <a:rPr sz="1800" spc="10" dirty="0">
                          <a:latin typeface="Carlito"/>
                          <a:cs typeface="Carlito"/>
                        </a:rPr>
                        <a:t>di </a:t>
                      </a:r>
                      <a:r>
                        <a:rPr sz="1800" spc="-15" dirty="0">
                          <a:latin typeface="Carlito"/>
                          <a:cs typeface="Carlito"/>
                        </a:rPr>
                        <a:t>rumah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seperti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mencuci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baju </a:t>
                      </a:r>
                      <a:r>
                        <a:rPr sz="1800" spc="20" dirty="0">
                          <a:latin typeface="Carlito"/>
                          <a:cs typeface="Carlito"/>
                        </a:rPr>
                        <a:t>dan 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menyapu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sementara kelompok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BIRU </a:t>
                      </a:r>
                      <a:r>
                        <a:rPr sz="1800" spc="15" dirty="0">
                          <a:latin typeface="Carlito"/>
                          <a:cs typeface="Carlito"/>
                        </a:rPr>
                        <a:t>boleh  </a:t>
                      </a:r>
                      <a:r>
                        <a:rPr sz="1800" spc="10" dirty="0">
                          <a:latin typeface="Carlito"/>
                          <a:cs typeface="Carlito"/>
                        </a:rPr>
                        <a:t>melakukan</a:t>
                      </a:r>
                      <a:r>
                        <a:rPr sz="1800" spc="-14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20" dirty="0">
                          <a:latin typeface="Carlito"/>
                          <a:cs typeface="Carlito"/>
                        </a:rPr>
                        <a:t>banyak</a:t>
                      </a:r>
                      <a:r>
                        <a:rPr sz="1800" spc="-17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25" dirty="0">
                          <a:latin typeface="Carlito"/>
                          <a:cs typeface="Carlito"/>
                        </a:rPr>
                        <a:t>aktivitasdi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20" dirty="0">
                          <a:latin typeface="Carlito"/>
                          <a:cs typeface="Carlito"/>
                        </a:rPr>
                        <a:t>luar</a:t>
                      </a:r>
                      <a:r>
                        <a:rPr sz="1800" spc="-13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10" dirty="0">
                          <a:latin typeface="Carlito"/>
                          <a:cs typeface="Carlito"/>
                        </a:rPr>
                        <a:t>misalnya</a:t>
                      </a:r>
                      <a:r>
                        <a:rPr sz="1800" spc="-13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10" dirty="0">
                          <a:latin typeface="Carlito"/>
                          <a:cs typeface="Carlito"/>
                        </a:rPr>
                        <a:t>bermain.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439420" indent="-343535" algn="just">
                        <a:lnSpc>
                          <a:spcPts val="2100"/>
                        </a:lnSpc>
                        <a:buAutoNum type="arabicPeriod"/>
                        <a:tabLst>
                          <a:tab pos="439420" algn="l"/>
                        </a:tabLst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tidak </a:t>
                      </a:r>
                      <a:r>
                        <a:rPr sz="1800" spc="10" dirty="0">
                          <a:latin typeface="Carlito"/>
                          <a:cs typeface="Carlito"/>
                        </a:rPr>
                        <a:t>dapat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menikmati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kebebasan atau pilihan</a:t>
                      </a:r>
                      <a:r>
                        <a:rPr sz="1800" spc="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yang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439420" algn="just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sama seperti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kelompok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BIRU 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misalnya,</a:t>
                      </a:r>
                      <a:r>
                        <a:rPr sz="1800" spc="10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kelompok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439420" marR="67310" algn="just">
                        <a:lnSpc>
                          <a:spcPct val="100800"/>
                        </a:lnSpc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PINK </a:t>
                      </a:r>
                      <a:r>
                        <a:rPr sz="1800" spc="15" dirty="0">
                          <a:latin typeface="Carlito"/>
                          <a:cs typeface="Carlito"/>
                        </a:rPr>
                        <a:t>tidak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dapat menikmati pendidikan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yang 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lebih  tinggi.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A0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AA8B74BC-2802-1DD9-C71C-89AE703E8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829800" y="119931"/>
            <a:ext cx="1863928" cy="5073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09282"/>
            <a:ext cx="375983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114" dirty="0"/>
              <a:t>KELOMPOK</a:t>
            </a:r>
            <a:r>
              <a:rPr spc="-645" dirty="0"/>
              <a:t> </a:t>
            </a:r>
            <a:r>
              <a:rPr spc="-160" dirty="0"/>
              <a:t>PINK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0400" y="2101849"/>
            <a:ext cx="10567035" cy="1670685"/>
          </a:xfrm>
          <a:prstGeom prst="rect">
            <a:avLst/>
          </a:prstGeom>
        </p:spPr>
        <p:txBody>
          <a:bodyPr vert="horz" wrap="square" lIns="0" tIns="121285" rIns="0" bIns="0" rtlCol="0">
            <a:spAutoFit/>
          </a:bodyPr>
          <a:lstStyle/>
          <a:p>
            <a:pPr marL="355600" marR="1132840" indent="-343535">
              <a:lnSpc>
                <a:spcPct val="70400"/>
              </a:lnSpc>
              <a:spcBef>
                <a:spcPts val="955"/>
              </a:spcBef>
              <a:buAutoNum type="arabicPeriod"/>
              <a:tabLst>
                <a:tab pos="356235" algn="l"/>
              </a:tabLst>
            </a:pPr>
            <a:r>
              <a:rPr sz="2400" spc="-25" dirty="0">
                <a:latin typeface="Carlito"/>
                <a:cs typeface="Carlito"/>
              </a:rPr>
              <a:t>Bagaimana </a:t>
            </a:r>
            <a:r>
              <a:rPr sz="2400" spc="-10" dirty="0">
                <a:latin typeface="Carlito"/>
                <a:cs typeface="Carlito"/>
              </a:rPr>
              <a:t>perasaanmu </a:t>
            </a:r>
            <a:r>
              <a:rPr sz="2400" spc="-15" dirty="0">
                <a:latin typeface="Carlito"/>
                <a:cs typeface="Carlito"/>
              </a:rPr>
              <a:t>ketika </a:t>
            </a:r>
            <a:r>
              <a:rPr sz="2400" spc="-10" dirty="0">
                <a:latin typeface="Carlito"/>
                <a:cs typeface="Carlito"/>
              </a:rPr>
              <a:t>diberitahu </a:t>
            </a:r>
            <a:r>
              <a:rPr sz="2400" spc="-5" dirty="0">
                <a:latin typeface="Carlito"/>
                <a:cs typeface="Carlito"/>
              </a:rPr>
              <a:t>bahwa </a:t>
            </a:r>
            <a:r>
              <a:rPr sz="2400" spc="-10" dirty="0">
                <a:latin typeface="Carlito"/>
                <a:cs typeface="Carlito"/>
              </a:rPr>
              <a:t>kamu </a:t>
            </a:r>
            <a:r>
              <a:rPr sz="2400" spc="-25" dirty="0">
                <a:latin typeface="Carlito"/>
                <a:cs typeface="Carlito"/>
              </a:rPr>
              <a:t>akan </a:t>
            </a:r>
            <a:r>
              <a:rPr sz="2400" spc="-10" dirty="0">
                <a:latin typeface="Carlito"/>
                <a:cs typeface="Carlito"/>
              </a:rPr>
              <a:t>diperlakukan  berdasarkan </a:t>
            </a:r>
            <a:r>
              <a:rPr sz="2400" spc="-5" dirty="0">
                <a:latin typeface="Carlito"/>
                <a:cs typeface="Carlito"/>
              </a:rPr>
              <a:t>warna </a:t>
            </a:r>
            <a:r>
              <a:rPr sz="2400" spc="5" dirty="0">
                <a:latin typeface="Carlito"/>
                <a:cs typeface="Carlito"/>
              </a:rPr>
              <a:t>benda </a:t>
            </a:r>
            <a:r>
              <a:rPr sz="2400" spc="-15" dirty="0">
                <a:latin typeface="Carlito"/>
                <a:cs typeface="Carlito"/>
              </a:rPr>
              <a:t>yang </a:t>
            </a:r>
            <a:r>
              <a:rPr sz="2400" spc="-10" dirty="0">
                <a:latin typeface="Carlito"/>
                <a:cs typeface="Carlito"/>
              </a:rPr>
              <a:t>kamu</a:t>
            </a:r>
            <a:r>
              <a:rPr sz="2400" spc="-12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bawa?</a:t>
            </a:r>
            <a:endParaRPr sz="2400">
              <a:latin typeface="Carlito"/>
              <a:cs typeface="Carlito"/>
            </a:endParaRPr>
          </a:p>
          <a:p>
            <a:pPr marL="355600" marR="5080" indent="-343535">
              <a:lnSpc>
                <a:spcPct val="70400"/>
              </a:lnSpc>
              <a:spcBef>
                <a:spcPts val="975"/>
              </a:spcBef>
              <a:buAutoNum type="arabicPeriod"/>
              <a:tabLst>
                <a:tab pos="356235" algn="l"/>
              </a:tabLst>
            </a:pPr>
            <a:r>
              <a:rPr sz="2400" spc="-10" dirty="0">
                <a:latin typeface="Carlito"/>
                <a:cs typeface="Carlito"/>
              </a:rPr>
              <a:t>Apakah kamu merasa </a:t>
            </a:r>
            <a:r>
              <a:rPr sz="2400" spc="-15" dirty="0">
                <a:latin typeface="Carlito"/>
                <a:cs typeface="Carlito"/>
              </a:rPr>
              <a:t>adil </a:t>
            </a:r>
            <a:r>
              <a:rPr sz="2400" spc="-20" dirty="0">
                <a:latin typeface="Carlito"/>
                <a:cs typeface="Carlito"/>
              </a:rPr>
              <a:t>ketika </a:t>
            </a:r>
            <a:r>
              <a:rPr sz="2400" spc="-25" dirty="0">
                <a:latin typeface="Carlito"/>
                <a:cs typeface="Carlito"/>
              </a:rPr>
              <a:t>rasa </a:t>
            </a:r>
            <a:r>
              <a:rPr sz="2400" dirty="0">
                <a:latin typeface="Carlito"/>
                <a:cs typeface="Carlito"/>
              </a:rPr>
              <a:t>hormat </a:t>
            </a:r>
            <a:r>
              <a:rPr sz="2400" spc="-10" dirty="0">
                <a:latin typeface="Carlito"/>
                <a:cs typeface="Carlito"/>
              </a:rPr>
              <a:t>dan </a:t>
            </a:r>
            <a:r>
              <a:rPr sz="2400" spc="5" dirty="0">
                <a:latin typeface="Carlito"/>
                <a:cs typeface="Carlito"/>
              </a:rPr>
              <a:t>hidupmu </a:t>
            </a:r>
            <a:r>
              <a:rPr sz="2400" spc="-10" dirty="0">
                <a:latin typeface="Carlito"/>
                <a:cs typeface="Carlito"/>
              </a:rPr>
              <a:t>tergantung </a:t>
            </a:r>
            <a:r>
              <a:rPr sz="2400" spc="-5" dirty="0">
                <a:latin typeface="Carlito"/>
                <a:cs typeface="Carlito"/>
              </a:rPr>
              <a:t>pada </a:t>
            </a:r>
            <a:r>
              <a:rPr sz="2400" spc="5" dirty="0">
                <a:latin typeface="Carlito"/>
                <a:cs typeface="Carlito"/>
              </a:rPr>
              <a:t>benda  </a:t>
            </a:r>
            <a:r>
              <a:rPr sz="2400" spc="-5" dirty="0">
                <a:latin typeface="Carlito"/>
                <a:cs typeface="Carlito"/>
              </a:rPr>
              <a:t>berwarna </a:t>
            </a:r>
            <a:r>
              <a:rPr sz="2400" spc="5" dirty="0">
                <a:latin typeface="Carlito"/>
                <a:cs typeface="Carlito"/>
              </a:rPr>
              <a:t>di</a:t>
            </a:r>
            <a:r>
              <a:rPr sz="2400" spc="-1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tanganmu?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400" spc="-10" dirty="0">
                <a:latin typeface="Carlito"/>
                <a:cs typeface="Carlito"/>
              </a:rPr>
              <a:t>(pilih </a:t>
            </a:r>
            <a:r>
              <a:rPr sz="2400" dirty="0">
                <a:latin typeface="Carlito"/>
                <a:cs typeface="Carlito"/>
              </a:rPr>
              <a:t>fitur reactions </a:t>
            </a:r>
            <a:r>
              <a:rPr sz="2400" spc="-15" dirty="0">
                <a:latin typeface="Carlito"/>
                <a:cs typeface="Carlito"/>
              </a:rPr>
              <a:t>yang </a:t>
            </a:r>
            <a:r>
              <a:rPr sz="2400" spc="-5" dirty="0">
                <a:latin typeface="Carlito"/>
                <a:cs typeface="Carlito"/>
              </a:rPr>
              <a:t>terdapat </a:t>
            </a:r>
            <a:r>
              <a:rPr sz="2400" spc="-15" dirty="0">
                <a:latin typeface="Carlito"/>
                <a:cs typeface="Carlito"/>
              </a:rPr>
              <a:t>dalam </a:t>
            </a:r>
            <a:r>
              <a:rPr sz="2400" spc="-10" dirty="0">
                <a:latin typeface="Carlito"/>
                <a:cs typeface="Carlito"/>
              </a:rPr>
              <a:t>zoom </a:t>
            </a:r>
            <a:r>
              <a:rPr sz="2400" spc="10" dirty="0">
                <a:latin typeface="Carlito"/>
                <a:cs typeface="Carlito"/>
              </a:rPr>
              <a:t>untuk </a:t>
            </a:r>
            <a:r>
              <a:rPr sz="2400" spc="-5" dirty="0">
                <a:latin typeface="Carlito"/>
                <a:cs typeface="Carlito"/>
              </a:rPr>
              <a:t>mewakili </a:t>
            </a:r>
            <a:r>
              <a:rPr sz="2400" spc="-20" dirty="0">
                <a:latin typeface="Carlito"/>
                <a:cs typeface="Carlito"/>
              </a:rPr>
              <a:t>perasaan</a:t>
            </a:r>
            <a:r>
              <a:rPr sz="2400" spc="-14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mereka)</a:t>
            </a:r>
            <a:endParaRPr sz="2400">
              <a:latin typeface="Carlito"/>
              <a:cs typeface="Carlito"/>
            </a:endParaRP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AA8B74BC-2802-1DD9-C71C-89AE703E8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829800" y="150753"/>
            <a:ext cx="1863928" cy="5073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09282"/>
            <a:ext cx="378523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114" dirty="0"/>
              <a:t>KELOMPOK</a:t>
            </a:r>
            <a:r>
              <a:rPr spc="-640" dirty="0"/>
              <a:t> </a:t>
            </a:r>
            <a:r>
              <a:rPr spc="-140" dirty="0"/>
              <a:t>BIRU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1285" rIns="0" bIns="0" rtlCol="0">
            <a:spAutoFit/>
          </a:bodyPr>
          <a:lstStyle/>
          <a:p>
            <a:pPr marL="363220" marR="5080" indent="-343535">
              <a:lnSpc>
                <a:spcPct val="70400"/>
              </a:lnSpc>
              <a:spcBef>
                <a:spcPts val="955"/>
              </a:spcBef>
              <a:buAutoNum type="arabicPeriod"/>
              <a:tabLst>
                <a:tab pos="364490" algn="l"/>
              </a:tabLst>
            </a:pPr>
            <a:r>
              <a:rPr spc="-15" dirty="0"/>
              <a:t>Bagaimana </a:t>
            </a:r>
            <a:r>
              <a:rPr spc="-5" dirty="0"/>
              <a:t>perasaanmu </a:t>
            </a:r>
            <a:r>
              <a:rPr spc="-15" dirty="0"/>
              <a:t>ketika </a:t>
            </a:r>
            <a:r>
              <a:rPr spc="-10" dirty="0"/>
              <a:t>diberitahu </a:t>
            </a:r>
            <a:r>
              <a:rPr dirty="0"/>
              <a:t>bahwa </a:t>
            </a:r>
            <a:r>
              <a:rPr spc="-10" dirty="0"/>
              <a:t>kamu lebih </a:t>
            </a:r>
            <a:r>
              <a:rPr spc="-5" dirty="0"/>
              <a:t>pantas mendapatkan  </a:t>
            </a:r>
            <a:r>
              <a:rPr spc="-25" dirty="0"/>
              <a:t>rasa </a:t>
            </a:r>
            <a:r>
              <a:rPr dirty="0"/>
              <a:t>hormat, </a:t>
            </a:r>
            <a:r>
              <a:rPr spc="-10" dirty="0"/>
              <a:t>perhatian, </a:t>
            </a:r>
            <a:r>
              <a:rPr spc="-5" dirty="0"/>
              <a:t>dan </a:t>
            </a:r>
            <a:r>
              <a:rPr spc="-20" dirty="0"/>
              <a:t>kenyamanan </a:t>
            </a:r>
            <a:r>
              <a:rPr spc="-10" dirty="0"/>
              <a:t>berdasarkan </a:t>
            </a:r>
            <a:r>
              <a:rPr spc="-5" dirty="0"/>
              <a:t>warna </a:t>
            </a:r>
            <a:r>
              <a:rPr spc="5" dirty="0"/>
              <a:t>benda di</a:t>
            </a:r>
            <a:r>
              <a:rPr dirty="0"/>
              <a:t> </a:t>
            </a:r>
            <a:r>
              <a:rPr spc="-5" dirty="0"/>
              <a:t>tanganmu?</a:t>
            </a:r>
          </a:p>
          <a:p>
            <a:pPr marL="363220" marR="14604" indent="-343535">
              <a:lnSpc>
                <a:spcPct val="70400"/>
              </a:lnSpc>
              <a:spcBef>
                <a:spcPts val="975"/>
              </a:spcBef>
              <a:buAutoNum type="arabicPeriod"/>
              <a:tabLst>
                <a:tab pos="364490" algn="l"/>
                <a:tab pos="1421765" algn="l"/>
                <a:tab pos="2241550" algn="l"/>
                <a:tab pos="3289935" algn="l"/>
                <a:tab pos="3871595" algn="l"/>
                <a:tab pos="5720715" algn="l"/>
                <a:tab pos="6369050" algn="l"/>
                <a:tab pos="7426959" algn="l"/>
                <a:tab pos="8027670" algn="l"/>
                <a:tab pos="8876030" algn="l"/>
                <a:tab pos="9600565" algn="l"/>
                <a:tab pos="10353675" algn="l"/>
              </a:tabLst>
            </a:pPr>
            <a:r>
              <a:rPr spc="30" dirty="0"/>
              <a:t>A</a:t>
            </a:r>
            <a:r>
              <a:rPr spc="10" dirty="0"/>
              <a:t>p</a:t>
            </a:r>
            <a:r>
              <a:rPr spc="-30" dirty="0"/>
              <a:t>a</a:t>
            </a:r>
            <a:r>
              <a:rPr spc="-45" dirty="0"/>
              <a:t>k</a:t>
            </a:r>
            <a:r>
              <a:rPr spc="-30" dirty="0"/>
              <a:t>a</a:t>
            </a:r>
            <a:r>
              <a:rPr dirty="0"/>
              <a:t>h	</a:t>
            </a:r>
            <a:r>
              <a:rPr spc="-45" dirty="0"/>
              <a:t>k</a:t>
            </a:r>
            <a:r>
              <a:rPr spc="-30" dirty="0"/>
              <a:t>a</a:t>
            </a:r>
            <a:r>
              <a:rPr spc="25" dirty="0"/>
              <a:t>m</a:t>
            </a:r>
            <a:r>
              <a:rPr dirty="0"/>
              <a:t>u	</a:t>
            </a:r>
            <a:r>
              <a:rPr spc="25" dirty="0"/>
              <a:t>m</a:t>
            </a:r>
            <a:r>
              <a:rPr dirty="0"/>
              <a:t>e</a:t>
            </a:r>
            <a:r>
              <a:rPr spc="-85" dirty="0"/>
              <a:t>r</a:t>
            </a:r>
            <a:r>
              <a:rPr spc="-30" dirty="0"/>
              <a:t>a</a:t>
            </a:r>
            <a:r>
              <a:rPr spc="30" dirty="0"/>
              <a:t>s</a:t>
            </a:r>
            <a:r>
              <a:rPr dirty="0"/>
              <a:t>a	</a:t>
            </a:r>
            <a:r>
              <a:rPr spc="-25" dirty="0"/>
              <a:t>a</a:t>
            </a:r>
            <a:r>
              <a:rPr spc="10" dirty="0"/>
              <a:t>d</a:t>
            </a:r>
            <a:r>
              <a:rPr spc="-30" dirty="0"/>
              <a:t>i</a:t>
            </a:r>
            <a:r>
              <a:rPr dirty="0"/>
              <a:t>l	</a:t>
            </a:r>
            <a:r>
              <a:rPr spc="25" dirty="0"/>
              <a:t>m</a:t>
            </a:r>
            <a:r>
              <a:rPr dirty="0"/>
              <a:t>e</a:t>
            </a:r>
            <a:r>
              <a:rPr spc="15" dirty="0"/>
              <a:t>n</a:t>
            </a:r>
            <a:r>
              <a:rPr spc="10" dirty="0"/>
              <a:t>d</a:t>
            </a:r>
            <a:r>
              <a:rPr spc="-30" dirty="0"/>
              <a:t>a</a:t>
            </a:r>
            <a:r>
              <a:rPr spc="10" dirty="0"/>
              <a:t>p</a:t>
            </a:r>
            <a:r>
              <a:rPr spc="-30" dirty="0"/>
              <a:t>a</a:t>
            </a:r>
            <a:r>
              <a:rPr spc="15" dirty="0"/>
              <a:t>t</a:t>
            </a:r>
            <a:r>
              <a:rPr spc="-45" dirty="0"/>
              <a:t>k</a:t>
            </a:r>
            <a:r>
              <a:rPr spc="-30" dirty="0"/>
              <a:t>a</a:t>
            </a:r>
            <a:r>
              <a:rPr dirty="0"/>
              <a:t>n	</a:t>
            </a:r>
            <a:r>
              <a:rPr spc="-90" dirty="0"/>
              <a:t>r</a:t>
            </a:r>
            <a:r>
              <a:rPr spc="-30" dirty="0"/>
              <a:t>a</a:t>
            </a:r>
            <a:r>
              <a:rPr spc="30" dirty="0"/>
              <a:t>s</a:t>
            </a:r>
            <a:r>
              <a:rPr dirty="0"/>
              <a:t>a	</a:t>
            </a:r>
            <a:r>
              <a:rPr spc="10" dirty="0"/>
              <a:t>h</a:t>
            </a:r>
            <a:r>
              <a:rPr spc="5" dirty="0"/>
              <a:t>o</a:t>
            </a:r>
            <a:r>
              <a:rPr spc="-15" dirty="0"/>
              <a:t>r</a:t>
            </a:r>
            <a:r>
              <a:rPr spc="25" dirty="0"/>
              <a:t>m</a:t>
            </a:r>
            <a:r>
              <a:rPr spc="-30" dirty="0"/>
              <a:t>a</a:t>
            </a:r>
            <a:r>
              <a:rPr dirty="0"/>
              <a:t>t	</a:t>
            </a:r>
            <a:r>
              <a:rPr spc="10" dirty="0"/>
              <a:t>d</a:t>
            </a:r>
            <a:r>
              <a:rPr spc="-25" dirty="0"/>
              <a:t>a</a:t>
            </a:r>
            <a:r>
              <a:rPr dirty="0"/>
              <a:t>n	</a:t>
            </a:r>
            <a:r>
              <a:rPr spc="10" dirty="0"/>
              <a:t>h</a:t>
            </a:r>
            <a:r>
              <a:rPr spc="-30" dirty="0"/>
              <a:t>i</a:t>
            </a:r>
            <a:r>
              <a:rPr spc="10" dirty="0"/>
              <a:t>du</a:t>
            </a:r>
            <a:r>
              <a:rPr dirty="0"/>
              <a:t>p	</a:t>
            </a:r>
            <a:r>
              <a:rPr spc="-40" dirty="0"/>
              <a:t>y</a:t>
            </a:r>
            <a:r>
              <a:rPr spc="-30" dirty="0"/>
              <a:t>a</a:t>
            </a:r>
            <a:r>
              <a:rPr spc="10" dirty="0"/>
              <a:t>n</a:t>
            </a:r>
            <a:r>
              <a:rPr dirty="0"/>
              <a:t>g	</a:t>
            </a:r>
            <a:r>
              <a:rPr spc="-30" dirty="0"/>
              <a:t>l</a:t>
            </a:r>
            <a:r>
              <a:rPr dirty="0"/>
              <a:t>e</a:t>
            </a:r>
            <a:r>
              <a:rPr spc="15" dirty="0"/>
              <a:t>b</a:t>
            </a:r>
            <a:r>
              <a:rPr spc="45" dirty="0"/>
              <a:t>i</a:t>
            </a:r>
            <a:r>
              <a:rPr dirty="0"/>
              <a:t>h	</a:t>
            </a:r>
            <a:r>
              <a:rPr spc="10" dirty="0"/>
              <a:t>b</a:t>
            </a:r>
            <a:r>
              <a:rPr spc="-25" dirty="0"/>
              <a:t>ai</a:t>
            </a:r>
            <a:r>
              <a:rPr dirty="0"/>
              <a:t>k  </a:t>
            </a:r>
            <a:r>
              <a:rPr spc="-10" dirty="0"/>
              <a:t>berdasarkan </a:t>
            </a:r>
            <a:r>
              <a:rPr spc="-5" dirty="0"/>
              <a:t>warna </a:t>
            </a:r>
            <a:r>
              <a:rPr spc="5" dirty="0"/>
              <a:t>benda </a:t>
            </a:r>
            <a:r>
              <a:rPr spc="-15" dirty="0"/>
              <a:t>yang kamu</a:t>
            </a:r>
            <a:r>
              <a:rPr spc="-65" dirty="0"/>
              <a:t> </a:t>
            </a:r>
            <a:r>
              <a:rPr spc="-10" dirty="0"/>
              <a:t>bawa?</a:t>
            </a:r>
          </a:p>
          <a:p>
            <a:pPr marL="363220" marR="6985" indent="-343535">
              <a:lnSpc>
                <a:spcPct val="70400"/>
              </a:lnSpc>
              <a:spcBef>
                <a:spcPts val="980"/>
              </a:spcBef>
              <a:buAutoNum type="arabicPeriod"/>
              <a:tabLst>
                <a:tab pos="364490" algn="l"/>
              </a:tabLst>
            </a:pPr>
            <a:r>
              <a:rPr spc="-15" dirty="0"/>
              <a:t>Bagaimana </a:t>
            </a:r>
            <a:r>
              <a:rPr spc="-10" dirty="0"/>
              <a:t>perasaanmu </a:t>
            </a:r>
            <a:r>
              <a:rPr spc="-20" dirty="0"/>
              <a:t>ketika </a:t>
            </a:r>
            <a:r>
              <a:rPr spc="-15" dirty="0"/>
              <a:t>kamu </a:t>
            </a:r>
            <a:r>
              <a:rPr spc="-10" dirty="0"/>
              <a:t>melihat </a:t>
            </a:r>
            <a:r>
              <a:rPr spc="-15" dirty="0"/>
              <a:t>kelompok </a:t>
            </a:r>
            <a:r>
              <a:rPr spc="-5" dirty="0"/>
              <a:t>PINK </a:t>
            </a:r>
            <a:r>
              <a:rPr spc="-10" dirty="0"/>
              <a:t>diperlakukan </a:t>
            </a:r>
            <a:r>
              <a:rPr spc="-5" dirty="0"/>
              <a:t>berbeda  </a:t>
            </a:r>
            <a:r>
              <a:rPr spc="-10" dirty="0"/>
              <a:t>dari</a:t>
            </a:r>
            <a:r>
              <a:rPr spc="30" dirty="0"/>
              <a:t> </a:t>
            </a:r>
            <a:r>
              <a:rPr spc="-5" dirty="0"/>
              <a:t>kamu?</a:t>
            </a:r>
          </a:p>
          <a:p>
            <a:pPr marL="20320">
              <a:lnSpc>
                <a:spcPct val="100000"/>
              </a:lnSpc>
              <a:spcBef>
                <a:spcPts val="125"/>
              </a:spcBef>
            </a:pPr>
            <a:r>
              <a:rPr spc="-10" dirty="0"/>
              <a:t>(pilih </a:t>
            </a:r>
            <a:r>
              <a:rPr dirty="0"/>
              <a:t>fitur reactions </a:t>
            </a:r>
            <a:r>
              <a:rPr spc="-15" dirty="0"/>
              <a:t>yang </a:t>
            </a:r>
            <a:r>
              <a:rPr spc="-5" dirty="0"/>
              <a:t>terdapat </a:t>
            </a:r>
            <a:r>
              <a:rPr spc="-15" dirty="0"/>
              <a:t>dalam </a:t>
            </a:r>
            <a:r>
              <a:rPr spc="-10" dirty="0"/>
              <a:t>zoom </a:t>
            </a:r>
            <a:r>
              <a:rPr spc="10" dirty="0"/>
              <a:t>untuk </a:t>
            </a:r>
            <a:r>
              <a:rPr dirty="0"/>
              <a:t>mewakili </a:t>
            </a:r>
            <a:r>
              <a:rPr spc="-15" dirty="0"/>
              <a:t>perasaan</a:t>
            </a:r>
            <a:r>
              <a:rPr spc="-145" dirty="0"/>
              <a:t> </a:t>
            </a:r>
            <a:r>
              <a:rPr spc="-5" dirty="0"/>
              <a:t>mereka)</a:t>
            </a: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AA8B74BC-2802-1DD9-C71C-89AE703E8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829800" y="228600"/>
            <a:ext cx="1863928" cy="5073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1544</Words>
  <Application>Microsoft Office PowerPoint</Application>
  <PresentationFormat>Widescreen</PresentationFormat>
  <Paragraphs>117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Carlito</vt:lpstr>
      <vt:lpstr>Trebuchet MS</vt:lpstr>
      <vt:lpstr>Office Theme</vt:lpstr>
      <vt:lpstr>SESI 2 PINK ATAU BIRU</vt:lpstr>
      <vt:lpstr>Tujuan</vt:lpstr>
      <vt:lpstr>Durasi dan material</vt:lpstr>
      <vt:lpstr>Pembuka (5 menit)</vt:lpstr>
      <vt:lpstr>Lanjutan…</vt:lpstr>
      <vt:lpstr>Aktivitas</vt:lpstr>
      <vt:lpstr>Proses Pembelajaran</vt:lpstr>
      <vt:lpstr>KELOMPOK PINK</vt:lpstr>
      <vt:lpstr>KELOMPOK BIRU</vt:lpstr>
      <vt:lpstr>PowerPoint Presentation</vt:lpstr>
      <vt:lpstr>Proses Pembelajaran</vt:lpstr>
      <vt:lpstr>KELOMPOK BIRU</vt:lpstr>
      <vt:lpstr>KELOMPOK PINK</vt:lpstr>
      <vt:lpstr>PowerPoint Presentation</vt:lpstr>
      <vt:lpstr>Diskusi (7 menit)</vt:lpstr>
      <vt:lpstr>Pertanyaan untuk Peserta</vt:lpstr>
      <vt:lpstr>Akhiri diskusi dengan mengatakan:</vt:lpstr>
      <vt:lpstr>Pesan kunci</vt:lpstr>
      <vt:lpstr>Refleksi (3 menit)</vt:lpstr>
      <vt:lpstr>Tugas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SESI 2 PINK ATAU BIRU</dc:title>
  <cp:lastModifiedBy>Yulianti, Evie Woro</cp:lastModifiedBy>
  <cp:revision>1</cp:revision>
  <dcterms:created xsi:type="dcterms:W3CDTF">2021-07-19T07:19:38Z</dcterms:created>
  <dcterms:modified xsi:type="dcterms:W3CDTF">2023-03-01T03:31:23Z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2021-06-28T00:00:00Z</vt:filetime>
  </property>
  <property fmtid="{D5CDD505-2E9C-101B-9397-08002B2CF9AE}" pid="3" name="LastSaved">
    <vt:filetime>2021-07-19T00:00:00Z</vt:filetime>
  </property>
</Properties>
</file>