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66" r:id="rId3"/>
  </p:sldMasterIdLst>
  <p:notesMasterIdLst>
    <p:notesMasterId r:id="rId22"/>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Tahoma" panose="020B0604030504040204" pitchFamily="34" charset="0"/>
      <p:regular r:id="rId27"/>
      <p:bold r:id="rId28"/>
    </p:embeddedFont>
    <p:embeddedFont>
      <p:font typeface="Verdana" panose="020B060403050404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jY7frzYfNnlGuVPku/QbGfIIeE6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571A83-574F-4DC8-AFF1-1D1ED889B042}" v="17" dt="2023-03-01T03:03:14.171"/>
  </p1510:revLst>
</p1510:revInfo>
</file>

<file path=ppt/tableStyles.xml><?xml version="1.0" encoding="utf-8"?>
<a:tblStyleLst xmlns:a="http://schemas.openxmlformats.org/drawingml/2006/main" def="{D51274CA-59A0-4B9C-9F7F-5ADB0259BB22}">
  <a:tblStyle styleId="{D51274CA-59A0-4B9C-9F7F-5ADB0259BB22}" styleName="Table_0">
    <a:wholeTbl>
      <a:tcTxStyle b="off" i="off">
        <a:font>
          <a:latin typeface="Calibri"/>
          <a:ea typeface="Calibri"/>
          <a:cs typeface="Calibri"/>
        </a:font>
        <a:schemeClr val="dk1"/>
      </a:tcTxStyle>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insideH>
            <a:ln w="9525" cap="flat" cmpd="sng">
              <a:solidFill>
                <a:schemeClr val="accent2"/>
              </a:solidFill>
              <a:prstDash val="solid"/>
              <a:round/>
              <a:headEnd type="none" w="sm" len="sm"/>
              <a:tailEnd type="none" w="sm" len="sm"/>
            </a:ln>
          </a:insideH>
          <a:insideV>
            <a:ln w="9525" cap="flat" cmpd="sng">
              <a:solidFill>
                <a:schemeClr val="accent2"/>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2">
              <a:alpha val="40000"/>
            </a:schemeClr>
          </a:solidFill>
        </a:fill>
      </a:tcStyle>
    </a:band1H>
    <a:band2H>
      <a:tcTxStyle b="off" i="off"/>
      <a:tcStyle>
        <a:tcBdr/>
      </a:tcStyle>
    </a:band2H>
    <a:band1V>
      <a:tcTxStyle b="off" i="off"/>
      <a:tcStyle>
        <a:tcBdr>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tcBdr>
        <a:fill>
          <a:solidFill>
            <a:schemeClr val="accent2">
              <a:alpha val="40000"/>
            </a:schemeClr>
          </a:solidFill>
        </a:fill>
      </a:tcStyle>
    </a:band1V>
    <a:band2V>
      <a:tcTxStyle b="off" i="off"/>
      <a:tcStyle>
        <a:tcBdr/>
      </a:tcStyle>
    </a:band2V>
    <a:lastCol>
      <a:tcTxStyle b="on" i="off"/>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insideH>
            <a:ln w="9525" cap="flat" cmpd="sng">
              <a:solidFill>
                <a:schemeClr val="accent2"/>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insideH>
            <a:ln w="9525" cap="flat" cmpd="sng">
              <a:solidFill>
                <a:schemeClr val="accent2"/>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op>
            <a:ln w="9525" cap="flat" cmpd="sng">
              <a:solidFill>
                <a:schemeClr val="accent2"/>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2"/>
          </a:solidFill>
        </a:fill>
      </a:tcStyle>
    </a:firstRow>
    <a:neCell>
      <a:tcTxStyle b="off" i="off"/>
      <a:tcStyle>
        <a:tcBdr/>
      </a:tcStyle>
    </a:neCell>
    <a:nwCell>
      <a:tcTxStyle b="off" i="off"/>
      <a:tcStyle>
        <a:tcBdr/>
      </a:tcStyle>
    </a:nwCell>
  </a:tblStyle>
  <a:tblStyle styleId="{F3CE6847-096E-44B3-902B-DAF35BD54134}" styleName="Table_1">
    <a:wholeTbl>
      <a:tcTxStyle b="off" i="off">
        <a:font>
          <a:latin typeface="Calibri"/>
          <a:ea typeface="Calibri"/>
          <a:cs typeface="Calibri"/>
        </a:font>
        <a:schemeClr val="dk1"/>
      </a:tcTxStyle>
      <a:tcStyle>
        <a:tcBdr>
          <a:left>
            <a:ln w="12700" cap="flat" cmpd="sng">
              <a:solidFill>
                <a:schemeClr val="accent2"/>
              </a:solidFill>
              <a:prstDash val="solid"/>
              <a:round/>
              <a:headEnd type="none" w="sm" len="sm"/>
              <a:tailEnd type="none" w="sm" len="sm"/>
            </a:ln>
          </a:left>
          <a:right>
            <a:ln w="12700" cap="flat" cmpd="sng">
              <a:solidFill>
                <a:schemeClr val="accent2"/>
              </a:solidFill>
              <a:prstDash val="solid"/>
              <a:round/>
              <a:headEnd type="none" w="sm" len="sm"/>
              <a:tailEnd type="none" w="sm" len="sm"/>
            </a:ln>
          </a:right>
          <a:top>
            <a:ln w="12700" cap="flat" cmpd="sng">
              <a:solidFill>
                <a:schemeClr val="accent2"/>
              </a:solidFill>
              <a:prstDash val="solid"/>
              <a:round/>
              <a:headEnd type="none" w="sm" len="sm"/>
              <a:tailEnd type="none" w="sm" len="sm"/>
            </a:ln>
          </a:top>
          <a:bottom>
            <a:ln w="12700" cap="flat" cmpd="sng">
              <a:solidFill>
                <a:schemeClr val="accent2"/>
              </a:solidFill>
              <a:prstDash val="solid"/>
              <a:round/>
              <a:headEnd type="none" w="sm" len="sm"/>
              <a:tailEnd type="none" w="sm" len="sm"/>
            </a:ln>
          </a:bottom>
          <a:insideH>
            <a:ln w="12700" cap="flat" cmpd="sng">
              <a:solidFill>
                <a:schemeClr val="accent2"/>
              </a:solidFill>
              <a:prstDash val="solid"/>
              <a:round/>
              <a:headEnd type="none" w="sm" len="sm"/>
              <a:tailEnd type="none" w="sm" len="sm"/>
            </a:ln>
          </a:insideH>
          <a:insideV>
            <a:ln w="12700" cap="flat" cmpd="sng">
              <a:solidFill>
                <a:schemeClr val="accent2"/>
              </a:solidFill>
              <a:prstDash val="solid"/>
              <a:round/>
              <a:headEnd type="none" w="sm" len="sm"/>
              <a:tailEnd type="none" w="sm" len="sm"/>
            </a:ln>
          </a:insideV>
        </a:tcBdr>
        <a:fill>
          <a:solidFill>
            <a:srgbClr val="FCECE7"/>
          </a:solidFill>
        </a:fill>
      </a:tcStyle>
    </a:wholeTbl>
    <a:band1H>
      <a:tcTxStyle b="off" i="off"/>
      <a:tcStyle>
        <a:tcBdr/>
        <a:fill>
          <a:solidFill>
            <a:srgbClr val="F8D6CC"/>
          </a:solidFill>
        </a:fill>
      </a:tcStyle>
    </a:band1H>
    <a:band2H>
      <a:tcTxStyle b="off" i="off"/>
      <a:tcStyle>
        <a:tcBdr/>
      </a:tcStyle>
    </a:band2H>
    <a:band1V>
      <a:tcTxStyle b="off" i="off"/>
      <a:tcStyle>
        <a:tcBdr/>
        <a:fill>
          <a:solidFill>
            <a:srgbClr val="F8D6CC"/>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25400" cap="flat" cmpd="sng">
              <a:solidFill>
                <a:schemeClr val="accent2"/>
              </a:solidFill>
              <a:prstDash val="solid"/>
              <a:round/>
              <a:headEnd type="none" w="sm" len="sm"/>
              <a:tailEnd type="none" w="sm" len="sm"/>
            </a:ln>
          </a:top>
        </a:tcBdr>
        <a:fill>
          <a:solidFill>
            <a:srgbClr val="FCECE7"/>
          </a:solidFill>
        </a:fill>
      </a:tcStyle>
    </a:lastRow>
    <a:seCell>
      <a:tcTxStyle b="off" i="off"/>
      <a:tcStyle>
        <a:tcBdr/>
      </a:tcStyle>
    </a:seCell>
    <a:swCell>
      <a:tcTxStyle b="off" i="off"/>
      <a:tcStyle>
        <a:tcBdr/>
      </a:tcStyle>
    </a:swCell>
    <a:firstRow>
      <a:tcTxStyle b="on" i="off"/>
      <a:tcStyle>
        <a:tcBdr/>
        <a:fill>
          <a:solidFill>
            <a:srgbClr val="FCECE7"/>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73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9" Type="http://schemas.microsoft.com/office/2015/10/relationships/revisionInfo" Target="revisionInfo.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33" Type="http://customschemas.google.com/relationships/presentationmetadata" Target="metadata"/><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9.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ulianti, Evie Woro" userId="219964f9-5fbf-464c-bd1a-2d8f48dfa4f6" providerId="ADAL" clId="{4F571A83-574F-4DC8-AFF1-1D1ED889B042}"/>
    <pc:docChg chg="custSel modSld">
      <pc:chgData name="Yulianti, Evie Woro" userId="219964f9-5fbf-464c-bd1a-2d8f48dfa4f6" providerId="ADAL" clId="{4F571A83-574F-4DC8-AFF1-1D1ED889B042}" dt="2023-03-01T03:04:09.387" v="123" actId="1076"/>
      <pc:docMkLst>
        <pc:docMk/>
      </pc:docMkLst>
      <pc:sldChg chg="addSp delSp modSp mod modNotes">
        <pc:chgData name="Yulianti, Evie Woro" userId="219964f9-5fbf-464c-bd1a-2d8f48dfa4f6" providerId="ADAL" clId="{4F571A83-574F-4DC8-AFF1-1D1ED889B042}" dt="2023-03-01T02:55:10.919" v="7" actId="1076"/>
        <pc:sldMkLst>
          <pc:docMk/>
          <pc:sldMk cId="0" sldId="256"/>
        </pc:sldMkLst>
        <pc:picChg chg="add mod">
          <ac:chgData name="Yulianti, Evie Woro" userId="219964f9-5fbf-464c-bd1a-2d8f48dfa4f6" providerId="ADAL" clId="{4F571A83-574F-4DC8-AFF1-1D1ED889B042}" dt="2023-03-01T02:55:10.919" v="7" actId="1076"/>
          <ac:picMkLst>
            <pc:docMk/>
            <pc:sldMk cId="0" sldId="256"/>
            <ac:picMk id="2" creationId="{7BB7A702-6A72-96F9-ACFE-F48B30766C3E}"/>
          </ac:picMkLst>
        </pc:picChg>
        <pc:picChg chg="del">
          <ac:chgData name="Yulianti, Evie Woro" userId="219964f9-5fbf-464c-bd1a-2d8f48dfa4f6" providerId="ADAL" clId="{4F571A83-574F-4DC8-AFF1-1D1ED889B042}" dt="2023-03-01T02:54:56.868" v="5" actId="478"/>
          <ac:picMkLst>
            <pc:docMk/>
            <pc:sldMk cId="0" sldId="256"/>
            <ac:picMk id="164" creationId="{00000000-0000-0000-0000-000000000000}"/>
          </ac:picMkLst>
        </pc:picChg>
        <pc:picChg chg="del">
          <ac:chgData name="Yulianti, Evie Woro" userId="219964f9-5fbf-464c-bd1a-2d8f48dfa4f6" providerId="ADAL" clId="{4F571A83-574F-4DC8-AFF1-1D1ED889B042}" dt="2023-03-01T02:54:54.690" v="4" actId="478"/>
          <ac:picMkLst>
            <pc:docMk/>
            <pc:sldMk cId="0" sldId="256"/>
            <ac:picMk id="165" creationId="{00000000-0000-0000-0000-000000000000}"/>
          </ac:picMkLst>
        </pc:picChg>
      </pc:sldChg>
      <pc:sldChg chg="addSp delSp modSp mod modNotes">
        <pc:chgData name="Yulianti, Evie Woro" userId="219964f9-5fbf-464c-bd1a-2d8f48dfa4f6" providerId="ADAL" clId="{4F571A83-574F-4DC8-AFF1-1D1ED889B042}" dt="2023-03-01T02:56:19.237" v="19" actId="14100"/>
        <pc:sldMkLst>
          <pc:docMk/>
          <pc:sldMk cId="0" sldId="257"/>
        </pc:sldMkLst>
        <pc:picChg chg="add mod">
          <ac:chgData name="Yulianti, Evie Woro" userId="219964f9-5fbf-464c-bd1a-2d8f48dfa4f6" providerId="ADAL" clId="{4F571A83-574F-4DC8-AFF1-1D1ED889B042}" dt="2023-03-01T02:56:19.237" v="19" actId="14100"/>
          <ac:picMkLst>
            <pc:docMk/>
            <pc:sldMk cId="0" sldId="257"/>
            <ac:picMk id="2" creationId="{638EF991-4DE9-E5BA-5FA3-A4CE234441E5}"/>
          </ac:picMkLst>
        </pc:picChg>
        <pc:picChg chg="del">
          <ac:chgData name="Yulianti, Evie Woro" userId="219964f9-5fbf-464c-bd1a-2d8f48dfa4f6" providerId="ADAL" clId="{4F571A83-574F-4DC8-AFF1-1D1ED889B042}" dt="2023-03-01T02:55:21.387" v="10" actId="478"/>
          <ac:picMkLst>
            <pc:docMk/>
            <pc:sldMk cId="0" sldId="257"/>
            <ac:picMk id="177" creationId="{00000000-0000-0000-0000-000000000000}"/>
          </ac:picMkLst>
        </pc:picChg>
        <pc:picChg chg="del">
          <ac:chgData name="Yulianti, Evie Woro" userId="219964f9-5fbf-464c-bd1a-2d8f48dfa4f6" providerId="ADAL" clId="{4F571A83-574F-4DC8-AFF1-1D1ED889B042}" dt="2023-03-01T02:55:19.453" v="9" actId="478"/>
          <ac:picMkLst>
            <pc:docMk/>
            <pc:sldMk cId="0" sldId="257"/>
            <ac:picMk id="178" creationId="{00000000-0000-0000-0000-000000000000}"/>
          </ac:picMkLst>
        </pc:picChg>
      </pc:sldChg>
      <pc:sldChg chg="addSp delSp modSp mod">
        <pc:chgData name="Yulianti, Evie Woro" userId="219964f9-5fbf-464c-bd1a-2d8f48dfa4f6" providerId="ADAL" clId="{4F571A83-574F-4DC8-AFF1-1D1ED889B042}" dt="2023-03-01T02:56:25.223" v="20" actId="14100"/>
        <pc:sldMkLst>
          <pc:docMk/>
          <pc:sldMk cId="0" sldId="258"/>
        </pc:sldMkLst>
        <pc:picChg chg="add mod">
          <ac:chgData name="Yulianti, Evie Woro" userId="219964f9-5fbf-464c-bd1a-2d8f48dfa4f6" providerId="ADAL" clId="{4F571A83-574F-4DC8-AFF1-1D1ED889B042}" dt="2023-03-01T02:56:25.223" v="20" actId="14100"/>
          <ac:picMkLst>
            <pc:docMk/>
            <pc:sldMk cId="0" sldId="258"/>
            <ac:picMk id="2" creationId="{6AA7E13B-10C4-8FC5-7D12-B00FE1D58530}"/>
          </ac:picMkLst>
        </pc:picChg>
        <pc:picChg chg="del">
          <ac:chgData name="Yulianti, Evie Woro" userId="219964f9-5fbf-464c-bd1a-2d8f48dfa4f6" providerId="ADAL" clId="{4F571A83-574F-4DC8-AFF1-1D1ED889B042}" dt="2023-03-01T02:55:39.176" v="15" actId="478"/>
          <ac:picMkLst>
            <pc:docMk/>
            <pc:sldMk cId="0" sldId="258"/>
            <ac:picMk id="188" creationId="{00000000-0000-0000-0000-000000000000}"/>
          </ac:picMkLst>
        </pc:picChg>
        <pc:picChg chg="del mod">
          <ac:chgData name="Yulianti, Evie Woro" userId="219964f9-5fbf-464c-bd1a-2d8f48dfa4f6" providerId="ADAL" clId="{4F571A83-574F-4DC8-AFF1-1D1ED889B042}" dt="2023-03-01T02:55:37.305" v="14" actId="478"/>
          <ac:picMkLst>
            <pc:docMk/>
            <pc:sldMk cId="0" sldId="258"/>
            <ac:picMk id="189" creationId="{00000000-0000-0000-0000-000000000000}"/>
          </ac:picMkLst>
        </pc:picChg>
      </pc:sldChg>
      <pc:sldChg chg="addSp delSp modSp mod">
        <pc:chgData name="Yulianti, Evie Woro" userId="219964f9-5fbf-464c-bd1a-2d8f48dfa4f6" providerId="ADAL" clId="{4F571A83-574F-4DC8-AFF1-1D1ED889B042}" dt="2023-03-01T02:56:55.801" v="25" actId="14100"/>
        <pc:sldMkLst>
          <pc:docMk/>
          <pc:sldMk cId="0" sldId="259"/>
        </pc:sldMkLst>
        <pc:picChg chg="add mod">
          <ac:chgData name="Yulianti, Evie Woro" userId="219964f9-5fbf-464c-bd1a-2d8f48dfa4f6" providerId="ADAL" clId="{4F571A83-574F-4DC8-AFF1-1D1ED889B042}" dt="2023-03-01T02:56:55.801" v="25" actId="14100"/>
          <ac:picMkLst>
            <pc:docMk/>
            <pc:sldMk cId="0" sldId="259"/>
            <ac:picMk id="2" creationId="{D56FDB6E-B9D0-BA8B-3D1B-49B3E2D43224}"/>
          </ac:picMkLst>
        </pc:picChg>
        <pc:picChg chg="del">
          <ac:chgData name="Yulianti, Evie Woro" userId="219964f9-5fbf-464c-bd1a-2d8f48dfa4f6" providerId="ADAL" clId="{4F571A83-574F-4DC8-AFF1-1D1ED889B042}" dt="2023-03-01T02:56:39.745" v="23" actId="478"/>
          <ac:picMkLst>
            <pc:docMk/>
            <pc:sldMk cId="0" sldId="259"/>
            <ac:picMk id="199" creationId="{00000000-0000-0000-0000-000000000000}"/>
          </ac:picMkLst>
        </pc:picChg>
        <pc:picChg chg="del">
          <ac:chgData name="Yulianti, Evie Woro" userId="219964f9-5fbf-464c-bd1a-2d8f48dfa4f6" providerId="ADAL" clId="{4F571A83-574F-4DC8-AFF1-1D1ED889B042}" dt="2023-03-01T02:56:37.485" v="22" actId="478"/>
          <ac:picMkLst>
            <pc:docMk/>
            <pc:sldMk cId="0" sldId="259"/>
            <ac:picMk id="200" creationId="{00000000-0000-0000-0000-000000000000}"/>
          </ac:picMkLst>
        </pc:picChg>
      </pc:sldChg>
      <pc:sldChg chg="addSp delSp modSp mod modNotes">
        <pc:chgData name="Yulianti, Evie Woro" userId="219964f9-5fbf-464c-bd1a-2d8f48dfa4f6" providerId="ADAL" clId="{4F571A83-574F-4DC8-AFF1-1D1ED889B042}" dt="2023-03-01T02:57:54.719" v="36" actId="1076"/>
        <pc:sldMkLst>
          <pc:docMk/>
          <pc:sldMk cId="0" sldId="260"/>
        </pc:sldMkLst>
        <pc:spChg chg="mod">
          <ac:chgData name="Yulianti, Evie Woro" userId="219964f9-5fbf-464c-bd1a-2d8f48dfa4f6" providerId="ADAL" clId="{4F571A83-574F-4DC8-AFF1-1D1ED889B042}" dt="2023-03-01T02:57:54.719" v="36" actId="1076"/>
          <ac:spMkLst>
            <pc:docMk/>
            <pc:sldMk cId="0" sldId="260"/>
            <ac:spMk id="212" creationId="{00000000-0000-0000-0000-000000000000}"/>
          </ac:spMkLst>
        </pc:spChg>
        <pc:spChg chg="mod">
          <ac:chgData name="Yulianti, Evie Woro" userId="219964f9-5fbf-464c-bd1a-2d8f48dfa4f6" providerId="ADAL" clId="{4F571A83-574F-4DC8-AFF1-1D1ED889B042}" dt="2023-03-01T02:57:51.370" v="35" actId="1076"/>
          <ac:spMkLst>
            <pc:docMk/>
            <pc:sldMk cId="0" sldId="260"/>
            <ac:spMk id="213" creationId="{00000000-0000-0000-0000-000000000000}"/>
          </ac:spMkLst>
        </pc:spChg>
        <pc:spChg chg="mod">
          <ac:chgData name="Yulianti, Evie Woro" userId="219964f9-5fbf-464c-bd1a-2d8f48dfa4f6" providerId="ADAL" clId="{4F571A83-574F-4DC8-AFF1-1D1ED889B042}" dt="2023-03-01T02:57:41.632" v="34" actId="1076"/>
          <ac:spMkLst>
            <pc:docMk/>
            <pc:sldMk cId="0" sldId="260"/>
            <ac:spMk id="214" creationId="{00000000-0000-0000-0000-000000000000}"/>
          </ac:spMkLst>
        </pc:spChg>
        <pc:spChg chg="mod">
          <ac:chgData name="Yulianti, Evie Woro" userId="219964f9-5fbf-464c-bd1a-2d8f48dfa4f6" providerId="ADAL" clId="{4F571A83-574F-4DC8-AFF1-1D1ED889B042}" dt="2023-03-01T02:57:38.043" v="33" actId="1076"/>
          <ac:spMkLst>
            <pc:docMk/>
            <pc:sldMk cId="0" sldId="260"/>
            <ac:spMk id="215" creationId="{00000000-0000-0000-0000-000000000000}"/>
          </ac:spMkLst>
        </pc:spChg>
        <pc:picChg chg="add mod">
          <ac:chgData name="Yulianti, Evie Woro" userId="219964f9-5fbf-464c-bd1a-2d8f48dfa4f6" providerId="ADAL" clId="{4F571A83-574F-4DC8-AFF1-1D1ED889B042}" dt="2023-03-01T02:57:29.675" v="32" actId="14100"/>
          <ac:picMkLst>
            <pc:docMk/>
            <pc:sldMk cId="0" sldId="260"/>
            <ac:picMk id="2" creationId="{5F3BA3DF-3473-4E47-8A7A-8AF2F7DDC4E4}"/>
          </ac:picMkLst>
        </pc:picChg>
        <pc:picChg chg="del">
          <ac:chgData name="Yulianti, Evie Woro" userId="219964f9-5fbf-464c-bd1a-2d8f48dfa4f6" providerId="ADAL" clId="{4F571A83-574F-4DC8-AFF1-1D1ED889B042}" dt="2023-03-01T02:57:11.887" v="28" actId="478"/>
          <ac:picMkLst>
            <pc:docMk/>
            <pc:sldMk cId="0" sldId="260"/>
            <ac:picMk id="210" creationId="{00000000-0000-0000-0000-000000000000}"/>
          </ac:picMkLst>
        </pc:picChg>
        <pc:picChg chg="del">
          <ac:chgData name="Yulianti, Evie Woro" userId="219964f9-5fbf-464c-bd1a-2d8f48dfa4f6" providerId="ADAL" clId="{4F571A83-574F-4DC8-AFF1-1D1ED889B042}" dt="2023-03-01T02:57:09.956" v="27" actId="478"/>
          <ac:picMkLst>
            <pc:docMk/>
            <pc:sldMk cId="0" sldId="260"/>
            <ac:picMk id="211" creationId="{00000000-0000-0000-0000-000000000000}"/>
          </ac:picMkLst>
        </pc:picChg>
      </pc:sldChg>
      <pc:sldChg chg="addSp delSp modSp mod modNotes">
        <pc:chgData name="Yulianti, Evie Woro" userId="219964f9-5fbf-464c-bd1a-2d8f48dfa4f6" providerId="ADAL" clId="{4F571A83-574F-4DC8-AFF1-1D1ED889B042}" dt="2023-03-01T02:58:26.121" v="42" actId="14100"/>
        <pc:sldMkLst>
          <pc:docMk/>
          <pc:sldMk cId="0" sldId="261"/>
        </pc:sldMkLst>
        <pc:picChg chg="add mod">
          <ac:chgData name="Yulianti, Evie Woro" userId="219964f9-5fbf-464c-bd1a-2d8f48dfa4f6" providerId="ADAL" clId="{4F571A83-574F-4DC8-AFF1-1D1ED889B042}" dt="2023-03-01T02:58:26.121" v="42" actId="14100"/>
          <ac:picMkLst>
            <pc:docMk/>
            <pc:sldMk cId="0" sldId="261"/>
            <ac:picMk id="2" creationId="{253DD848-516C-8FB0-4A38-B3732327992F}"/>
          </ac:picMkLst>
        </pc:picChg>
        <pc:picChg chg="del">
          <ac:chgData name="Yulianti, Evie Woro" userId="219964f9-5fbf-464c-bd1a-2d8f48dfa4f6" providerId="ADAL" clId="{4F571A83-574F-4DC8-AFF1-1D1ED889B042}" dt="2023-03-01T02:58:12.718" v="39" actId="478"/>
          <ac:picMkLst>
            <pc:docMk/>
            <pc:sldMk cId="0" sldId="261"/>
            <ac:picMk id="220" creationId="{00000000-0000-0000-0000-000000000000}"/>
          </ac:picMkLst>
        </pc:picChg>
        <pc:picChg chg="del">
          <ac:chgData name="Yulianti, Evie Woro" userId="219964f9-5fbf-464c-bd1a-2d8f48dfa4f6" providerId="ADAL" clId="{4F571A83-574F-4DC8-AFF1-1D1ED889B042}" dt="2023-03-01T02:58:10.479" v="38" actId="478"/>
          <ac:picMkLst>
            <pc:docMk/>
            <pc:sldMk cId="0" sldId="261"/>
            <ac:picMk id="221" creationId="{00000000-0000-0000-0000-000000000000}"/>
          </ac:picMkLst>
        </pc:picChg>
      </pc:sldChg>
      <pc:sldChg chg="addSp delSp modSp mod modNotes">
        <pc:chgData name="Yulianti, Evie Woro" userId="219964f9-5fbf-464c-bd1a-2d8f48dfa4f6" providerId="ADAL" clId="{4F571A83-574F-4DC8-AFF1-1D1ED889B042}" dt="2023-03-01T02:58:44.849" v="47" actId="14100"/>
        <pc:sldMkLst>
          <pc:docMk/>
          <pc:sldMk cId="0" sldId="262"/>
        </pc:sldMkLst>
        <pc:picChg chg="add mod">
          <ac:chgData name="Yulianti, Evie Woro" userId="219964f9-5fbf-464c-bd1a-2d8f48dfa4f6" providerId="ADAL" clId="{4F571A83-574F-4DC8-AFF1-1D1ED889B042}" dt="2023-03-01T02:58:44.849" v="47" actId="14100"/>
          <ac:picMkLst>
            <pc:docMk/>
            <pc:sldMk cId="0" sldId="262"/>
            <ac:picMk id="2" creationId="{2E2122DF-7A51-4143-C195-97EAAD8D4D80}"/>
          </ac:picMkLst>
        </pc:picChg>
        <pc:picChg chg="del">
          <ac:chgData name="Yulianti, Evie Woro" userId="219964f9-5fbf-464c-bd1a-2d8f48dfa4f6" providerId="ADAL" clId="{4F571A83-574F-4DC8-AFF1-1D1ED889B042}" dt="2023-03-01T02:58:37.267" v="45" actId="478"/>
          <ac:picMkLst>
            <pc:docMk/>
            <pc:sldMk cId="0" sldId="262"/>
            <ac:picMk id="230" creationId="{00000000-0000-0000-0000-000000000000}"/>
          </ac:picMkLst>
        </pc:picChg>
        <pc:picChg chg="del">
          <ac:chgData name="Yulianti, Evie Woro" userId="219964f9-5fbf-464c-bd1a-2d8f48dfa4f6" providerId="ADAL" clId="{4F571A83-574F-4DC8-AFF1-1D1ED889B042}" dt="2023-03-01T02:58:35.432" v="44" actId="478"/>
          <ac:picMkLst>
            <pc:docMk/>
            <pc:sldMk cId="0" sldId="262"/>
            <ac:picMk id="231" creationId="{00000000-0000-0000-0000-000000000000}"/>
          </ac:picMkLst>
        </pc:picChg>
      </pc:sldChg>
      <pc:sldChg chg="addSp delSp modSp mod modNotes">
        <pc:chgData name="Yulianti, Evie Woro" userId="219964f9-5fbf-464c-bd1a-2d8f48dfa4f6" providerId="ADAL" clId="{4F571A83-574F-4DC8-AFF1-1D1ED889B042}" dt="2023-03-01T02:59:06.917" v="52" actId="14100"/>
        <pc:sldMkLst>
          <pc:docMk/>
          <pc:sldMk cId="0" sldId="263"/>
        </pc:sldMkLst>
        <pc:picChg chg="add mod">
          <ac:chgData name="Yulianti, Evie Woro" userId="219964f9-5fbf-464c-bd1a-2d8f48dfa4f6" providerId="ADAL" clId="{4F571A83-574F-4DC8-AFF1-1D1ED889B042}" dt="2023-03-01T02:59:06.917" v="52" actId="14100"/>
          <ac:picMkLst>
            <pc:docMk/>
            <pc:sldMk cId="0" sldId="263"/>
            <ac:picMk id="2" creationId="{DE01E47C-4FED-B033-4E65-EB3812487A08}"/>
          </ac:picMkLst>
        </pc:picChg>
        <pc:picChg chg="del">
          <ac:chgData name="Yulianti, Evie Woro" userId="219964f9-5fbf-464c-bd1a-2d8f48dfa4f6" providerId="ADAL" clId="{4F571A83-574F-4DC8-AFF1-1D1ED889B042}" dt="2023-03-01T02:58:58.208" v="50" actId="478"/>
          <ac:picMkLst>
            <pc:docMk/>
            <pc:sldMk cId="0" sldId="263"/>
            <ac:picMk id="240" creationId="{00000000-0000-0000-0000-000000000000}"/>
          </ac:picMkLst>
        </pc:picChg>
        <pc:picChg chg="del">
          <ac:chgData name="Yulianti, Evie Woro" userId="219964f9-5fbf-464c-bd1a-2d8f48dfa4f6" providerId="ADAL" clId="{4F571A83-574F-4DC8-AFF1-1D1ED889B042}" dt="2023-03-01T02:58:56.003" v="49" actId="478"/>
          <ac:picMkLst>
            <pc:docMk/>
            <pc:sldMk cId="0" sldId="263"/>
            <ac:picMk id="241" creationId="{00000000-0000-0000-0000-000000000000}"/>
          </ac:picMkLst>
        </pc:picChg>
      </pc:sldChg>
      <pc:sldChg chg="addSp delSp modSp mod modNotes">
        <pc:chgData name="Yulianti, Evie Woro" userId="219964f9-5fbf-464c-bd1a-2d8f48dfa4f6" providerId="ADAL" clId="{4F571A83-574F-4DC8-AFF1-1D1ED889B042}" dt="2023-03-01T02:59:29.448" v="57" actId="14100"/>
        <pc:sldMkLst>
          <pc:docMk/>
          <pc:sldMk cId="0" sldId="264"/>
        </pc:sldMkLst>
        <pc:picChg chg="add mod">
          <ac:chgData name="Yulianti, Evie Woro" userId="219964f9-5fbf-464c-bd1a-2d8f48dfa4f6" providerId="ADAL" clId="{4F571A83-574F-4DC8-AFF1-1D1ED889B042}" dt="2023-03-01T02:59:29.448" v="57" actId="14100"/>
          <ac:picMkLst>
            <pc:docMk/>
            <pc:sldMk cId="0" sldId="264"/>
            <ac:picMk id="2" creationId="{A26AA402-8627-4CEC-E496-18E8BF252EB8}"/>
          </ac:picMkLst>
        </pc:picChg>
        <pc:picChg chg="del">
          <ac:chgData name="Yulianti, Evie Woro" userId="219964f9-5fbf-464c-bd1a-2d8f48dfa4f6" providerId="ADAL" clId="{4F571A83-574F-4DC8-AFF1-1D1ED889B042}" dt="2023-03-01T02:59:16.245" v="55" actId="478"/>
          <ac:picMkLst>
            <pc:docMk/>
            <pc:sldMk cId="0" sldId="264"/>
            <ac:picMk id="251" creationId="{00000000-0000-0000-0000-000000000000}"/>
          </ac:picMkLst>
        </pc:picChg>
        <pc:picChg chg="del">
          <ac:chgData name="Yulianti, Evie Woro" userId="219964f9-5fbf-464c-bd1a-2d8f48dfa4f6" providerId="ADAL" clId="{4F571A83-574F-4DC8-AFF1-1D1ED889B042}" dt="2023-03-01T02:59:14.318" v="54" actId="478"/>
          <ac:picMkLst>
            <pc:docMk/>
            <pc:sldMk cId="0" sldId="264"/>
            <ac:picMk id="252" creationId="{00000000-0000-0000-0000-000000000000}"/>
          </ac:picMkLst>
        </pc:picChg>
      </pc:sldChg>
      <pc:sldChg chg="addSp delSp modSp mod modNotes">
        <pc:chgData name="Yulianti, Evie Woro" userId="219964f9-5fbf-464c-bd1a-2d8f48dfa4f6" providerId="ADAL" clId="{4F571A83-574F-4DC8-AFF1-1D1ED889B042}" dt="2023-03-01T02:59:53.852" v="63" actId="14100"/>
        <pc:sldMkLst>
          <pc:docMk/>
          <pc:sldMk cId="0" sldId="265"/>
        </pc:sldMkLst>
        <pc:picChg chg="add mod">
          <ac:chgData name="Yulianti, Evie Woro" userId="219964f9-5fbf-464c-bd1a-2d8f48dfa4f6" providerId="ADAL" clId="{4F571A83-574F-4DC8-AFF1-1D1ED889B042}" dt="2023-03-01T02:59:53.852" v="63" actId="14100"/>
          <ac:picMkLst>
            <pc:docMk/>
            <pc:sldMk cId="0" sldId="265"/>
            <ac:picMk id="2" creationId="{6E1FFAD4-367E-7828-A4ED-F6C04CF0DA30}"/>
          </ac:picMkLst>
        </pc:picChg>
        <pc:picChg chg="del">
          <ac:chgData name="Yulianti, Evie Woro" userId="219964f9-5fbf-464c-bd1a-2d8f48dfa4f6" providerId="ADAL" clId="{4F571A83-574F-4DC8-AFF1-1D1ED889B042}" dt="2023-03-01T02:59:38.565" v="60" actId="478"/>
          <ac:picMkLst>
            <pc:docMk/>
            <pc:sldMk cId="0" sldId="265"/>
            <ac:picMk id="261" creationId="{00000000-0000-0000-0000-000000000000}"/>
          </ac:picMkLst>
        </pc:picChg>
        <pc:picChg chg="del">
          <ac:chgData name="Yulianti, Evie Woro" userId="219964f9-5fbf-464c-bd1a-2d8f48dfa4f6" providerId="ADAL" clId="{4F571A83-574F-4DC8-AFF1-1D1ED889B042}" dt="2023-03-01T02:59:36.729" v="59" actId="478"/>
          <ac:picMkLst>
            <pc:docMk/>
            <pc:sldMk cId="0" sldId="265"/>
            <ac:picMk id="262" creationId="{00000000-0000-0000-0000-000000000000}"/>
          </ac:picMkLst>
        </pc:picChg>
      </pc:sldChg>
      <pc:sldChg chg="addSp delSp modSp mod modNotes">
        <pc:chgData name="Yulianti, Evie Woro" userId="219964f9-5fbf-464c-bd1a-2d8f48dfa4f6" providerId="ADAL" clId="{4F571A83-574F-4DC8-AFF1-1D1ED889B042}" dt="2023-03-01T03:00:13.223" v="68" actId="14100"/>
        <pc:sldMkLst>
          <pc:docMk/>
          <pc:sldMk cId="0" sldId="266"/>
        </pc:sldMkLst>
        <pc:picChg chg="add mod">
          <ac:chgData name="Yulianti, Evie Woro" userId="219964f9-5fbf-464c-bd1a-2d8f48dfa4f6" providerId="ADAL" clId="{4F571A83-574F-4DC8-AFF1-1D1ED889B042}" dt="2023-03-01T03:00:13.223" v="68" actId="14100"/>
          <ac:picMkLst>
            <pc:docMk/>
            <pc:sldMk cId="0" sldId="266"/>
            <ac:picMk id="2" creationId="{BFDF0BCD-ECC0-C40C-0BF5-52E133935BAE}"/>
          </ac:picMkLst>
        </pc:picChg>
        <pc:picChg chg="del">
          <ac:chgData name="Yulianti, Evie Woro" userId="219964f9-5fbf-464c-bd1a-2d8f48dfa4f6" providerId="ADAL" clId="{4F571A83-574F-4DC8-AFF1-1D1ED889B042}" dt="2023-03-01T03:00:02.299" v="66" actId="478"/>
          <ac:picMkLst>
            <pc:docMk/>
            <pc:sldMk cId="0" sldId="266"/>
            <ac:picMk id="271" creationId="{00000000-0000-0000-0000-000000000000}"/>
          </ac:picMkLst>
        </pc:picChg>
        <pc:picChg chg="del">
          <ac:chgData name="Yulianti, Evie Woro" userId="219964f9-5fbf-464c-bd1a-2d8f48dfa4f6" providerId="ADAL" clId="{4F571A83-574F-4DC8-AFF1-1D1ED889B042}" dt="2023-03-01T02:59:59.904" v="65" actId="478"/>
          <ac:picMkLst>
            <pc:docMk/>
            <pc:sldMk cId="0" sldId="266"/>
            <ac:picMk id="272" creationId="{00000000-0000-0000-0000-000000000000}"/>
          </ac:picMkLst>
        </pc:picChg>
      </pc:sldChg>
      <pc:sldChg chg="addSp modSp mod">
        <pc:chgData name="Yulianti, Evie Woro" userId="219964f9-5fbf-464c-bd1a-2d8f48dfa4f6" providerId="ADAL" clId="{4F571A83-574F-4DC8-AFF1-1D1ED889B042}" dt="2023-03-01T03:01:25.047" v="79" actId="14100"/>
        <pc:sldMkLst>
          <pc:docMk/>
          <pc:sldMk cId="0" sldId="267"/>
        </pc:sldMkLst>
        <pc:spChg chg="mod">
          <ac:chgData name="Yulianti, Evie Woro" userId="219964f9-5fbf-464c-bd1a-2d8f48dfa4f6" providerId="ADAL" clId="{4F571A83-574F-4DC8-AFF1-1D1ED889B042}" dt="2023-03-01T03:00:39.788" v="71" actId="255"/>
          <ac:spMkLst>
            <pc:docMk/>
            <pc:sldMk cId="0" sldId="267"/>
            <ac:spMk id="282" creationId="{00000000-0000-0000-0000-000000000000}"/>
          </ac:spMkLst>
        </pc:spChg>
        <pc:spChg chg="mod">
          <ac:chgData name="Yulianti, Evie Woro" userId="219964f9-5fbf-464c-bd1a-2d8f48dfa4f6" providerId="ADAL" clId="{4F571A83-574F-4DC8-AFF1-1D1ED889B042}" dt="2023-03-01T03:01:25.047" v="79" actId="14100"/>
          <ac:spMkLst>
            <pc:docMk/>
            <pc:sldMk cId="0" sldId="267"/>
            <ac:spMk id="283" creationId="{00000000-0000-0000-0000-000000000000}"/>
          </ac:spMkLst>
        </pc:spChg>
        <pc:picChg chg="add mod">
          <ac:chgData name="Yulianti, Evie Woro" userId="219964f9-5fbf-464c-bd1a-2d8f48dfa4f6" providerId="ADAL" clId="{4F571A83-574F-4DC8-AFF1-1D1ED889B042}" dt="2023-03-01T03:01:15.725" v="78" actId="1076"/>
          <ac:picMkLst>
            <pc:docMk/>
            <pc:sldMk cId="0" sldId="267"/>
            <ac:picMk id="2" creationId="{ABF9C67F-3B0B-207E-9FA9-1382F0DAFB56}"/>
          </ac:picMkLst>
        </pc:picChg>
        <pc:picChg chg="mod">
          <ac:chgData name="Yulianti, Evie Woro" userId="219964f9-5fbf-464c-bd1a-2d8f48dfa4f6" providerId="ADAL" clId="{4F571A83-574F-4DC8-AFF1-1D1ED889B042}" dt="2023-03-01T03:00:57.903" v="75" actId="1076"/>
          <ac:picMkLst>
            <pc:docMk/>
            <pc:sldMk cId="0" sldId="267"/>
            <ac:picMk id="284" creationId="{00000000-0000-0000-0000-000000000000}"/>
          </ac:picMkLst>
        </pc:picChg>
        <pc:picChg chg="mod">
          <ac:chgData name="Yulianti, Evie Woro" userId="219964f9-5fbf-464c-bd1a-2d8f48dfa4f6" providerId="ADAL" clId="{4F571A83-574F-4DC8-AFF1-1D1ED889B042}" dt="2023-03-01T03:00:54.570" v="74" actId="1076"/>
          <ac:picMkLst>
            <pc:docMk/>
            <pc:sldMk cId="0" sldId="267"/>
            <ac:picMk id="285" creationId="{00000000-0000-0000-0000-000000000000}"/>
          </ac:picMkLst>
        </pc:picChg>
      </pc:sldChg>
      <pc:sldChg chg="addSp delSp modSp mod modNotes">
        <pc:chgData name="Yulianti, Evie Woro" userId="219964f9-5fbf-464c-bd1a-2d8f48dfa4f6" providerId="ADAL" clId="{4F571A83-574F-4DC8-AFF1-1D1ED889B042}" dt="2023-03-01T03:01:59.399" v="89" actId="1076"/>
        <pc:sldMkLst>
          <pc:docMk/>
          <pc:sldMk cId="0" sldId="268"/>
        </pc:sldMkLst>
        <pc:picChg chg="add mod">
          <ac:chgData name="Yulianti, Evie Woro" userId="219964f9-5fbf-464c-bd1a-2d8f48dfa4f6" providerId="ADAL" clId="{4F571A83-574F-4DC8-AFF1-1D1ED889B042}" dt="2023-03-01T03:01:59.399" v="89" actId="1076"/>
          <ac:picMkLst>
            <pc:docMk/>
            <pc:sldMk cId="0" sldId="268"/>
            <ac:picMk id="2" creationId="{999E4B36-618E-12F2-F00E-913EA439CECB}"/>
          </ac:picMkLst>
        </pc:picChg>
        <pc:picChg chg="del">
          <ac:chgData name="Yulianti, Evie Woro" userId="219964f9-5fbf-464c-bd1a-2d8f48dfa4f6" providerId="ADAL" clId="{4F571A83-574F-4DC8-AFF1-1D1ED889B042}" dt="2023-03-01T03:01:34.930" v="82" actId="478"/>
          <ac:picMkLst>
            <pc:docMk/>
            <pc:sldMk cId="0" sldId="268"/>
            <ac:picMk id="290" creationId="{00000000-0000-0000-0000-000000000000}"/>
          </ac:picMkLst>
        </pc:picChg>
        <pc:picChg chg="del">
          <ac:chgData name="Yulianti, Evie Woro" userId="219964f9-5fbf-464c-bd1a-2d8f48dfa4f6" providerId="ADAL" clId="{4F571A83-574F-4DC8-AFF1-1D1ED889B042}" dt="2023-03-01T03:01:33.150" v="81" actId="478"/>
          <ac:picMkLst>
            <pc:docMk/>
            <pc:sldMk cId="0" sldId="268"/>
            <ac:picMk id="291" creationId="{00000000-0000-0000-0000-000000000000}"/>
          </ac:picMkLst>
        </pc:picChg>
      </pc:sldChg>
      <pc:sldChg chg="addSp delSp modSp mod modNotes">
        <pc:chgData name="Yulianti, Evie Woro" userId="219964f9-5fbf-464c-bd1a-2d8f48dfa4f6" providerId="ADAL" clId="{4F571A83-574F-4DC8-AFF1-1D1ED889B042}" dt="2023-03-01T03:02:29.232" v="97" actId="1076"/>
        <pc:sldMkLst>
          <pc:docMk/>
          <pc:sldMk cId="0" sldId="270"/>
        </pc:sldMkLst>
        <pc:picChg chg="add mod">
          <ac:chgData name="Yulianti, Evie Woro" userId="219964f9-5fbf-464c-bd1a-2d8f48dfa4f6" providerId="ADAL" clId="{4F571A83-574F-4DC8-AFF1-1D1ED889B042}" dt="2023-03-01T03:02:29.232" v="97" actId="1076"/>
          <ac:picMkLst>
            <pc:docMk/>
            <pc:sldMk cId="0" sldId="270"/>
            <ac:picMk id="2" creationId="{93FDA9AB-FF00-9060-B055-6A36AC75D157}"/>
          </ac:picMkLst>
        </pc:picChg>
        <pc:picChg chg="del">
          <ac:chgData name="Yulianti, Evie Woro" userId="219964f9-5fbf-464c-bd1a-2d8f48dfa4f6" providerId="ADAL" clId="{4F571A83-574F-4DC8-AFF1-1D1ED889B042}" dt="2023-03-01T03:02:10.643" v="91" actId="478"/>
          <ac:picMkLst>
            <pc:docMk/>
            <pc:sldMk cId="0" sldId="270"/>
            <ac:picMk id="313" creationId="{00000000-0000-0000-0000-000000000000}"/>
          </ac:picMkLst>
        </pc:picChg>
        <pc:picChg chg="del">
          <ac:chgData name="Yulianti, Evie Woro" userId="219964f9-5fbf-464c-bd1a-2d8f48dfa4f6" providerId="ADAL" clId="{4F571A83-574F-4DC8-AFF1-1D1ED889B042}" dt="2023-03-01T03:02:12.739" v="92" actId="478"/>
          <ac:picMkLst>
            <pc:docMk/>
            <pc:sldMk cId="0" sldId="270"/>
            <ac:picMk id="314" creationId="{00000000-0000-0000-0000-000000000000}"/>
          </ac:picMkLst>
        </pc:picChg>
      </pc:sldChg>
      <pc:sldChg chg="addSp delSp modSp mod">
        <pc:chgData name="Yulianti, Evie Woro" userId="219964f9-5fbf-464c-bd1a-2d8f48dfa4f6" providerId="ADAL" clId="{4F571A83-574F-4DC8-AFF1-1D1ED889B042}" dt="2023-03-01T03:02:46.442" v="103" actId="14100"/>
        <pc:sldMkLst>
          <pc:docMk/>
          <pc:sldMk cId="0" sldId="271"/>
        </pc:sldMkLst>
        <pc:picChg chg="add mod">
          <ac:chgData name="Yulianti, Evie Woro" userId="219964f9-5fbf-464c-bd1a-2d8f48dfa4f6" providerId="ADAL" clId="{4F571A83-574F-4DC8-AFF1-1D1ED889B042}" dt="2023-03-01T03:02:46.442" v="103" actId="14100"/>
          <ac:picMkLst>
            <pc:docMk/>
            <pc:sldMk cId="0" sldId="271"/>
            <ac:picMk id="2" creationId="{EE7CD725-0EE0-F34B-F187-C53D1706DCF7}"/>
          </ac:picMkLst>
        </pc:picChg>
        <pc:picChg chg="del">
          <ac:chgData name="Yulianti, Evie Woro" userId="219964f9-5fbf-464c-bd1a-2d8f48dfa4f6" providerId="ADAL" clId="{4F571A83-574F-4DC8-AFF1-1D1ED889B042}" dt="2023-03-01T03:02:35.243" v="99" actId="478"/>
          <ac:picMkLst>
            <pc:docMk/>
            <pc:sldMk cId="0" sldId="271"/>
            <ac:picMk id="319" creationId="{00000000-0000-0000-0000-000000000000}"/>
          </ac:picMkLst>
        </pc:picChg>
        <pc:picChg chg="del">
          <ac:chgData name="Yulianti, Evie Woro" userId="219964f9-5fbf-464c-bd1a-2d8f48dfa4f6" providerId="ADAL" clId="{4F571A83-574F-4DC8-AFF1-1D1ED889B042}" dt="2023-03-01T03:02:33.262" v="98" actId="478"/>
          <ac:picMkLst>
            <pc:docMk/>
            <pc:sldMk cId="0" sldId="271"/>
            <ac:picMk id="320" creationId="{00000000-0000-0000-0000-000000000000}"/>
          </ac:picMkLst>
        </pc:picChg>
      </pc:sldChg>
      <pc:sldChg chg="addSp delSp modSp mod modNotes">
        <pc:chgData name="Yulianti, Evie Woro" userId="219964f9-5fbf-464c-bd1a-2d8f48dfa4f6" providerId="ADAL" clId="{4F571A83-574F-4DC8-AFF1-1D1ED889B042}" dt="2023-03-01T03:03:09.703" v="108" actId="14100"/>
        <pc:sldMkLst>
          <pc:docMk/>
          <pc:sldMk cId="0" sldId="272"/>
        </pc:sldMkLst>
        <pc:picChg chg="add mod">
          <ac:chgData name="Yulianti, Evie Woro" userId="219964f9-5fbf-464c-bd1a-2d8f48dfa4f6" providerId="ADAL" clId="{4F571A83-574F-4DC8-AFF1-1D1ED889B042}" dt="2023-03-01T03:03:09.703" v="108" actId="14100"/>
          <ac:picMkLst>
            <pc:docMk/>
            <pc:sldMk cId="0" sldId="272"/>
            <ac:picMk id="2" creationId="{30E6E966-33E8-D025-0B1A-30BB55888B1B}"/>
          </ac:picMkLst>
        </pc:picChg>
        <pc:picChg chg="del">
          <ac:chgData name="Yulianti, Evie Woro" userId="219964f9-5fbf-464c-bd1a-2d8f48dfa4f6" providerId="ADAL" clId="{4F571A83-574F-4DC8-AFF1-1D1ED889B042}" dt="2023-03-01T03:02:54.940" v="105" actId="478"/>
          <ac:picMkLst>
            <pc:docMk/>
            <pc:sldMk cId="0" sldId="272"/>
            <ac:picMk id="334" creationId="{00000000-0000-0000-0000-000000000000}"/>
          </ac:picMkLst>
        </pc:picChg>
        <pc:picChg chg="del">
          <ac:chgData name="Yulianti, Evie Woro" userId="219964f9-5fbf-464c-bd1a-2d8f48dfa4f6" providerId="ADAL" clId="{4F571A83-574F-4DC8-AFF1-1D1ED889B042}" dt="2023-03-01T03:02:56.862" v="106" actId="478"/>
          <ac:picMkLst>
            <pc:docMk/>
            <pc:sldMk cId="0" sldId="272"/>
            <ac:picMk id="335" creationId="{00000000-0000-0000-0000-000000000000}"/>
          </ac:picMkLst>
        </pc:picChg>
      </pc:sldChg>
      <pc:sldChg chg="addSp delSp modSp mod modNotes">
        <pc:chgData name="Yulianti, Evie Woro" userId="219964f9-5fbf-464c-bd1a-2d8f48dfa4f6" providerId="ADAL" clId="{4F571A83-574F-4DC8-AFF1-1D1ED889B042}" dt="2023-03-01T03:04:09.387" v="123" actId="1076"/>
        <pc:sldMkLst>
          <pc:docMk/>
          <pc:sldMk cId="0" sldId="273"/>
        </pc:sldMkLst>
        <pc:spChg chg="mod">
          <ac:chgData name="Yulianti, Evie Woro" userId="219964f9-5fbf-464c-bd1a-2d8f48dfa4f6" providerId="ADAL" clId="{4F571A83-574F-4DC8-AFF1-1D1ED889B042}" dt="2023-03-01T03:04:09.387" v="123" actId="1076"/>
          <ac:spMkLst>
            <pc:docMk/>
            <pc:sldMk cId="0" sldId="273"/>
            <ac:spMk id="340" creationId="{00000000-0000-0000-0000-000000000000}"/>
          </ac:spMkLst>
        </pc:spChg>
        <pc:spChg chg="mod">
          <ac:chgData name="Yulianti, Evie Woro" userId="219964f9-5fbf-464c-bd1a-2d8f48dfa4f6" providerId="ADAL" clId="{4F571A83-574F-4DC8-AFF1-1D1ED889B042}" dt="2023-03-01T03:03:56.831" v="120" actId="1076"/>
          <ac:spMkLst>
            <pc:docMk/>
            <pc:sldMk cId="0" sldId="273"/>
            <ac:spMk id="341" creationId="{00000000-0000-0000-0000-000000000000}"/>
          </ac:spMkLst>
        </pc:spChg>
        <pc:spChg chg="mod">
          <ac:chgData name="Yulianti, Evie Woro" userId="219964f9-5fbf-464c-bd1a-2d8f48dfa4f6" providerId="ADAL" clId="{4F571A83-574F-4DC8-AFF1-1D1ED889B042}" dt="2023-03-01T03:03:54.290" v="119" actId="14100"/>
          <ac:spMkLst>
            <pc:docMk/>
            <pc:sldMk cId="0" sldId="273"/>
            <ac:spMk id="342" creationId="{00000000-0000-0000-0000-000000000000}"/>
          </ac:spMkLst>
        </pc:spChg>
        <pc:spChg chg="mod">
          <ac:chgData name="Yulianti, Evie Woro" userId="219964f9-5fbf-464c-bd1a-2d8f48dfa4f6" providerId="ADAL" clId="{4F571A83-574F-4DC8-AFF1-1D1ED889B042}" dt="2023-03-01T03:04:03.365" v="122" actId="1076"/>
          <ac:spMkLst>
            <pc:docMk/>
            <pc:sldMk cId="0" sldId="273"/>
            <ac:spMk id="345" creationId="{00000000-0000-0000-0000-000000000000}"/>
          </ac:spMkLst>
        </pc:spChg>
        <pc:picChg chg="add mod">
          <ac:chgData name="Yulianti, Evie Woro" userId="219964f9-5fbf-464c-bd1a-2d8f48dfa4f6" providerId="ADAL" clId="{4F571A83-574F-4DC8-AFF1-1D1ED889B042}" dt="2023-03-01T03:03:28.763" v="115" actId="14100"/>
          <ac:picMkLst>
            <pc:docMk/>
            <pc:sldMk cId="0" sldId="273"/>
            <ac:picMk id="2" creationId="{AA8B74BC-2802-1DD9-C71C-89AE703E8C5F}"/>
          </ac:picMkLst>
        </pc:picChg>
        <pc:picChg chg="del">
          <ac:chgData name="Yulianti, Evie Woro" userId="219964f9-5fbf-464c-bd1a-2d8f48dfa4f6" providerId="ADAL" clId="{4F571A83-574F-4DC8-AFF1-1D1ED889B042}" dt="2023-03-01T03:03:15.856" v="110" actId="478"/>
          <ac:picMkLst>
            <pc:docMk/>
            <pc:sldMk cId="0" sldId="273"/>
            <ac:picMk id="343" creationId="{00000000-0000-0000-0000-000000000000}"/>
          </ac:picMkLst>
        </pc:picChg>
        <pc:picChg chg="del">
          <ac:chgData name="Yulianti, Evie Woro" userId="219964f9-5fbf-464c-bd1a-2d8f48dfa4f6" providerId="ADAL" clId="{4F571A83-574F-4DC8-AFF1-1D1ED889B042}" dt="2023-03-01T03:03:18.567" v="111" actId="478"/>
          <ac:picMkLst>
            <pc:docMk/>
            <pc:sldMk cId="0" sldId="273"/>
            <ac:picMk id="344"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2" name="Google Shape;16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9" name="Google Shape;25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9" name="Google Shape;26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39f172018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139f172018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8" name="Google Shape;28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1" name="Google Shape;301;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7" name="Google Shape;30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7" name="Google Shape;31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8" name="Google Shape;32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8" name="Google Shape;33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5" name="Google Shape;17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6" name="Google Shape;18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7" name="Google Shape;19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8" name="Google Shape;20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8" name="Google Shape;2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8" name="Google Shape;22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8" name="Google Shape;23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9" name="Google Shape;24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87"/>
        <p:cNvGrpSpPr/>
        <p:nvPr/>
      </p:nvGrpSpPr>
      <p:grpSpPr>
        <a:xfrm>
          <a:off x="0" y="0"/>
          <a:ext cx="0" cy="0"/>
          <a:chOff x="0" y="0"/>
          <a:chExt cx="0" cy="0"/>
        </a:xfrm>
      </p:grpSpPr>
      <p:sp>
        <p:nvSpPr>
          <p:cNvPr id="88" name="Google Shape;88;p23"/>
          <p:cNvSpPr/>
          <p:nvPr/>
        </p:nvSpPr>
        <p:spPr>
          <a:xfrm>
            <a:off x="0" y="0"/>
            <a:ext cx="12193442" cy="6858000"/>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89" name="Google Shape;89;p23"/>
          <p:cNvSpPr txBox="1">
            <a:spLocks noGrp="1"/>
          </p:cNvSpPr>
          <p:nvPr>
            <p:ph type="ftr" idx="11"/>
          </p:nvPr>
        </p:nvSpPr>
        <p:spPr>
          <a:xfrm>
            <a:off x="4145280" y="6377940"/>
            <a:ext cx="3901440" cy="27699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3"/>
          <p:cNvSpPr txBox="1">
            <a:spLocks noGrp="1"/>
          </p:cNvSpPr>
          <p:nvPr>
            <p:ph type="dt" idx="10"/>
          </p:nvPr>
        </p:nvSpPr>
        <p:spPr>
          <a:xfrm>
            <a:off x="609600" y="6377940"/>
            <a:ext cx="2804160"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3"/>
          <p:cNvSpPr txBox="1">
            <a:spLocks noGrp="1"/>
          </p:cNvSpPr>
          <p:nvPr>
            <p:ph type="sldNum" idx="12"/>
          </p:nvPr>
        </p:nvSpPr>
        <p:spPr>
          <a:xfrm>
            <a:off x="668867" y="6349117"/>
            <a:ext cx="212937" cy="369332"/>
          </a:xfrm>
          <a:prstGeom prst="rect">
            <a:avLst/>
          </a:prstGeom>
          <a:noFill/>
          <a:ln>
            <a:noFill/>
          </a:ln>
        </p:spPr>
        <p:txBody>
          <a:bodyPr spcFirstLastPara="1" wrap="square" lIns="0" tIns="0" rIns="0" bIns="0" anchor="t" anchorCtr="0">
            <a:spAutoFit/>
          </a:bodyPr>
          <a:lstStyle>
            <a:lvl1pPr marL="16934" marR="0" lvl="0"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1pPr>
            <a:lvl2pPr marL="16934" marR="0" lvl="1"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2pPr>
            <a:lvl3pPr marL="16934" marR="0" lvl="2"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3pPr>
            <a:lvl4pPr marL="16934" marR="0" lvl="3"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4pPr>
            <a:lvl5pPr marL="16934" marR="0" lvl="4"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5pPr>
            <a:lvl6pPr marL="16934" marR="0" lvl="5"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6pPr>
            <a:lvl7pPr marL="16934" marR="0" lvl="6"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7pPr>
            <a:lvl8pPr marL="16934" marR="0" lvl="7"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8pPr>
            <a:lvl9pPr marL="16934" marR="0" lvl="8"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9pPr>
          </a:lstStyle>
          <a:p>
            <a:pPr marL="16934" lvl="0" indent="0" algn="l"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2"/>
        <p:cNvGrpSpPr/>
        <p:nvPr/>
      </p:nvGrpSpPr>
      <p:grpSpPr>
        <a:xfrm>
          <a:off x="0" y="0"/>
          <a:ext cx="0" cy="0"/>
          <a:chOff x="0" y="0"/>
          <a:chExt cx="0" cy="0"/>
        </a:xfrm>
      </p:grpSpPr>
      <p:sp>
        <p:nvSpPr>
          <p:cNvPr id="93" name="Google Shape;93;p34"/>
          <p:cNvSpPr txBox="1">
            <a:spLocks noGrp="1"/>
          </p:cNvSpPr>
          <p:nvPr>
            <p:ph type="ctrTitle"/>
          </p:nvPr>
        </p:nvSpPr>
        <p:spPr>
          <a:xfrm>
            <a:off x="3528766" y="1312800"/>
            <a:ext cx="5134467" cy="902876"/>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5867" b="1" i="0">
                <a:solidFill>
                  <a:srgbClr val="1B1B1B"/>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34"/>
          <p:cNvSpPr txBox="1">
            <a:spLocks noGrp="1"/>
          </p:cNvSpPr>
          <p:nvPr>
            <p:ph type="subTitle" idx="1"/>
          </p:nvPr>
        </p:nvSpPr>
        <p:spPr>
          <a:xfrm>
            <a:off x="3033984" y="3532072"/>
            <a:ext cx="6124031" cy="246221"/>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600" b="0" i="0">
                <a:solidFill>
                  <a:srgbClr val="1B1B1B"/>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34"/>
          <p:cNvSpPr txBox="1">
            <a:spLocks noGrp="1"/>
          </p:cNvSpPr>
          <p:nvPr>
            <p:ph type="ftr" idx="11"/>
          </p:nvPr>
        </p:nvSpPr>
        <p:spPr>
          <a:xfrm>
            <a:off x="4145280" y="6377940"/>
            <a:ext cx="3901440" cy="27699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34"/>
          <p:cNvSpPr txBox="1">
            <a:spLocks noGrp="1"/>
          </p:cNvSpPr>
          <p:nvPr>
            <p:ph type="dt" idx="10"/>
          </p:nvPr>
        </p:nvSpPr>
        <p:spPr>
          <a:xfrm>
            <a:off x="609600" y="6377940"/>
            <a:ext cx="2804160"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34"/>
          <p:cNvSpPr txBox="1">
            <a:spLocks noGrp="1"/>
          </p:cNvSpPr>
          <p:nvPr>
            <p:ph type="sldNum" idx="12"/>
          </p:nvPr>
        </p:nvSpPr>
        <p:spPr>
          <a:xfrm>
            <a:off x="668867" y="6349117"/>
            <a:ext cx="212937" cy="369332"/>
          </a:xfrm>
          <a:prstGeom prst="rect">
            <a:avLst/>
          </a:prstGeom>
          <a:noFill/>
          <a:ln>
            <a:noFill/>
          </a:ln>
        </p:spPr>
        <p:txBody>
          <a:bodyPr spcFirstLastPara="1" wrap="square" lIns="0" tIns="0" rIns="0" bIns="0" anchor="t" anchorCtr="0">
            <a:spAutoFit/>
          </a:bodyPr>
          <a:lstStyle>
            <a:lvl1pPr marL="16934" marR="0" lvl="0"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1pPr>
            <a:lvl2pPr marL="16934" marR="0" lvl="1"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2pPr>
            <a:lvl3pPr marL="16934" marR="0" lvl="2"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3pPr>
            <a:lvl4pPr marL="16934" marR="0" lvl="3"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4pPr>
            <a:lvl5pPr marL="16934" marR="0" lvl="4"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5pPr>
            <a:lvl6pPr marL="16934" marR="0" lvl="5"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6pPr>
            <a:lvl7pPr marL="16934" marR="0" lvl="6"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7pPr>
            <a:lvl8pPr marL="16934" marR="0" lvl="7"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8pPr>
            <a:lvl9pPr marL="16934" marR="0" lvl="8"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9pPr>
          </a:lstStyle>
          <a:p>
            <a:pPr marL="16934" lvl="0" indent="0" algn="l"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98"/>
        <p:cNvGrpSpPr/>
        <p:nvPr/>
      </p:nvGrpSpPr>
      <p:grpSpPr>
        <a:xfrm>
          <a:off x="0" y="0"/>
          <a:ext cx="0" cy="0"/>
          <a:chOff x="0" y="0"/>
          <a:chExt cx="0" cy="0"/>
        </a:xfrm>
      </p:grpSpPr>
      <p:sp>
        <p:nvSpPr>
          <p:cNvPr id="99" name="Google Shape;99;p35"/>
          <p:cNvSpPr txBox="1">
            <a:spLocks noGrp="1"/>
          </p:cNvSpPr>
          <p:nvPr>
            <p:ph type="title"/>
          </p:nvPr>
        </p:nvSpPr>
        <p:spPr>
          <a:xfrm>
            <a:off x="3609954" y="937842"/>
            <a:ext cx="4972091" cy="615553"/>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4000" b="1" i="0">
                <a:solidFill>
                  <a:srgbClr val="1B1B1B"/>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5"/>
          <p:cNvSpPr txBox="1">
            <a:spLocks noGrp="1"/>
          </p:cNvSpPr>
          <p:nvPr>
            <p:ph type="body" idx="1"/>
          </p:nvPr>
        </p:nvSpPr>
        <p:spPr>
          <a:xfrm>
            <a:off x="677334" y="3073109"/>
            <a:ext cx="10837333" cy="276999"/>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b="0" i="0">
                <a:solidFill>
                  <a:schemeClr val="dk1"/>
                </a:solidFil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1" name="Google Shape;101;p35"/>
          <p:cNvSpPr txBox="1">
            <a:spLocks noGrp="1"/>
          </p:cNvSpPr>
          <p:nvPr>
            <p:ph type="ftr" idx="11"/>
          </p:nvPr>
        </p:nvSpPr>
        <p:spPr>
          <a:xfrm>
            <a:off x="4145280" y="6377940"/>
            <a:ext cx="3901440" cy="27699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35"/>
          <p:cNvSpPr txBox="1">
            <a:spLocks noGrp="1"/>
          </p:cNvSpPr>
          <p:nvPr>
            <p:ph type="dt" idx="10"/>
          </p:nvPr>
        </p:nvSpPr>
        <p:spPr>
          <a:xfrm>
            <a:off x="609600" y="6377940"/>
            <a:ext cx="2804160"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35"/>
          <p:cNvSpPr txBox="1">
            <a:spLocks noGrp="1"/>
          </p:cNvSpPr>
          <p:nvPr>
            <p:ph type="sldNum" idx="12"/>
          </p:nvPr>
        </p:nvSpPr>
        <p:spPr>
          <a:xfrm>
            <a:off x="668867" y="6349117"/>
            <a:ext cx="212937" cy="369332"/>
          </a:xfrm>
          <a:prstGeom prst="rect">
            <a:avLst/>
          </a:prstGeom>
          <a:noFill/>
          <a:ln>
            <a:noFill/>
          </a:ln>
        </p:spPr>
        <p:txBody>
          <a:bodyPr spcFirstLastPara="1" wrap="square" lIns="0" tIns="0" rIns="0" bIns="0" anchor="t" anchorCtr="0">
            <a:spAutoFit/>
          </a:bodyPr>
          <a:lstStyle>
            <a:lvl1pPr marL="16934" marR="0" lvl="0"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1pPr>
            <a:lvl2pPr marL="16934" marR="0" lvl="1"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2pPr>
            <a:lvl3pPr marL="16934" marR="0" lvl="2"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3pPr>
            <a:lvl4pPr marL="16934" marR="0" lvl="3"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4pPr>
            <a:lvl5pPr marL="16934" marR="0" lvl="4"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5pPr>
            <a:lvl6pPr marL="16934" marR="0" lvl="5"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6pPr>
            <a:lvl7pPr marL="16934" marR="0" lvl="6"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7pPr>
            <a:lvl8pPr marL="16934" marR="0" lvl="7"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8pPr>
            <a:lvl9pPr marL="16934" marR="0" lvl="8"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9pPr>
          </a:lstStyle>
          <a:p>
            <a:pPr marL="16934" lvl="0" indent="0" algn="l"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04"/>
        <p:cNvGrpSpPr/>
        <p:nvPr/>
      </p:nvGrpSpPr>
      <p:grpSpPr>
        <a:xfrm>
          <a:off x="0" y="0"/>
          <a:ext cx="0" cy="0"/>
          <a:chOff x="0" y="0"/>
          <a:chExt cx="0" cy="0"/>
        </a:xfrm>
      </p:grpSpPr>
      <p:sp>
        <p:nvSpPr>
          <p:cNvPr id="105" name="Google Shape;105;p36"/>
          <p:cNvSpPr txBox="1">
            <a:spLocks noGrp="1"/>
          </p:cNvSpPr>
          <p:nvPr>
            <p:ph type="title"/>
          </p:nvPr>
        </p:nvSpPr>
        <p:spPr>
          <a:xfrm>
            <a:off x="3609954" y="937842"/>
            <a:ext cx="4972091" cy="615553"/>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4000" b="1" i="0">
                <a:solidFill>
                  <a:srgbClr val="1B1B1B"/>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36"/>
          <p:cNvSpPr txBox="1">
            <a:spLocks noGrp="1"/>
          </p:cNvSpPr>
          <p:nvPr>
            <p:ph type="body" idx="1"/>
          </p:nvPr>
        </p:nvSpPr>
        <p:spPr>
          <a:xfrm>
            <a:off x="609600" y="1577340"/>
            <a:ext cx="5303520" cy="276999"/>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7" name="Google Shape;107;p36"/>
          <p:cNvSpPr txBox="1">
            <a:spLocks noGrp="1"/>
          </p:cNvSpPr>
          <p:nvPr>
            <p:ph type="body" idx="2"/>
          </p:nvPr>
        </p:nvSpPr>
        <p:spPr>
          <a:xfrm>
            <a:off x="6354468" y="1412907"/>
            <a:ext cx="5028777" cy="215444"/>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sz="1400" b="0" i="0">
                <a:solidFill>
                  <a:srgbClr val="1B1B1B"/>
                </a:solidFill>
                <a:latin typeface="Verdana"/>
                <a:ea typeface="Verdana"/>
                <a:cs typeface="Verdana"/>
                <a:sym typeface="Verdana"/>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8" name="Google Shape;108;p36"/>
          <p:cNvSpPr txBox="1">
            <a:spLocks noGrp="1"/>
          </p:cNvSpPr>
          <p:nvPr>
            <p:ph type="ftr" idx="11"/>
          </p:nvPr>
        </p:nvSpPr>
        <p:spPr>
          <a:xfrm>
            <a:off x="4145280" y="6377940"/>
            <a:ext cx="3901440" cy="27699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36"/>
          <p:cNvSpPr txBox="1">
            <a:spLocks noGrp="1"/>
          </p:cNvSpPr>
          <p:nvPr>
            <p:ph type="dt" idx="10"/>
          </p:nvPr>
        </p:nvSpPr>
        <p:spPr>
          <a:xfrm>
            <a:off x="609600" y="6377940"/>
            <a:ext cx="2804160"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6"/>
          <p:cNvSpPr txBox="1">
            <a:spLocks noGrp="1"/>
          </p:cNvSpPr>
          <p:nvPr>
            <p:ph type="sldNum" idx="12"/>
          </p:nvPr>
        </p:nvSpPr>
        <p:spPr>
          <a:xfrm>
            <a:off x="668867" y="6349117"/>
            <a:ext cx="212937" cy="369332"/>
          </a:xfrm>
          <a:prstGeom prst="rect">
            <a:avLst/>
          </a:prstGeom>
          <a:noFill/>
          <a:ln>
            <a:noFill/>
          </a:ln>
        </p:spPr>
        <p:txBody>
          <a:bodyPr spcFirstLastPara="1" wrap="square" lIns="0" tIns="0" rIns="0" bIns="0" anchor="t" anchorCtr="0">
            <a:spAutoFit/>
          </a:bodyPr>
          <a:lstStyle>
            <a:lvl1pPr marL="16934" marR="0" lvl="0"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1pPr>
            <a:lvl2pPr marL="16934" marR="0" lvl="1"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2pPr>
            <a:lvl3pPr marL="16934" marR="0" lvl="2"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3pPr>
            <a:lvl4pPr marL="16934" marR="0" lvl="3"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4pPr>
            <a:lvl5pPr marL="16934" marR="0" lvl="4"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5pPr>
            <a:lvl6pPr marL="16934" marR="0" lvl="5"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6pPr>
            <a:lvl7pPr marL="16934" marR="0" lvl="6"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7pPr>
            <a:lvl8pPr marL="16934" marR="0" lvl="7"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8pPr>
            <a:lvl9pPr marL="16934" marR="0" lvl="8"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9pPr>
          </a:lstStyle>
          <a:p>
            <a:pPr marL="16934" lvl="0" indent="0" algn="l"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11"/>
        <p:cNvGrpSpPr/>
        <p:nvPr/>
      </p:nvGrpSpPr>
      <p:grpSpPr>
        <a:xfrm>
          <a:off x="0" y="0"/>
          <a:ext cx="0" cy="0"/>
          <a:chOff x="0" y="0"/>
          <a:chExt cx="0" cy="0"/>
        </a:xfrm>
      </p:grpSpPr>
      <p:sp>
        <p:nvSpPr>
          <p:cNvPr id="112" name="Google Shape;112;p37"/>
          <p:cNvSpPr/>
          <p:nvPr/>
        </p:nvSpPr>
        <p:spPr>
          <a:xfrm>
            <a:off x="0" y="0"/>
            <a:ext cx="12192000" cy="6051127"/>
          </a:xfrm>
          <a:custGeom>
            <a:avLst/>
            <a:gdLst/>
            <a:ahLst/>
            <a:cxnLst/>
            <a:rect l="l" t="t" r="r" b="b"/>
            <a:pathLst>
              <a:path w="18288000" h="9076690" extrusionOk="0">
                <a:moveTo>
                  <a:pt x="0" y="9076080"/>
                </a:moveTo>
                <a:lnTo>
                  <a:pt x="18287999" y="9076080"/>
                </a:lnTo>
                <a:lnTo>
                  <a:pt x="18287999" y="0"/>
                </a:lnTo>
                <a:lnTo>
                  <a:pt x="0" y="0"/>
                </a:lnTo>
                <a:lnTo>
                  <a:pt x="0" y="9076080"/>
                </a:lnTo>
                <a:close/>
              </a:path>
            </a:pathLst>
          </a:custGeom>
          <a:solidFill>
            <a:srgbClr val="F6F6F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13" name="Google Shape;113;p37"/>
          <p:cNvSpPr/>
          <p:nvPr/>
        </p:nvSpPr>
        <p:spPr>
          <a:xfrm>
            <a:off x="6648609" y="507854"/>
            <a:ext cx="4786611" cy="6350145"/>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14" name="Google Shape;114;p37"/>
          <p:cNvSpPr/>
          <p:nvPr/>
        </p:nvSpPr>
        <p:spPr>
          <a:xfrm>
            <a:off x="0" y="6050720"/>
            <a:ext cx="12192000" cy="807297"/>
          </a:xfrm>
          <a:custGeom>
            <a:avLst/>
            <a:gdLst/>
            <a:ahLst/>
            <a:cxnLst/>
            <a:rect l="l" t="t" r="r" b="b"/>
            <a:pathLst>
              <a:path w="18288000" h="1210945" extrusionOk="0">
                <a:moveTo>
                  <a:pt x="0" y="1210919"/>
                </a:moveTo>
                <a:lnTo>
                  <a:pt x="18287999" y="1210919"/>
                </a:lnTo>
                <a:lnTo>
                  <a:pt x="18287999" y="0"/>
                </a:lnTo>
                <a:lnTo>
                  <a:pt x="0" y="0"/>
                </a:lnTo>
                <a:lnTo>
                  <a:pt x="0" y="1210919"/>
                </a:lnTo>
                <a:close/>
              </a:path>
            </a:pathLst>
          </a:custGeom>
          <a:solidFill>
            <a:srgbClr val="F6F6F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15" name="Google Shape;115;p37"/>
          <p:cNvSpPr/>
          <p:nvPr/>
        </p:nvSpPr>
        <p:spPr>
          <a:xfrm>
            <a:off x="0" y="6035607"/>
            <a:ext cx="12192000" cy="12700"/>
          </a:xfrm>
          <a:custGeom>
            <a:avLst/>
            <a:gdLst/>
            <a:ahLst/>
            <a:cxnLst/>
            <a:rect l="l" t="t" r="r" b="b"/>
            <a:pathLst>
              <a:path w="18288000" h="19050" extrusionOk="0">
                <a:moveTo>
                  <a:pt x="0" y="19049"/>
                </a:moveTo>
                <a:lnTo>
                  <a:pt x="18287999" y="19049"/>
                </a:lnTo>
                <a:lnTo>
                  <a:pt x="18287999" y="0"/>
                </a:lnTo>
                <a:lnTo>
                  <a:pt x="0" y="0"/>
                </a:lnTo>
                <a:lnTo>
                  <a:pt x="0" y="19049"/>
                </a:lnTo>
                <a:close/>
              </a:path>
            </a:pathLst>
          </a:custGeom>
          <a:solidFill>
            <a:srgbClr val="1B1B1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16" name="Google Shape;116;p37"/>
          <p:cNvSpPr txBox="1">
            <a:spLocks noGrp="1"/>
          </p:cNvSpPr>
          <p:nvPr>
            <p:ph type="title"/>
          </p:nvPr>
        </p:nvSpPr>
        <p:spPr>
          <a:xfrm>
            <a:off x="3609954" y="937842"/>
            <a:ext cx="4972091" cy="615553"/>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4000" b="1" i="0">
                <a:solidFill>
                  <a:srgbClr val="1B1B1B"/>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37"/>
          <p:cNvSpPr txBox="1">
            <a:spLocks noGrp="1"/>
          </p:cNvSpPr>
          <p:nvPr>
            <p:ph type="ftr" idx="11"/>
          </p:nvPr>
        </p:nvSpPr>
        <p:spPr>
          <a:xfrm>
            <a:off x="4145280" y="6377940"/>
            <a:ext cx="3901440" cy="27699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37"/>
          <p:cNvSpPr txBox="1">
            <a:spLocks noGrp="1"/>
          </p:cNvSpPr>
          <p:nvPr>
            <p:ph type="dt" idx="10"/>
          </p:nvPr>
        </p:nvSpPr>
        <p:spPr>
          <a:xfrm>
            <a:off x="609600" y="6377940"/>
            <a:ext cx="2804160"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37"/>
          <p:cNvSpPr txBox="1">
            <a:spLocks noGrp="1"/>
          </p:cNvSpPr>
          <p:nvPr>
            <p:ph type="sldNum" idx="12"/>
          </p:nvPr>
        </p:nvSpPr>
        <p:spPr>
          <a:xfrm>
            <a:off x="668867" y="6349117"/>
            <a:ext cx="212937" cy="369332"/>
          </a:xfrm>
          <a:prstGeom prst="rect">
            <a:avLst/>
          </a:prstGeom>
          <a:noFill/>
          <a:ln>
            <a:noFill/>
          </a:ln>
        </p:spPr>
        <p:txBody>
          <a:bodyPr spcFirstLastPara="1" wrap="square" lIns="0" tIns="0" rIns="0" bIns="0" anchor="t" anchorCtr="0">
            <a:spAutoFit/>
          </a:bodyPr>
          <a:lstStyle>
            <a:lvl1pPr marL="16934" marR="0" lvl="0"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1pPr>
            <a:lvl2pPr marL="16934" marR="0" lvl="1"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2pPr>
            <a:lvl3pPr marL="16934" marR="0" lvl="2"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3pPr>
            <a:lvl4pPr marL="16934" marR="0" lvl="3"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4pPr>
            <a:lvl5pPr marL="16934" marR="0" lvl="4"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5pPr>
            <a:lvl6pPr marL="16934" marR="0" lvl="5"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6pPr>
            <a:lvl7pPr marL="16934" marR="0" lvl="6"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7pPr>
            <a:lvl8pPr marL="16934" marR="0" lvl="7"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8pPr>
            <a:lvl9pPr marL="16934" marR="0" lvl="8"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9pPr>
          </a:lstStyle>
          <a:p>
            <a:pPr marL="16934" lvl="0" indent="0" algn="l"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obj">
  <p:cSld name="OBJECT">
    <p:spTree>
      <p:nvGrpSpPr>
        <p:cNvPr id="1" name="Shape 127"/>
        <p:cNvGrpSpPr/>
        <p:nvPr/>
      </p:nvGrpSpPr>
      <p:grpSpPr>
        <a:xfrm>
          <a:off x="0" y="0"/>
          <a:ext cx="0" cy="0"/>
          <a:chOff x="0" y="0"/>
          <a:chExt cx="0" cy="0"/>
        </a:xfrm>
      </p:grpSpPr>
      <p:sp>
        <p:nvSpPr>
          <p:cNvPr id="128" name="Google Shape;128;p25"/>
          <p:cNvSpPr txBox="1">
            <a:spLocks noGrp="1"/>
          </p:cNvSpPr>
          <p:nvPr>
            <p:ph type="title"/>
          </p:nvPr>
        </p:nvSpPr>
        <p:spPr>
          <a:xfrm>
            <a:off x="3609954" y="937842"/>
            <a:ext cx="4972091" cy="615553"/>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4000" b="1" i="0">
                <a:solidFill>
                  <a:srgbClr val="1B1B1B"/>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25"/>
          <p:cNvSpPr txBox="1">
            <a:spLocks noGrp="1"/>
          </p:cNvSpPr>
          <p:nvPr>
            <p:ph type="body" idx="1"/>
          </p:nvPr>
        </p:nvSpPr>
        <p:spPr>
          <a:xfrm>
            <a:off x="609600" y="1577340"/>
            <a:ext cx="5303520" cy="276999"/>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30" name="Google Shape;130;p25"/>
          <p:cNvSpPr txBox="1">
            <a:spLocks noGrp="1"/>
          </p:cNvSpPr>
          <p:nvPr>
            <p:ph type="body" idx="2"/>
          </p:nvPr>
        </p:nvSpPr>
        <p:spPr>
          <a:xfrm>
            <a:off x="6354468" y="1412907"/>
            <a:ext cx="5028777" cy="215444"/>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sz="1400" b="0" i="0">
                <a:solidFill>
                  <a:srgbClr val="1B1B1B"/>
                </a:solidFill>
                <a:latin typeface="Verdana"/>
                <a:ea typeface="Verdana"/>
                <a:cs typeface="Verdana"/>
                <a:sym typeface="Verdana"/>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31" name="Google Shape;131;p25"/>
          <p:cNvSpPr txBox="1">
            <a:spLocks noGrp="1"/>
          </p:cNvSpPr>
          <p:nvPr>
            <p:ph type="ftr" idx="11"/>
          </p:nvPr>
        </p:nvSpPr>
        <p:spPr>
          <a:xfrm>
            <a:off x="4145280" y="6377940"/>
            <a:ext cx="3901440" cy="27699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25"/>
          <p:cNvSpPr txBox="1">
            <a:spLocks noGrp="1"/>
          </p:cNvSpPr>
          <p:nvPr>
            <p:ph type="dt" idx="10"/>
          </p:nvPr>
        </p:nvSpPr>
        <p:spPr>
          <a:xfrm>
            <a:off x="609600" y="6377940"/>
            <a:ext cx="2804160"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25"/>
          <p:cNvSpPr txBox="1">
            <a:spLocks noGrp="1"/>
          </p:cNvSpPr>
          <p:nvPr>
            <p:ph type="sldNum" idx="12"/>
          </p:nvPr>
        </p:nvSpPr>
        <p:spPr>
          <a:xfrm>
            <a:off x="668867" y="6349117"/>
            <a:ext cx="212937" cy="369332"/>
          </a:xfrm>
          <a:prstGeom prst="rect">
            <a:avLst/>
          </a:prstGeom>
          <a:noFill/>
          <a:ln>
            <a:noFill/>
          </a:ln>
        </p:spPr>
        <p:txBody>
          <a:bodyPr spcFirstLastPara="1" wrap="square" lIns="0" tIns="0" rIns="0" bIns="0" anchor="t" anchorCtr="0">
            <a:spAutoFit/>
          </a:bodyPr>
          <a:lstStyle>
            <a:lvl1pPr marL="16934" marR="0" lvl="0"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1pPr>
            <a:lvl2pPr marL="16934" marR="0" lvl="1"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2pPr>
            <a:lvl3pPr marL="16934" marR="0" lvl="2"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3pPr>
            <a:lvl4pPr marL="16934" marR="0" lvl="3"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4pPr>
            <a:lvl5pPr marL="16934" marR="0" lvl="4"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5pPr>
            <a:lvl6pPr marL="16934" marR="0" lvl="5"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6pPr>
            <a:lvl7pPr marL="16934" marR="0" lvl="6"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7pPr>
            <a:lvl8pPr marL="16934" marR="0" lvl="7"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8pPr>
            <a:lvl9pPr marL="16934" marR="0" lvl="8"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9pPr>
          </a:lstStyle>
          <a:p>
            <a:pPr marL="16934" lvl="0" indent="0" algn="l"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4"/>
        <p:cNvGrpSpPr/>
        <p:nvPr/>
      </p:nvGrpSpPr>
      <p:grpSpPr>
        <a:xfrm>
          <a:off x="0" y="0"/>
          <a:ext cx="0" cy="0"/>
          <a:chOff x="0" y="0"/>
          <a:chExt cx="0" cy="0"/>
        </a:xfrm>
      </p:grpSpPr>
      <p:sp>
        <p:nvSpPr>
          <p:cNvPr id="135" name="Google Shape;135;p38"/>
          <p:cNvSpPr txBox="1">
            <a:spLocks noGrp="1"/>
          </p:cNvSpPr>
          <p:nvPr>
            <p:ph type="ctrTitle"/>
          </p:nvPr>
        </p:nvSpPr>
        <p:spPr>
          <a:xfrm>
            <a:off x="3528766" y="1312800"/>
            <a:ext cx="5134467" cy="902876"/>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5867" b="1" i="0">
                <a:solidFill>
                  <a:srgbClr val="1B1B1B"/>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38"/>
          <p:cNvSpPr txBox="1">
            <a:spLocks noGrp="1"/>
          </p:cNvSpPr>
          <p:nvPr>
            <p:ph type="subTitle" idx="1"/>
          </p:nvPr>
        </p:nvSpPr>
        <p:spPr>
          <a:xfrm>
            <a:off x="3033984" y="3532072"/>
            <a:ext cx="6124031" cy="246221"/>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600" b="0" i="0">
                <a:solidFill>
                  <a:srgbClr val="1B1B1B"/>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38"/>
          <p:cNvSpPr txBox="1">
            <a:spLocks noGrp="1"/>
          </p:cNvSpPr>
          <p:nvPr>
            <p:ph type="ftr" idx="11"/>
          </p:nvPr>
        </p:nvSpPr>
        <p:spPr>
          <a:xfrm>
            <a:off x="4145280" y="6377940"/>
            <a:ext cx="3901440" cy="27699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38"/>
          <p:cNvSpPr txBox="1">
            <a:spLocks noGrp="1"/>
          </p:cNvSpPr>
          <p:nvPr>
            <p:ph type="dt" idx="10"/>
          </p:nvPr>
        </p:nvSpPr>
        <p:spPr>
          <a:xfrm>
            <a:off x="609600" y="6377940"/>
            <a:ext cx="2804160"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38"/>
          <p:cNvSpPr txBox="1">
            <a:spLocks noGrp="1"/>
          </p:cNvSpPr>
          <p:nvPr>
            <p:ph type="sldNum" idx="12"/>
          </p:nvPr>
        </p:nvSpPr>
        <p:spPr>
          <a:xfrm>
            <a:off x="668867" y="6349117"/>
            <a:ext cx="212937" cy="369332"/>
          </a:xfrm>
          <a:prstGeom prst="rect">
            <a:avLst/>
          </a:prstGeom>
          <a:noFill/>
          <a:ln>
            <a:noFill/>
          </a:ln>
        </p:spPr>
        <p:txBody>
          <a:bodyPr spcFirstLastPara="1" wrap="square" lIns="0" tIns="0" rIns="0" bIns="0" anchor="t" anchorCtr="0">
            <a:spAutoFit/>
          </a:bodyPr>
          <a:lstStyle>
            <a:lvl1pPr marL="16934" marR="0" lvl="0"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1pPr>
            <a:lvl2pPr marL="16934" marR="0" lvl="1"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2pPr>
            <a:lvl3pPr marL="16934" marR="0" lvl="2"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3pPr>
            <a:lvl4pPr marL="16934" marR="0" lvl="3"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4pPr>
            <a:lvl5pPr marL="16934" marR="0" lvl="4"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5pPr>
            <a:lvl6pPr marL="16934" marR="0" lvl="5"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6pPr>
            <a:lvl7pPr marL="16934" marR="0" lvl="6"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7pPr>
            <a:lvl8pPr marL="16934" marR="0" lvl="7"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8pPr>
            <a:lvl9pPr marL="16934" marR="0" lvl="8"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9pPr>
          </a:lstStyle>
          <a:p>
            <a:pPr marL="16934" lvl="0" indent="0" algn="l"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0"/>
        <p:cNvGrpSpPr/>
        <p:nvPr/>
      </p:nvGrpSpPr>
      <p:grpSpPr>
        <a:xfrm>
          <a:off x="0" y="0"/>
          <a:ext cx="0" cy="0"/>
          <a:chOff x="0" y="0"/>
          <a:chExt cx="0" cy="0"/>
        </a:xfrm>
      </p:grpSpPr>
      <p:sp>
        <p:nvSpPr>
          <p:cNvPr id="141" name="Google Shape;141;p39"/>
          <p:cNvSpPr txBox="1">
            <a:spLocks noGrp="1"/>
          </p:cNvSpPr>
          <p:nvPr>
            <p:ph type="title"/>
          </p:nvPr>
        </p:nvSpPr>
        <p:spPr>
          <a:xfrm>
            <a:off x="3609954" y="937842"/>
            <a:ext cx="4972091" cy="615553"/>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4000" b="1" i="0">
                <a:solidFill>
                  <a:srgbClr val="1B1B1B"/>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39"/>
          <p:cNvSpPr txBox="1">
            <a:spLocks noGrp="1"/>
          </p:cNvSpPr>
          <p:nvPr>
            <p:ph type="body" idx="1"/>
          </p:nvPr>
        </p:nvSpPr>
        <p:spPr>
          <a:xfrm>
            <a:off x="677334" y="3073109"/>
            <a:ext cx="10837333" cy="276999"/>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b="0" i="0">
                <a:solidFill>
                  <a:schemeClr val="dk1"/>
                </a:solidFil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43" name="Google Shape;143;p39"/>
          <p:cNvSpPr txBox="1">
            <a:spLocks noGrp="1"/>
          </p:cNvSpPr>
          <p:nvPr>
            <p:ph type="ftr" idx="11"/>
          </p:nvPr>
        </p:nvSpPr>
        <p:spPr>
          <a:xfrm>
            <a:off x="4145280" y="6377940"/>
            <a:ext cx="3901440" cy="27699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39"/>
          <p:cNvSpPr txBox="1">
            <a:spLocks noGrp="1"/>
          </p:cNvSpPr>
          <p:nvPr>
            <p:ph type="dt" idx="10"/>
          </p:nvPr>
        </p:nvSpPr>
        <p:spPr>
          <a:xfrm>
            <a:off x="609600" y="6377940"/>
            <a:ext cx="2804160"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39"/>
          <p:cNvSpPr txBox="1">
            <a:spLocks noGrp="1"/>
          </p:cNvSpPr>
          <p:nvPr>
            <p:ph type="sldNum" idx="12"/>
          </p:nvPr>
        </p:nvSpPr>
        <p:spPr>
          <a:xfrm>
            <a:off x="668867" y="6349117"/>
            <a:ext cx="212937" cy="369332"/>
          </a:xfrm>
          <a:prstGeom prst="rect">
            <a:avLst/>
          </a:prstGeom>
          <a:noFill/>
          <a:ln>
            <a:noFill/>
          </a:ln>
        </p:spPr>
        <p:txBody>
          <a:bodyPr spcFirstLastPara="1" wrap="square" lIns="0" tIns="0" rIns="0" bIns="0" anchor="t" anchorCtr="0">
            <a:spAutoFit/>
          </a:bodyPr>
          <a:lstStyle>
            <a:lvl1pPr marL="16934" marR="0" lvl="0"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1pPr>
            <a:lvl2pPr marL="16934" marR="0" lvl="1"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2pPr>
            <a:lvl3pPr marL="16934" marR="0" lvl="2"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3pPr>
            <a:lvl4pPr marL="16934" marR="0" lvl="3"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4pPr>
            <a:lvl5pPr marL="16934" marR="0" lvl="4"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5pPr>
            <a:lvl6pPr marL="16934" marR="0" lvl="5"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6pPr>
            <a:lvl7pPr marL="16934" marR="0" lvl="6"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7pPr>
            <a:lvl8pPr marL="16934" marR="0" lvl="7"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8pPr>
            <a:lvl9pPr marL="16934" marR="0" lvl="8"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9pPr>
          </a:lstStyle>
          <a:p>
            <a:pPr marL="16934" lvl="0" indent="0" algn="l"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146"/>
        <p:cNvGrpSpPr/>
        <p:nvPr/>
      </p:nvGrpSpPr>
      <p:grpSpPr>
        <a:xfrm>
          <a:off x="0" y="0"/>
          <a:ext cx="0" cy="0"/>
          <a:chOff x="0" y="0"/>
          <a:chExt cx="0" cy="0"/>
        </a:xfrm>
      </p:grpSpPr>
      <p:sp>
        <p:nvSpPr>
          <p:cNvPr id="147" name="Google Shape;147;p40"/>
          <p:cNvSpPr/>
          <p:nvPr/>
        </p:nvSpPr>
        <p:spPr>
          <a:xfrm>
            <a:off x="0" y="0"/>
            <a:ext cx="12192000" cy="6051127"/>
          </a:xfrm>
          <a:custGeom>
            <a:avLst/>
            <a:gdLst/>
            <a:ahLst/>
            <a:cxnLst/>
            <a:rect l="l" t="t" r="r" b="b"/>
            <a:pathLst>
              <a:path w="18288000" h="9076690" extrusionOk="0">
                <a:moveTo>
                  <a:pt x="0" y="9076080"/>
                </a:moveTo>
                <a:lnTo>
                  <a:pt x="18287999" y="9076080"/>
                </a:lnTo>
                <a:lnTo>
                  <a:pt x="18287999" y="0"/>
                </a:lnTo>
                <a:lnTo>
                  <a:pt x="0" y="0"/>
                </a:lnTo>
                <a:lnTo>
                  <a:pt x="0" y="9076080"/>
                </a:lnTo>
                <a:close/>
              </a:path>
            </a:pathLst>
          </a:custGeom>
          <a:solidFill>
            <a:srgbClr val="F6F6F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48" name="Google Shape;148;p40"/>
          <p:cNvSpPr/>
          <p:nvPr/>
        </p:nvSpPr>
        <p:spPr>
          <a:xfrm>
            <a:off x="6648609" y="507854"/>
            <a:ext cx="4786611" cy="6350145"/>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49" name="Google Shape;149;p40"/>
          <p:cNvSpPr/>
          <p:nvPr/>
        </p:nvSpPr>
        <p:spPr>
          <a:xfrm>
            <a:off x="0" y="6050720"/>
            <a:ext cx="12192000" cy="807297"/>
          </a:xfrm>
          <a:custGeom>
            <a:avLst/>
            <a:gdLst/>
            <a:ahLst/>
            <a:cxnLst/>
            <a:rect l="l" t="t" r="r" b="b"/>
            <a:pathLst>
              <a:path w="18288000" h="1210945" extrusionOk="0">
                <a:moveTo>
                  <a:pt x="0" y="1210919"/>
                </a:moveTo>
                <a:lnTo>
                  <a:pt x="18287999" y="1210919"/>
                </a:lnTo>
                <a:lnTo>
                  <a:pt x="18287999" y="0"/>
                </a:lnTo>
                <a:lnTo>
                  <a:pt x="0" y="0"/>
                </a:lnTo>
                <a:lnTo>
                  <a:pt x="0" y="1210919"/>
                </a:lnTo>
                <a:close/>
              </a:path>
            </a:pathLst>
          </a:custGeom>
          <a:solidFill>
            <a:srgbClr val="F6F6F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50" name="Google Shape;150;p40"/>
          <p:cNvSpPr/>
          <p:nvPr/>
        </p:nvSpPr>
        <p:spPr>
          <a:xfrm>
            <a:off x="0" y="6035607"/>
            <a:ext cx="12192000" cy="12700"/>
          </a:xfrm>
          <a:custGeom>
            <a:avLst/>
            <a:gdLst/>
            <a:ahLst/>
            <a:cxnLst/>
            <a:rect l="l" t="t" r="r" b="b"/>
            <a:pathLst>
              <a:path w="18288000" h="19050" extrusionOk="0">
                <a:moveTo>
                  <a:pt x="0" y="19049"/>
                </a:moveTo>
                <a:lnTo>
                  <a:pt x="18287999" y="19049"/>
                </a:lnTo>
                <a:lnTo>
                  <a:pt x="18287999" y="0"/>
                </a:lnTo>
                <a:lnTo>
                  <a:pt x="0" y="0"/>
                </a:lnTo>
                <a:lnTo>
                  <a:pt x="0" y="19049"/>
                </a:lnTo>
                <a:close/>
              </a:path>
            </a:pathLst>
          </a:custGeom>
          <a:solidFill>
            <a:srgbClr val="1B1B1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51" name="Google Shape;151;p40"/>
          <p:cNvSpPr txBox="1">
            <a:spLocks noGrp="1"/>
          </p:cNvSpPr>
          <p:nvPr>
            <p:ph type="title"/>
          </p:nvPr>
        </p:nvSpPr>
        <p:spPr>
          <a:xfrm>
            <a:off x="3609954" y="937842"/>
            <a:ext cx="4972091" cy="615553"/>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4000" b="1" i="0">
                <a:solidFill>
                  <a:srgbClr val="1B1B1B"/>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40"/>
          <p:cNvSpPr txBox="1">
            <a:spLocks noGrp="1"/>
          </p:cNvSpPr>
          <p:nvPr>
            <p:ph type="ftr" idx="11"/>
          </p:nvPr>
        </p:nvSpPr>
        <p:spPr>
          <a:xfrm>
            <a:off x="4145280" y="6377940"/>
            <a:ext cx="3901440" cy="27699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40"/>
          <p:cNvSpPr txBox="1">
            <a:spLocks noGrp="1"/>
          </p:cNvSpPr>
          <p:nvPr>
            <p:ph type="dt" idx="10"/>
          </p:nvPr>
        </p:nvSpPr>
        <p:spPr>
          <a:xfrm>
            <a:off x="609600" y="6377940"/>
            <a:ext cx="2804160"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40"/>
          <p:cNvSpPr txBox="1">
            <a:spLocks noGrp="1"/>
          </p:cNvSpPr>
          <p:nvPr>
            <p:ph type="sldNum" idx="12"/>
          </p:nvPr>
        </p:nvSpPr>
        <p:spPr>
          <a:xfrm>
            <a:off x="668867" y="6349117"/>
            <a:ext cx="212937" cy="369332"/>
          </a:xfrm>
          <a:prstGeom prst="rect">
            <a:avLst/>
          </a:prstGeom>
          <a:noFill/>
          <a:ln>
            <a:noFill/>
          </a:ln>
        </p:spPr>
        <p:txBody>
          <a:bodyPr spcFirstLastPara="1" wrap="square" lIns="0" tIns="0" rIns="0" bIns="0" anchor="t" anchorCtr="0">
            <a:spAutoFit/>
          </a:bodyPr>
          <a:lstStyle>
            <a:lvl1pPr marL="16934" marR="0" lvl="0"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1pPr>
            <a:lvl2pPr marL="16934" marR="0" lvl="1"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2pPr>
            <a:lvl3pPr marL="16934" marR="0" lvl="2"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3pPr>
            <a:lvl4pPr marL="16934" marR="0" lvl="3"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4pPr>
            <a:lvl5pPr marL="16934" marR="0" lvl="4"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5pPr>
            <a:lvl6pPr marL="16934" marR="0" lvl="5"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6pPr>
            <a:lvl7pPr marL="16934" marR="0" lvl="6"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7pPr>
            <a:lvl8pPr marL="16934" marR="0" lvl="7"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8pPr>
            <a:lvl9pPr marL="16934" marR="0" lvl="8"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9pPr>
          </a:lstStyle>
          <a:p>
            <a:pPr marL="16934" lvl="0" indent="0" algn="l"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155"/>
        <p:cNvGrpSpPr/>
        <p:nvPr/>
      </p:nvGrpSpPr>
      <p:grpSpPr>
        <a:xfrm>
          <a:off x="0" y="0"/>
          <a:ext cx="0" cy="0"/>
          <a:chOff x="0" y="0"/>
          <a:chExt cx="0" cy="0"/>
        </a:xfrm>
      </p:grpSpPr>
      <p:sp>
        <p:nvSpPr>
          <p:cNvPr id="156" name="Google Shape;156;p41"/>
          <p:cNvSpPr/>
          <p:nvPr/>
        </p:nvSpPr>
        <p:spPr>
          <a:xfrm>
            <a:off x="0" y="0"/>
            <a:ext cx="12193442" cy="6858000"/>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57" name="Google Shape;157;p41"/>
          <p:cNvSpPr txBox="1">
            <a:spLocks noGrp="1"/>
          </p:cNvSpPr>
          <p:nvPr>
            <p:ph type="ftr" idx="11"/>
          </p:nvPr>
        </p:nvSpPr>
        <p:spPr>
          <a:xfrm>
            <a:off x="4145280" y="6377940"/>
            <a:ext cx="3901440" cy="27699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41"/>
          <p:cNvSpPr txBox="1">
            <a:spLocks noGrp="1"/>
          </p:cNvSpPr>
          <p:nvPr>
            <p:ph type="dt" idx="10"/>
          </p:nvPr>
        </p:nvSpPr>
        <p:spPr>
          <a:xfrm>
            <a:off x="609600" y="6377940"/>
            <a:ext cx="2804160"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41"/>
          <p:cNvSpPr txBox="1">
            <a:spLocks noGrp="1"/>
          </p:cNvSpPr>
          <p:nvPr>
            <p:ph type="sldNum" idx="12"/>
          </p:nvPr>
        </p:nvSpPr>
        <p:spPr>
          <a:xfrm>
            <a:off x="668867" y="6349117"/>
            <a:ext cx="212937" cy="369332"/>
          </a:xfrm>
          <a:prstGeom prst="rect">
            <a:avLst/>
          </a:prstGeom>
          <a:noFill/>
          <a:ln>
            <a:noFill/>
          </a:ln>
        </p:spPr>
        <p:txBody>
          <a:bodyPr spcFirstLastPara="1" wrap="square" lIns="0" tIns="0" rIns="0" bIns="0" anchor="t" anchorCtr="0">
            <a:spAutoFit/>
          </a:bodyPr>
          <a:lstStyle>
            <a:lvl1pPr marL="16934" marR="0" lvl="0"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1pPr>
            <a:lvl2pPr marL="16934" marR="0" lvl="1"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2pPr>
            <a:lvl3pPr marL="16934" marR="0" lvl="2"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3pPr>
            <a:lvl4pPr marL="16934" marR="0" lvl="3"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4pPr>
            <a:lvl5pPr marL="16934" marR="0" lvl="4"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5pPr>
            <a:lvl6pPr marL="16934" marR="0" lvl="5"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6pPr>
            <a:lvl7pPr marL="16934" marR="0" lvl="6"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7pPr>
            <a:lvl8pPr marL="16934" marR="0" lvl="7"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8pPr>
            <a:lvl9pPr marL="16934" marR="0" lvl="8" indent="0" algn="l">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9pPr>
          </a:lstStyle>
          <a:p>
            <a:pPr marL="16934" lvl="0" indent="0" algn="l"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1"/>
          <p:cNvSpPr>
            <a:spLocks noGrp="1"/>
          </p:cNvSpPr>
          <p:nvPr>
            <p:ph type="pic" idx="2"/>
          </p:nvPr>
        </p:nvSpPr>
        <p:spPr>
          <a:xfrm>
            <a:off x="5183188" y="987425"/>
            <a:ext cx="6172200" cy="4873625"/>
          </a:xfrm>
          <a:prstGeom prst="rect">
            <a:avLst/>
          </a:prstGeom>
          <a:noFill/>
          <a:ln>
            <a:noFill/>
          </a:ln>
        </p:spPr>
      </p:sp>
      <p:sp>
        <p:nvSpPr>
          <p:cNvPr id="64" name="Google Shape;64;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d-ID"/>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d-ID"/>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Shape 80"/>
        <p:cNvGrpSpPr/>
        <p:nvPr/>
      </p:nvGrpSpPr>
      <p:grpSpPr>
        <a:xfrm>
          <a:off x="0" y="0"/>
          <a:ext cx="0" cy="0"/>
          <a:chOff x="0" y="0"/>
          <a:chExt cx="0" cy="0"/>
        </a:xfrm>
      </p:grpSpPr>
      <p:sp>
        <p:nvSpPr>
          <p:cNvPr id="81" name="Google Shape;81;p22"/>
          <p:cNvSpPr/>
          <p:nvPr/>
        </p:nvSpPr>
        <p:spPr>
          <a:xfrm>
            <a:off x="0" y="0"/>
            <a:ext cx="12192000" cy="6858000"/>
          </a:xfrm>
          <a:custGeom>
            <a:avLst/>
            <a:gdLst/>
            <a:ahLst/>
            <a:cxnLst/>
            <a:rect l="l" t="t" r="r" b="b"/>
            <a:pathLst>
              <a:path w="18288000" h="10287000" extrusionOk="0">
                <a:moveTo>
                  <a:pt x="0" y="0"/>
                </a:moveTo>
                <a:lnTo>
                  <a:pt x="18287999" y="0"/>
                </a:lnTo>
                <a:lnTo>
                  <a:pt x="18287999" y="10286999"/>
                </a:lnTo>
                <a:lnTo>
                  <a:pt x="0" y="10286999"/>
                </a:lnTo>
                <a:lnTo>
                  <a:pt x="0" y="0"/>
                </a:lnTo>
                <a:close/>
              </a:path>
            </a:pathLst>
          </a:custGeom>
          <a:solidFill>
            <a:srgbClr val="F6F6F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82" name="Google Shape;82;p22"/>
          <p:cNvSpPr txBox="1">
            <a:spLocks noGrp="1"/>
          </p:cNvSpPr>
          <p:nvPr>
            <p:ph type="title"/>
          </p:nvPr>
        </p:nvSpPr>
        <p:spPr>
          <a:xfrm>
            <a:off x="3609954" y="937842"/>
            <a:ext cx="4972091" cy="92333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6000" b="1" i="0" u="none" strike="noStrike" cap="none">
                <a:solidFill>
                  <a:srgbClr val="1B1B1B"/>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3" name="Google Shape;83;p22"/>
          <p:cNvSpPr txBox="1">
            <a:spLocks noGrp="1"/>
          </p:cNvSpPr>
          <p:nvPr>
            <p:ph type="body" idx="1"/>
          </p:nvPr>
        </p:nvSpPr>
        <p:spPr>
          <a:xfrm>
            <a:off x="677334" y="3073109"/>
            <a:ext cx="10837333" cy="276999"/>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84" name="Google Shape;84;p22"/>
          <p:cNvSpPr txBox="1">
            <a:spLocks noGrp="1"/>
          </p:cNvSpPr>
          <p:nvPr>
            <p:ph type="ftr" idx="11"/>
          </p:nvPr>
        </p:nvSpPr>
        <p:spPr>
          <a:xfrm>
            <a:off x="4145280" y="6377940"/>
            <a:ext cx="3901440" cy="276999"/>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22"/>
          <p:cNvSpPr txBox="1">
            <a:spLocks noGrp="1"/>
          </p:cNvSpPr>
          <p:nvPr>
            <p:ph type="dt" idx="10"/>
          </p:nvPr>
        </p:nvSpPr>
        <p:spPr>
          <a:xfrm>
            <a:off x="609600" y="6377940"/>
            <a:ext cx="2804160" cy="276999"/>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6" name="Google Shape;86;p22"/>
          <p:cNvSpPr txBox="1">
            <a:spLocks noGrp="1"/>
          </p:cNvSpPr>
          <p:nvPr>
            <p:ph type="sldNum" idx="12"/>
          </p:nvPr>
        </p:nvSpPr>
        <p:spPr>
          <a:xfrm>
            <a:off x="668867" y="6349117"/>
            <a:ext cx="212937" cy="369332"/>
          </a:xfrm>
          <a:prstGeom prst="rect">
            <a:avLst/>
          </a:prstGeom>
          <a:noFill/>
          <a:ln>
            <a:noFill/>
          </a:ln>
        </p:spPr>
        <p:txBody>
          <a:bodyPr spcFirstLastPara="1" wrap="square" lIns="0" tIns="0" rIns="0" bIns="0" anchor="t" anchorCtr="0">
            <a:spAutoFit/>
          </a:bodyPr>
          <a:lstStyle>
            <a:lvl1pPr marL="16934" marR="0" lvl="0" indent="0" algn="l" rtl="0">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1pPr>
            <a:lvl2pPr marL="16934" marR="0" lvl="1" indent="0" algn="l" rtl="0">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2pPr>
            <a:lvl3pPr marL="16934" marR="0" lvl="2" indent="0" algn="l" rtl="0">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3pPr>
            <a:lvl4pPr marL="16934" marR="0" lvl="3" indent="0" algn="l" rtl="0">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4pPr>
            <a:lvl5pPr marL="16934" marR="0" lvl="4" indent="0" algn="l" rtl="0">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5pPr>
            <a:lvl6pPr marL="16934" marR="0" lvl="5" indent="0" algn="l" rtl="0">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6pPr>
            <a:lvl7pPr marL="16934" marR="0" lvl="6" indent="0" algn="l" rtl="0">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7pPr>
            <a:lvl8pPr marL="16934" marR="0" lvl="7" indent="0" algn="l" rtl="0">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8pPr>
            <a:lvl9pPr marL="16934" marR="0" lvl="8" indent="0" algn="l" rtl="0">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9pPr>
          </a:lstStyle>
          <a:p>
            <a:pPr marL="16934" lvl="0" indent="0" algn="l" rtl="0">
              <a:spcBef>
                <a:spcPts val="0"/>
              </a:spcBef>
              <a:spcAft>
                <a:spcPts val="0"/>
              </a:spcAft>
              <a:buNone/>
            </a:pPr>
            <a:fld id="{00000000-1234-1234-1234-123412341234}" type="slidenum">
              <a:rPr lang="id-ID"/>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Google Shape;121;p24"/>
          <p:cNvSpPr/>
          <p:nvPr/>
        </p:nvSpPr>
        <p:spPr>
          <a:xfrm>
            <a:off x="0" y="0"/>
            <a:ext cx="12192000" cy="6858000"/>
          </a:xfrm>
          <a:custGeom>
            <a:avLst/>
            <a:gdLst/>
            <a:ahLst/>
            <a:cxnLst/>
            <a:rect l="l" t="t" r="r" b="b"/>
            <a:pathLst>
              <a:path w="18288000" h="10287000" extrusionOk="0">
                <a:moveTo>
                  <a:pt x="0" y="0"/>
                </a:moveTo>
                <a:lnTo>
                  <a:pt x="18287999" y="0"/>
                </a:lnTo>
                <a:lnTo>
                  <a:pt x="18287999" y="10286999"/>
                </a:lnTo>
                <a:lnTo>
                  <a:pt x="0" y="10286999"/>
                </a:lnTo>
                <a:lnTo>
                  <a:pt x="0" y="0"/>
                </a:lnTo>
                <a:close/>
              </a:path>
            </a:pathLst>
          </a:custGeom>
          <a:solidFill>
            <a:srgbClr val="F6F6F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22" name="Google Shape;122;p24"/>
          <p:cNvSpPr txBox="1">
            <a:spLocks noGrp="1"/>
          </p:cNvSpPr>
          <p:nvPr>
            <p:ph type="title"/>
          </p:nvPr>
        </p:nvSpPr>
        <p:spPr>
          <a:xfrm>
            <a:off x="3609954" y="937842"/>
            <a:ext cx="4972091" cy="92333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6000" b="1" i="0" u="none" strike="noStrike" cap="none">
                <a:solidFill>
                  <a:srgbClr val="1B1B1B"/>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3" name="Google Shape;123;p24"/>
          <p:cNvSpPr txBox="1">
            <a:spLocks noGrp="1"/>
          </p:cNvSpPr>
          <p:nvPr>
            <p:ph type="body" idx="1"/>
          </p:nvPr>
        </p:nvSpPr>
        <p:spPr>
          <a:xfrm>
            <a:off x="677334" y="3073109"/>
            <a:ext cx="10837333" cy="276999"/>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124" name="Google Shape;124;p24"/>
          <p:cNvSpPr txBox="1">
            <a:spLocks noGrp="1"/>
          </p:cNvSpPr>
          <p:nvPr>
            <p:ph type="ftr" idx="11"/>
          </p:nvPr>
        </p:nvSpPr>
        <p:spPr>
          <a:xfrm>
            <a:off x="4145280" y="6377940"/>
            <a:ext cx="3901440" cy="276999"/>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5" name="Google Shape;125;p24"/>
          <p:cNvSpPr txBox="1">
            <a:spLocks noGrp="1"/>
          </p:cNvSpPr>
          <p:nvPr>
            <p:ph type="dt" idx="10"/>
          </p:nvPr>
        </p:nvSpPr>
        <p:spPr>
          <a:xfrm>
            <a:off x="609600" y="6377940"/>
            <a:ext cx="2804160" cy="276999"/>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6" name="Google Shape;126;p24"/>
          <p:cNvSpPr txBox="1">
            <a:spLocks noGrp="1"/>
          </p:cNvSpPr>
          <p:nvPr>
            <p:ph type="sldNum" idx="12"/>
          </p:nvPr>
        </p:nvSpPr>
        <p:spPr>
          <a:xfrm>
            <a:off x="668867" y="6349117"/>
            <a:ext cx="212937" cy="369332"/>
          </a:xfrm>
          <a:prstGeom prst="rect">
            <a:avLst/>
          </a:prstGeom>
          <a:noFill/>
          <a:ln>
            <a:noFill/>
          </a:ln>
        </p:spPr>
        <p:txBody>
          <a:bodyPr spcFirstLastPara="1" wrap="square" lIns="0" tIns="0" rIns="0" bIns="0" anchor="t" anchorCtr="0">
            <a:spAutoFit/>
          </a:bodyPr>
          <a:lstStyle>
            <a:lvl1pPr marL="16934" marR="0" lvl="0" indent="0" algn="l" rtl="0">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1pPr>
            <a:lvl2pPr marL="16934" marR="0" lvl="1" indent="0" algn="l" rtl="0">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2pPr>
            <a:lvl3pPr marL="16934" marR="0" lvl="2" indent="0" algn="l" rtl="0">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3pPr>
            <a:lvl4pPr marL="16934" marR="0" lvl="3" indent="0" algn="l" rtl="0">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4pPr>
            <a:lvl5pPr marL="16934" marR="0" lvl="4" indent="0" algn="l" rtl="0">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5pPr>
            <a:lvl6pPr marL="16934" marR="0" lvl="5" indent="0" algn="l" rtl="0">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6pPr>
            <a:lvl7pPr marL="16934" marR="0" lvl="6" indent="0" algn="l" rtl="0">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7pPr>
            <a:lvl8pPr marL="16934" marR="0" lvl="7" indent="0" algn="l" rtl="0">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8pPr>
            <a:lvl9pPr marL="16934" marR="0" lvl="8" indent="0" algn="l" rtl="0">
              <a:lnSpc>
                <a:spcPct val="100000"/>
              </a:lnSpc>
              <a:spcBef>
                <a:spcPts val="0"/>
              </a:spcBef>
              <a:spcAft>
                <a:spcPts val="0"/>
              </a:spcAft>
              <a:buClr>
                <a:srgbClr val="000000"/>
              </a:buClr>
              <a:buSzPts val="1200"/>
              <a:buFont typeface="Arial"/>
              <a:buNone/>
              <a:defRPr sz="1200" b="1" i="0" u="none" strike="noStrike" cap="none">
                <a:solidFill>
                  <a:srgbClr val="1B1B1B"/>
                </a:solidFill>
                <a:latin typeface="Tahoma"/>
                <a:ea typeface="Tahoma"/>
                <a:cs typeface="Tahoma"/>
                <a:sym typeface="Tahoma"/>
              </a:defRPr>
            </a:lvl9pPr>
          </a:lstStyle>
          <a:p>
            <a:pPr marL="16934" lvl="0" indent="0" algn="l" rtl="0">
              <a:spcBef>
                <a:spcPts val="0"/>
              </a:spcBef>
              <a:spcAft>
                <a:spcPts val="0"/>
              </a:spcAft>
              <a:buNone/>
            </a:pPr>
            <a:fld id="{00000000-1234-1234-1234-123412341234}" type="slidenum">
              <a:rPr lang="id-ID"/>
              <a:t>‹#›</a:t>
            </a:fld>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hyperlink" Target="https://drive.google.com/drive/folders/1EyqJv_hLu2sRRBpIu_DKedRGIBLivfDj" TargetMode="Externa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2.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image" Target="../media/image6.jpe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7.xml"/><Relationship Id="rId5" Type="http://schemas.openxmlformats.org/officeDocument/2006/relationships/image" Target="../media/image6.jpe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image" Target="../media/image6.jpeg"/><Relationship Id="rId5" Type="http://schemas.openxmlformats.org/officeDocument/2006/relationships/image" Target="../media/image8.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6" name="Google Shape;166;p1"/>
          <p:cNvSpPr txBox="1"/>
          <p:nvPr/>
        </p:nvSpPr>
        <p:spPr>
          <a:xfrm>
            <a:off x="-1608544" y="1226876"/>
            <a:ext cx="9584100" cy="747300"/>
          </a:xfrm>
          <a:prstGeom prst="rect">
            <a:avLst/>
          </a:prstGeom>
          <a:noFill/>
          <a:ln>
            <a:noFill/>
          </a:ln>
        </p:spPr>
        <p:txBody>
          <a:bodyPr spcFirstLastPara="1" wrap="square" lIns="0" tIns="8450" rIns="0" bIns="0" anchor="t" anchorCtr="0">
            <a:spAutoFit/>
          </a:bodyPr>
          <a:lstStyle/>
          <a:p>
            <a:pPr marL="8255" marR="0" lvl="0" indent="0" algn="ctr" rtl="0">
              <a:lnSpc>
                <a:spcPct val="100000"/>
              </a:lnSpc>
              <a:spcBef>
                <a:spcPts val="0"/>
              </a:spcBef>
              <a:spcAft>
                <a:spcPts val="0"/>
              </a:spcAft>
              <a:buClr>
                <a:srgbClr val="000000"/>
              </a:buClr>
              <a:buSzPts val="4800"/>
              <a:buFont typeface="Arial"/>
              <a:buNone/>
            </a:pPr>
            <a:r>
              <a:rPr lang="id-ID" sz="4800" b="1" i="0" u="none" strike="noStrike" cap="none">
                <a:solidFill>
                  <a:srgbClr val="1B1B1B"/>
                </a:solidFill>
                <a:latin typeface="Tahoma"/>
                <a:ea typeface="Tahoma"/>
                <a:cs typeface="Tahoma"/>
                <a:sym typeface="Tahoma"/>
              </a:rPr>
              <a:t>Jendela Mimpi</a:t>
            </a:r>
            <a:endParaRPr sz="1800" b="0" i="0" u="none" strike="noStrike" cap="none">
              <a:solidFill>
                <a:schemeClr val="dk1"/>
              </a:solidFill>
              <a:latin typeface="Calibri"/>
              <a:ea typeface="Calibri"/>
              <a:cs typeface="Calibri"/>
              <a:sym typeface="Calibri"/>
            </a:endParaRPr>
          </a:p>
        </p:txBody>
      </p:sp>
      <p:pic>
        <p:nvPicPr>
          <p:cNvPr id="167" name="Google Shape;167;p1"/>
          <p:cNvPicPr preferRelativeResize="0"/>
          <p:nvPr/>
        </p:nvPicPr>
        <p:blipFill rotWithShape="1">
          <a:blip r:embed="rId3">
            <a:alphaModFix/>
          </a:blip>
          <a:srcRect/>
          <a:stretch/>
        </p:blipFill>
        <p:spPr>
          <a:xfrm>
            <a:off x="8436430" y="1479480"/>
            <a:ext cx="2525485" cy="1787215"/>
          </a:xfrm>
          <a:prstGeom prst="rect">
            <a:avLst/>
          </a:prstGeom>
          <a:noFill/>
          <a:ln>
            <a:noFill/>
          </a:ln>
        </p:spPr>
      </p:pic>
      <p:pic>
        <p:nvPicPr>
          <p:cNvPr id="168" name="Google Shape;168;p1"/>
          <p:cNvPicPr preferRelativeResize="0"/>
          <p:nvPr/>
        </p:nvPicPr>
        <p:blipFill rotWithShape="1">
          <a:blip r:embed="rId3">
            <a:alphaModFix/>
          </a:blip>
          <a:srcRect/>
          <a:stretch/>
        </p:blipFill>
        <p:spPr>
          <a:xfrm rot="-660000">
            <a:off x="4534305" y="2063522"/>
            <a:ext cx="2220687" cy="1547730"/>
          </a:xfrm>
          <a:prstGeom prst="rect">
            <a:avLst/>
          </a:prstGeom>
          <a:noFill/>
          <a:ln>
            <a:noFill/>
          </a:ln>
        </p:spPr>
      </p:pic>
      <p:sp>
        <p:nvSpPr>
          <p:cNvPr id="169" name="Google Shape;169;p1"/>
          <p:cNvSpPr/>
          <p:nvPr/>
        </p:nvSpPr>
        <p:spPr>
          <a:xfrm>
            <a:off x="0" y="5527027"/>
            <a:ext cx="12192000" cy="0"/>
          </a:xfrm>
          <a:custGeom>
            <a:avLst/>
            <a:gdLst/>
            <a:ahLst/>
            <a:cxnLst/>
            <a:rect l="l" t="t" r="r" b="b"/>
            <a:pathLst>
              <a:path w="18288000" h="120000" extrusionOk="0">
                <a:moveTo>
                  <a:pt x="0" y="0"/>
                </a:moveTo>
                <a:lnTo>
                  <a:pt x="18287999" y="0"/>
                </a:lnTo>
              </a:path>
            </a:pathLst>
          </a:custGeom>
          <a:noFill/>
          <a:ln w="19025" cap="flat" cmpd="sng">
            <a:solidFill>
              <a:srgbClr val="1B1B1B"/>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70" name="Google Shape;170;p1"/>
          <p:cNvSpPr/>
          <p:nvPr/>
        </p:nvSpPr>
        <p:spPr>
          <a:xfrm>
            <a:off x="3185896" y="3323083"/>
            <a:ext cx="1869279" cy="3360058"/>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71" name="Google Shape;171;p1"/>
          <p:cNvSpPr/>
          <p:nvPr/>
        </p:nvSpPr>
        <p:spPr>
          <a:xfrm>
            <a:off x="6148224" y="3107954"/>
            <a:ext cx="2287282" cy="3583021"/>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72" name="Google Shape;172;p1"/>
          <p:cNvSpPr txBox="1"/>
          <p:nvPr/>
        </p:nvSpPr>
        <p:spPr>
          <a:xfrm>
            <a:off x="993144" y="949972"/>
            <a:ext cx="1049765" cy="377882"/>
          </a:xfrm>
          <a:prstGeom prst="rect">
            <a:avLst/>
          </a:prstGeom>
          <a:noFill/>
          <a:ln>
            <a:noFill/>
          </a:ln>
        </p:spPr>
        <p:txBody>
          <a:bodyPr spcFirstLastPara="1" wrap="square" lIns="0" tIns="8450" rIns="0" bIns="0" anchor="t" anchorCtr="0">
            <a:spAutoFit/>
          </a:bodyPr>
          <a:lstStyle/>
          <a:p>
            <a:pPr marL="8255" marR="0" lvl="0" indent="0" algn="ctr" rtl="0">
              <a:lnSpc>
                <a:spcPct val="100000"/>
              </a:lnSpc>
              <a:spcBef>
                <a:spcPts val="0"/>
              </a:spcBef>
              <a:spcAft>
                <a:spcPts val="0"/>
              </a:spcAft>
              <a:buClr>
                <a:srgbClr val="000000"/>
              </a:buClr>
              <a:buSzPts val="2400"/>
              <a:buFont typeface="Arial"/>
              <a:buNone/>
            </a:pPr>
            <a:r>
              <a:rPr lang="id-ID" sz="2400" b="1" i="0" u="none" strike="noStrike" cap="none">
                <a:solidFill>
                  <a:srgbClr val="1B1B1B"/>
                </a:solidFill>
                <a:latin typeface="Tahoma"/>
                <a:ea typeface="Tahoma"/>
                <a:cs typeface="Tahoma"/>
                <a:sym typeface="Tahoma"/>
              </a:rPr>
              <a:t>Sesi 1</a:t>
            </a:r>
            <a:endParaRPr sz="1800" b="0" i="0" u="none" strike="noStrike" cap="none">
              <a:solidFill>
                <a:schemeClr val="dk1"/>
              </a:solidFill>
              <a:latin typeface="Calibri"/>
              <a:ea typeface="Calibri"/>
              <a:cs typeface="Calibri"/>
              <a:sym typeface="Calibri"/>
            </a:endParaRPr>
          </a:p>
        </p:txBody>
      </p:sp>
      <p:pic>
        <p:nvPicPr>
          <p:cNvPr id="2" name="Picture 1" descr="A picture containing logo&#10;&#10;Description automatically generated">
            <a:extLst>
              <a:ext uri="{FF2B5EF4-FFF2-40B4-BE49-F238E27FC236}">
                <a16:creationId xmlns:a16="http://schemas.microsoft.com/office/drawing/2014/main" id="{7BB7A702-6A72-96F9-ACFE-F48B30766C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9274315" y="22400"/>
            <a:ext cx="2525486" cy="65382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3" name="Google Shape;263;p10"/>
          <p:cNvSpPr/>
          <p:nvPr/>
        </p:nvSpPr>
        <p:spPr>
          <a:xfrm>
            <a:off x="2284644" y="3433891"/>
            <a:ext cx="1532634" cy="3187097"/>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264" name="Google Shape;264;p10"/>
          <p:cNvSpPr/>
          <p:nvPr/>
        </p:nvSpPr>
        <p:spPr>
          <a:xfrm>
            <a:off x="835863" y="3400294"/>
            <a:ext cx="1654705" cy="3200531"/>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265" name="Google Shape;265;p10"/>
          <p:cNvSpPr txBox="1"/>
          <p:nvPr/>
        </p:nvSpPr>
        <p:spPr>
          <a:xfrm>
            <a:off x="838200" y="206829"/>
            <a:ext cx="6596742" cy="36933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id-ID" sz="1800" b="1" i="0" u="none" strike="noStrike" cap="none">
                <a:solidFill>
                  <a:srgbClr val="FF0000"/>
                </a:solidFill>
                <a:latin typeface="Verdana"/>
                <a:ea typeface="Verdana"/>
                <a:cs typeface="Verdana"/>
                <a:sym typeface="Verdana"/>
              </a:rPr>
              <a:t>DISKUSI</a:t>
            </a:r>
            <a:endParaRPr sz="1800" b="0" i="0" u="none" strike="noStrike" cap="none">
              <a:solidFill>
                <a:srgbClr val="FF0000"/>
              </a:solidFill>
              <a:latin typeface="Calibri"/>
              <a:ea typeface="Calibri"/>
              <a:cs typeface="Calibri"/>
              <a:sym typeface="Calibri"/>
            </a:endParaRPr>
          </a:p>
        </p:txBody>
      </p:sp>
      <p:sp>
        <p:nvSpPr>
          <p:cNvPr id="266" name="Google Shape;266;p10"/>
          <p:cNvSpPr txBox="1"/>
          <p:nvPr/>
        </p:nvSpPr>
        <p:spPr>
          <a:xfrm>
            <a:off x="4223657" y="2155372"/>
            <a:ext cx="7380600" cy="2586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d-ID" sz="1800" b="1" i="0" u="none" strike="noStrike" cap="none">
                <a:solidFill>
                  <a:schemeClr val="dk1"/>
                </a:solidFill>
                <a:latin typeface="Verdana"/>
                <a:ea typeface="Verdana"/>
                <a:cs typeface="Verdana"/>
                <a:sym typeface="Verdana"/>
              </a:rPr>
              <a:t>CATATAN:</a:t>
            </a:r>
            <a:endParaRPr sz="1800" b="1"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endParaRPr sz="1800" b="1">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r>
              <a:rPr lang="id-ID" sz="1800" b="0" i="1" u="none" strike="noStrike" cap="none">
                <a:solidFill>
                  <a:schemeClr val="dk1"/>
                </a:solidFill>
                <a:latin typeface="Verdana"/>
                <a:ea typeface="Verdana"/>
                <a:cs typeface="Verdana"/>
                <a:sym typeface="Verdana"/>
              </a:rPr>
              <a:t>Fasilitator membuat catatan penting </a:t>
            </a:r>
            <a:r>
              <a:rPr lang="id-ID" sz="1800" b="1" i="1" u="none" strike="noStrike" cap="none">
                <a:solidFill>
                  <a:schemeClr val="dk1"/>
                </a:solidFill>
                <a:latin typeface="Verdana"/>
                <a:ea typeface="Verdana"/>
                <a:cs typeface="Verdana"/>
                <a:sym typeface="Verdana"/>
              </a:rPr>
              <a:t>bahwa anak laki-laki dan perempuan sama-sama berhak untuk memiliki mimpi serta mencapai mimpi mereka.</a:t>
            </a:r>
            <a:endParaRPr sz="1800" b="1" i="1"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endParaRPr sz="1800" b="1" i="1">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r>
              <a:rPr lang="id-ID" sz="1800" b="0" i="1" u="none" strike="noStrike" cap="none">
                <a:solidFill>
                  <a:schemeClr val="dk1"/>
                </a:solidFill>
                <a:latin typeface="Verdana"/>
                <a:ea typeface="Verdana"/>
                <a:cs typeface="Verdana"/>
                <a:sym typeface="Verdana"/>
              </a:rPr>
              <a:t>Sebagai contoh, anak laki-laki dapat bermimpi untuk menjadi perawat atau pekerja sosial, sama seperti anak perempuan dapat bermimpi menjadi polisi. </a:t>
            </a:r>
            <a:endParaRPr sz="1800" b="0" i="0" u="none" strike="noStrike" cap="none">
              <a:solidFill>
                <a:schemeClr val="dk1"/>
              </a:solidFill>
              <a:latin typeface="Verdana"/>
              <a:ea typeface="Verdana"/>
              <a:cs typeface="Verdana"/>
              <a:sym typeface="Verdana"/>
            </a:endParaRPr>
          </a:p>
        </p:txBody>
      </p:sp>
      <p:pic>
        <p:nvPicPr>
          <p:cNvPr id="2" name="Picture 1" descr="A picture containing logo&#10;&#10;Description automatically generated">
            <a:extLst>
              <a:ext uri="{FF2B5EF4-FFF2-40B4-BE49-F238E27FC236}">
                <a16:creationId xmlns:a16="http://schemas.microsoft.com/office/drawing/2014/main" id="{6E1FFAD4-367E-7828-A4ED-F6C04CF0DA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9667982" y="206829"/>
            <a:ext cx="2034108" cy="55365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3" name="Google Shape;273;p11"/>
          <p:cNvSpPr/>
          <p:nvPr/>
        </p:nvSpPr>
        <p:spPr>
          <a:xfrm>
            <a:off x="2284644" y="3433891"/>
            <a:ext cx="1532634" cy="3187097"/>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274" name="Google Shape;274;p11"/>
          <p:cNvSpPr/>
          <p:nvPr/>
        </p:nvSpPr>
        <p:spPr>
          <a:xfrm>
            <a:off x="835863" y="3400294"/>
            <a:ext cx="1654705" cy="3200531"/>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275" name="Google Shape;275;p11"/>
          <p:cNvSpPr txBox="1"/>
          <p:nvPr/>
        </p:nvSpPr>
        <p:spPr>
          <a:xfrm>
            <a:off x="838200" y="206829"/>
            <a:ext cx="6596742" cy="36933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id-ID" sz="1800" b="1" i="0" u="none" strike="noStrike" cap="none">
                <a:solidFill>
                  <a:schemeClr val="dk1"/>
                </a:solidFill>
                <a:latin typeface="Verdana"/>
                <a:ea typeface="Verdana"/>
                <a:cs typeface="Verdana"/>
                <a:sym typeface="Verdana"/>
              </a:rPr>
              <a:t>MEMBUAT PILIHAN (</a:t>
            </a:r>
            <a:r>
              <a:rPr lang="id-ID" sz="1800" b="1">
                <a:solidFill>
                  <a:schemeClr val="dk1"/>
                </a:solidFill>
                <a:latin typeface="Verdana"/>
                <a:ea typeface="Verdana"/>
                <a:cs typeface="Verdana"/>
                <a:sym typeface="Verdana"/>
              </a:rPr>
              <a:t>15 </a:t>
            </a:r>
            <a:r>
              <a:rPr lang="id-ID" sz="1800" b="1" i="0" u="none" strike="noStrike" cap="none">
                <a:solidFill>
                  <a:schemeClr val="dk1"/>
                </a:solidFill>
                <a:latin typeface="Verdana"/>
                <a:ea typeface="Verdana"/>
                <a:cs typeface="Verdana"/>
                <a:sym typeface="Verdana"/>
              </a:rPr>
              <a:t>Menit)</a:t>
            </a:r>
            <a:endParaRPr sz="1800" b="0" i="0" u="none" strike="noStrike" cap="none">
              <a:solidFill>
                <a:schemeClr val="dk1"/>
              </a:solidFill>
              <a:latin typeface="Calibri"/>
              <a:ea typeface="Calibri"/>
              <a:cs typeface="Calibri"/>
              <a:sym typeface="Calibri"/>
            </a:endParaRPr>
          </a:p>
        </p:txBody>
      </p:sp>
      <p:sp>
        <p:nvSpPr>
          <p:cNvPr id="276" name="Google Shape;276;p11"/>
          <p:cNvSpPr txBox="1"/>
          <p:nvPr/>
        </p:nvSpPr>
        <p:spPr>
          <a:xfrm>
            <a:off x="917112" y="789125"/>
            <a:ext cx="9285600" cy="1477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d-ID" sz="1800" b="1" i="0" u="none" strike="noStrike" cap="none">
                <a:solidFill>
                  <a:schemeClr val="dk1"/>
                </a:solidFill>
                <a:latin typeface="Verdana"/>
                <a:ea typeface="Verdana"/>
                <a:cs typeface="Verdana"/>
                <a:sym typeface="Verdana"/>
              </a:rPr>
              <a:t>PEMUTARAN VIDEO JENDELA MIMPI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id-ID" sz="1800" b="1" i="0" u="none" strike="noStrike" cap="none">
                <a:solidFill>
                  <a:schemeClr val="dk1"/>
                </a:solidFill>
                <a:latin typeface="Verdana"/>
                <a:ea typeface="Verdana"/>
                <a:cs typeface="Verdana"/>
                <a:sym typeface="Verdana"/>
              </a:rPr>
              <a:t>Link: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id-ID" sz="1800" b="0" i="0" u="sng" strike="noStrike" cap="none">
                <a:solidFill>
                  <a:schemeClr val="dk1"/>
                </a:solidFill>
                <a:latin typeface="Verdana"/>
                <a:ea typeface="Verdana"/>
                <a:cs typeface="Verdana"/>
                <a:sym typeface="Verdana"/>
                <a:hlinkClick r:id="rId5">
                  <a:extLst>
                    <a:ext uri="{A12FA001-AC4F-418D-AE19-62706E023703}">
                      <ahyp:hlinkClr xmlns:ahyp="http://schemas.microsoft.com/office/drawing/2018/hyperlinkcolor" val="tx"/>
                    </a:ext>
                  </a:extLst>
                </a:hlinkClick>
              </a:rPr>
              <a:t>https://drive.google.com/drive/folders/1EyqJv_hLu2sRRBpIu_DKedRGIBLivfDj</a:t>
            </a:r>
            <a:r>
              <a:rPr lang="id-ID" sz="1800" b="0" i="0" u="none" strike="noStrike" cap="none">
                <a:solidFill>
                  <a:schemeClr val="dk1"/>
                </a:solidFill>
                <a:latin typeface="Verdana"/>
                <a:ea typeface="Verdana"/>
                <a:cs typeface="Verdana"/>
                <a:sym typeface="Verdana"/>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id-ID" sz="1800">
                <a:solidFill>
                  <a:schemeClr val="dk1"/>
                </a:solidFill>
                <a:latin typeface="Verdana"/>
                <a:ea typeface="Verdana"/>
                <a:cs typeface="Verdana"/>
                <a:sym typeface="Verdana"/>
              </a:rPr>
              <a:t>noted : bisa menggunakan skenario jika tidak dapat menggunakan video</a:t>
            </a:r>
            <a:endParaRPr sz="1800" b="0" i="0" u="none" strike="noStrike" cap="none">
              <a:solidFill>
                <a:schemeClr val="dk1"/>
              </a:solidFill>
              <a:latin typeface="Verdana"/>
              <a:ea typeface="Verdana"/>
              <a:cs typeface="Verdana"/>
              <a:sym typeface="Verdana"/>
            </a:endParaRPr>
          </a:p>
        </p:txBody>
      </p:sp>
      <p:sp>
        <p:nvSpPr>
          <p:cNvPr id="277" name="Google Shape;277;p11"/>
          <p:cNvSpPr txBox="1"/>
          <p:nvPr/>
        </p:nvSpPr>
        <p:spPr>
          <a:xfrm>
            <a:off x="4045022" y="2474725"/>
            <a:ext cx="7369500" cy="4402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id-ID" sz="1800" b="1" i="0" u="none" strike="noStrike" cap="none">
                <a:solidFill>
                  <a:schemeClr val="dk1"/>
                </a:solidFill>
                <a:latin typeface="Verdana"/>
                <a:ea typeface="Verdana"/>
                <a:cs typeface="Verdana"/>
                <a:sym typeface="Verdana"/>
              </a:rPr>
              <a:t>Ajak peserta untuk menyebutkan mimpi/cita-cita/harapan mereka (idealnya semua peserta secara bergantian, sampai semuanya mendapat giliran, namun jika tidak bisa diwakilkan oleh 3-5 orang).</a:t>
            </a: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Verdana"/>
              <a:ea typeface="Verdana"/>
              <a:cs typeface="Verdana"/>
              <a:sym typeface="Verdana"/>
            </a:endParaRPr>
          </a:p>
          <a:p>
            <a:pPr marL="0" marR="0" lvl="0" indent="0" algn="just" rtl="0">
              <a:lnSpc>
                <a:spcPct val="100000"/>
              </a:lnSpc>
              <a:spcBef>
                <a:spcPts val="0"/>
              </a:spcBef>
              <a:spcAft>
                <a:spcPts val="0"/>
              </a:spcAft>
              <a:buClr>
                <a:srgbClr val="000000"/>
              </a:buClr>
              <a:buSzPts val="1800"/>
              <a:buFont typeface="Arial"/>
              <a:buNone/>
            </a:pPr>
            <a:r>
              <a:rPr lang="id-ID" sz="1800" b="0" i="0" u="none" strike="noStrike" cap="none">
                <a:solidFill>
                  <a:schemeClr val="dk1"/>
                </a:solidFill>
                <a:latin typeface="Verdana"/>
                <a:ea typeface="Verdana"/>
                <a:cs typeface="Verdana"/>
                <a:sym typeface="Verdana"/>
              </a:rPr>
              <a:t>Tanyakanlah kepada mereka, pertanyaan berikut:    </a:t>
            </a: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id-ID" sz="1800" b="1" i="0" u="none" strike="noStrike" cap="none">
                <a:solidFill>
                  <a:schemeClr val="dk1"/>
                </a:solidFill>
                <a:latin typeface="Verdana"/>
                <a:ea typeface="Verdana"/>
                <a:cs typeface="Verdana"/>
                <a:sym typeface="Verdana"/>
              </a:rPr>
              <a:t>“</a:t>
            </a:r>
            <a:r>
              <a:rPr lang="id-ID" sz="1800" b="1" i="1" u="none" strike="noStrike" cap="none">
                <a:solidFill>
                  <a:schemeClr val="dk1"/>
                </a:solidFill>
                <a:latin typeface="Verdana"/>
                <a:ea typeface="Verdana"/>
                <a:cs typeface="Verdana"/>
                <a:sym typeface="Verdana"/>
              </a:rPr>
              <a:t>Seandainya mereka harus memilih, manakah yang mau kamu pilih?</a:t>
            </a:r>
            <a:r>
              <a:rPr lang="id-ID" sz="1800" b="1" i="0" u="none" strike="noStrike" cap="none">
                <a:solidFill>
                  <a:schemeClr val="dk1"/>
                </a:solidFill>
                <a:latin typeface="Verdana"/>
                <a:ea typeface="Verdana"/>
                <a:cs typeface="Verdana"/>
                <a:sym typeface="Verdana"/>
              </a:rPr>
              <a:t>”</a:t>
            </a:r>
            <a:r>
              <a:rPr lang="id-ID" sz="1800" b="0" i="0" u="none" strike="noStrike" cap="none">
                <a:solidFill>
                  <a:schemeClr val="dk1"/>
                </a:solidFill>
                <a:latin typeface="Verdana"/>
                <a:ea typeface="Verdana"/>
                <a:cs typeface="Verdana"/>
                <a:sym typeface="Verdana"/>
              </a:rPr>
              <a: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800"/>
              <a:buFont typeface="Verdana"/>
              <a:buAutoNum type="arabicPeriod"/>
            </a:pPr>
            <a:r>
              <a:rPr lang="id-ID" sz="1800" b="0" i="0" u="none" strike="noStrike" cap="none">
                <a:solidFill>
                  <a:schemeClr val="dk1"/>
                </a:solidFill>
                <a:latin typeface="Verdana"/>
                <a:ea typeface="Verdana"/>
                <a:cs typeface="Verdana"/>
                <a:sym typeface="Verdana"/>
              </a:rPr>
              <a:t> Hanya anak laki-laki yang dapat meraih mimpi mereka.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800"/>
              <a:buFont typeface="Verdana"/>
              <a:buAutoNum type="arabicPeriod"/>
            </a:pPr>
            <a:r>
              <a:rPr lang="id-ID" sz="1800" b="0" i="0" u="none" strike="noStrike" cap="none">
                <a:solidFill>
                  <a:schemeClr val="dk1"/>
                </a:solidFill>
                <a:latin typeface="Verdana"/>
                <a:ea typeface="Verdana"/>
                <a:cs typeface="Verdana"/>
                <a:sym typeface="Verdana"/>
              </a:rPr>
              <a:t> Hanya anak perempuan yang dapat meraih mimpi mereka.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800"/>
              <a:buFont typeface="Verdana"/>
              <a:buAutoNum type="arabicPeriod"/>
            </a:pPr>
            <a:r>
              <a:rPr lang="id-ID" sz="1800" b="0" i="0" u="none" strike="noStrike" cap="none">
                <a:solidFill>
                  <a:schemeClr val="dk1"/>
                </a:solidFill>
                <a:latin typeface="Verdana"/>
                <a:ea typeface="Verdana"/>
                <a:cs typeface="Verdana"/>
                <a:sym typeface="Verdana"/>
              </a:rPr>
              <a:t> Anak laki-laki dan anak perempuan dapat meraih mimpi mereka.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Verdana"/>
              <a:ea typeface="Verdana"/>
              <a:cs typeface="Verdana"/>
              <a:sym typeface="Verdana"/>
            </a:endParaRPr>
          </a:p>
        </p:txBody>
      </p:sp>
      <p:pic>
        <p:nvPicPr>
          <p:cNvPr id="2" name="Picture 1" descr="A picture containing logo&#10;&#10;Description automatically generated">
            <a:extLst>
              <a:ext uri="{FF2B5EF4-FFF2-40B4-BE49-F238E27FC236}">
                <a16:creationId xmlns:a16="http://schemas.microsoft.com/office/drawing/2014/main" id="{BFDF0BCD-ECC0-C40C-0BF5-52E133935B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9596063" y="185636"/>
            <a:ext cx="2229316" cy="60678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139f1720186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id-ID" sz="3200" dirty="0"/>
              <a:t>Skenario RARA dan JOJO (bisa diperagakan dengan stop motion juga)</a:t>
            </a:r>
            <a:endParaRPr sz="3200" dirty="0"/>
          </a:p>
        </p:txBody>
      </p:sp>
      <p:sp>
        <p:nvSpPr>
          <p:cNvPr id="283" name="Google Shape;283;g139f1720186_0_0"/>
          <p:cNvSpPr txBox="1">
            <a:spLocks noGrp="1"/>
          </p:cNvSpPr>
          <p:nvPr>
            <p:ph type="body" idx="1"/>
          </p:nvPr>
        </p:nvSpPr>
        <p:spPr>
          <a:xfrm>
            <a:off x="951215" y="2339333"/>
            <a:ext cx="11028451" cy="4351200"/>
          </a:xfrm>
          <a:prstGeom prst="rect">
            <a:avLst/>
          </a:prstGeom>
        </p:spPr>
        <p:txBody>
          <a:bodyPr spcFirstLastPara="1" wrap="square" lIns="91425" tIns="45700" rIns="91425" bIns="45700" anchor="t" anchorCtr="0">
            <a:normAutofit fontScale="92500" lnSpcReduction="20000"/>
          </a:bodyPr>
          <a:lstStyle/>
          <a:p>
            <a:pPr marL="457200" lvl="0" indent="457200" algn="l" rtl="0">
              <a:spcBef>
                <a:spcPts val="1000"/>
              </a:spcBef>
              <a:spcAft>
                <a:spcPts val="0"/>
              </a:spcAft>
              <a:buNone/>
            </a:pPr>
            <a:r>
              <a:rPr lang="id-ID" dirty="0"/>
              <a:t>   Rara merasa sedih, sebentar lagi ia akan segera lulus dari SMA</a:t>
            </a:r>
            <a:endParaRPr dirty="0"/>
          </a:p>
          <a:p>
            <a:pPr marL="457200" lvl="0" indent="457200" algn="l" rtl="0">
              <a:spcBef>
                <a:spcPts val="1000"/>
              </a:spcBef>
              <a:spcAft>
                <a:spcPts val="0"/>
              </a:spcAft>
              <a:buNone/>
            </a:pPr>
            <a:r>
              <a:rPr lang="id-ID" dirty="0"/>
              <a:t>   akan tetapi rara merasa ke dua orang tuanya tidak mendukung      cita-citanya serta mimpinya. padahal rara mempunyai banyak impian. ayahnya bahkan berkata “untuk apa perempuan sekolah tinggi, percuma” rara sangat sedih sekali mendengarnya.</a:t>
            </a:r>
            <a:endParaRPr dirty="0"/>
          </a:p>
          <a:p>
            <a:pPr marL="0" lvl="0" indent="457200" algn="l" rtl="0">
              <a:spcBef>
                <a:spcPts val="1000"/>
              </a:spcBef>
              <a:spcAft>
                <a:spcPts val="0"/>
              </a:spcAft>
              <a:buNone/>
            </a:pPr>
            <a:r>
              <a:rPr lang="id-ID" dirty="0"/>
              <a:t>	   Jojo juga hampir merasakan hal yang sama. teman juga keluarga    </a:t>
            </a:r>
            <a:endParaRPr dirty="0"/>
          </a:p>
          <a:p>
            <a:pPr marL="0" lvl="0" indent="457200" algn="l" rtl="0">
              <a:spcBef>
                <a:spcPts val="1000"/>
              </a:spcBef>
              <a:spcAft>
                <a:spcPts val="0"/>
              </a:spcAft>
              <a:buNone/>
            </a:pPr>
            <a:r>
              <a:rPr lang="id-ID" dirty="0"/>
              <a:t>         tidak mendukung cita-cita jojo karena alasan biaya.</a:t>
            </a:r>
            <a:endParaRPr dirty="0"/>
          </a:p>
          <a:p>
            <a:pPr marL="0" lvl="0" indent="457200" algn="l" rtl="0">
              <a:spcBef>
                <a:spcPts val="1000"/>
              </a:spcBef>
              <a:spcAft>
                <a:spcPts val="0"/>
              </a:spcAft>
              <a:buNone/>
            </a:pPr>
            <a:r>
              <a:rPr lang="id-ID" dirty="0"/>
              <a:t>         </a:t>
            </a:r>
            <a:endParaRPr dirty="0"/>
          </a:p>
          <a:p>
            <a:pPr marL="0" lvl="0" indent="457200" algn="l" rtl="0">
              <a:spcBef>
                <a:spcPts val="1000"/>
              </a:spcBef>
              <a:spcAft>
                <a:spcPts val="0"/>
              </a:spcAft>
              <a:buNone/>
            </a:pPr>
            <a:r>
              <a:rPr lang="id-ID" dirty="0"/>
              <a:t>10 tahun berlalu kini jojo sudah menjadi seorang chef dan rara seorang insiyur, dengan tekad kuat akhirnya mereka dapat mencapai cita-cita mereka</a:t>
            </a:r>
            <a:endParaRPr dirty="0"/>
          </a:p>
          <a:p>
            <a:pPr marL="457200" lvl="0" indent="457200" algn="l" rtl="0">
              <a:spcBef>
                <a:spcPts val="1000"/>
              </a:spcBef>
              <a:spcAft>
                <a:spcPts val="0"/>
              </a:spcAft>
              <a:buNone/>
            </a:pPr>
            <a:r>
              <a:rPr lang="id-ID" dirty="0"/>
              <a:t> </a:t>
            </a:r>
            <a:endParaRPr dirty="0"/>
          </a:p>
        </p:txBody>
      </p:sp>
      <p:pic>
        <p:nvPicPr>
          <p:cNvPr id="284" name="Google Shape;284;g139f1720186_0_0"/>
          <p:cNvPicPr preferRelativeResize="0"/>
          <p:nvPr/>
        </p:nvPicPr>
        <p:blipFill>
          <a:blip r:embed="rId3">
            <a:alphaModFix/>
          </a:blip>
          <a:stretch>
            <a:fillRect/>
          </a:stretch>
        </p:blipFill>
        <p:spPr>
          <a:xfrm>
            <a:off x="951216" y="1966197"/>
            <a:ext cx="942698" cy="1325700"/>
          </a:xfrm>
          <a:prstGeom prst="rect">
            <a:avLst/>
          </a:prstGeom>
          <a:noFill/>
          <a:ln>
            <a:noFill/>
          </a:ln>
        </p:spPr>
      </p:pic>
      <p:pic>
        <p:nvPicPr>
          <p:cNvPr id="285" name="Google Shape;285;g139f1720186_0_0"/>
          <p:cNvPicPr preferRelativeResize="0"/>
          <p:nvPr/>
        </p:nvPicPr>
        <p:blipFill>
          <a:blip r:embed="rId4">
            <a:alphaModFix/>
          </a:blip>
          <a:stretch>
            <a:fillRect/>
          </a:stretch>
        </p:blipFill>
        <p:spPr>
          <a:xfrm>
            <a:off x="838200" y="3947576"/>
            <a:ext cx="727000" cy="1615600"/>
          </a:xfrm>
          <a:prstGeom prst="rect">
            <a:avLst/>
          </a:prstGeom>
          <a:noFill/>
          <a:ln>
            <a:noFill/>
          </a:ln>
        </p:spPr>
      </p:pic>
      <p:pic>
        <p:nvPicPr>
          <p:cNvPr id="2" name="Picture 1" descr="A picture containing logo&#10;&#10;Description automatically generated">
            <a:extLst>
              <a:ext uri="{FF2B5EF4-FFF2-40B4-BE49-F238E27FC236}">
                <a16:creationId xmlns:a16="http://schemas.microsoft.com/office/drawing/2014/main" id="{ABF9C67F-3B0B-207E-9FA9-1382F0DAFB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9739902" y="167467"/>
            <a:ext cx="2028108" cy="55201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2" name="Google Shape;292;p12"/>
          <p:cNvSpPr txBox="1"/>
          <p:nvPr/>
        </p:nvSpPr>
        <p:spPr>
          <a:xfrm>
            <a:off x="2647775" y="883850"/>
            <a:ext cx="9457200" cy="2040300"/>
          </a:xfrm>
          <a:prstGeom prst="rect">
            <a:avLst/>
          </a:prstGeom>
          <a:noFill/>
          <a:ln>
            <a:noFill/>
          </a:ln>
        </p:spPr>
        <p:txBody>
          <a:bodyPr spcFirstLastPara="1" wrap="square" lIns="0" tIns="8450" rIns="0" bIns="0" anchor="t" anchorCtr="0">
            <a:spAutoFit/>
          </a:bodyPr>
          <a:lstStyle/>
          <a:p>
            <a:pPr marL="8255" marR="0" lvl="0" indent="0" algn="just" rtl="0">
              <a:lnSpc>
                <a:spcPct val="100000"/>
              </a:lnSpc>
              <a:spcBef>
                <a:spcPts val="0"/>
              </a:spcBef>
              <a:spcAft>
                <a:spcPts val="0"/>
              </a:spcAft>
              <a:buClr>
                <a:srgbClr val="000000"/>
              </a:buClr>
              <a:buSzPts val="4400"/>
              <a:buFont typeface="Arial"/>
              <a:buNone/>
            </a:pPr>
            <a:r>
              <a:rPr lang="id-ID" sz="4400" b="0" i="0" u="none" strike="noStrike" cap="none">
                <a:solidFill>
                  <a:srgbClr val="1B1B1B"/>
                </a:solidFill>
                <a:latin typeface="Tahoma"/>
                <a:ea typeface="Tahoma"/>
                <a:cs typeface="Tahoma"/>
                <a:sym typeface="Tahoma"/>
              </a:rPr>
              <a:t>Mempunyai </a:t>
            </a:r>
            <a:r>
              <a:rPr lang="id-ID" sz="4400" b="1" i="0" u="none" strike="noStrike" cap="none">
                <a:solidFill>
                  <a:srgbClr val="1B1B1B"/>
                </a:solidFill>
                <a:latin typeface="Tahoma"/>
                <a:ea typeface="Tahoma"/>
                <a:cs typeface="Tahoma"/>
                <a:sym typeface="Tahoma"/>
              </a:rPr>
              <a:t>mimpi (cita-cita) </a:t>
            </a:r>
            <a:r>
              <a:rPr lang="id-ID" sz="4400" b="0" i="0" u="none" strike="noStrike" cap="none">
                <a:solidFill>
                  <a:srgbClr val="1B1B1B"/>
                </a:solidFill>
                <a:latin typeface="Tahoma"/>
                <a:ea typeface="Tahoma"/>
                <a:cs typeface="Tahoma"/>
                <a:sym typeface="Tahoma"/>
              </a:rPr>
              <a:t>adalah </a:t>
            </a:r>
            <a:r>
              <a:rPr lang="id-ID" sz="4400" b="1" i="0" u="none" strike="noStrike" cap="none">
                <a:solidFill>
                  <a:srgbClr val="FF0000"/>
                </a:solidFill>
                <a:latin typeface="Tahoma"/>
                <a:ea typeface="Tahoma"/>
                <a:cs typeface="Tahoma"/>
                <a:sym typeface="Tahoma"/>
              </a:rPr>
              <a:t>hak setiap anak</a:t>
            </a:r>
            <a:endParaRPr sz="4400" b="1" i="0" u="none" strike="noStrike" cap="none">
              <a:solidFill>
                <a:srgbClr val="FF0000"/>
              </a:solidFill>
              <a:latin typeface="Tahoma"/>
              <a:ea typeface="Tahoma"/>
              <a:cs typeface="Tahoma"/>
              <a:sym typeface="Tahoma"/>
            </a:endParaRPr>
          </a:p>
          <a:p>
            <a:pPr marL="8255" marR="0" lvl="0" indent="0" algn="just" rtl="0">
              <a:lnSpc>
                <a:spcPct val="100000"/>
              </a:lnSpc>
              <a:spcBef>
                <a:spcPts val="0"/>
              </a:spcBef>
              <a:spcAft>
                <a:spcPts val="0"/>
              </a:spcAft>
              <a:buClr>
                <a:srgbClr val="000000"/>
              </a:buClr>
              <a:buSzPts val="4400"/>
              <a:buFont typeface="Arial"/>
              <a:buNone/>
            </a:pPr>
            <a:endParaRPr sz="4400" b="1">
              <a:solidFill>
                <a:srgbClr val="FF0000"/>
              </a:solidFill>
              <a:latin typeface="Tahoma"/>
              <a:ea typeface="Tahoma"/>
              <a:cs typeface="Tahoma"/>
              <a:sym typeface="Tahoma"/>
            </a:endParaRPr>
          </a:p>
        </p:txBody>
      </p:sp>
      <p:sp>
        <p:nvSpPr>
          <p:cNvPr id="293" name="Google Shape;293;p12"/>
          <p:cNvSpPr/>
          <p:nvPr/>
        </p:nvSpPr>
        <p:spPr>
          <a:xfrm>
            <a:off x="1687500" y="3761625"/>
            <a:ext cx="1058700" cy="30840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294" name="Google Shape;294;p12"/>
          <p:cNvSpPr/>
          <p:nvPr/>
        </p:nvSpPr>
        <p:spPr>
          <a:xfrm>
            <a:off x="310502" y="3835575"/>
            <a:ext cx="1377000" cy="29361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pic>
        <p:nvPicPr>
          <p:cNvPr id="295" name="Google Shape;295;p12" descr="Tick Check Box · Free vector graphic on Pixabay"/>
          <p:cNvPicPr preferRelativeResize="0"/>
          <p:nvPr/>
        </p:nvPicPr>
        <p:blipFill rotWithShape="1">
          <a:blip r:embed="rId5">
            <a:alphaModFix/>
          </a:blip>
          <a:srcRect/>
          <a:stretch/>
        </p:blipFill>
        <p:spPr>
          <a:xfrm>
            <a:off x="1089626" y="1000278"/>
            <a:ext cx="1238875" cy="1254272"/>
          </a:xfrm>
          <a:prstGeom prst="rect">
            <a:avLst/>
          </a:prstGeom>
          <a:noFill/>
          <a:ln>
            <a:noFill/>
          </a:ln>
        </p:spPr>
      </p:pic>
      <p:sp>
        <p:nvSpPr>
          <p:cNvPr id="296" name="Google Shape;296;p12"/>
          <p:cNvSpPr txBox="1"/>
          <p:nvPr/>
        </p:nvSpPr>
        <p:spPr>
          <a:xfrm>
            <a:off x="838200" y="206829"/>
            <a:ext cx="6629400" cy="36933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id-ID" sz="1800" b="1" i="0" u="none" strike="noStrike" cap="none">
                <a:solidFill>
                  <a:schemeClr val="dk1"/>
                </a:solidFill>
                <a:latin typeface="Verdana"/>
                <a:ea typeface="Verdana"/>
                <a:cs typeface="Verdana"/>
                <a:sym typeface="Verdana"/>
              </a:rPr>
              <a:t>MATERI REFLEKSI (</a:t>
            </a:r>
            <a:r>
              <a:rPr lang="id-ID" sz="1800" b="1">
                <a:solidFill>
                  <a:schemeClr val="dk1"/>
                </a:solidFill>
                <a:latin typeface="Verdana"/>
                <a:ea typeface="Verdana"/>
                <a:cs typeface="Verdana"/>
                <a:sym typeface="Verdana"/>
              </a:rPr>
              <a:t>10</a:t>
            </a:r>
            <a:r>
              <a:rPr lang="id-ID" sz="1800" b="1" i="0" u="none" strike="noStrike" cap="none">
                <a:solidFill>
                  <a:schemeClr val="dk1"/>
                </a:solidFill>
                <a:latin typeface="Verdana"/>
                <a:ea typeface="Verdana"/>
                <a:cs typeface="Verdana"/>
                <a:sym typeface="Verdana"/>
              </a:rPr>
              <a:t> menit)</a:t>
            </a:r>
            <a:endParaRPr sz="1800" b="1" i="0" u="none" strike="noStrike" cap="none">
              <a:solidFill>
                <a:schemeClr val="dk1"/>
              </a:solidFill>
              <a:latin typeface="Verdana"/>
              <a:ea typeface="Verdana"/>
              <a:cs typeface="Verdana"/>
              <a:sym typeface="Verdana"/>
            </a:endParaRPr>
          </a:p>
        </p:txBody>
      </p:sp>
      <p:pic>
        <p:nvPicPr>
          <p:cNvPr id="297" name="Google Shape;297;p12" descr="Tick Check Box · Free vector graphic on Pixabay"/>
          <p:cNvPicPr preferRelativeResize="0"/>
          <p:nvPr/>
        </p:nvPicPr>
        <p:blipFill rotWithShape="1">
          <a:blip r:embed="rId5">
            <a:alphaModFix/>
          </a:blip>
          <a:srcRect/>
          <a:stretch/>
        </p:blipFill>
        <p:spPr>
          <a:xfrm>
            <a:off x="1089613" y="2380950"/>
            <a:ext cx="1238878" cy="1254274"/>
          </a:xfrm>
          <a:prstGeom prst="rect">
            <a:avLst/>
          </a:prstGeom>
          <a:noFill/>
          <a:ln>
            <a:noFill/>
          </a:ln>
        </p:spPr>
      </p:pic>
      <p:sp>
        <p:nvSpPr>
          <p:cNvPr id="298" name="Google Shape;298;p12"/>
          <p:cNvSpPr txBox="1"/>
          <p:nvPr/>
        </p:nvSpPr>
        <p:spPr>
          <a:xfrm>
            <a:off x="2561125" y="2380950"/>
            <a:ext cx="9298500" cy="2586000"/>
          </a:xfrm>
          <a:prstGeom prst="rect">
            <a:avLst/>
          </a:prstGeom>
          <a:noFill/>
          <a:ln>
            <a:noFill/>
          </a:ln>
        </p:spPr>
        <p:txBody>
          <a:bodyPr spcFirstLastPara="1" wrap="square" lIns="91425" tIns="91425" rIns="91425" bIns="91425" anchor="t" anchorCtr="0">
            <a:spAutoFit/>
          </a:bodyPr>
          <a:lstStyle/>
          <a:p>
            <a:pPr marL="8255" lvl="0" indent="0" algn="just" rtl="0">
              <a:spcBef>
                <a:spcPts val="0"/>
              </a:spcBef>
              <a:spcAft>
                <a:spcPts val="0"/>
              </a:spcAft>
              <a:buNone/>
            </a:pPr>
            <a:r>
              <a:rPr lang="id-ID" sz="3900">
                <a:solidFill>
                  <a:srgbClr val="1B1B1B"/>
                </a:solidFill>
                <a:latin typeface="Tahoma"/>
                <a:ea typeface="Tahoma"/>
                <a:cs typeface="Tahoma"/>
                <a:sym typeface="Tahoma"/>
              </a:rPr>
              <a:t>termasuk untuk perempuan yang sudah menikah dan memiliki anak, mereka berhak untuk mencapai mimpi mereka dan tidak perlu menyerah</a:t>
            </a:r>
            <a:endParaRPr sz="3900" b="1">
              <a:solidFill>
                <a:srgbClr val="FF0000"/>
              </a:solidFill>
              <a:latin typeface="Tahoma"/>
              <a:ea typeface="Tahoma"/>
              <a:cs typeface="Tahoma"/>
              <a:sym typeface="Tahoma"/>
            </a:endParaRPr>
          </a:p>
        </p:txBody>
      </p:sp>
      <p:pic>
        <p:nvPicPr>
          <p:cNvPr id="2" name="Picture 1" descr="A picture containing logo&#10;&#10;Description automatically generated">
            <a:extLst>
              <a:ext uri="{FF2B5EF4-FFF2-40B4-BE49-F238E27FC236}">
                <a16:creationId xmlns:a16="http://schemas.microsoft.com/office/drawing/2014/main" id="{999E4B36-618E-12F2-F00E-913EA439CE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9678256" y="195396"/>
            <a:ext cx="2095753" cy="57043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3"/>
          <p:cNvSpPr/>
          <p:nvPr/>
        </p:nvSpPr>
        <p:spPr>
          <a:xfrm>
            <a:off x="1085190" y="1368082"/>
            <a:ext cx="10021619" cy="4121834"/>
          </a:xfrm>
          <a:prstGeom prst="rect">
            <a:avLst/>
          </a:prstGeom>
          <a:solidFill>
            <a:srgbClr val="F5F5F5"/>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4" name="Google Shape;304;p13"/>
          <p:cNvSpPr txBox="1"/>
          <p:nvPr/>
        </p:nvSpPr>
        <p:spPr>
          <a:xfrm>
            <a:off x="1633830" y="1709491"/>
            <a:ext cx="8924339" cy="3439018"/>
          </a:xfrm>
          <a:prstGeom prst="rect">
            <a:avLst/>
          </a:prstGeom>
          <a:noFill/>
          <a:ln>
            <a:noFill/>
          </a:ln>
        </p:spPr>
        <p:txBody>
          <a:bodyPr spcFirstLastPara="1" wrap="square" lIns="0" tIns="2525" rIns="0" bIns="0" anchor="ctr" anchorCtr="0">
            <a:spAutoFit/>
          </a:bodyPr>
          <a:lstStyle/>
          <a:p>
            <a:pPr marL="8255" marR="0" lvl="0" indent="0" algn="ctr" rtl="0">
              <a:lnSpc>
                <a:spcPct val="100000"/>
              </a:lnSpc>
              <a:spcBef>
                <a:spcPts val="0"/>
              </a:spcBef>
              <a:spcAft>
                <a:spcPts val="0"/>
              </a:spcAft>
              <a:buClr>
                <a:srgbClr val="000000"/>
              </a:buClr>
              <a:buSzPts val="2800"/>
              <a:buFont typeface="Arial"/>
              <a:buNone/>
            </a:pPr>
            <a:r>
              <a:rPr lang="id-ID" sz="2800" b="0" i="0" u="none" strike="noStrike" cap="none">
                <a:solidFill>
                  <a:schemeClr val="dk1"/>
                </a:solidFill>
                <a:latin typeface="Verdana"/>
                <a:ea typeface="Verdana"/>
                <a:cs typeface="Verdana"/>
                <a:sym typeface="Verdana"/>
              </a:rPr>
              <a:t>Namun, di banyak </a:t>
            </a:r>
            <a:r>
              <a:rPr lang="id-ID" sz="2800" b="1" i="0" u="none" strike="noStrike" cap="none">
                <a:solidFill>
                  <a:schemeClr val="dk1"/>
                </a:solidFill>
                <a:latin typeface="Verdana"/>
                <a:ea typeface="Verdana"/>
                <a:cs typeface="Verdana"/>
                <a:sym typeface="Verdana"/>
              </a:rPr>
              <a:t>komunitas di Indonesia</a:t>
            </a:r>
            <a:r>
              <a:rPr lang="id-ID" sz="2800" b="0" i="0" u="none" strike="noStrike" cap="none">
                <a:solidFill>
                  <a:schemeClr val="dk1"/>
                </a:solidFill>
                <a:latin typeface="Verdana"/>
                <a:ea typeface="Verdana"/>
                <a:cs typeface="Verdana"/>
                <a:sym typeface="Verdana"/>
              </a:rPr>
              <a:t>, masih banyak </a:t>
            </a:r>
            <a:r>
              <a:rPr lang="id-ID" sz="2800" b="1" i="0" u="none" strike="noStrike" cap="none">
                <a:solidFill>
                  <a:schemeClr val="dk1"/>
                </a:solidFill>
                <a:latin typeface="Verdana"/>
                <a:ea typeface="Verdana"/>
                <a:cs typeface="Verdana"/>
                <a:sym typeface="Verdana"/>
              </a:rPr>
              <a:t>pembedaan</a:t>
            </a:r>
            <a:r>
              <a:rPr lang="id-ID" sz="2800" b="0" i="0" u="none" strike="noStrike" cap="none">
                <a:solidFill>
                  <a:schemeClr val="dk1"/>
                </a:solidFill>
                <a:latin typeface="Verdana"/>
                <a:ea typeface="Verdana"/>
                <a:cs typeface="Verdana"/>
                <a:sym typeface="Verdana"/>
              </a:rPr>
              <a:t> yang dilakukan terhadap </a:t>
            </a:r>
            <a:r>
              <a:rPr lang="id-ID" sz="2800" b="1" i="0" u="none" strike="noStrike" cap="none">
                <a:solidFill>
                  <a:schemeClr val="dk1"/>
                </a:solidFill>
                <a:latin typeface="Verdana"/>
                <a:ea typeface="Verdana"/>
                <a:cs typeface="Verdana"/>
                <a:sym typeface="Verdana"/>
              </a:rPr>
              <a:t>anak laki-laki dan perempuan</a:t>
            </a:r>
            <a:r>
              <a:rPr lang="id-ID" sz="2800" b="0" i="0" u="none" strike="noStrike" cap="none">
                <a:solidFill>
                  <a:schemeClr val="dk1"/>
                </a:solidFill>
                <a:latin typeface="Verdana"/>
                <a:ea typeface="Verdana"/>
                <a:cs typeface="Verdana"/>
                <a:sym typeface="Verdana"/>
              </a:rPr>
              <a:t>. </a:t>
            </a:r>
            <a:r>
              <a:rPr lang="id-ID" sz="2800" b="1" i="0" u="none" strike="noStrike" cap="none">
                <a:solidFill>
                  <a:schemeClr val="dk1"/>
                </a:solidFill>
                <a:latin typeface="Verdana"/>
                <a:ea typeface="Verdana"/>
                <a:cs typeface="Verdana"/>
                <a:sym typeface="Verdana"/>
              </a:rPr>
              <a:t>Kadangkala anak laki-laki</a:t>
            </a:r>
            <a:r>
              <a:rPr lang="id-ID" sz="2800" b="0" i="0" u="none" strike="noStrike" cap="none">
                <a:solidFill>
                  <a:schemeClr val="dk1"/>
                </a:solidFill>
                <a:latin typeface="Verdana"/>
                <a:ea typeface="Verdana"/>
                <a:cs typeface="Verdana"/>
                <a:sym typeface="Verdana"/>
              </a:rPr>
              <a:t> memiliki </a:t>
            </a:r>
            <a:r>
              <a:rPr lang="id-ID" sz="2800" b="1" i="0" u="none" strike="noStrike" cap="none">
                <a:solidFill>
                  <a:schemeClr val="dk1"/>
                </a:solidFill>
                <a:latin typeface="Verdana"/>
                <a:ea typeface="Verdana"/>
                <a:cs typeface="Verdana"/>
                <a:sym typeface="Verdana"/>
              </a:rPr>
              <a:t>kesempatan</a:t>
            </a:r>
            <a:r>
              <a:rPr lang="id-ID" sz="2800" b="0" i="0" u="none" strike="noStrike" cap="none">
                <a:solidFill>
                  <a:schemeClr val="dk1"/>
                </a:solidFill>
                <a:latin typeface="Verdana"/>
                <a:ea typeface="Verdana"/>
                <a:cs typeface="Verdana"/>
                <a:sym typeface="Verdana"/>
              </a:rPr>
              <a:t> yang </a:t>
            </a:r>
            <a:r>
              <a:rPr lang="id-ID" sz="2800" b="1" i="0" u="none" strike="noStrike" cap="none">
                <a:solidFill>
                  <a:schemeClr val="dk1"/>
                </a:solidFill>
                <a:latin typeface="Verdana"/>
                <a:ea typeface="Verdana"/>
                <a:cs typeface="Verdana"/>
                <a:sym typeface="Verdana"/>
              </a:rPr>
              <a:t>lebih banyak</a:t>
            </a:r>
            <a:r>
              <a:rPr lang="id-ID" sz="2800" b="0" i="0" u="none" strike="noStrike" cap="none">
                <a:solidFill>
                  <a:schemeClr val="dk1"/>
                </a:solidFill>
                <a:latin typeface="Verdana"/>
                <a:ea typeface="Verdana"/>
                <a:cs typeface="Verdana"/>
                <a:sym typeface="Verdana"/>
              </a:rPr>
              <a:t> untuk mencapai mimpi/cita-cita mereka </a:t>
            </a:r>
            <a:r>
              <a:rPr lang="id-ID" sz="2800" b="1" i="0" u="none" strike="noStrike" cap="none">
                <a:solidFill>
                  <a:schemeClr val="dk1"/>
                </a:solidFill>
                <a:latin typeface="Verdana"/>
                <a:ea typeface="Verdana"/>
                <a:cs typeface="Verdana"/>
                <a:sym typeface="Verdana"/>
              </a:rPr>
              <a:t>dibandingkan anak perempuan</a:t>
            </a:r>
            <a:r>
              <a:rPr lang="id-ID" sz="2800" b="0" i="0" u="none" strike="noStrike" cap="none">
                <a:solidFill>
                  <a:schemeClr val="dk1"/>
                </a:solidFill>
                <a:latin typeface="Verdana"/>
                <a:ea typeface="Verdana"/>
                <a:cs typeface="Verdana"/>
                <a:sym typeface="Verdana"/>
              </a:rPr>
              <a:t>. </a:t>
            </a:r>
            <a:endParaRPr sz="2800" b="0" i="0" u="none" strike="noStrike" cap="none">
              <a:solidFill>
                <a:schemeClr val="dk1"/>
              </a:solidFill>
              <a:latin typeface="Calibri"/>
              <a:ea typeface="Calibri"/>
              <a:cs typeface="Calibri"/>
              <a:sym typeface="Calibri"/>
            </a:endParaRPr>
          </a:p>
          <a:p>
            <a:pPr marL="6350" marR="21590" lvl="0" indent="-6350" algn="ctr" rtl="0">
              <a:lnSpc>
                <a:spcPct val="107000"/>
              </a:lnSpc>
              <a:spcBef>
                <a:spcPts val="0"/>
              </a:spcBef>
              <a:spcAft>
                <a:spcPts val="0"/>
              </a:spcAft>
              <a:buClr>
                <a:srgbClr val="000000"/>
              </a:buClr>
              <a:buSzPts val="2800"/>
              <a:buFont typeface="Arial"/>
              <a:buNone/>
            </a:pPr>
            <a:endParaRPr sz="2800" b="0" i="0" u="none" strike="noStrike" cap="none">
              <a:solidFill>
                <a:srgbClr val="000000"/>
              </a:solidFill>
              <a:latin typeface="Verdana"/>
              <a:ea typeface="Verdana"/>
              <a:cs typeface="Verdana"/>
              <a:sym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14"/>
          <p:cNvSpPr txBox="1">
            <a:spLocks noGrp="1"/>
          </p:cNvSpPr>
          <p:nvPr>
            <p:ph type="title"/>
          </p:nvPr>
        </p:nvSpPr>
        <p:spPr>
          <a:xfrm>
            <a:off x="1054636" y="1303878"/>
            <a:ext cx="10082726" cy="685658"/>
          </a:xfrm>
          <a:prstGeom prst="rect">
            <a:avLst/>
          </a:prstGeom>
          <a:noFill/>
          <a:ln>
            <a:noFill/>
          </a:ln>
        </p:spPr>
        <p:txBody>
          <a:bodyPr spcFirstLastPara="1" wrap="square" lIns="0" tIns="8450" rIns="0" bIns="0" anchor="t" anchorCtr="0">
            <a:spAutoFit/>
          </a:bodyPr>
          <a:lstStyle/>
          <a:p>
            <a:pPr marL="8255" lvl="0" indent="0" algn="ctr" rtl="0">
              <a:lnSpc>
                <a:spcPct val="100000"/>
              </a:lnSpc>
              <a:spcBef>
                <a:spcPts val="0"/>
              </a:spcBef>
              <a:spcAft>
                <a:spcPts val="0"/>
              </a:spcAft>
              <a:buSzPts val="1400"/>
              <a:buNone/>
            </a:pPr>
            <a:r>
              <a:rPr lang="id-ID" sz="4400"/>
              <a:t>Apa yang bisa kita lakukan?</a:t>
            </a:r>
            <a:endParaRPr/>
          </a:p>
        </p:txBody>
      </p:sp>
      <p:sp>
        <p:nvSpPr>
          <p:cNvPr id="310" name="Google Shape;310;p14"/>
          <p:cNvSpPr txBox="1"/>
          <p:nvPr/>
        </p:nvSpPr>
        <p:spPr>
          <a:xfrm>
            <a:off x="1830718" y="2925593"/>
            <a:ext cx="8530562" cy="2752571"/>
          </a:xfrm>
          <a:prstGeom prst="rect">
            <a:avLst/>
          </a:prstGeom>
          <a:noFill/>
          <a:ln w="9525" cap="flat" cmpd="sng">
            <a:solidFill>
              <a:schemeClr val="dk1"/>
            </a:solidFill>
            <a:prstDash val="solid"/>
            <a:round/>
            <a:headEnd type="none" w="sm" len="sm"/>
            <a:tailEnd type="none" w="sm" len="sm"/>
          </a:ln>
        </p:spPr>
        <p:txBody>
          <a:bodyPr spcFirstLastPara="1" wrap="square" lIns="0" tIns="8450" rIns="0" bIns="0" anchor="t" anchorCtr="0">
            <a:spAutoFit/>
          </a:bodyPr>
          <a:lstStyle/>
          <a:p>
            <a:pPr marL="7620" marR="3175" lvl="0" indent="0" algn="ctr" rtl="0">
              <a:lnSpc>
                <a:spcPct val="125000"/>
              </a:lnSpc>
              <a:spcBef>
                <a:spcPts val="0"/>
              </a:spcBef>
              <a:spcAft>
                <a:spcPts val="0"/>
              </a:spcAft>
              <a:buClr>
                <a:srgbClr val="000000"/>
              </a:buClr>
              <a:buSzPts val="2400"/>
              <a:buFont typeface="Arial"/>
              <a:buNone/>
            </a:pPr>
            <a:r>
              <a:rPr lang="id-ID" sz="2400" b="0" i="0" u="none" strike="noStrike" cap="none">
                <a:solidFill>
                  <a:srgbClr val="1B1B1B"/>
                </a:solidFill>
                <a:latin typeface="Verdana"/>
                <a:ea typeface="Verdana"/>
                <a:cs typeface="Verdana"/>
                <a:sym typeface="Verdana"/>
              </a:rPr>
              <a:t>Baik sebagai anak laki-laki maupun anak perempuan:</a:t>
            </a:r>
            <a:endParaRPr sz="2400" b="0" i="0" u="none" strike="noStrike" cap="none">
              <a:solidFill>
                <a:srgbClr val="000000"/>
              </a:solidFill>
              <a:latin typeface="Verdana"/>
              <a:ea typeface="Verdana"/>
              <a:cs typeface="Verdana"/>
              <a:sym typeface="Verdana"/>
            </a:endParaRPr>
          </a:p>
          <a:p>
            <a:pPr marL="7620" marR="3175" lvl="0" indent="0" algn="ctr" rtl="0">
              <a:lnSpc>
                <a:spcPct val="125000"/>
              </a:lnSpc>
              <a:spcBef>
                <a:spcPts val="67"/>
              </a:spcBef>
              <a:spcAft>
                <a:spcPts val="0"/>
              </a:spcAft>
              <a:buClr>
                <a:srgbClr val="000000"/>
              </a:buClr>
              <a:buSzPts val="2400"/>
              <a:buFont typeface="Arial"/>
              <a:buNone/>
            </a:pPr>
            <a:r>
              <a:rPr lang="id-ID" sz="2400" b="1" i="0" u="none" strike="noStrike" cap="none">
                <a:solidFill>
                  <a:schemeClr val="dk1"/>
                </a:solidFill>
                <a:latin typeface="Verdana"/>
                <a:ea typeface="Verdana"/>
                <a:cs typeface="Verdana"/>
                <a:sym typeface="Verdana"/>
              </a:rPr>
              <a:t>Maukah</a:t>
            </a:r>
            <a:r>
              <a:rPr lang="id-ID" sz="2400" b="0" i="0" u="none" strike="noStrike" cap="none">
                <a:solidFill>
                  <a:schemeClr val="dk1"/>
                </a:solidFill>
                <a:latin typeface="Verdana"/>
                <a:ea typeface="Verdana"/>
                <a:cs typeface="Verdana"/>
                <a:sym typeface="Verdana"/>
              </a:rPr>
              <a:t> </a:t>
            </a:r>
            <a:r>
              <a:rPr lang="id-ID" sz="2400" b="1" i="0" u="none" strike="noStrike" cap="none">
                <a:solidFill>
                  <a:schemeClr val="dk1"/>
                </a:solidFill>
                <a:latin typeface="Verdana"/>
                <a:ea typeface="Verdana"/>
                <a:cs typeface="Verdana"/>
                <a:sym typeface="Verdana"/>
              </a:rPr>
              <a:t>kita</a:t>
            </a:r>
            <a:r>
              <a:rPr lang="id-ID" sz="2400" b="0" i="0" u="none" strike="noStrike" cap="none">
                <a:solidFill>
                  <a:schemeClr val="dk1"/>
                </a:solidFill>
                <a:latin typeface="Verdana"/>
                <a:ea typeface="Verdana"/>
                <a:cs typeface="Verdana"/>
                <a:sym typeface="Verdana"/>
              </a:rPr>
              <a:t> </a:t>
            </a:r>
            <a:r>
              <a:rPr lang="id-ID" sz="2400" b="1" i="0" u="none" strike="noStrike" cap="none">
                <a:solidFill>
                  <a:srgbClr val="FF0000"/>
                </a:solidFill>
                <a:latin typeface="Verdana"/>
                <a:ea typeface="Verdana"/>
                <a:cs typeface="Verdana"/>
                <a:sym typeface="Verdana"/>
              </a:rPr>
              <a:t>mendengarkan</a:t>
            </a:r>
            <a:r>
              <a:rPr lang="id-ID" sz="2400" b="1" i="0" u="none" strike="noStrike" cap="none">
                <a:solidFill>
                  <a:schemeClr val="dk1"/>
                </a:solidFill>
                <a:latin typeface="Verdana"/>
                <a:ea typeface="Verdana"/>
                <a:cs typeface="Verdana"/>
                <a:sym typeface="Verdana"/>
              </a:rPr>
              <a:t>, </a:t>
            </a:r>
            <a:r>
              <a:rPr lang="id-ID" sz="2400" b="1" i="0" u="none" strike="noStrike" cap="none">
                <a:solidFill>
                  <a:srgbClr val="FF0000"/>
                </a:solidFill>
                <a:latin typeface="Verdana"/>
                <a:ea typeface="Verdana"/>
                <a:cs typeface="Verdana"/>
                <a:sym typeface="Verdana"/>
              </a:rPr>
              <a:t>berbagi </a:t>
            </a:r>
            <a:r>
              <a:rPr lang="id-ID" sz="2400" b="1" i="0" u="none" strike="noStrike" cap="none">
                <a:solidFill>
                  <a:schemeClr val="dk1"/>
                </a:solidFill>
                <a:latin typeface="Verdana"/>
                <a:ea typeface="Verdana"/>
                <a:cs typeface="Verdana"/>
                <a:sym typeface="Verdana"/>
              </a:rPr>
              <a:t>dan </a:t>
            </a:r>
            <a:r>
              <a:rPr lang="id-ID" sz="2400" b="1" i="0" u="none" strike="noStrike" cap="none">
                <a:solidFill>
                  <a:srgbClr val="FF0000"/>
                </a:solidFill>
                <a:latin typeface="Verdana"/>
                <a:ea typeface="Verdana"/>
                <a:cs typeface="Verdana"/>
                <a:sym typeface="Verdana"/>
              </a:rPr>
              <a:t>menghargai mimpi-mimpi</a:t>
            </a:r>
            <a:r>
              <a:rPr lang="id-ID" sz="2400" b="1" i="0" u="none" strike="noStrike" cap="none">
                <a:solidFill>
                  <a:schemeClr val="dk1"/>
                </a:solidFill>
                <a:latin typeface="Verdana"/>
                <a:ea typeface="Verdana"/>
                <a:cs typeface="Verdana"/>
                <a:sym typeface="Verdana"/>
              </a:rPr>
              <a:t> </a:t>
            </a:r>
            <a:r>
              <a:rPr lang="id-ID" sz="2400" b="0" i="0" u="none" strike="noStrike" cap="none">
                <a:solidFill>
                  <a:schemeClr val="dk1"/>
                </a:solidFill>
                <a:latin typeface="Verdana"/>
                <a:ea typeface="Verdana"/>
                <a:cs typeface="Verdana"/>
                <a:sym typeface="Verdana"/>
              </a:rPr>
              <a:t>laki-laki dan perempuan</a:t>
            </a:r>
            <a:r>
              <a:rPr lang="id-ID" sz="2400" b="1" i="0" u="none" strike="noStrike" cap="none">
                <a:solidFill>
                  <a:schemeClr val="dk1"/>
                </a:solidFill>
                <a:latin typeface="Verdana"/>
                <a:ea typeface="Verdana"/>
                <a:cs typeface="Verdana"/>
                <a:sym typeface="Verdana"/>
              </a:rPr>
              <a:t> secara bersama-sama?</a:t>
            </a:r>
            <a:endParaRPr sz="2400" b="1" i="0" u="none" strike="noStrike" cap="none">
              <a:solidFill>
                <a:schemeClr val="dk1"/>
              </a:solidFill>
              <a:latin typeface="Verdana"/>
              <a:ea typeface="Verdana"/>
              <a:cs typeface="Verdana"/>
              <a:sym typeface="Verdana"/>
            </a:endParaRPr>
          </a:p>
          <a:p>
            <a:pPr marL="7620" marR="3175" lvl="0" indent="0" algn="ctr" rtl="0">
              <a:lnSpc>
                <a:spcPct val="125000"/>
              </a:lnSpc>
              <a:spcBef>
                <a:spcPts val="67"/>
              </a:spcBef>
              <a:spcAft>
                <a:spcPts val="0"/>
              </a:spcAft>
              <a:buClr>
                <a:srgbClr val="000000"/>
              </a:buClr>
              <a:buSzPts val="2400"/>
              <a:buFont typeface="Arial"/>
              <a:buNone/>
            </a:pPr>
            <a:r>
              <a:rPr lang="id-ID" sz="2400" b="1" i="0" u="none" strike="noStrike" cap="none">
                <a:solidFill>
                  <a:schemeClr val="dk1"/>
                </a:solidFill>
                <a:latin typeface="Verdana"/>
                <a:ea typeface="Verdana"/>
                <a:cs typeface="Verdana"/>
                <a:sym typeface="Verdana"/>
              </a:rPr>
              <a:t>Maukah kita </a:t>
            </a:r>
            <a:r>
              <a:rPr lang="id-ID" sz="2400" b="1" i="0" u="none" strike="noStrike" cap="none">
                <a:solidFill>
                  <a:srgbClr val="FF0000"/>
                </a:solidFill>
                <a:latin typeface="Verdana"/>
                <a:ea typeface="Verdana"/>
                <a:cs typeface="Verdana"/>
                <a:sym typeface="Verdana"/>
              </a:rPr>
              <a:t>membuka diri</a:t>
            </a:r>
            <a:r>
              <a:rPr lang="id-ID" sz="2400" b="1" i="0" u="none" strike="noStrike" cap="none">
                <a:solidFill>
                  <a:schemeClr val="dk1"/>
                </a:solidFill>
                <a:latin typeface="Verdana"/>
                <a:ea typeface="Verdana"/>
                <a:cs typeface="Verdana"/>
                <a:sym typeface="Verdana"/>
              </a:rPr>
              <a:t> untuk membuat kehidupan</a:t>
            </a:r>
            <a:r>
              <a:rPr lang="id-ID" sz="2400" b="0" i="0" u="none" strike="noStrike" cap="none">
                <a:solidFill>
                  <a:schemeClr val="dk1"/>
                </a:solidFill>
                <a:latin typeface="Verdana"/>
                <a:ea typeface="Verdana"/>
                <a:cs typeface="Verdana"/>
                <a:sym typeface="Verdana"/>
              </a:rPr>
              <a:t> laki-laki dan perempuan </a:t>
            </a:r>
            <a:r>
              <a:rPr lang="id-ID" sz="2400" b="1" i="0" u="none" strike="noStrike" cap="none">
                <a:solidFill>
                  <a:srgbClr val="FF0000"/>
                </a:solidFill>
                <a:latin typeface="Verdana"/>
                <a:ea typeface="Verdana"/>
                <a:cs typeface="Verdana"/>
                <a:sym typeface="Verdana"/>
              </a:rPr>
              <a:t>lebih bahagia</a:t>
            </a:r>
            <a:r>
              <a:rPr lang="id-ID" sz="2400" b="1" i="0" u="none" strike="noStrike" cap="none">
                <a:solidFill>
                  <a:schemeClr val="dk1"/>
                </a:solidFill>
                <a:latin typeface="Verdana"/>
                <a:ea typeface="Verdana"/>
                <a:cs typeface="Verdana"/>
                <a:sym typeface="Verdana"/>
              </a:rPr>
              <a:t>? </a:t>
            </a:r>
            <a:r>
              <a:rPr lang="id-ID" sz="2400" b="0" i="0" u="none" strike="noStrike" cap="none">
                <a:solidFill>
                  <a:schemeClr val="dk1"/>
                </a:solidFill>
                <a:latin typeface="Verdana"/>
                <a:ea typeface="Verdana"/>
                <a:cs typeface="Verdana"/>
                <a:sym typeface="Verdana"/>
              </a:rPr>
              <a:t> </a:t>
            </a:r>
            <a:endParaRPr sz="2400" b="0" i="0" u="none" strike="noStrike" cap="none">
              <a:solidFill>
                <a:schemeClr val="dk1"/>
              </a:solidFill>
              <a:latin typeface="Verdana"/>
              <a:ea typeface="Verdana"/>
              <a:cs typeface="Verdana"/>
              <a:sym typeface="Verdana"/>
            </a:endParaRPr>
          </a:p>
        </p:txBody>
      </p:sp>
      <p:sp>
        <p:nvSpPr>
          <p:cNvPr id="311" name="Google Shape;311;p14"/>
          <p:cNvSpPr/>
          <p:nvPr/>
        </p:nvSpPr>
        <p:spPr>
          <a:xfrm>
            <a:off x="507122" y="3532371"/>
            <a:ext cx="1103823" cy="30480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312" name="Google Shape;312;p14"/>
          <p:cNvSpPr/>
          <p:nvPr/>
        </p:nvSpPr>
        <p:spPr>
          <a:xfrm>
            <a:off x="10430552" y="3597685"/>
            <a:ext cx="1413621" cy="2980024"/>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pic>
        <p:nvPicPr>
          <p:cNvPr id="2" name="Picture 1" descr="A picture containing logo&#10;&#10;Description automatically generated">
            <a:extLst>
              <a:ext uri="{FF2B5EF4-FFF2-40B4-BE49-F238E27FC236}">
                <a16:creationId xmlns:a16="http://schemas.microsoft.com/office/drawing/2014/main" id="{93FDA9AB-FF00-9060-B055-6A36AC75D1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9667982" y="280290"/>
            <a:ext cx="2034107" cy="5536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21" name="Google Shape;321;p15"/>
          <p:cNvSpPr txBox="1"/>
          <p:nvPr/>
        </p:nvSpPr>
        <p:spPr>
          <a:xfrm>
            <a:off x="753649" y="1259525"/>
            <a:ext cx="8820000" cy="685800"/>
          </a:xfrm>
          <a:prstGeom prst="rect">
            <a:avLst/>
          </a:prstGeom>
          <a:noFill/>
          <a:ln>
            <a:noFill/>
          </a:ln>
        </p:spPr>
        <p:txBody>
          <a:bodyPr spcFirstLastPara="1" wrap="square" lIns="0" tIns="8450" rIns="0" bIns="0" anchor="t" anchorCtr="0">
            <a:spAutoFit/>
          </a:bodyPr>
          <a:lstStyle/>
          <a:p>
            <a:pPr marL="8255" marR="0" lvl="0" indent="0" algn="just" rtl="0">
              <a:lnSpc>
                <a:spcPct val="100000"/>
              </a:lnSpc>
              <a:spcBef>
                <a:spcPts val="0"/>
              </a:spcBef>
              <a:spcAft>
                <a:spcPts val="0"/>
              </a:spcAft>
              <a:buClr>
                <a:srgbClr val="000000"/>
              </a:buClr>
              <a:buSzPts val="4400"/>
              <a:buFont typeface="Arial"/>
              <a:buNone/>
            </a:pPr>
            <a:r>
              <a:rPr lang="id-ID" sz="4400" b="1" i="0" u="none" strike="noStrike" cap="none">
                <a:solidFill>
                  <a:srgbClr val="1B1B1B"/>
                </a:solidFill>
                <a:latin typeface="Tahoma"/>
                <a:ea typeface="Tahoma"/>
                <a:cs typeface="Tahoma"/>
                <a:sym typeface="Tahoma"/>
              </a:rPr>
              <a:t>5 Langkah Mencapai MIMPI</a:t>
            </a:r>
            <a:endParaRPr sz="4400" b="1" i="0" u="none" strike="noStrike" cap="none">
              <a:solidFill>
                <a:srgbClr val="1B1B1B"/>
              </a:solidFill>
              <a:latin typeface="Tahoma"/>
              <a:ea typeface="Tahoma"/>
              <a:cs typeface="Tahoma"/>
              <a:sym typeface="Tahoma"/>
            </a:endParaRPr>
          </a:p>
        </p:txBody>
      </p:sp>
      <p:sp>
        <p:nvSpPr>
          <p:cNvPr id="322" name="Google Shape;322;p15"/>
          <p:cNvSpPr/>
          <p:nvPr/>
        </p:nvSpPr>
        <p:spPr>
          <a:xfrm>
            <a:off x="8347987" y="3520977"/>
            <a:ext cx="1532634" cy="3187097"/>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323" name="Google Shape;323;p15"/>
          <p:cNvSpPr/>
          <p:nvPr/>
        </p:nvSpPr>
        <p:spPr>
          <a:xfrm>
            <a:off x="9424691" y="3520037"/>
            <a:ext cx="1654705" cy="3200531"/>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324" name="Google Shape;324;p15"/>
          <p:cNvSpPr/>
          <p:nvPr/>
        </p:nvSpPr>
        <p:spPr>
          <a:xfrm>
            <a:off x="10870322" y="3575915"/>
            <a:ext cx="1169137" cy="3135085"/>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325" name="Google Shape;325;p15"/>
          <p:cNvSpPr txBox="1"/>
          <p:nvPr/>
        </p:nvSpPr>
        <p:spPr>
          <a:xfrm>
            <a:off x="751115" y="2394858"/>
            <a:ext cx="7239000" cy="44637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3600"/>
              <a:buFont typeface="Arial"/>
              <a:buNone/>
            </a:pPr>
            <a:r>
              <a:rPr lang="id-ID" sz="3600" b="1" i="0" u="none" strike="noStrike" cap="none">
                <a:solidFill>
                  <a:schemeClr val="dk1"/>
                </a:solidFill>
                <a:latin typeface="Verdana"/>
                <a:ea typeface="Verdana"/>
                <a:cs typeface="Verdana"/>
                <a:sym typeface="Verdana"/>
              </a:rPr>
              <a:t>M </a:t>
            </a:r>
            <a:r>
              <a:rPr lang="id-ID" sz="2000" b="1" i="0" u="none" strike="noStrike" cap="none">
                <a:solidFill>
                  <a:srgbClr val="FF0000"/>
                </a:solidFill>
                <a:latin typeface="Verdana"/>
                <a:ea typeface="Verdana"/>
                <a:cs typeface="Verdana"/>
                <a:sym typeface="Verdana"/>
              </a:rPr>
              <a:t>ulailah pelajari </a:t>
            </a:r>
            <a:r>
              <a:rPr lang="id-ID" sz="2000" b="1" i="0" u="none" strike="noStrike" cap="none">
                <a:solidFill>
                  <a:schemeClr val="dk1"/>
                </a:solidFill>
                <a:latin typeface="Verdana"/>
                <a:ea typeface="Verdana"/>
                <a:cs typeface="Verdana"/>
                <a:sym typeface="Verdana"/>
              </a:rPr>
              <a:t>mimpimu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3600"/>
              <a:buFont typeface="Arial"/>
              <a:buNone/>
            </a:pPr>
            <a:r>
              <a:rPr lang="id-ID" sz="3600" b="1" i="0" u="none" strike="noStrike" cap="none">
                <a:solidFill>
                  <a:schemeClr val="dk1"/>
                </a:solidFill>
                <a:latin typeface="Verdana"/>
                <a:ea typeface="Verdana"/>
                <a:cs typeface="Verdana"/>
                <a:sym typeface="Verdana"/>
              </a:rPr>
              <a:t>I </a:t>
            </a:r>
            <a:r>
              <a:rPr lang="id-ID" sz="2000" b="1" i="0" u="none" strike="noStrike" cap="none">
                <a:solidFill>
                  <a:srgbClr val="FF0000"/>
                </a:solidFill>
                <a:latin typeface="Verdana"/>
                <a:ea typeface="Verdana"/>
                <a:cs typeface="Verdana"/>
                <a:sym typeface="Verdana"/>
              </a:rPr>
              <a:t>kuti langkah</a:t>
            </a:r>
            <a:r>
              <a:rPr lang="id-ID" sz="2000" b="0" i="0" u="none" strike="noStrike" cap="none">
                <a:solidFill>
                  <a:schemeClr val="dk1"/>
                </a:solidFill>
                <a:latin typeface="Verdana"/>
                <a:ea typeface="Verdana"/>
                <a:cs typeface="Verdana"/>
                <a:sym typeface="Verdana"/>
              </a:rPr>
              <a:t> untuk menemui ahli </a:t>
            </a:r>
            <a:r>
              <a:rPr lang="id-ID" sz="2000" b="1" i="0" u="none" strike="noStrike" cap="none">
                <a:solidFill>
                  <a:srgbClr val="FF0000"/>
                </a:solidFill>
                <a:latin typeface="Verdana"/>
                <a:ea typeface="Verdana"/>
                <a:cs typeface="Verdana"/>
                <a:sym typeface="Verdana"/>
              </a:rPr>
              <a:t>memperdalam mimpimu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3600"/>
              <a:buFont typeface="Arial"/>
              <a:buNone/>
            </a:pPr>
            <a:r>
              <a:rPr lang="id-ID" sz="3600" b="1" i="0" u="none" strike="noStrike" cap="none">
                <a:solidFill>
                  <a:schemeClr val="dk1"/>
                </a:solidFill>
                <a:latin typeface="Verdana"/>
                <a:ea typeface="Verdana"/>
                <a:cs typeface="Verdana"/>
                <a:sym typeface="Verdana"/>
              </a:rPr>
              <a:t>M </a:t>
            </a:r>
            <a:r>
              <a:rPr lang="id-ID" sz="2000" b="1" i="0" u="none" strike="noStrike" cap="none">
                <a:solidFill>
                  <a:srgbClr val="FF0000"/>
                </a:solidFill>
                <a:latin typeface="Verdana"/>
                <a:ea typeface="Verdana"/>
                <a:cs typeface="Verdana"/>
                <a:sym typeface="Verdana"/>
              </a:rPr>
              <a:t>encapai</a:t>
            </a:r>
            <a:r>
              <a:rPr lang="id-ID" sz="2000" b="1" i="0" u="none" strike="noStrike" cap="none">
                <a:solidFill>
                  <a:schemeClr val="dk1"/>
                </a:solidFill>
                <a:latin typeface="Verdana"/>
                <a:ea typeface="Verdana"/>
                <a:cs typeface="Verdana"/>
                <a:sym typeface="Verdana"/>
              </a:rPr>
              <a:t> mimpi dimulai dari </a:t>
            </a:r>
            <a:r>
              <a:rPr lang="id-ID" sz="2000" b="1" i="0" u="none" strike="noStrike" cap="none">
                <a:solidFill>
                  <a:srgbClr val="FF0000"/>
                </a:solidFill>
                <a:latin typeface="Verdana"/>
                <a:ea typeface="Verdana"/>
                <a:cs typeface="Verdana"/>
                <a:sym typeface="Verdana"/>
              </a:rPr>
              <a:t>mempelajari hal-hal baru</a:t>
            </a:r>
            <a:r>
              <a:rPr lang="id-ID" sz="2000" b="1" i="0" u="none" strike="noStrike" cap="none">
                <a:solidFill>
                  <a:schemeClr val="dk1"/>
                </a:solidFill>
                <a:latin typeface="Verdana"/>
                <a:ea typeface="Verdana"/>
                <a:cs typeface="Verdana"/>
                <a:sym typeface="Verdana"/>
              </a:rPr>
              <a:t>, </a:t>
            </a:r>
            <a:r>
              <a:rPr lang="id-ID" sz="2000" b="1" i="0" u="none" strike="noStrike" cap="none">
                <a:solidFill>
                  <a:srgbClr val="FF0000"/>
                </a:solidFill>
                <a:latin typeface="Verdana"/>
                <a:ea typeface="Verdana"/>
                <a:cs typeface="Verdana"/>
                <a:sym typeface="Verdana"/>
              </a:rPr>
              <a:t>menekuni</a:t>
            </a:r>
            <a:r>
              <a:rPr lang="id-ID" sz="2000" b="1" i="0" u="none" strike="noStrike" cap="none">
                <a:solidFill>
                  <a:schemeClr val="dk1"/>
                </a:solidFill>
                <a:latin typeface="Verdana"/>
                <a:ea typeface="Verdana"/>
                <a:cs typeface="Verdana"/>
                <a:sym typeface="Verdana"/>
              </a:rPr>
              <a:t> hal yang diminati, atau bisa mengikuti sejumlah </a:t>
            </a:r>
            <a:r>
              <a:rPr lang="id-ID" sz="2000" b="1" i="0" u="none" strike="noStrike" cap="none">
                <a:solidFill>
                  <a:srgbClr val="FF0000"/>
                </a:solidFill>
                <a:latin typeface="Verdana"/>
                <a:ea typeface="Verdana"/>
                <a:cs typeface="Verdana"/>
                <a:sym typeface="Verdana"/>
              </a:rPr>
              <a:t>kursus​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3600"/>
              <a:buFont typeface="Arial"/>
              <a:buNone/>
            </a:pPr>
            <a:r>
              <a:rPr lang="id-ID" sz="3600" b="1" i="0" u="none" strike="noStrike" cap="none">
                <a:solidFill>
                  <a:schemeClr val="dk1"/>
                </a:solidFill>
                <a:latin typeface="Verdana"/>
                <a:ea typeface="Verdana"/>
                <a:cs typeface="Verdana"/>
                <a:sym typeface="Verdana"/>
              </a:rPr>
              <a:t>P </a:t>
            </a:r>
            <a:r>
              <a:rPr lang="id-ID" sz="2000" b="1" i="0" u="none" strike="noStrike" cap="none">
                <a:solidFill>
                  <a:srgbClr val="FF0000"/>
                </a:solidFill>
                <a:latin typeface="Verdana"/>
                <a:ea typeface="Verdana"/>
                <a:cs typeface="Verdana"/>
                <a:sym typeface="Verdana"/>
              </a:rPr>
              <a:t>antang</a:t>
            </a:r>
            <a:r>
              <a:rPr lang="id-ID" sz="2000" b="1" i="0" u="none" strike="noStrike" cap="none">
                <a:solidFill>
                  <a:schemeClr val="dk1"/>
                </a:solidFill>
                <a:latin typeface="Verdana"/>
                <a:ea typeface="Verdana"/>
                <a:cs typeface="Verdana"/>
                <a:sym typeface="Verdana"/>
              </a:rPr>
              <a:t> berhenti untuk berlatih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3600"/>
              <a:buFont typeface="Arial"/>
              <a:buNone/>
            </a:pPr>
            <a:r>
              <a:rPr lang="id-ID" sz="3600" b="1" i="0" u="none" strike="noStrike" cap="none">
                <a:solidFill>
                  <a:schemeClr val="dk1"/>
                </a:solidFill>
                <a:latin typeface="Verdana"/>
                <a:ea typeface="Verdana"/>
                <a:cs typeface="Verdana"/>
                <a:sym typeface="Verdana"/>
              </a:rPr>
              <a:t>I </a:t>
            </a:r>
            <a:r>
              <a:rPr lang="id-ID" sz="2000" b="1" i="0" u="none" strike="noStrike" cap="none">
                <a:solidFill>
                  <a:srgbClr val="FF0000"/>
                </a:solidFill>
                <a:latin typeface="Verdana"/>
                <a:ea typeface="Verdana"/>
                <a:cs typeface="Verdana"/>
                <a:sym typeface="Verdana"/>
              </a:rPr>
              <a:t>ngatlah</a:t>
            </a:r>
            <a:r>
              <a:rPr lang="id-ID" sz="2000" b="0" i="0" u="none" strike="noStrike" cap="none">
                <a:solidFill>
                  <a:srgbClr val="FF0000"/>
                </a:solidFill>
                <a:latin typeface="Verdana"/>
                <a:ea typeface="Verdana"/>
                <a:cs typeface="Verdana"/>
                <a:sym typeface="Verdana"/>
              </a:rPr>
              <a:t> </a:t>
            </a:r>
            <a:r>
              <a:rPr lang="id-ID" sz="2000" b="0" i="0" u="none" strike="noStrike" cap="none">
                <a:solidFill>
                  <a:schemeClr val="dk1"/>
                </a:solidFill>
                <a:latin typeface="Verdana"/>
                <a:ea typeface="Verdana"/>
                <a:cs typeface="Verdana"/>
                <a:sym typeface="Verdana"/>
              </a:rPr>
              <a:t>untuk</a:t>
            </a:r>
            <a:r>
              <a:rPr lang="id-ID" sz="2000" b="1" i="0" u="none" strike="noStrike" cap="none">
                <a:solidFill>
                  <a:schemeClr val="dk1"/>
                </a:solidFill>
                <a:latin typeface="Verdana"/>
                <a:ea typeface="Verdana"/>
                <a:cs typeface="Verdana"/>
                <a:sym typeface="Verdana"/>
              </a:rPr>
              <a:t> berdiskusi dan minta dukungan orang tua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Verdana"/>
              <a:ea typeface="Verdana"/>
              <a:cs typeface="Verdana"/>
              <a:sym typeface="Verdana"/>
            </a:endParaRPr>
          </a:p>
        </p:txBody>
      </p:sp>
      <p:pic>
        <p:nvPicPr>
          <p:cNvPr id="2" name="Picture 1" descr="A picture containing logo&#10;&#10;Description automatically generated">
            <a:extLst>
              <a:ext uri="{FF2B5EF4-FFF2-40B4-BE49-F238E27FC236}">
                <a16:creationId xmlns:a16="http://schemas.microsoft.com/office/drawing/2014/main" id="{EE7CD725-0EE0-F34B-F187-C53D1706DC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9880621" y="292282"/>
            <a:ext cx="1985856" cy="54051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16"/>
          <p:cNvSpPr/>
          <p:nvPr/>
        </p:nvSpPr>
        <p:spPr>
          <a:xfrm>
            <a:off x="452693" y="3532371"/>
            <a:ext cx="1103823" cy="30480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331" name="Google Shape;331;p16"/>
          <p:cNvSpPr/>
          <p:nvPr/>
        </p:nvSpPr>
        <p:spPr>
          <a:xfrm>
            <a:off x="10626495" y="3532371"/>
            <a:ext cx="1413621" cy="2980024"/>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332" name="Google Shape;332;p16"/>
          <p:cNvSpPr txBox="1"/>
          <p:nvPr/>
        </p:nvSpPr>
        <p:spPr>
          <a:xfrm>
            <a:off x="1556525" y="903950"/>
            <a:ext cx="9069900" cy="5926200"/>
          </a:xfrm>
          <a:prstGeom prst="rect">
            <a:avLst/>
          </a:prstGeom>
          <a:noFill/>
          <a:ln>
            <a:noFill/>
          </a:ln>
        </p:spPr>
        <p:txBody>
          <a:bodyPr spcFirstLastPara="1" wrap="square" lIns="0" tIns="8450" rIns="0" bIns="0" anchor="t" anchorCtr="0">
            <a:spAutoFit/>
          </a:bodyPr>
          <a:lstStyle/>
          <a:p>
            <a:pPr marL="342900" marR="0" lvl="0" indent="-342900" algn="just" rtl="0">
              <a:lnSpc>
                <a:spcPct val="90000"/>
              </a:lnSpc>
              <a:spcBef>
                <a:spcPts val="0"/>
              </a:spcBef>
              <a:spcAft>
                <a:spcPts val="0"/>
              </a:spcAft>
              <a:buClr>
                <a:srgbClr val="1B1B1B"/>
              </a:buClr>
              <a:buSzPts val="2700"/>
              <a:buFont typeface="Noto Sans Symbols"/>
              <a:buChar char="✔"/>
            </a:pPr>
            <a:r>
              <a:rPr lang="id-ID" sz="1800" i="0" u="none" strike="noStrike" cap="none" dirty="0">
                <a:solidFill>
                  <a:srgbClr val="1B1B1B"/>
                </a:solidFill>
                <a:latin typeface="Verdana"/>
                <a:ea typeface="Verdana"/>
                <a:cs typeface="Verdana"/>
                <a:sym typeface="Verdana"/>
              </a:rPr>
              <a:t>Tanyakan kepada Bapak dan Ibumu tentang cita-cita (mimpi) mereka dahulu</a:t>
            </a:r>
            <a:r>
              <a:rPr lang="id-ID" sz="1800" dirty="0">
                <a:solidFill>
                  <a:srgbClr val="1B1B1B"/>
                </a:solidFill>
                <a:latin typeface="Verdana"/>
                <a:ea typeface="Verdana"/>
                <a:cs typeface="Verdana"/>
                <a:sym typeface="Verdana"/>
              </a:rPr>
              <a:t>, </a:t>
            </a:r>
            <a:r>
              <a:rPr lang="id-ID" sz="1800" i="0" u="none" strike="noStrike" cap="none" dirty="0">
                <a:solidFill>
                  <a:srgbClr val="1B1B1B"/>
                </a:solidFill>
                <a:latin typeface="Verdana"/>
                <a:ea typeface="Verdana"/>
                <a:cs typeface="Verdana"/>
                <a:sym typeface="Verdana"/>
              </a:rPr>
              <a:t>M</a:t>
            </a:r>
            <a:r>
              <a:rPr lang="id-ID" sz="1800" i="0" u="none" strike="noStrike" cap="none" dirty="0">
                <a:solidFill>
                  <a:schemeClr val="dk1"/>
                </a:solidFill>
                <a:latin typeface="Verdana"/>
                <a:ea typeface="Verdana"/>
                <a:cs typeface="Verdana"/>
                <a:sym typeface="Verdana"/>
              </a:rPr>
              <a:t>intalah mereka menceritakan mengapa mereka bermimpi seperti itu dan apakah mimpi tersebut menjadi kenyataan atau tidak, lalu mengapa?  </a:t>
            </a:r>
            <a:endParaRPr sz="1800" i="0" u="none" strike="noStrike" cap="none" dirty="0">
              <a:solidFill>
                <a:schemeClr val="dk1"/>
              </a:solidFill>
              <a:latin typeface="Verdana"/>
              <a:ea typeface="Verdana"/>
              <a:cs typeface="Verdana"/>
              <a:sym typeface="Verdana"/>
            </a:endParaRPr>
          </a:p>
          <a:p>
            <a:pPr marL="342900" marR="0" lvl="0" indent="-342900" algn="just" rtl="0">
              <a:lnSpc>
                <a:spcPct val="90000"/>
              </a:lnSpc>
              <a:spcBef>
                <a:spcPts val="1000"/>
              </a:spcBef>
              <a:spcAft>
                <a:spcPts val="0"/>
              </a:spcAft>
              <a:buClr>
                <a:schemeClr val="dk1"/>
              </a:buClr>
              <a:buSzPts val="1800"/>
              <a:buFont typeface="Noto Sans Symbols"/>
              <a:buChar char="✔"/>
            </a:pPr>
            <a:r>
              <a:rPr lang="id-ID" sz="1800" i="0" u="none" strike="noStrike" cap="none" dirty="0">
                <a:solidFill>
                  <a:schemeClr val="dk1"/>
                </a:solidFill>
                <a:latin typeface="Verdana"/>
                <a:ea typeface="Verdana"/>
                <a:cs typeface="Verdana"/>
                <a:sym typeface="Verdana"/>
              </a:rPr>
              <a:t>Ceritakanlah mimpimu kepada Ibu atau Bapakmu dan alasan kenapa kamu ingin mencapai mimpi tersebut dengan 5 langkah “MIMPI”.  </a:t>
            </a:r>
            <a:endParaRPr sz="1800" i="0" u="none" strike="noStrike" cap="none" dirty="0">
              <a:solidFill>
                <a:schemeClr val="dk1"/>
              </a:solidFill>
              <a:latin typeface="Verdana"/>
              <a:ea typeface="Verdana"/>
              <a:cs typeface="Verdana"/>
              <a:sym typeface="Verdana"/>
            </a:endParaRPr>
          </a:p>
          <a:p>
            <a:pPr marL="342900" marR="0" lvl="0" indent="-342900" algn="just" rtl="0">
              <a:lnSpc>
                <a:spcPct val="90000"/>
              </a:lnSpc>
              <a:spcBef>
                <a:spcPts val="1000"/>
              </a:spcBef>
              <a:spcAft>
                <a:spcPts val="0"/>
              </a:spcAft>
              <a:buClr>
                <a:schemeClr val="dk1"/>
              </a:buClr>
              <a:buSzPts val="1800"/>
              <a:buFont typeface="Noto Sans Symbols"/>
              <a:buChar char="✔"/>
            </a:pPr>
            <a:r>
              <a:rPr lang="id-ID" sz="1800" i="0" u="none" strike="noStrike" cap="none" dirty="0">
                <a:solidFill>
                  <a:schemeClr val="dk1"/>
                </a:solidFill>
                <a:latin typeface="Verdana"/>
                <a:ea typeface="Verdana"/>
                <a:cs typeface="Verdana"/>
                <a:sym typeface="Verdana"/>
              </a:rPr>
              <a:t>Ceritakanlah tentang singkatan “MIMPI” kepada temanmu atau saudaramu dan ajak mereka untuk mengingatnya atau bahkan mengikuti 5 langkah tersebut.</a:t>
            </a:r>
            <a:endParaRPr sz="1800" i="0" u="none" strike="noStrike" cap="none" dirty="0">
              <a:solidFill>
                <a:schemeClr val="dk1"/>
              </a:solidFill>
              <a:latin typeface="Verdana"/>
              <a:ea typeface="Verdana"/>
              <a:cs typeface="Verdana"/>
              <a:sym typeface="Verdana"/>
            </a:endParaRPr>
          </a:p>
          <a:p>
            <a:pPr marL="342900" marR="0" lvl="0" indent="-342900" algn="just" rtl="0">
              <a:lnSpc>
                <a:spcPct val="90000"/>
              </a:lnSpc>
              <a:spcBef>
                <a:spcPts val="1000"/>
              </a:spcBef>
              <a:spcAft>
                <a:spcPts val="0"/>
              </a:spcAft>
              <a:buClr>
                <a:schemeClr val="dk1"/>
              </a:buClr>
              <a:buSzPts val="1800"/>
              <a:buFont typeface="Noto Sans Symbols"/>
              <a:buChar char="✔"/>
            </a:pPr>
            <a:r>
              <a:rPr lang="id-ID" sz="1800" i="0" u="none" strike="noStrike" cap="none" dirty="0">
                <a:solidFill>
                  <a:schemeClr val="dk1"/>
                </a:solidFill>
                <a:latin typeface="Verdana"/>
                <a:ea typeface="Verdana"/>
                <a:cs typeface="Verdana"/>
                <a:sym typeface="Verdana"/>
              </a:rPr>
              <a:t>Tuliskanlah hasil aktivitas bercerita tentang “MIMPI” tadi di dalam buku jurnal</a:t>
            </a:r>
            <a:r>
              <a:rPr lang="id-ID" sz="1800" dirty="0">
                <a:solidFill>
                  <a:schemeClr val="dk1"/>
                </a:solidFill>
                <a:latin typeface="Verdana"/>
                <a:ea typeface="Verdana"/>
                <a:cs typeface="Verdana"/>
                <a:sym typeface="Verdana"/>
              </a:rPr>
              <a:t> selain itu </a:t>
            </a:r>
            <a:r>
              <a:rPr lang="id-ID" sz="1800" i="0" u="none" strike="noStrike" cap="none" dirty="0">
                <a:solidFill>
                  <a:schemeClr val="dk1"/>
                </a:solidFill>
                <a:latin typeface="Verdana"/>
                <a:ea typeface="Verdana"/>
                <a:cs typeface="Verdana"/>
                <a:sym typeface="Verdana"/>
              </a:rPr>
              <a:t>Peserta boleh menggambarkannya secara kreatif menggunakan media apapun yang disukai oleh peserta</a:t>
            </a:r>
            <a:r>
              <a:rPr lang="id-ID" sz="1800" dirty="0">
                <a:solidFill>
                  <a:schemeClr val="dk1"/>
                </a:solidFill>
                <a:latin typeface="Verdana"/>
                <a:ea typeface="Verdana"/>
                <a:cs typeface="Verdana"/>
                <a:sym typeface="Verdana"/>
              </a:rPr>
              <a:t>, dan menggugahnya di media sosial </a:t>
            </a:r>
            <a:endParaRPr sz="1800" i="0" u="none" strike="noStrike" cap="none" dirty="0">
              <a:solidFill>
                <a:schemeClr val="dk1"/>
              </a:solidFill>
              <a:latin typeface="Verdana"/>
              <a:ea typeface="Verdana"/>
              <a:cs typeface="Verdana"/>
              <a:sym typeface="Verdana"/>
            </a:endParaRPr>
          </a:p>
          <a:p>
            <a:pPr marL="342900" marR="0" lvl="0" indent="-342900" algn="just" rtl="0">
              <a:lnSpc>
                <a:spcPct val="90000"/>
              </a:lnSpc>
              <a:spcBef>
                <a:spcPts val="1000"/>
              </a:spcBef>
              <a:spcAft>
                <a:spcPts val="0"/>
              </a:spcAft>
              <a:buClr>
                <a:schemeClr val="dk1"/>
              </a:buClr>
              <a:buSzPts val="1800"/>
              <a:buFont typeface="Noto Sans Symbols"/>
              <a:buChar char="✔"/>
            </a:pPr>
            <a:r>
              <a:rPr lang="id-ID" sz="1800" i="0" u="none" strike="noStrike" cap="none" dirty="0">
                <a:solidFill>
                  <a:schemeClr val="dk1"/>
                </a:solidFill>
                <a:latin typeface="Verdana"/>
                <a:ea typeface="Verdana"/>
                <a:cs typeface="Verdana"/>
                <a:sym typeface="Verdana"/>
              </a:rPr>
              <a:t>Di pertemuan berikutnya, peserta bisa membag</a:t>
            </a:r>
            <a:r>
              <a:rPr lang="id-ID" sz="1800" dirty="0">
                <a:solidFill>
                  <a:schemeClr val="dk1"/>
                </a:solidFill>
                <a:latin typeface="Verdana"/>
                <a:ea typeface="Verdana"/>
                <a:cs typeface="Verdana"/>
                <a:sym typeface="Verdana"/>
              </a:rPr>
              <a:t>ikan serta menceritakan hasil karya yang sudah dibuat </a:t>
            </a:r>
            <a:r>
              <a:rPr lang="id-ID" sz="1800" i="0" u="none" strike="noStrike" cap="none" dirty="0">
                <a:solidFill>
                  <a:schemeClr val="dk1"/>
                </a:solidFill>
                <a:latin typeface="Verdana"/>
                <a:ea typeface="Verdana"/>
                <a:cs typeface="Verdana"/>
                <a:sym typeface="Verdana"/>
              </a:rPr>
              <a:t>kepada fasilitator/guru/teman-teman lainnya. </a:t>
            </a:r>
            <a:endParaRPr sz="1800" i="0" u="none" strike="noStrike" cap="none" dirty="0">
              <a:solidFill>
                <a:schemeClr val="dk1"/>
              </a:solidFill>
              <a:latin typeface="Verdana"/>
              <a:ea typeface="Verdana"/>
              <a:cs typeface="Verdana"/>
              <a:sym typeface="Verdana"/>
            </a:endParaRPr>
          </a:p>
          <a:p>
            <a:pPr marL="342900" marR="0" lvl="0" indent="-342900" algn="just" rtl="0">
              <a:lnSpc>
                <a:spcPct val="90000"/>
              </a:lnSpc>
              <a:spcBef>
                <a:spcPts val="1000"/>
              </a:spcBef>
              <a:spcAft>
                <a:spcPts val="0"/>
              </a:spcAft>
              <a:buClr>
                <a:schemeClr val="dk1"/>
              </a:buClr>
              <a:buSzPts val="1800"/>
              <a:buFont typeface="Verdana"/>
              <a:buChar char="✔"/>
            </a:pPr>
            <a:r>
              <a:rPr lang="id-ID" sz="1800" dirty="0">
                <a:solidFill>
                  <a:schemeClr val="dk1"/>
                </a:solidFill>
                <a:latin typeface="Verdana"/>
                <a:ea typeface="Verdana"/>
                <a:cs typeface="Verdana"/>
                <a:sym typeface="Verdana"/>
              </a:rPr>
              <a:t>bawa barang berwarna biru / pink yang ada dirumah pada pertemuan berikutnya</a:t>
            </a:r>
            <a:endParaRPr sz="1800" dirty="0">
              <a:solidFill>
                <a:schemeClr val="dk1"/>
              </a:solidFill>
              <a:latin typeface="Verdana"/>
              <a:ea typeface="Verdana"/>
              <a:cs typeface="Verdana"/>
              <a:sym typeface="Verdana"/>
            </a:endParaRPr>
          </a:p>
          <a:p>
            <a:pPr marL="0" marR="0" lvl="0" indent="0" algn="just" rtl="0">
              <a:lnSpc>
                <a:spcPct val="90000"/>
              </a:lnSpc>
              <a:spcBef>
                <a:spcPts val="1000"/>
              </a:spcBef>
              <a:spcAft>
                <a:spcPts val="0"/>
              </a:spcAft>
              <a:buNone/>
            </a:pPr>
            <a:r>
              <a:rPr lang="id-ID" sz="1800" dirty="0">
                <a:solidFill>
                  <a:schemeClr val="dk1"/>
                </a:solidFill>
                <a:latin typeface="Verdana"/>
                <a:ea typeface="Verdana"/>
                <a:cs typeface="Verdana"/>
                <a:sym typeface="Verdana"/>
              </a:rPr>
              <a:t>NOTE : pengisian kotak tanpa nama di akhir sesi yang berisi pertanyaan atau hal pribadi yang sangat berhubungan dengan sesi ini</a:t>
            </a:r>
            <a:endParaRPr sz="1800" dirty="0">
              <a:solidFill>
                <a:schemeClr val="dk1"/>
              </a:solidFill>
              <a:latin typeface="Verdana"/>
              <a:ea typeface="Verdana"/>
              <a:cs typeface="Verdana"/>
              <a:sym typeface="Verdana"/>
            </a:endParaRPr>
          </a:p>
          <a:p>
            <a:pPr marL="350520" marR="3175" lvl="0" indent="-171450" algn="l" rtl="0">
              <a:lnSpc>
                <a:spcPct val="125000"/>
              </a:lnSpc>
              <a:spcBef>
                <a:spcPts val="67"/>
              </a:spcBef>
              <a:spcAft>
                <a:spcPts val="0"/>
              </a:spcAft>
              <a:buClr>
                <a:schemeClr val="dk1"/>
              </a:buClr>
              <a:buSzPts val="2700"/>
              <a:buFont typeface="Noto Sans Symbols"/>
              <a:buNone/>
            </a:pPr>
            <a:endParaRPr sz="1800" b="0" i="0" u="none" strike="noStrike" cap="none" dirty="0">
              <a:solidFill>
                <a:srgbClr val="1B1B1B"/>
              </a:solidFill>
              <a:latin typeface="Verdana"/>
              <a:ea typeface="Verdana"/>
              <a:cs typeface="Verdana"/>
              <a:sym typeface="Verdana"/>
            </a:endParaRPr>
          </a:p>
        </p:txBody>
      </p:sp>
      <p:sp>
        <p:nvSpPr>
          <p:cNvPr id="333" name="Google Shape;333;p16"/>
          <p:cNvSpPr txBox="1">
            <a:spLocks noGrp="1"/>
          </p:cNvSpPr>
          <p:nvPr>
            <p:ph type="title"/>
          </p:nvPr>
        </p:nvSpPr>
        <p:spPr>
          <a:xfrm>
            <a:off x="824512" y="294870"/>
            <a:ext cx="10082700" cy="685800"/>
          </a:xfrm>
          <a:prstGeom prst="rect">
            <a:avLst/>
          </a:prstGeom>
          <a:noFill/>
          <a:ln>
            <a:noFill/>
          </a:ln>
        </p:spPr>
        <p:txBody>
          <a:bodyPr spcFirstLastPara="1" wrap="square" lIns="0" tIns="8450" rIns="0" bIns="0" anchor="t" anchorCtr="0">
            <a:spAutoFit/>
          </a:bodyPr>
          <a:lstStyle/>
          <a:p>
            <a:pPr marL="8255" lvl="0" indent="0" algn="ctr" rtl="0">
              <a:lnSpc>
                <a:spcPct val="100000"/>
              </a:lnSpc>
              <a:spcBef>
                <a:spcPts val="0"/>
              </a:spcBef>
              <a:spcAft>
                <a:spcPts val="0"/>
              </a:spcAft>
              <a:buSzPts val="1400"/>
              <a:buNone/>
            </a:pPr>
            <a:r>
              <a:rPr lang="id-ID" sz="4400"/>
              <a:t>Tugas di Rumah</a:t>
            </a:r>
            <a:endParaRPr/>
          </a:p>
        </p:txBody>
      </p:sp>
      <p:pic>
        <p:nvPicPr>
          <p:cNvPr id="2" name="Picture 1" descr="A picture containing logo&#10;&#10;Description automatically generated">
            <a:extLst>
              <a:ext uri="{FF2B5EF4-FFF2-40B4-BE49-F238E27FC236}">
                <a16:creationId xmlns:a16="http://schemas.microsoft.com/office/drawing/2014/main" id="{30E6E966-33E8-D025-0B1A-30BB55888B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9524144" y="154177"/>
            <a:ext cx="2219043" cy="60398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17"/>
          <p:cNvSpPr/>
          <p:nvPr/>
        </p:nvSpPr>
        <p:spPr>
          <a:xfrm>
            <a:off x="256357" y="2063216"/>
            <a:ext cx="1103823" cy="30480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341" name="Google Shape;341;p17"/>
          <p:cNvSpPr/>
          <p:nvPr/>
        </p:nvSpPr>
        <p:spPr>
          <a:xfrm>
            <a:off x="10671837" y="2638519"/>
            <a:ext cx="1413621" cy="2980024"/>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342" name="Google Shape;342;p17"/>
          <p:cNvSpPr txBox="1">
            <a:spLocks noGrp="1"/>
          </p:cNvSpPr>
          <p:nvPr>
            <p:ph type="title"/>
          </p:nvPr>
        </p:nvSpPr>
        <p:spPr>
          <a:xfrm>
            <a:off x="2589088" y="2188395"/>
            <a:ext cx="7756988" cy="2532300"/>
          </a:xfrm>
          <a:prstGeom prst="rect">
            <a:avLst/>
          </a:prstGeom>
          <a:noFill/>
          <a:ln>
            <a:noFill/>
          </a:ln>
        </p:spPr>
        <p:txBody>
          <a:bodyPr spcFirstLastPara="1" wrap="square" lIns="0" tIns="8450" rIns="0" bIns="0" anchor="t" anchorCtr="0">
            <a:spAutoFit/>
          </a:bodyPr>
          <a:lstStyle/>
          <a:p>
            <a:pPr marL="8255" lvl="0" indent="0" algn="ctr" rtl="0">
              <a:lnSpc>
                <a:spcPct val="100000"/>
              </a:lnSpc>
              <a:spcBef>
                <a:spcPts val="0"/>
              </a:spcBef>
              <a:spcAft>
                <a:spcPts val="0"/>
              </a:spcAft>
              <a:buSzPts val="1400"/>
              <a:buNone/>
            </a:pPr>
            <a:r>
              <a:rPr lang="id-ID" sz="4400" dirty="0"/>
              <a:t>TERIMA KASIH</a:t>
            </a:r>
            <a:endParaRPr sz="4400" dirty="0"/>
          </a:p>
          <a:p>
            <a:pPr marL="8255" lvl="0" indent="0" algn="ctr" rtl="0">
              <a:lnSpc>
                <a:spcPct val="100000"/>
              </a:lnSpc>
              <a:spcBef>
                <a:spcPts val="0"/>
              </a:spcBef>
              <a:spcAft>
                <a:spcPts val="0"/>
              </a:spcAft>
              <a:buSzPts val="1400"/>
              <a:buNone/>
            </a:pPr>
            <a:r>
              <a:rPr lang="id-ID" sz="3000" dirty="0"/>
              <a:t>“ketahuilah bahwa orang sukses tidaklah sehebat yang kita bayangkan, mereka hanya sedikit lebih cepat dan sedikit lebih berani”</a:t>
            </a:r>
            <a:endParaRPr sz="3000" dirty="0"/>
          </a:p>
        </p:txBody>
      </p:sp>
      <p:sp>
        <p:nvSpPr>
          <p:cNvPr id="345" name="Google Shape;345;p17"/>
          <p:cNvSpPr/>
          <p:nvPr/>
        </p:nvSpPr>
        <p:spPr>
          <a:xfrm>
            <a:off x="1685941" y="2063085"/>
            <a:ext cx="1480534" cy="3048131"/>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pic>
        <p:nvPicPr>
          <p:cNvPr id="2" name="Picture 1" descr="A picture containing logo&#10;&#10;Description automatically generated">
            <a:extLst>
              <a:ext uri="{FF2B5EF4-FFF2-40B4-BE49-F238E27FC236}">
                <a16:creationId xmlns:a16="http://schemas.microsoft.com/office/drawing/2014/main" id="{AA8B74BC-2802-1DD9-C71C-89AE703E8C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9725321" y="317986"/>
            <a:ext cx="1863928" cy="50733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9" name="Google Shape;179;p2"/>
          <p:cNvSpPr txBox="1"/>
          <p:nvPr/>
        </p:nvSpPr>
        <p:spPr>
          <a:xfrm>
            <a:off x="845705" y="446383"/>
            <a:ext cx="7657500" cy="1116900"/>
          </a:xfrm>
          <a:prstGeom prst="rect">
            <a:avLst/>
          </a:prstGeom>
          <a:noFill/>
          <a:ln>
            <a:noFill/>
          </a:ln>
        </p:spPr>
        <p:txBody>
          <a:bodyPr spcFirstLastPara="1" wrap="square" lIns="0" tIns="8450" rIns="0" bIns="0" anchor="t" anchorCtr="0">
            <a:spAutoFit/>
          </a:bodyPr>
          <a:lstStyle/>
          <a:p>
            <a:pPr marL="8255" marR="0" lvl="0" indent="0" algn="just" rtl="0">
              <a:lnSpc>
                <a:spcPct val="100000"/>
              </a:lnSpc>
              <a:spcBef>
                <a:spcPts val="0"/>
              </a:spcBef>
              <a:spcAft>
                <a:spcPts val="0"/>
              </a:spcAft>
              <a:buClr>
                <a:srgbClr val="000000"/>
              </a:buClr>
              <a:buSzPts val="3600"/>
              <a:buFont typeface="Arial"/>
              <a:buNone/>
            </a:pPr>
            <a:r>
              <a:rPr lang="id-ID" sz="3600" b="1" i="0" u="none" strike="noStrike" cap="none">
                <a:solidFill>
                  <a:srgbClr val="1B1B1B"/>
                </a:solidFill>
                <a:latin typeface="Tahoma"/>
                <a:ea typeface="Tahoma"/>
                <a:cs typeface="Tahoma"/>
                <a:sym typeface="Tahoma"/>
              </a:rPr>
              <a:t>TUJUAN SESI 1 – JENDELA MIMPI</a:t>
            </a:r>
            <a:endParaRPr sz="1400" b="0" i="0" u="none" strike="noStrike" cap="none">
              <a:solidFill>
                <a:schemeClr val="dk1"/>
              </a:solidFill>
              <a:latin typeface="Calibri"/>
              <a:ea typeface="Calibri"/>
              <a:cs typeface="Calibri"/>
              <a:sym typeface="Calibri"/>
            </a:endParaRPr>
          </a:p>
        </p:txBody>
      </p:sp>
      <p:sp>
        <p:nvSpPr>
          <p:cNvPr id="180" name="Google Shape;180;p2"/>
          <p:cNvSpPr/>
          <p:nvPr/>
        </p:nvSpPr>
        <p:spPr>
          <a:xfrm>
            <a:off x="8347987" y="3520977"/>
            <a:ext cx="1532634" cy="3187097"/>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81" name="Google Shape;181;p2"/>
          <p:cNvSpPr/>
          <p:nvPr/>
        </p:nvSpPr>
        <p:spPr>
          <a:xfrm>
            <a:off x="9424691" y="3520037"/>
            <a:ext cx="1654705" cy="3200531"/>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82" name="Google Shape;182;p2"/>
          <p:cNvSpPr/>
          <p:nvPr/>
        </p:nvSpPr>
        <p:spPr>
          <a:xfrm>
            <a:off x="10870322" y="3575915"/>
            <a:ext cx="1169137" cy="3135085"/>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183" name="Google Shape;183;p2"/>
          <p:cNvSpPr txBox="1"/>
          <p:nvPr/>
        </p:nvSpPr>
        <p:spPr>
          <a:xfrm>
            <a:off x="845690" y="1688083"/>
            <a:ext cx="7239000" cy="535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d-ID" sz="1800" b="0" i="0" u="none" strike="noStrike" cap="none">
                <a:solidFill>
                  <a:schemeClr val="dk1"/>
                </a:solidFill>
                <a:latin typeface="Verdana"/>
                <a:ea typeface="Verdana"/>
                <a:cs typeface="Verdana"/>
                <a:sym typeface="Verdana"/>
              </a:rPr>
              <a:t>Di akhir sesi, setiap anak laki-laki dan perempuan mampu:</a:t>
            </a:r>
            <a:endParaRPr sz="18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r>
              <a:rPr lang="id-ID" sz="1800" b="0" i="0" u="none" strike="noStrike" cap="none">
                <a:solidFill>
                  <a:schemeClr val="dk1"/>
                </a:solidFill>
                <a:latin typeface="Verdana"/>
                <a:ea typeface="Verdana"/>
                <a:cs typeface="Verdana"/>
                <a:sym typeface="Verdana"/>
              </a:rPr>
              <a:t>  </a:t>
            </a:r>
            <a:endParaRPr sz="1800" b="0" i="0" u="none" strike="noStrike" cap="none">
              <a:solidFill>
                <a:schemeClr val="dk1"/>
              </a:solidFill>
              <a:latin typeface="Verdana"/>
              <a:ea typeface="Verdana"/>
              <a:cs typeface="Verdana"/>
              <a:sym typeface="Verdana"/>
            </a:endParaRPr>
          </a:p>
          <a:p>
            <a:pPr marL="285750" marR="0" lvl="0" indent="-285750" algn="just" rtl="0">
              <a:lnSpc>
                <a:spcPct val="100000"/>
              </a:lnSpc>
              <a:spcBef>
                <a:spcPts val="0"/>
              </a:spcBef>
              <a:spcAft>
                <a:spcPts val="0"/>
              </a:spcAft>
              <a:buClr>
                <a:schemeClr val="dk1"/>
              </a:buClr>
              <a:buSzPts val="1800"/>
              <a:buChar char="•"/>
            </a:pPr>
            <a:r>
              <a:rPr lang="id-ID" sz="1800" i="0" u="none" strike="noStrike" cap="none">
                <a:solidFill>
                  <a:schemeClr val="dk1"/>
                </a:solidFill>
                <a:latin typeface="Verdana"/>
                <a:ea typeface="Verdana"/>
                <a:cs typeface="Verdana"/>
                <a:sym typeface="Verdana"/>
              </a:rPr>
              <a:t>Mengenal dan menghargai satu sama lain, siap untuk beraktivitas dan berdiskusi bersama. </a:t>
            </a:r>
            <a:endParaRPr sz="1800" i="0" u="none" strike="noStrike" cap="none">
              <a:solidFill>
                <a:schemeClr val="dk1"/>
              </a:solidFill>
              <a:latin typeface="Verdana"/>
              <a:ea typeface="Verdana"/>
              <a:cs typeface="Verdana"/>
              <a:sym typeface="Verdana"/>
            </a:endParaRPr>
          </a:p>
          <a:p>
            <a:pPr marL="457200" marR="0" lvl="0" indent="0" algn="just" rtl="0">
              <a:lnSpc>
                <a:spcPct val="100000"/>
              </a:lnSpc>
              <a:spcBef>
                <a:spcPts val="0"/>
              </a:spcBef>
              <a:spcAft>
                <a:spcPts val="0"/>
              </a:spcAft>
              <a:buNone/>
            </a:pPr>
            <a:endParaRPr sz="1800">
              <a:solidFill>
                <a:schemeClr val="dk1"/>
              </a:solidFill>
              <a:latin typeface="Verdana"/>
              <a:ea typeface="Verdana"/>
              <a:cs typeface="Verdana"/>
              <a:sym typeface="Verdana"/>
            </a:endParaRPr>
          </a:p>
          <a:p>
            <a:pPr marL="285750" marR="0" lvl="0" indent="-285750" algn="just" rtl="0">
              <a:lnSpc>
                <a:spcPct val="100000"/>
              </a:lnSpc>
              <a:spcBef>
                <a:spcPts val="0"/>
              </a:spcBef>
              <a:spcAft>
                <a:spcPts val="0"/>
              </a:spcAft>
              <a:buClr>
                <a:schemeClr val="dk1"/>
              </a:buClr>
              <a:buSzPts val="1800"/>
              <a:buChar char="•"/>
            </a:pPr>
            <a:r>
              <a:rPr lang="id-ID" sz="1800" i="0" u="none" strike="noStrike" cap="none">
                <a:solidFill>
                  <a:schemeClr val="dk1"/>
                </a:solidFill>
                <a:latin typeface="Verdana"/>
                <a:ea typeface="Verdana"/>
                <a:cs typeface="Verdana"/>
                <a:sym typeface="Verdana"/>
              </a:rPr>
              <a:t>Belajar untuk melihat berbagai hal dari perspektif yang berbeda serta berani membuka diri untuk hal-hal yang baru.</a:t>
            </a:r>
            <a:endParaRPr sz="1800" i="0" u="none" strike="noStrike" cap="none">
              <a:solidFill>
                <a:schemeClr val="dk1"/>
              </a:solidFill>
              <a:latin typeface="Verdana"/>
              <a:ea typeface="Verdana"/>
              <a:cs typeface="Verdana"/>
              <a:sym typeface="Verdana"/>
            </a:endParaRPr>
          </a:p>
          <a:p>
            <a:pPr marL="457200" marR="0" lvl="0" indent="0" algn="just" rtl="0">
              <a:lnSpc>
                <a:spcPct val="100000"/>
              </a:lnSpc>
              <a:spcBef>
                <a:spcPts val="0"/>
              </a:spcBef>
              <a:spcAft>
                <a:spcPts val="0"/>
              </a:spcAft>
              <a:buNone/>
            </a:pPr>
            <a:r>
              <a:rPr lang="id-ID" sz="1800" i="0" u="none" strike="noStrike" cap="none">
                <a:solidFill>
                  <a:schemeClr val="dk1"/>
                </a:solidFill>
                <a:latin typeface="Verdana"/>
                <a:ea typeface="Verdana"/>
                <a:cs typeface="Verdana"/>
                <a:sym typeface="Verdana"/>
              </a:rPr>
              <a:t>  </a:t>
            </a:r>
            <a:endParaRPr sz="1800" i="0" u="none" strike="noStrike" cap="none">
              <a:solidFill>
                <a:schemeClr val="dk1"/>
              </a:solidFill>
              <a:latin typeface="Verdana"/>
              <a:ea typeface="Verdana"/>
              <a:cs typeface="Verdana"/>
              <a:sym typeface="Verdana"/>
            </a:endParaRPr>
          </a:p>
          <a:p>
            <a:pPr marL="285750" marR="0" lvl="0" indent="-285750" algn="just" rtl="0">
              <a:lnSpc>
                <a:spcPct val="100000"/>
              </a:lnSpc>
              <a:spcBef>
                <a:spcPts val="0"/>
              </a:spcBef>
              <a:spcAft>
                <a:spcPts val="0"/>
              </a:spcAft>
              <a:buClr>
                <a:schemeClr val="dk1"/>
              </a:buClr>
              <a:buSzPts val="1800"/>
              <a:buFont typeface="Arial"/>
              <a:buChar char="•"/>
            </a:pPr>
            <a:r>
              <a:rPr lang="id-ID" sz="1800" i="0" u="none" strike="noStrike" cap="none">
                <a:solidFill>
                  <a:schemeClr val="dk1"/>
                </a:solidFill>
                <a:latin typeface="Verdana"/>
                <a:ea typeface="Verdana"/>
                <a:cs typeface="Verdana"/>
                <a:sym typeface="Verdana"/>
              </a:rPr>
              <a:t>Memahami bahwa setiap anak memiliki hak untuk bermimpi.</a:t>
            </a:r>
            <a:endParaRPr sz="1800" i="0" u="none" strike="noStrike" cap="none">
              <a:solidFill>
                <a:schemeClr val="dk1"/>
              </a:solidFill>
              <a:latin typeface="Verdana"/>
              <a:ea typeface="Verdana"/>
              <a:cs typeface="Verdana"/>
              <a:sym typeface="Verdana"/>
            </a:endParaRPr>
          </a:p>
          <a:p>
            <a:pPr marL="457200" marR="0" lvl="0" indent="0" algn="just" rtl="0">
              <a:lnSpc>
                <a:spcPct val="100000"/>
              </a:lnSpc>
              <a:spcBef>
                <a:spcPts val="0"/>
              </a:spcBef>
              <a:spcAft>
                <a:spcPts val="0"/>
              </a:spcAft>
              <a:buNone/>
            </a:pPr>
            <a:r>
              <a:rPr lang="id-ID" sz="1800" i="0" u="none" strike="noStrike" cap="none">
                <a:solidFill>
                  <a:schemeClr val="dk1"/>
                </a:solidFill>
                <a:latin typeface="Verdana"/>
                <a:ea typeface="Verdana"/>
                <a:cs typeface="Verdana"/>
                <a:sym typeface="Verdana"/>
              </a:rPr>
              <a:t> </a:t>
            </a:r>
            <a:endParaRPr sz="1800" i="0" u="none" strike="noStrike" cap="none">
              <a:solidFill>
                <a:schemeClr val="dk1"/>
              </a:solidFill>
              <a:latin typeface="Verdana"/>
              <a:ea typeface="Verdana"/>
              <a:cs typeface="Verdana"/>
              <a:sym typeface="Verdana"/>
            </a:endParaRPr>
          </a:p>
          <a:p>
            <a:pPr marL="285750" marR="0" lvl="0" indent="-285750" algn="just" rtl="0">
              <a:lnSpc>
                <a:spcPct val="100000"/>
              </a:lnSpc>
              <a:spcBef>
                <a:spcPts val="0"/>
              </a:spcBef>
              <a:spcAft>
                <a:spcPts val="0"/>
              </a:spcAft>
              <a:buClr>
                <a:schemeClr val="dk1"/>
              </a:buClr>
              <a:buSzPts val="1800"/>
              <a:buFont typeface="Arial"/>
              <a:buChar char="•"/>
            </a:pPr>
            <a:r>
              <a:rPr lang="id-ID" sz="1800" i="0" u="none" strike="noStrike" cap="none">
                <a:solidFill>
                  <a:schemeClr val="dk1"/>
                </a:solidFill>
                <a:latin typeface="Verdana"/>
                <a:ea typeface="Verdana"/>
                <a:cs typeface="Verdana"/>
                <a:sym typeface="Verdana"/>
              </a:rPr>
              <a:t>Belajar untuk berani mengungkapkan mimpi dengan cara yang sederhana.</a:t>
            </a:r>
            <a:endParaRPr sz="1800" i="0" u="none" strike="noStrike" cap="none">
              <a:solidFill>
                <a:schemeClr val="dk1"/>
              </a:solidFill>
              <a:latin typeface="Verdana"/>
              <a:ea typeface="Verdana"/>
              <a:cs typeface="Verdana"/>
              <a:sym typeface="Verdana"/>
            </a:endParaRPr>
          </a:p>
          <a:p>
            <a:pPr marL="457200" marR="0" lvl="0" indent="0" algn="just" rtl="0">
              <a:lnSpc>
                <a:spcPct val="100000"/>
              </a:lnSpc>
              <a:spcBef>
                <a:spcPts val="0"/>
              </a:spcBef>
              <a:spcAft>
                <a:spcPts val="0"/>
              </a:spcAft>
              <a:buNone/>
            </a:pPr>
            <a:r>
              <a:rPr lang="id-ID" sz="1800" i="0" u="none" strike="noStrike" cap="none">
                <a:solidFill>
                  <a:schemeClr val="dk1"/>
                </a:solidFill>
                <a:latin typeface="Verdana"/>
                <a:ea typeface="Verdana"/>
                <a:cs typeface="Verdana"/>
                <a:sym typeface="Verdana"/>
              </a:rPr>
              <a:t>  </a:t>
            </a:r>
            <a:endParaRPr sz="1800" i="0" u="none" strike="noStrike" cap="none">
              <a:solidFill>
                <a:schemeClr val="dk1"/>
              </a:solidFill>
              <a:latin typeface="Verdana"/>
              <a:ea typeface="Verdana"/>
              <a:cs typeface="Verdana"/>
              <a:sym typeface="Verdana"/>
            </a:endParaRPr>
          </a:p>
          <a:p>
            <a:pPr marL="285750" marR="0" lvl="0" indent="-285750" algn="just" rtl="0">
              <a:lnSpc>
                <a:spcPct val="100000"/>
              </a:lnSpc>
              <a:spcBef>
                <a:spcPts val="0"/>
              </a:spcBef>
              <a:spcAft>
                <a:spcPts val="0"/>
              </a:spcAft>
              <a:buClr>
                <a:schemeClr val="dk1"/>
              </a:buClr>
              <a:buSzPts val="1800"/>
              <a:buChar char="•"/>
            </a:pPr>
            <a:r>
              <a:rPr lang="id-ID" sz="1800" i="0" u="none" strike="noStrike" cap="none">
                <a:solidFill>
                  <a:schemeClr val="dk1"/>
                </a:solidFill>
                <a:latin typeface="Verdana"/>
                <a:ea typeface="Verdana"/>
                <a:cs typeface="Verdana"/>
                <a:sym typeface="Verdana"/>
              </a:rPr>
              <a:t>Memiliki kepercayaan diri untuk mengungkapkan rencana masa depan dan menemukan hal-hal yang diperlukan untuk mencapai mimpi.</a:t>
            </a:r>
            <a:endParaRPr sz="1800" i="0" u="none" strike="noStrike" cap="none">
              <a:solidFill>
                <a:schemeClr val="dk1"/>
              </a:solidFill>
              <a:latin typeface="Verdana"/>
              <a:ea typeface="Verdana"/>
              <a:cs typeface="Verdana"/>
              <a:sym typeface="Verdana"/>
            </a:endParaRPr>
          </a:p>
          <a:p>
            <a:pPr marL="0" marR="0" lvl="0" indent="0" algn="just"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Verdana"/>
              <a:ea typeface="Verdana"/>
              <a:cs typeface="Verdana"/>
              <a:sym typeface="Verdana"/>
            </a:endParaRPr>
          </a:p>
        </p:txBody>
      </p:sp>
      <p:pic>
        <p:nvPicPr>
          <p:cNvPr id="2" name="Picture 1" descr="A picture containing logo&#10;&#10;Description automatically generated">
            <a:extLst>
              <a:ext uri="{FF2B5EF4-FFF2-40B4-BE49-F238E27FC236}">
                <a16:creationId xmlns:a16="http://schemas.microsoft.com/office/drawing/2014/main" id="{638EF991-4DE9-E5BA-5FA3-A4CE234441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9328572" y="93767"/>
            <a:ext cx="2486534" cy="67679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90" name="Google Shape;190;p3"/>
          <p:cNvSpPr txBox="1"/>
          <p:nvPr/>
        </p:nvSpPr>
        <p:spPr>
          <a:xfrm>
            <a:off x="753655" y="1259533"/>
            <a:ext cx="7657394" cy="562547"/>
          </a:xfrm>
          <a:prstGeom prst="rect">
            <a:avLst/>
          </a:prstGeom>
          <a:noFill/>
          <a:ln>
            <a:noFill/>
          </a:ln>
        </p:spPr>
        <p:txBody>
          <a:bodyPr spcFirstLastPara="1" wrap="square" lIns="0" tIns="8450" rIns="0" bIns="0" anchor="t" anchorCtr="0">
            <a:spAutoFit/>
          </a:bodyPr>
          <a:lstStyle/>
          <a:p>
            <a:pPr marL="8255" marR="0" lvl="0" indent="0" algn="just" rtl="0">
              <a:lnSpc>
                <a:spcPct val="100000"/>
              </a:lnSpc>
              <a:spcBef>
                <a:spcPts val="0"/>
              </a:spcBef>
              <a:spcAft>
                <a:spcPts val="0"/>
              </a:spcAft>
              <a:buClr>
                <a:srgbClr val="000000"/>
              </a:buClr>
              <a:buSzPts val="3600"/>
              <a:buFont typeface="Arial"/>
              <a:buNone/>
            </a:pPr>
            <a:endParaRPr sz="3600" b="1" i="0" u="none" strike="noStrike" cap="none">
              <a:solidFill>
                <a:srgbClr val="1B1B1B"/>
              </a:solidFill>
              <a:latin typeface="Tahoma"/>
              <a:ea typeface="Tahoma"/>
              <a:cs typeface="Tahoma"/>
              <a:sym typeface="Tahoma"/>
            </a:endParaRPr>
          </a:p>
        </p:txBody>
      </p:sp>
      <p:sp>
        <p:nvSpPr>
          <p:cNvPr id="191" name="Google Shape;191;p3"/>
          <p:cNvSpPr/>
          <p:nvPr/>
        </p:nvSpPr>
        <p:spPr>
          <a:xfrm>
            <a:off x="8347987" y="3520977"/>
            <a:ext cx="1532634" cy="3187097"/>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92" name="Google Shape;192;p3"/>
          <p:cNvSpPr/>
          <p:nvPr/>
        </p:nvSpPr>
        <p:spPr>
          <a:xfrm>
            <a:off x="9424691" y="3520037"/>
            <a:ext cx="1654705" cy="3200531"/>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93" name="Google Shape;193;p3"/>
          <p:cNvSpPr/>
          <p:nvPr/>
        </p:nvSpPr>
        <p:spPr>
          <a:xfrm>
            <a:off x="10870322" y="3575915"/>
            <a:ext cx="1169137" cy="3135085"/>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graphicFrame>
        <p:nvGraphicFramePr>
          <p:cNvPr id="194" name="Google Shape;194;p3"/>
          <p:cNvGraphicFramePr/>
          <p:nvPr/>
        </p:nvGraphicFramePr>
        <p:xfrm>
          <a:off x="435428" y="1785257"/>
          <a:ext cx="7819575" cy="3688100"/>
        </p:xfrm>
        <a:graphic>
          <a:graphicData uri="http://schemas.openxmlformats.org/drawingml/2006/table">
            <a:tbl>
              <a:tblPr firstRow="1" bandRow="1">
                <a:gradFill>
                  <a:gsLst>
                    <a:gs pos="0">
                      <a:srgbClr val="F7BCA2"/>
                    </a:gs>
                    <a:gs pos="50000">
                      <a:srgbClr val="F4B093"/>
                    </a:gs>
                    <a:gs pos="100000">
                      <a:srgbClr val="F7A47F"/>
                    </a:gs>
                  </a:gsLst>
                  <a:lin ang="5400000" scaled="0"/>
                </a:gradFill>
                <a:tableStyleId>{D51274CA-59A0-4B9C-9F7F-5ADB0259BB22}</a:tableStyleId>
              </a:tblPr>
              <a:tblGrid>
                <a:gridCol w="2590525">
                  <a:extLst>
                    <a:ext uri="{9D8B030D-6E8A-4147-A177-3AD203B41FA5}">
                      <a16:colId xmlns:a16="http://schemas.microsoft.com/office/drawing/2014/main" val="20000"/>
                    </a:ext>
                  </a:extLst>
                </a:gridCol>
                <a:gridCol w="5229050">
                  <a:extLst>
                    <a:ext uri="{9D8B030D-6E8A-4147-A177-3AD203B41FA5}">
                      <a16:colId xmlns:a16="http://schemas.microsoft.com/office/drawing/2014/main" val="20001"/>
                    </a:ext>
                  </a:extLst>
                </a:gridCol>
              </a:tblGrid>
              <a:tr h="252200">
                <a:tc>
                  <a:txBody>
                    <a:bodyPr/>
                    <a:lstStyle/>
                    <a:p>
                      <a:pPr marL="0" marR="0" lvl="0" indent="0" algn="l" rtl="0">
                        <a:lnSpc>
                          <a:spcPct val="100000"/>
                        </a:lnSpc>
                        <a:spcBef>
                          <a:spcPts val="0"/>
                        </a:spcBef>
                        <a:spcAft>
                          <a:spcPts val="0"/>
                        </a:spcAft>
                        <a:buClr>
                          <a:srgbClr val="000000"/>
                        </a:buClr>
                        <a:buSzPts val="1800"/>
                        <a:buFont typeface="Arial"/>
                        <a:buNone/>
                      </a:pPr>
                      <a:r>
                        <a:rPr lang="id-ID" sz="1800" u="none" strike="noStrike" cap="none">
                          <a:latin typeface="Verdana"/>
                          <a:ea typeface="Verdana"/>
                          <a:cs typeface="Verdana"/>
                          <a:sym typeface="Verdana"/>
                        </a:rPr>
                        <a:t>ALOKASI WAKTU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id-ID" sz="1800">
                          <a:latin typeface="Verdana"/>
                          <a:ea typeface="Verdana"/>
                          <a:cs typeface="Verdana"/>
                          <a:sym typeface="Verdana"/>
                        </a:rPr>
                        <a:t>9</a:t>
                      </a:r>
                      <a:r>
                        <a:rPr lang="id-ID" sz="1800" u="none" strike="noStrike" cap="none">
                          <a:latin typeface="Verdana"/>
                          <a:ea typeface="Verdana"/>
                          <a:cs typeface="Verdana"/>
                          <a:sym typeface="Verdana"/>
                        </a:rPr>
                        <a:t>0 menit  </a:t>
                      </a:r>
                      <a:endParaRPr sz="1400" u="none" strike="noStrike" cap="none"/>
                    </a:p>
                  </a:txBody>
                  <a:tcPr marL="91450" marR="91450" marT="45725" marB="45725"/>
                </a:tc>
                <a:extLst>
                  <a:ext uri="{0D108BD9-81ED-4DB2-BD59-A6C34878D82A}">
                    <a16:rowId xmlns:a16="http://schemas.microsoft.com/office/drawing/2014/main" val="10000"/>
                  </a:ext>
                </a:extLst>
              </a:tr>
              <a:tr h="3078825">
                <a:tc>
                  <a:txBody>
                    <a:bodyPr/>
                    <a:lstStyle/>
                    <a:p>
                      <a:pPr marL="0" marR="0" lvl="0" indent="0" algn="l" rtl="0">
                        <a:lnSpc>
                          <a:spcPct val="100000"/>
                        </a:lnSpc>
                        <a:spcBef>
                          <a:spcPts val="0"/>
                        </a:spcBef>
                        <a:spcAft>
                          <a:spcPts val="0"/>
                        </a:spcAft>
                        <a:buClr>
                          <a:srgbClr val="000000"/>
                        </a:buClr>
                        <a:buSzPts val="1800"/>
                        <a:buFont typeface="Arial"/>
                        <a:buNone/>
                      </a:pPr>
                      <a:r>
                        <a:rPr lang="id-ID" sz="1800" b="1" u="none" strike="noStrike" cap="none">
                          <a:solidFill>
                            <a:schemeClr val="lt1"/>
                          </a:solidFill>
                          <a:latin typeface="Verdana"/>
                          <a:ea typeface="Verdana"/>
                          <a:cs typeface="Verdana"/>
                          <a:sym typeface="Verdana"/>
                        </a:rPr>
                        <a:t>MEDIA &amp; MATERIAL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id-ID" sz="1800" b="1" u="none" strike="noStrike" cap="none">
                          <a:solidFill>
                            <a:schemeClr val="lt1"/>
                          </a:solidFill>
                          <a:latin typeface="Verdana"/>
                          <a:ea typeface="Verdana"/>
                          <a:cs typeface="Verdana"/>
                          <a:sym typeface="Verdana"/>
                        </a:rPr>
                        <a:t>Untuk fasilitator:   </a:t>
                      </a:r>
                      <a:endParaRPr sz="1400" u="none" strike="noStrike" cap="none"/>
                    </a:p>
                    <a:p>
                      <a:pPr marL="0" marR="0" lvl="0" indent="0" algn="l" rtl="0">
                        <a:lnSpc>
                          <a:spcPct val="100000"/>
                        </a:lnSpc>
                        <a:spcBef>
                          <a:spcPts val="0"/>
                        </a:spcBef>
                        <a:spcAft>
                          <a:spcPts val="0"/>
                        </a:spcAft>
                        <a:buNone/>
                      </a:pPr>
                      <a:endParaRPr sz="1400" u="none" strike="noStrike" cap="none"/>
                    </a:p>
                    <a:p>
                      <a:pPr marL="342900" marR="0" lvl="0" indent="-342900" algn="l" rtl="0">
                        <a:lnSpc>
                          <a:spcPct val="100000"/>
                        </a:lnSpc>
                        <a:spcBef>
                          <a:spcPts val="0"/>
                        </a:spcBef>
                        <a:spcAft>
                          <a:spcPts val="0"/>
                        </a:spcAft>
                        <a:buClr>
                          <a:schemeClr val="lt1"/>
                        </a:buClr>
                        <a:buSzPts val="1800"/>
                        <a:buFont typeface="Calibri"/>
                        <a:buAutoNum type="arabicPeriod"/>
                      </a:pPr>
                      <a:r>
                        <a:rPr lang="id-ID" sz="1800">
                          <a:solidFill>
                            <a:schemeClr val="lt1"/>
                          </a:solidFill>
                          <a:latin typeface="Verdana"/>
                          <a:ea typeface="Verdana"/>
                          <a:cs typeface="Verdana"/>
                          <a:sym typeface="Verdana"/>
                        </a:rPr>
                        <a:t>flip chart untu menempelkan post it</a:t>
                      </a:r>
                      <a:r>
                        <a:rPr lang="id-ID" sz="1800" u="none" strike="noStrike" cap="none">
                          <a:solidFill>
                            <a:schemeClr val="lt1"/>
                          </a:solidFill>
                          <a:latin typeface="Verdana"/>
                          <a:ea typeface="Verdana"/>
                          <a:cs typeface="Verdana"/>
                          <a:sym typeface="Verdana"/>
                        </a:rPr>
                        <a:t> </a:t>
                      </a:r>
                      <a:endParaRPr sz="1400" u="none" strike="noStrike" cap="none"/>
                    </a:p>
                    <a:p>
                      <a:pPr marL="342900" marR="0" lvl="0" indent="-342900" algn="l" rtl="0">
                        <a:lnSpc>
                          <a:spcPct val="100000"/>
                        </a:lnSpc>
                        <a:spcBef>
                          <a:spcPts val="0"/>
                        </a:spcBef>
                        <a:spcAft>
                          <a:spcPts val="0"/>
                        </a:spcAft>
                        <a:buClr>
                          <a:schemeClr val="lt1"/>
                        </a:buClr>
                        <a:buSzPts val="1800"/>
                        <a:buFont typeface="Calibri"/>
                        <a:buAutoNum type="arabicPeriod"/>
                      </a:pPr>
                      <a:r>
                        <a:rPr lang="id-ID" sz="1800">
                          <a:solidFill>
                            <a:schemeClr val="lt1"/>
                          </a:solidFill>
                          <a:latin typeface="Verdana"/>
                          <a:ea typeface="Verdana"/>
                          <a:cs typeface="Verdana"/>
                          <a:sym typeface="Verdana"/>
                        </a:rPr>
                        <a:t>kertas post it </a:t>
                      </a:r>
                      <a:r>
                        <a:rPr lang="id-ID" sz="1800" u="none" strike="noStrike" cap="none">
                          <a:solidFill>
                            <a:schemeClr val="lt1"/>
                          </a:solidFill>
                          <a:latin typeface="Verdana"/>
                          <a:ea typeface="Verdana"/>
                          <a:cs typeface="Verdana"/>
                          <a:sym typeface="Verdana"/>
                        </a:rPr>
                        <a:t>untuk Aktivitas Jendela Mimpi</a:t>
                      </a:r>
                      <a:endParaRPr sz="1400" u="none" strike="noStrike" cap="none"/>
                    </a:p>
                    <a:p>
                      <a:pPr marL="342900" marR="0" lvl="0" indent="-342900" algn="l" rtl="0">
                        <a:lnSpc>
                          <a:spcPct val="100000"/>
                        </a:lnSpc>
                        <a:spcBef>
                          <a:spcPts val="0"/>
                        </a:spcBef>
                        <a:spcAft>
                          <a:spcPts val="0"/>
                        </a:spcAft>
                        <a:buClr>
                          <a:schemeClr val="lt1"/>
                        </a:buClr>
                        <a:buSzPts val="1800"/>
                        <a:buFont typeface="Calibri"/>
                        <a:buAutoNum type="arabicPeriod"/>
                      </a:pPr>
                      <a:r>
                        <a:rPr lang="id-ID" sz="1800">
                          <a:solidFill>
                            <a:schemeClr val="lt1"/>
                          </a:solidFill>
                          <a:latin typeface="Verdana"/>
                          <a:ea typeface="Verdana"/>
                          <a:cs typeface="Verdana"/>
                          <a:sym typeface="Verdana"/>
                        </a:rPr>
                        <a:t>masking type / selotype untuk menempelkan kertas</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id-ID" sz="1800" u="none" strike="noStrike" cap="none">
                          <a:solidFill>
                            <a:schemeClr val="lt1"/>
                          </a:solidFill>
                          <a:latin typeface="Verdana"/>
                          <a:ea typeface="Verdana"/>
                          <a:cs typeface="Verdana"/>
                          <a:sym typeface="Verdana"/>
                        </a:rPr>
                        <a:t>  </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id-ID" sz="1800" b="1" u="none" strike="noStrike" cap="none">
                          <a:solidFill>
                            <a:schemeClr val="lt1"/>
                          </a:solidFill>
                          <a:latin typeface="Verdana"/>
                          <a:ea typeface="Verdana"/>
                          <a:cs typeface="Verdana"/>
                          <a:sym typeface="Verdana"/>
                        </a:rPr>
                        <a:t>Untuk Peserta:  </a:t>
                      </a:r>
                      <a:endParaRPr sz="1400" u="none" strike="noStrike" cap="none"/>
                    </a:p>
                    <a:p>
                      <a:pPr marL="342900" marR="0" lvl="0" indent="-342900" algn="l" rtl="0">
                        <a:lnSpc>
                          <a:spcPct val="100000"/>
                        </a:lnSpc>
                        <a:spcBef>
                          <a:spcPts val="0"/>
                        </a:spcBef>
                        <a:spcAft>
                          <a:spcPts val="0"/>
                        </a:spcAft>
                        <a:buClr>
                          <a:schemeClr val="lt1"/>
                        </a:buClr>
                        <a:buSzPts val="1800"/>
                        <a:buFont typeface="Calibri"/>
                        <a:buAutoNum type="arabicPeriod"/>
                      </a:pPr>
                      <a:r>
                        <a:rPr lang="id-ID" sz="1800" u="none" strike="noStrike" cap="none">
                          <a:solidFill>
                            <a:schemeClr val="lt1"/>
                          </a:solidFill>
                          <a:latin typeface="Verdana"/>
                          <a:ea typeface="Verdana"/>
                          <a:cs typeface="Verdana"/>
                          <a:sym typeface="Verdana"/>
                        </a:rPr>
                        <a:t>1 buah buku kosong (untuk seluruh sesi pertemuan) </a:t>
                      </a:r>
                      <a:endParaRPr sz="1400" u="none" strike="noStrike" cap="none"/>
                    </a:p>
                    <a:p>
                      <a:pPr marL="342900" marR="0" lvl="0" indent="-342900" algn="l" rtl="0">
                        <a:lnSpc>
                          <a:spcPct val="100000"/>
                        </a:lnSpc>
                        <a:spcBef>
                          <a:spcPts val="0"/>
                        </a:spcBef>
                        <a:spcAft>
                          <a:spcPts val="0"/>
                        </a:spcAft>
                        <a:buClr>
                          <a:schemeClr val="lt1"/>
                        </a:buClr>
                        <a:buSzPts val="1800"/>
                        <a:buFont typeface="Calibri"/>
                        <a:buAutoNum type="arabicPeriod"/>
                      </a:pPr>
                      <a:r>
                        <a:rPr lang="id-ID" sz="1800" u="none" strike="noStrike" cap="none">
                          <a:solidFill>
                            <a:schemeClr val="lt1"/>
                          </a:solidFill>
                          <a:latin typeface="Verdana"/>
                          <a:ea typeface="Verdana"/>
                          <a:cs typeface="Verdana"/>
                          <a:sym typeface="Verdana"/>
                        </a:rPr>
                        <a:t>Alat tulis (bolpoint, spidol warna) </a:t>
                      </a:r>
                      <a:endParaRPr sz="1400" u="none" strike="noStrike" cap="none"/>
                    </a:p>
                  </a:txBody>
                  <a:tcPr marL="91450" marR="91450" marT="45725" marB="45725"/>
                </a:tc>
                <a:extLst>
                  <a:ext uri="{0D108BD9-81ED-4DB2-BD59-A6C34878D82A}">
                    <a16:rowId xmlns:a16="http://schemas.microsoft.com/office/drawing/2014/main" val="10001"/>
                  </a:ext>
                </a:extLst>
              </a:tr>
            </a:tbl>
          </a:graphicData>
        </a:graphic>
      </p:graphicFrame>
      <p:pic>
        <p:nvPicPr>
          <p:cNvPr id="2" name="Picture 1" descr="A picture containing logo&#10;&#10;Description automatically generated">
            <a:extLst>
              <a:ext uri="{FF2B5EF4-FFF2-40B4-BE49-F238E27FC236}">
                <a16:creationId xmlns:a16="http://schemas.microsoft.com/office/drawing/2014/main" id="{6AA7E13B-10C4-8FC5-7D12-B00FE1D585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9469585" y="173824"/>
            <a:ext cx="2569874" cy="69947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198"/>
        <p:cNvGrpSpPr/>
        <p:nvPr/>
      </p:nvGrpSpPr>
      <p:grpSpPr>
        <a:xfrm>
          <a:off x="0" y="0"/>
          <a:ext cx="0" cy="0"/>
          <a:chOff x="0" y="0"/>
          <a:chExt cx="0" cy="0"/>
        </a:xfrm>
      </p:grpSpPr>
      <p:sp>
        <p:nvSpPr>
          <p:cNvPr id="201" name="Google Shape;201;p4"/>
          <p:cNvSpPr/>
          <p:nvPr/>
        </p:nvSpPr>
        <p:spPr>
          <a:xfrm>
            <a:off x="8347987" y="3520977"/>
            <a:ext cx="1532634" cy="3187097"/>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202" name="Google Shape;202;p4"/>
          <p:cNvSpPr/>
          <p:nvPr/>
        </p:nvSpPr>
        <p:spPr>
          <a:xfrm>
            <a:off x="9424691" y="3520037"/>
            <a:ext cx="1654705" cy="3200531"/>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203" name="Google Shape;203;p4"/>
          <p:cNvSpPr/>
          <p:nvPr/>
        </p:nvSpPr>
        <p:spPr>
          <a:xfrm>
            <a:off x="10870322" y="3575915"/>
            <a:ext cx="1169137" cy="3135085"/>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graphicFrame>
        <p:nvGraphicFramePr>
          <p:cNvPr id="204" name="Google Shape;204;p4"/>
          <p:cNvGraphicFramePr/>
          <p:nvPr/>
        </p:nvGraphicFramePr>
        <p:xfrm>
          <a:off x="1110342" y="1625571"/>
          <a:ext cx="7117425" cy="4124640"/>
        </p:xfrm>
        <a:graphic>
          <a:graphicData uri="http://schemas.openxmlformats.org/drawingml/2006/table">
            <a:tbl>
              <a:tblPr firstRow="1" bandRow="1">
                <a:noFill/>
                <a:tableStyleId>{F3CE6847-096E-44B3-902B-DAF35BD54134}</a:tableStyleId>
              </a:tblPr>
              <a:tblGrid>
                <a:gridCol w="2997625">
                  <a:extLst>
                    <a:ext uri="{9D8B030D-6E8A-4147-A177-3AD203B41FA5}">
                      <a16:colId xmlns:a16="http://schemas.microsoft.com/office/drawing/2014/main" val="20000"/>
                    </a:ext>
                  </a:extLst>
                </a:gridCol>
                <a:gridCol w="4119800">
                  <a:extLst>
                    <a:ext uri="{9D8B030D-6E8A-4147-A177-3AD203B41FA5}">
                      <a16:colId xmlns:a16="http://schemas.microsoft.com/office/drawing/2014/main" val="20001"/>
                    </a:ext>
                  </a:extLst>
                </a:gridCol>
              </a:tblGrid>
              <a:tr h="375550">
                <a:tc>
                  <a:txBody>
                    <a:bodyPr/>
                    <a:lstStyle/>
                    <a:p>
                      <a:pPr marL="0" marR="0" lvl="0" indent="0" algn="l" rtl="0">
                        <a:lnSpc>
                          <a:spcPct val="100000"/>
                        </a:lnSpc>
                        <a:spcBef>
                          <a:spcPts val="0"/>
                        </a:spcBef>
                        <a:spcAft>
                          <a:spcPts val="0"/>
                        </a:spcAft>
                        <a:buClr>
                          <a:srgbClr val="000000"/>
                        </a:buClr>
                        <a:buSzPts val="1800"/>
                        <a:buFont typeface="Arial"/>
                        <a:buNone/>
                      </a:pPr>
                      <a:r>
                        <a:rPr lang="id-ID" sz="1800" b="1" u="none" strike="noStrike" cap="none">
                          <a:latin typeface="Verdana"/>
                          <a:ea typeface="Verdana"/>
                          <a:cs typeface="Verdana"/>
                          <a:sym typeface="Verdana"/>
                        </a:rPr>
                        <a:t>Pembuka</a:t>
                      </a:r>
                      <a:endParaRPr sz="1400" u="none" strike="noStrike" cap="none"/>
                    </a:p>
                  </a:txBody>
                  <a:tcPr marL="91450" marR="91450" marT="45725" marB="45725"/>
                </a:tc>
                <a:tc rowSpan="2">
                  <a:txBody>
                    <a:bodyPr/>
                    <a:lstStyle/>
                    <a:p>
                      <a:pPr marL="0" marR="0" lvl="0" indent="0" algn="l" rtl="0">
                        <a:lnSpc>
                          <a:spcPct val="100000"/>
                        </a:lnSpc>
                        <a:spcBef>
                          <a:spcPts val="0"/>
                        </a:spcBef>
                        <a:spcAft>
                          <a:spcPts val="0"/>
                        </a:spcAft>
                        <a:buClr>
                          <a:srgbClr val="000000"/>
                        </a:buClr>
                        <a:buSzPts val="1800"/>
                        <a:buFont typeface="Arial"/>
                        <a:buNone/>
                      </a:pPr>
                      <a:r>
                        <a:rPr lang="id-ID" sz="1800" b="0" u="none" strike="noStrike" cap="none">
                          <a:latin typeface="Verdana"/>
                          <a:ea typeface="Verdana"/>
                          <a:cs typeface="Verdana"/>
                          <a:sym typeface="Verdana"/>
                        </a:rPr>
                        <a:t>1</a:t>
                      </a:r>
                      <a:r>
                        <a:rPr lang="id-ID" sz="1800" b="0">
                          <a:latin typeface="Verdana"/>
                          <a:ea typeface="Verdana"/>
                          <a:cs typeface="Verdana"/>
                          <a:sym typeface="Verdana"/>
                        </a:rPr>
                        <a:t>5 </a:t>
                      </a:r>
                      <a:r>
                        <a:rPr lang="id-ID" sz="1800" b="0" u="none" strike="noStrike" cap="none">
                          <a:latin typeface="Verdana"/>
                          <a:ea typeface="Verdana"/>
                          <a:cs typeface="Verdana"/>
                          <a:sym typeface="Verdana"/>
                        </a:rPr>
                        <a:t>menit</a:t>
                      </a:r>
                      <a:endParaRPr sz="1400" u="none" strike="noStrike" cap="none"/>
                    </a:p>
                  </a:txBody>
                  <a:tcPr marL="91450" marR="91450" marT="45725" marB="45725" anchor="ctr"/>
                </a:tc>
                <a:extLst>
                  <a:ext uri="{0D108BD9-81ED-4DB2-BD59-A6C34878D82A}">
                    <a16:rowId xmlns:a16="http://schemas.microsoft.com/office/drawing/2014/main" val="10000"/>
                  </a:ext>
                </a:extLst>
              </a:tr>
              <a:tr h="141400">
                <a:tc>
                  <a:txBody>
                    <a:bodyPr/>
                    <a:lstStyle/>
                    <a:p>
                      <a:pPr marL="0" marR="0" lvl="0" indent="0" algn="l" rtl="0">
                        <a:lnSpc>
                          <a:spcPct val="100000"/>
                        </a:lnSpc>
                        <a:spcBef>
                          <a:spcPts val="0"/>
                        </a:spcBef>
                        <a:spcAft>
                          <a:spcPts val="0"/>
                        </a:spcAft>
                        <a:buClr>
                          <a:schemeClr val="dk1"/>
                        </a:buClr>
                        <a:buSzPts val="1800"/>
                        <a:buFont typeface="Verdana"/>
                        <a:buNone/>
                      </a:pPr>
                      <a:r>
                        <a:rPr lang="id-ID" sz="1800" b="1" u="none" strike="noStrike" cap="none">
                          <a:latin typeface="Verdana"/>
                          <a:ea typeface="Verdana"/>
                          <a:cs typeface="Verdana"/>
                          <a:sym typeface="Verdana"/>
                        </a:rPr>
                        <a:t>Aktivitas "Ice Breaking" dan Pembentukan </a:t>
                      </a:r>
                      <a:r>
                        <a:rPr lang="id-ID" sz="1800" b="1">
                          <a:latin typeface="Verdana"/>
                          <a:ea typeface="Verdana"/>
                          <a:cs typeface="Verdana"/>
                          <a:sym typeface="Verdana"/>
                        </a:rPr>
                        <a:t>“keyakinan kelas/kesepakatan kelas”</a:t>
                      </a:r>
                      <a:endParaRPr sz="1800" b="1" u="none" strike="noStrike" cap="none">
                        <a:latin typeface="Verdana"/>
                        <a:ea typeface="Verdana"/>
                        <a:cs typeface="Verdana"/>
                        <a:sym typeface="Verdana"/>
                      </a:endParaRPr>
                    </a:p>
                  </a:txBody>
                  <a:tcPr marL="91450" marR="91450" marT="45725" marB="45725"/>
                </a:tc>
                <a:tc vMerge="1">
                  <a:txBody>
                    <a:bodyPr/>
                    <a:lstStyle/>
                    <a:p>
                      <a:endParaRPr lang="en-US"/>
                    </a:p>
                  </a:txBody>
                  <a:tcPr/>
                </a:tc>
                <a:extLst>
                  <a:ext uri="{0D108BD9-81ED-4DB2-BD59-A6C34878D82A}">
                    <a16:rowId xmlns:a16="http://schemas.microsoft.com/office/drawing/2014/main" val="10001"/>
                  </a:ext>
                </a:extLst>
              </a:tr>
              <a:tr h="141400">
                <a:tc>
                  <a:txBody>
                    <a:bodyPr/>
                    <a:lstStyle/>
                    <a:p>
                      <a:pPr marL="0" marR="0" lvl="0" indent="0" algn="l" rtl="0">
                        <a:lnSpc>
                          <a:spcPct val="100000"/>
                        </a:lnSpc>
                        <a:spcBef>
                          <a:spcPts val="0"/>
                        </a:spcBef>
                        <a:spcAft>
                          <a:spcPts val="0"/>
                        </a:spcAft>
                        <a:buClr>
                          <a:schemeClr val="dk1"/>
                        </a:buClr>
                        <a:buSzPts val="1800"/>
                        <a:buFont typeface="Verdana"/>
                        <a:buNone/>
                      </a:pPr>
                      <a:r>
                        <a:rPr lang="id-ID" sz="1800" b="1" u="none" strike="noStrike" cap="none">
                          <a:latin typeface="Verdana"/>
                          <a:ea typeface="Verdana"/>
                          <a:cs typeface="Verdana"/>
                          <a:sym typeface="Verdana"/>
                        </a:rPr>
                        <a:t>Aktivitas JENDELA MIMPI</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Verdana"/>
                        <a:buNone/>
                      </a:pPr>
                      <a:r>
                        <a:rPr lang="id-ID" sz="1800">
                          <a:latin typeface="Verdana"/>
                          <a:ea typeface="Verdana"/>
                          <a:cs typeface="Verdana"/>
                          <a:sym typeface="Verdana"/>
                        </a:rPr>
                        <a:t>25 </a:t>
                      </a:r>
                      <a:r>
                        <a:rPr lang="id-ID" sz="1800" u="none" strike="noStrike" cap="none">
                          <a:latin typeface="Verdana"/>
                          <a:ea typeface="Verdana"/>
                          <a:cs typeface="Verdana"/>
                          <a:sym typeface="Verdana"/>
                        </a:rPr>
                        <a:t>menit (</a:t>
                      </a:r>
                      <a:r>
                        <a:rPr lang="id-ID" sz="1800">
                          <a:latin typeface="Verdana"/>
                          <a:ea typeface="Verdana"/>
                          <a:cs typeface="Verdana"/>
                          <a:sym typeface="Verdana"/>
                        </a:rPr>
                        <a:t>STICKY NOTE</a:t>
                      </a:r>
                      <a:r>
                        <a:rPr lang="id-ID" sz="1800" u="none" strike="noStrike" cap="none">
                          <a:latin typeface="Verdana"/>
                          <a:ea typeface="Verdana"/>
                          <a:cs typeface="Verdana"/>
                          <a:sym typeface="Verdana"/>
                        </a:rPr>
                        <a:t>)</a:t>
                      </a:r>
                      <a:endParaRPr sz="1400" u="none" strike="noStrike" cap="none"/>
                    </a:p>
                  </a:txBody>
                  <a:tcPr marL="91450" marR="91450" marT="45725" marB="45725"/>
                </a:tc>
                <a:extLst>
                  <a:ext uri="{0D108BD9-81ED-4DB2-BD59-A6C34878D82A}">
                    <a16:rowId xmlns:a16="http://schemas.microsoft.com/office/drawing/2014/main" val="10002"/>
                  </a:ext>
                </a:extLst>
              </a:tr>
              <a:tr h="141400">
                <a:tc>
                  <a:txBody>
                    <a:bodyPr/>
                    <a:lstStyle/>
                    <a:p>
                      <a:pPr marL="0" marR="0" lvl="0" indent="0" algn="l" rtl="0">
                        <a:lnSpc>
                          <a:spcPct val="100000"/>
                        </a:lnSpc>
                        <a:spcBef>
                          <a:spcPts val="0"/>
                        </a:spcBef>
                        <a:spcAft>
                          <a:spcPts val="0"/>
                        </a:spcAft>
                        <a:buClr>
                          <a:schemeClr val="dk1"/>
                        </a:buClr>
                        <a:buSzPts val="1800"/>
                        <a:buFont typeface="Verdana"/>
                        <a:buNone/>
                      </a:pPr>
                      <a:r>
                        <a:rPr lang="id-ID" sz="1800" b="1" u="none" strike="noStrike" cap="none">
                          <a:latin typeface="Verdana"/>
                          <a:ea typeface="Verdana"/>
                          <a:cs typeface="Verdana"/>
                          <a:sym typeface="Verdana"/>
                        </a:rPr>
                        <a:t>Diskusi</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Verdana"/>
                        <a:buNone/>
                      </a:pPr>
                      <a:r>
                        <a:rPr lang="id-ID" sz="1800">
                          <a:latin typeface="Verdana"/>
                          <a:ea typeface="Verdana"/>
                          <a:cs typeface="Verdana"/>
                          <a:sym typeface="Verdana"/>
                        </a:rPr>
                        <a:t>25 </a:t>
                      </a:r>
                      <a:r>
                        <a:rPr lang="id-ID" sz="1800" u="none" strike="noStrike" cap="none">
                          <a:latin typeface="Verdana"/>
                          <a:ea typeface="Verdana"/>
                          <a:cs typeface="Verdana"/>
                          <a:sym typeface="Verdana"/>
                        </a:rPr>
                        <a:t>menit</a:t>
                      </a:r>
                      <a:endParaRPr sz="1400" u="none" strike="noStrike" cap="none"/>
                    </a:p>
                  </a:txBody>
                  <a:tcPr marL="91450" marR="91450" marT="45725" marB="45725"/>
                </a:tc>
                <a:extLst>
                  <a:ext uri="{0D108BD9-81ED-4DB2-BD59-A6C34878D82A}">
                    <a16:rowId xmlns:a16="http://schemas.microsoft.com/office/drawing/2014/main" val="10003"/>
                  </a:ext>
                </a:extLst>
              </a:tr>
              <a:tr h="141400">
                <a:tc>
                  <a:txBody>
                    <a:bodyPr/>
                    <a:lstStyle/>
                    <a:p>
                      <a:pPr marL="0" marR="0" lvl="0" indent="0" algn="l" rtl="0">
                        <a:lnSpc>
                          <a:spcPct val="100000"/>
                        </a:lnSpc>
                        <a:spcBef>
                          <a:spcPts val="0"/>
                        </a:spcBef>
                        <a:spcAft>
                          <a:spcPts val="0"/>
                        </a:spcAft>
                        <a:buClr>
                          <a:schemeClr val="dk1"/>
                        </a:buClr>
                        <a:buSzPts val="1800"/>
                        <a:buFont typeface="Verdana"/>
                        <a:buNone/>
                      </a:pPr>
                      <a:r>
                        <a:rPr lang="id-ID" sz="1800" b="1" u="none" strike="noStrike" cap="none">
                          <a:latin typeface="Verdana"/>
                          <a:ea typeface="Verdana"/>
                          <a:cs typeface="Verdana"/>
                          <a:sym typeface="Verdana"/>
                        </a:rPr>
                        <a:t>Video</a:t>
                      </a:r>
                      <a:r>
                        <a:rPr lang="id-ID" sz="1800" b="1">
                          <a:latin typeface="Verdana"/>
                          <a:ea typeface="Verdana"/>
                          <a:cs typeface="Verdana"/>
                          <a:sym typeface="Verdana"/>
                        </a:rPr>
                        <a:t>/Skenario</a:t>
                      </a:r>
                      <a:r>
                        <a:rPr lang="id-ID" sz="1800" b="1" u="none" strike="noStrike" cap="none">
                          <a:latin typeface="Verdana"/>
                          <a:ea typeface="Verdana"/>
                          <a:cs typeface="Verdana"/>
                          <a:sym typeface="Verdana"/>
                        </a:rPr>
                        <a:t>+ Membuat Pilihan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Verdana"/>
                        <a:buNone/>
                      </a:pPr>
                      <a:r>
                        <a:rPr lang="id-ID" sz="1800">
                          <a:latin typeface="Verdana"/>
                          <a:ea typeface="Verdana"/>
                          <a:cs typeface="Verdana"/>
                          <a:sym typeface="Verdana"/>
                        </a:rPr>
                        <a:t>15</a:t>
                      </a:r>
                      <a:r>
                        <a:rPr lang="id-ID" sz="1800" u="none" strike="noStrike" cap="none">
                          <a:latin typeface="Verdana"/>
                          <a:ea typeface="Verdana"/>
                          <a:cs typeface="Verdana"/>
                          <a:sym typeface="Verdana"/>
                        </a:rPr>
                        <a:t> menit</a:t>
                      </a:r>
                      <a:endParaRPr sz="1400" u="none" strike="noStrike" cap="none"/>
                    </a:p>
                  </a:txBody>
                  <a:tcPr marL="91450" marR="91450" marT="45725" marB="45725"/>
                </a:tc>
                <a:extLst>
                  <a:ext uri="{0D108BD9-81ED-4DB2-BD59-A6C34878D82A}">
                    <a16:rowId xmlns:a16="http://schemas.microsoft.com/office/drawing/2014/main" val="10004"/>
                  </a:ext>
                </a:extLst>
              </a:tr>
              <a:tr h="359225">
                <a:tc>
                  <a:txBody>
                    <a:bodyPr/>
                    <a:lstStyle/>
                    <a:p>
                      <a:pPr marL="0" marR="0" lvl="0" indent="0" algn="l" rtl="0">
                        <a:lnSpc>
                          <a:spcPct val="100000"/>
                        </a:lnSpc>
                        <a:spcBef>
                          <a:spcPts val="0"/>
                        </a:spcBef>
                        <a:spcAft>
                          <a:spcPts val="0"/>
                        </a:spcAft>
                        <a:buClr>
                          <a:schemeClr val="dk1"/>
                        </a:buClr>
                        <a:buSzPts val="1800"/>
                        <a:buFont typeface="Verdana"/>
                        <a:buNone/>
                      </a:pPr>
                      <a:r>
                        <a:rPr lang="id-ID" sz="1800" b="1" u="none" strike="noStrike" cap="none">
                          <a:latin typeface="Verdana"/>
                          <a:ea typeface="Verdana"/>
                          <a:cs typeface="Verdana"/>
                          <a:sym typeface="Verdana"/>
                        </a:rPr>
                        <a:t>Refleksi</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Verdana"/>
                        <a:buNone/>
                      </a:pPr>
                      <a:r>
                        <a:rPr lang="id-ID" sz="1800">
                          <a:latin typeface="Verdana"/>
                          <a:ea typeface="Verdana"/>
                          <a:cs typeface="Verdana"/>
                          <a:sym typeface="Verdana"/>
                        </a:rPr>
                        <a:t>10 </a:t>
                      </a:r>
                      <a:r>
                        <a:rPr lang="id-ID" sz="1800" u="none" strike="noStrike" cap="none">
                          <a:latin typeface="Verdana"/>
                          <a:ea typeface="Verdana"/>
                          <a:cs typeface="Verdana"/>
                          <a:sym typeface="Verdana"/>
                        </a:rPr>
                        <a:t>menit</a:t>
                      </a:r>
                      <a:endParaRPr sz="1400" u="none" strike="noStrike" cap="none"/>
                    </a:p>
                  </a:txBody>
                  <a:tcPr marL="91450" marR="91450" marT="45725" marB="45725"/>
                </a:tc>
                <a:extLst>
                  <a:ext uri="{0D108BD9-81ED-4DB2-BD59-A6C34878D82A}">
                    <a16:rowId xmlns:a16="http://schemas.microsoft.com/office/drawing/2014/main" val="10005"/>
                  </a:ext>
                </a:extLst>
              </a:tr>
            </a:tbl>
          </a:graphicData>
        </a:graphic>
      </p:graphicFrame>
      <p:sp>
        <p:nvSpPr>
          <p:cNvPr id="205" name="Google Shape;205;p4"/>
          <p:cNvSpPr txBox="1"/>
          <p:nvPr/>
        </p:nvSpPr>
        <p:spPr>
          <a:xfrm>
            <a:off x="1110361" y="441647"/>
            <a:ext cx="7657500" cy="562800"/>
          </a:xfrm>
          <a:prstGeom prst="rect">
            <a:avLst/>
          </a:prstGeom>
          <a:noFill/>
          <a:ln>
            <a:noFill/>
          </a:ln>
        </p:spPr>
        <p:txBody>
          <a:bodyPr spcFirstLastPara="1" wrap="square" lIns="0" tIns="8450" rIns="0" bIns="0" anchor="t" anchorCtr="0">
            <a:spAutoFit/>
          </a:bodyPr>
          <a:lstStyle/>
          <a:p>
            <a:pPr marL="8255" marR="0" lvl="0" indent="0" algn="just" rtl="0">
              <a:lnSpc>
                <a:spcPct val="100000"/>
              </a:lnSpc>
              <a:spcBef>
                <a:spcPts val="0"/>
              </a:spcBef>
              <a:spcAft>
                <a:spcPts val="0"/>
              </a:spcAft>
              <a:buClr>
                <a:srgbClr val="000000"/>
              </a:buClr>
              <a:buSzPts val="3600"/>
              <a:buFont typeface="Arial"/>
              <a:buNone/>
            </a:pPr>
            <a:r>
              <a:rPr lang="id-ID" sz="3600" b="1" i="0" u="none" strike="noStrike" cap="none">
                <a:solidFill>
                  <a:srgbClr val="1B1B1B"/>
                </a:solidFill>
                <a:latin typeface="Tahoma"/>
                <a:ea typeface="Tahoma"/>
                <a:cs typeface="Tahoma"/>
                <a:sym typeface="Tahoma"/>
              </a:rPr>
              <a:t>STRUKTUR PENYAMPAIAN</a:t>
            </a:r>
            <a:endParaRPr sz="3600" b="1" i="0" u="none" strike="noStrike" cap="none">
              <a:solidFill>
                <a:srgbClr val="1B1B1B"/>
              </a:solidFill>
              <a:latin typeface="Tahoma"/>
              <a:ea typeface="Tahoma"/>
              <a:cs typeface="Tahoma"/>
              <a:sym typeface="Tahoma"/>
            </a:endParaRPr>
          </a:p>
        </p:txBody>
      </p:sp>
      <p:pic>
        <p:nvPicPr>
          <p:cNvPr id="2" name="Picture 1" descr="A picture containing logo&#10;&#10;Description automatically generated">
            <a:extLst>
              <a:ext uri="{FF2B5EF4-FFF2-40B4-BE49-F238E27FC236}">
                <a16:creationId xmlns:a16="http://schemas.microsoft.com/office/drawing/2014/main" id="{D56FDB6E-B9D0-BA8B-3D1B-49B3E2D432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9456672" y="51122"/>
            <a:ext cx="2378982" cy="64752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2" name="Google Shape;212;p5"/>
          <p:cNvSpPr/>
          <p:nvPr/>
        </p:nvSpPr>
        <p:spPr>
          <a:xfrm>
            <a:off x="2447623" y="1672587"/>
            <a:ext cx="1532634" cy="3187097"/>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213" name="Google Shape;213;p5"/>
          <p:cNvSpPr/>
          <p:nvPr/>
        </p:nvSpPr>
        <p:spPr>
          <a:xfrm>
            <a:off x="629939" y="1659153"/>
            <a:ext cx="1654705" cy="3200531"/>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214" name="Google Shape;214;p5"/>
          <p:cNvSpPr txBox="1"/>
          <p:nvPr/>
        </p:nvSpPr>
        <p:spPr>
          <a:xfrm>
            <a:off x="4143237" y="1012653"/>
            <a:ext cx="5151300" cy="646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id-ID" sz="1800" b="1" i="0" u="none" strike="noStrike" cap="none" dirty="0">
                <a:solidFill>
                  <a:srgbClr val="FF0000"/>
                </a:solidFill>
                <a:latin typeface="Verdana"/>
                <a:ea typeface="Verdana"/>
                <a:cs typeface="Verdana"/>
                <a:sym typeface="Verdana"/>
              </a:rPr>
              <a:t>PEMBUKA / PEMBENTUAN KEYAKINAN KELAS (1</a:t>
            </a:r>
            <a:r>
              <a:rPr lang="id-ID" sz="1800" b="1" dirty="0">
                <a:solidFill>
                  <a:srgbClr val="FF0000"/>
                </a:solidFill>
                <a:latin typeface="Verdana"/>
                <a:ea typeface="Verdana"/>
                <a:cs typeface="Verdana"/>
                <a:sym typeface="Verdana"/>
              </a:rPr>
              <a:t>5</a:t>
            </a:r>
            <a:r>
              <a:rPr lang="id-ID" sz="1800" b="1" i="0" u="none" strike="noStrike" cap="none" dirty="0">
                <a:solidFill>
                  <a:srgbClr val="FF0000"/>
                </a:solidFill>
                <a:latin typeface="Verdana"/>
                <a:ea typeface="Verdana"/>
                <a:cs typeface="Verdana"/>
                <a:sym typeface="Verdana"/>
              </a:rPr>
              <a:t> menit)</a:t>
            </a:r>
            <a:endParaRPr sz="1800" b="1" i="0" u="none" strike="noStrike" cap="none" dirty="0">
              <a:solidFill>
                <a:srgbClr val="FF0000"/>
              </a:solidFill>
              <a:latin typeface="Verdana"/>
              <a:ea typeface="Verdana"/>
              <a:cs typeface="Verdana"/>
              <a:sym typeface="Verdana"/>
            </a:endParaRPr>
          </a:p>
        </p:txBody>
      </p:sp>
      <p:sp>
        <p:nvSpPr>
          <p:cNvPr id="215" name="Google Shape;215;p5"/>
          <p:cNvSpPr txBox="1"/>
          <p:nvPr/>
        </p:nvSpPr>
        <p:spPr>
          <a:xfrm>
            <a:off x="4143237" y="1829325"/>
            <a:ext cx="7511100" cy="4771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id-ID" sz="1600" i="0" u="none" strike="noStrike" cap="none" dirty="0">
                <a:solidFill>
                  <a:schemeClr val="dk1"/>
                </a:solidFill>
                <a:latin typeface="Verdana"/>
                <a:ea typeface="Verdana"/>
                <a:cs typeface="Verdana"/>
                <a:sym typeface="Verdana"/>
              </a:rPr>
              <a:t>Tujuannya ialah saling mengenal dan menghargai satu sama lain, siap untuk beraktivitas dan berdiskusi bersama.</a:t>
            </a:r>
            <a:endParaRPr sz="1600" dirty="0">
              <a:solidFill>
                <a:schemeClr val="dk1"/>
              </a:solidFill>
              <a:latin typeface="Verdana"/>
              <a:ea typeface="Verdana"/>
              <a:cs typeface="Verdana"/>
              <a:sym typeface="Verdana"/>
            </a:endParaRPr>
          </a:p>
          <a:p>
            <a:pPr marL="0" marR="0" lvl="0" indent="0" algn="just" rtl="0">
              <a:lnSpc>
                <a:spcPct val="100000"/>
              </a:lnSpc>
              <a:spcBef>
                <a:spcPts val="0"/>
              </a:spcBef>
              <a:spcAft>
                <a:spcPts val="0"/>
              </a:spcAft>
              <a:buClr>
                <a:srgbClr val="000000"/>
              </a:buClr>
              <a:buSzPts val="1600"/>
              <a:buFont typeface="Arial"/>
              <a:buNone/>
            </a:pPr>
            <a:endParaRPr sz="1600" dirty="0">
              <a:solidFill>
                <a:schemeClr val="dk1"/>
              </a:solidFill>
              <a:latin typeface="Verdana"/>
              <a:ea typeface="Verdana"/>
              <a:cs typeface="Verdana"/>
              <a:sym typeface="Verdana"/>
            </a:endParaRPr>
          </a:p>
          <a:p>
            <a:pPr marL="285750" marR="0" lvl="0" indent="-285750" algn="just" rtl="0">
              <a:lnSpc>
                <a:spcPct val="100000"/>
              </a:lnSpc>
              <a:spcBef>
                <a:spcPts val="0"/>
              </a:spcBef>
              <a:spcAft>
                <a:spcPts val="0"/>
              </a:spcAft>
              <a:buClr>
                <a:schemeClr val="dk1"/>
              </a:buClr>
              <a:buSzPts val="1600"/>
              <a:buFont typeface="Gill Sans"/>
              <a:buChar char="•"/>
            </a:pPr>
            <a:r>
              <a:rPr lang="id-ID" sz="1600" i="0" u="none" strike="noStrike" cap="none" dirty="0">
                <a:solidFill>
                  <a:schemeClr val="dk1"/>
                </a:solidFill>
                <a:latin typeface="Verdana"/>
                <a:ea typeface="Verdana"/>
                <a:cs typeface="Verdana"/>
                <a:sym typeface="Verdana"/>
              </a:rPr>
              <a:t>Fasilitator menyapa seluruh peserta dan mengajak peserta untuk menyapa satu sama lain</a:t>
            </a:r>
            <a:endParaRPr sz="1600" i="0" u="none" strike="noStrike" cap="none" dirty="0">
              <a:solidFill>
                <a:schemeClr val="dk1"/>
              </a:solidFill>
              <a:latin typeface="Verdana"/>
              <a:ea typeface="Verdana"/>
              <a:cs typeface="Verdana"/>
              <a:sym typeface="Verdana"/>
            </a:endParaRPr>
          </a:p>
          <a:p>
            <a:pPr marL="457200" marR="0" lvl="0" indent="0" algn="just" rtl="0">
              <a:lnSpc>
                <a:spcPct val="100000"/>
              </a:lnSpc>
              <a:spcBef>
                <a:spcPts val="0"/>
              </a:spcBef>
              <a:spcAft>
                <a:spcPts val="0"/>
              </a:spcAft>
              <a:buNone/>
            </a:pPr>
            <a:endParaRPr sz="1600" dirty="0">
              <a:solidFill>
                <a:schemeClr val="dk1"/>
              </a:solidFill>
              <a:latin typeface="Verdana"/>
              <a:ea typeface="Verdana"/>
              <a:cs typeface="Verdana"/>
              <a:sym typeface="Verdana"/>
            </a:endParaRPr>
          </a:p>
          <a:p>
            <a:pPr marL="285750" marR="0" lvl="0" indent="-285750" algn="just" rtl="0">
              <a:lnSpc>
                <a:spcPct val="100000"/>
              </a:lnSpc>
              <a:spcBef>
                <a:spcPts val="0"/>
              </a:spcBef>
              <a:spcAft>
                <a:spcPts val="0"/>
              </a:spcAft>
              <a:buClr>
                <a:schemeClr val="dk1"/>
              </a:buClr>
              <a:buSzPts val="1600"/>
              <a:buFont typeface="Gill Sans"/>
              <a:buChar char="•"/>
            </a:pPr>
            <a:r>
              <a:rPr lang="id-ID" sz="1600" i="0" u="none" strike="noStrike" cap="none" dirty="0">
                <a:solidFill>
                  <a:schemeClr val="dk1"/>
                </a:solidFill>
                <a:latin typeface="Verdana"/>
                <a:ea typeface="Verdana"/>
                <a:cs typeface="Verdana"/>
                <a:sym typeface="Verdana"/>
              </a:rPr>
              <a:t>Fasilitator menyampaikan kembali bahwa keseluruhan proses akan dilakukan dalam situasi belajaryang nyaman dan menyenangkan, serta pentingnya membangun rasa saling percaya satu sama lain.   </a:t>
            </a:r>
            <a:endParaRPr sz="1600" i="0" u="none" strike="noStrike" cap="none" dirty="0">
              <a:solidFill>
                <a:schemeClr val="dk1"/>
              </a:solidFill>
              <a:latin typeface="Verdana"/>
              <a:ea typeface="Verdana"/>
              <a:cs typeface="Verdana"/>
              <a:sym typeface="Verdana"/>
            </a:endParaRPr>
          </a:p>
          <a:p>
            <a:pPr marL="457200" marR="0" lvl="0" indent="0" algn="just" rtl="0">
              <a:lnSpc>
                <a:spcPct val="100000"/>
              </a:lnSpc>
              <a:spcBef>
                <a:spcPts val="0"/>
              </a:spcBef>
              <a:spcAft>
                <a:spcPts val="0"/>
              </a:spcAft>
              <a:buNone/>
            </a:pPr>
            <a:endParaRPr sz="1600" dirty="0">
              <a:solidFill>
                <a:schemeClr val="dk1"/>
              </a:solidFill>
              <a:latin typeface="Verdana"/>
              <a:ea typeface="Verdana"/>
              <a:cs typeface="Verdana"/>
              <a:sym typeface="Verdana"/>
            </a:endParaRPr>
          </a:p>
          <a:p>
            <a:pPr marL="285750" marR="0" lvl="0" indent="-285750" algn="just" rtl="0">
              <a:lnSpc>
                <a:spcPct val="100000"/>
              </a:lnSpc>
              <a:spcBef>
                <a:spcPts val="0"/>
              </a:spcBef>
              <a:spcAft>
                <a:spcPts val="0"/>
              </a:spcAft>
              <a:buClr>
                <a:schemeClr val="dk1"/>
              </a:buClr>
              <a:buSzPts val="1600"/>
              <a:buFont typeface="Gill Sans"/>
              <a:buChar char="•"/>
            </a:pPr>
            <a:r>
              <a:rPr lang="id-ID" sz="1600" i="0" u="none" strike="noStrike" cap="none" dirty="0">
                <a:solidFill>
                  <a:schemeClr val="dk1"/>
                </a:solidFill>
                <a:latin typeface="Verdana"/>
                <a:ea typeface="Verdana"/>
                <a:cs typeface="Verdana"/>
                <a:sym typeface="Verdana"/>
              </a:rPr>
              <a:t>Menyampaikan kepada peserta bahwa selama </a:t>
            </a:r>
            <a:r>
              <a:rPr lang="id-ID" sz="1600" dirty="0">
                <a:solidFill>
                  <a:schemeClr val="dk1"/>
                </a:solidFill>
                <a:latin typeface="Verdana"/>
                <a:ea typeface="Verdana"/>
                <a:cs typeface="Verdana"/>
                <a:sym typeface="Verdana"/>
              </a:rPr>
              <a:t>beberapa</a:t>
            </a:r>
            <a:r>
              <a:rPr lang="id-ID" sz="1600" i="0" u="none" strike="noStrike" cap="none" dirty="0">
                <a:solidFill>
                  <a:schemeClr val="dk1"/>
                </a:solidFill>
                <a:latin typeface="Verdana"/>
                <a:ea typeface="Verdana"/>
                <a:cs typeface="Verdana"/>
                <a:sym typeface="Verdana"/>
              </a:rPr>
              <a:t> menit ke depan, mereka akan diajak untuk bicara tentang mimpi, harapan, penghargaan, dan komunikasi yang membangun. Secara bersama-sama, peserta diajak untuk merasa percaya diri dalam menyatakan perasaan, mimpi dan harapan mereka. Khusus untuk bagian ini, peserta diajak untuk mulai memikirkan dan menceritakan mimpi-mimpi dan harapan-harapan yang mereka miliki satu dengan lainnya. </a:t>
            </a:r>
            <a:endParaRPr sz="1600" i="0" u="none" strike="noStrike" cap="none" dirty="0">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Verdana"/>
              <a:ea typeface="Verdana"/>
              <a:cs typeface="Verdana"/>
              <a:sym typeface="Verdana"/>
            </a:endParaRPr>
          </a:p>
        </p:txBody>
      </p:sp>
      <p:pic>
        <p:nvPicPr>
          <p:cNvPr id="2" name="Picture 1" descr="A picture containing logo&#10;&#10;Description automatically generated">
            <a:extLst>
              <a:ext uri="{FF2B5EF4-FFF2-40B4-BE49-F238E27FC236}">
                <a16:creationId xmlns:a16="http://schemas.microsoft.com/office/drawing/2014/main" id="{5F3BA3DF-3473-4E47-8A7A-8AF2F7DDC4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9615993" y="287676"/>
            <a:ext cx="2038344" cy="55480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2" name="Google Shape;222;p6"/>
          <p:cNvSpPr/>
          <p:nvPr/>
        </p:nvSpPr>
        <p:spPr>
          <a:xfrm>
            <a:off x="2284644" y="3433891"/>
            <a:ext cx="1532634" cy="3187097"/>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223" name="Google Shape;223;p6"/>
          <p:cNvSpPr/>
          <p:nvPr/>
        </p:nvSpPr>
        <p:spPr>
          <a:xfrm>
            <a:off x="835863" y="3400294"/>
            <a:ext cx="1654705" cy="3200531"/>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224" name="Google Shape;224;p6"/>
          <p:cNvSpPr txBox="1"/>
          <p:nvPr/>
        </p:nvSpPr>
        <p:spPr>
          <a:xfrm>
            <a:off x="838200" y="206829"/>
            <a:ext cx="4136571" cy="36933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Verdana"/>
              <a:ea typeface="Verdana"/>
              <a:cs typeface="Verdana"/>
              <a:sym typeface="Verdana"/>
            </a:endParaRPr>
          </a:p>
        </p:txBody>
      </p:sp>
      <p:sp>
        <p:nvSpPr>
          <p:cNvPr id="225" name="Google Shape;225;p6"/>
          <p:cNvSpPr txBox="1"/>
          <p:nvPr/>
        </p:nvSpPr>
        <p:spPr>
          <a:xfrm>
            <a:off x="4095055" y="932357"/>
            <a:ext cx="7511100" cy="4402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id-ID" sz="1800" b="1" i="0" u="none" strike="noStrike" cap="none" dirty="0">
                <a:solidFill>
                  <a:schemeClr val="dk1"/>
                </a:solidFill>
                <a:latin typeface="Verdana"/>
                <a:ea typeface="Verdana"/>
                <a:cs typeface="Verdana"/>
                <a:sym typeface="Verdana"/>
              </a:rPr>
              <a:t>Aktivitas Permainan “Ice Breaker”</a:t>
            </a:r>
            <a:endParaRPr sz="1800" b="1" i="0" u="none" strike="noStrike" cap="none" dirty="0">
              <a:solidFill>
                <a:schemeClr val="dk1"/>
              </a:solidFill>
              <a:latin typeface="Verdana"/>
              <a:ea typeface="Verdana"/>
              <a:cs typeface="Verdana"/>
              <a:sym typeface="Verdana"/>
            </a:endParaRPr>
          </a:p>
          <a:p>
            <a:pPr marL="0" marR="0" lvl="0" indent="0" algn="just" rtl="0">
              <a:lnSpc>
                <a:spcPct val="100000"/>
              </a:lnSpc>
              <a:spcBef>
                <a:spcPts val="0"/>
              </a:spcBef>
              <a:spcAft>
                <a:spcPts val="0"/>
              </a:spcAft>
              <a:buClr>
                <a:srgbClr val="000000"/>
              </a:buClr>
              <a:buSzPts val="1800"/>
              <a:buFont typeface="Arial"/>
              <a:buNone/>
            </a:pPr>
            <a:endParaRPr sz="1800" b="1" dirty="0">
              <a:solidFill>
                <a:schemeClr val="dk1"/>
              </a:solidFill>
              <a:latin typeface="Verdana"/>
              <a:ea typeface="Verdana"/>
              <a:cs typeface="Verdana"/>
              <a:sym typeface="Verdana"/>
            </a:endParaRPr>
          </a:p>
          <a:p>
            <a:pPr marL="457200" marR="0" lvl="0" indent="-342900" algn="just" rtl="0">
              <a:lnSpc>
                <a:spcPct val="100000"/>
              </a:lnSpc>
              <a:spcBef>
                <a:spcPts val="0"/>
              </a:spcBef>
              <a:spcAft>
                <a:spcPts val="0"/>
              </a:spcAft>
              <a:buClr>
                <a:schemeClr val="dk1"/>
              </a:buClr>
              <a:buSzPts val="1800"/>
              <a:buFont typeface="Verdana"/>
              <a:buChar char="-"/>
            </a:pPr>
            <a:r>
              <a:rPr lang="id-ID" sz="1800" b="0" i="0" u="none" strike="noStrike" cap="none" dirty="0">
                <a:solidFill>
                  <a:schemeClr val="dk1"/>
                </a:solidFill>
                <a:latin typeface="Verdana"/>
                <a:ea typeface="Verdana"/>
                <a:cs typeface="Verdana"/>
                <a:sym typeface="Verdana"/>
              </a:rPr>
              <a:t>Permainan “Besar – Kecil dan Semut – Gajah” ATAU</a:t>
            </a:r>
            <a:endParaRPr sz="1800" b="0" i="0" u="none" strike="noStrike" cap="none" dirty="0">
              <a:solidFill>
                <a:schemeClr val="dk1"/>
              </a:solidFill>
              <a:latin typeface="Verdana"/>
              <a:ea typeface="Verdana"/>
              <a:cs typeface="Verdana"/>
              <a:sym typeface="Verdana"/>
            </a:endParaRPr>
          </a:p>
          <a:p>
            <a:pPr marL="457200" marR="0" lvl="0" indent="-342900" algn="just" rtl="0">
              <a:lnSpc>
                <a:spcPct val="100000"/>
              </a:lnSpc>
              <a:spcBef>
                <a:spcPts val="0"/>
              </a:spcBef>
              <a:spcAft>
                <a:spcPts val="0"/>
              </a:spcAft>
              <a:buClr>
                <a:schemeClr val="dk1"/>
              </a:buClr>
              <a:buSzPts val="1800"/>
              <a:buFont typeface="Verdana"/>
              <a:buChar char="-"/>
            </a:pPr>
            <a:r>
              <a:rPr lang="id-ID" sz="1800" dirty="0">
                <a:solidFill>
                  <a:schemeClr val="dk1"/>
                </a:solidFill>
                <a:latin typeface="Verdana"/>
                <a:ea typeface="Verdana"/>
                <a:cs typeface="Verdana"/>
                <a:sym typeface="Verdana"/>
              </a:rPr>
              <a:t>permainan bola tenis (menyebutkan nama dan 1 sifat positif diri)</a:t>
            </a:r>
            <a:endParaRPr sz="1800" b="1" i="0" u="none" strike="noStrike" cap="none" dirty="0">
              <a:solidFill>
                <a:schemeClr val="dk1"/>
              </a:solidFill>
              <a:latin typeface="Verdana"/>
              <a:ea typeface="Verdana"/>
              <a:cs typeface="Verdana"/>
              <a:sym typeface="Verdana"/>
            </a:endParaRPr>
          </a:p>
          <a:p>
            <a:pPr marL="0" marR="0" lvl="0" indent="0" algn="just" rtl="0">
              <a:lnSpc>
                <a:spcPct val="100000"/>
              </a:lnSpc>
              <a:spcBef>
                <a:spcPts val="0"/>
              </a:spcBef>
              <a:spcAft>
                <a:spcPts val="0"/>
              </a:spcAft>
              <a:buClr>
                <a:srgbClr val="000000"/>
              </a:buClr>
              <a:buSzPts val="1800"/>
              <a:buFont typeface="Arial"/>
              <a:buNone/>
            </a:pPr>
            <a:endParaRPr sz="1800" b="1" i="0" u="none" strike="noStrike" cap="none" dirty="0">
              <a:solidFill>
                <a:schemeClr val="dk1"/>
              </a:solidFill>
              <a:latin typeface="Verdana"/>
              <a:ea typeface="Verdana"/>
              <a:cs typeface="Verdana"/>
              <a:sym typeface="Verdana"/>
            </a:endParaRPr>
          </a:p>
          <a:p>
            <a:pPr marL="0" marR="0" lvl="0" indent="0" algn="just" rtl="0">
              <a:lnSpc>
                <a:spcPct val="100000"/>
              </a:lnSpc>
              <a:spcBef>
                <a:spcPts val="0"/>
              </a:spcBef>
              <a:spcAft>
                <a:spcPts val="0"/>
              </a:spcAft>
              <a:buClr>
                <a:srgbClr val="000000"/>
              </a:buClr>
              <a:buSzPts val="1800"/>
              <a:buFont typeface="Arial"/>
              <a:buNone/>
            </a:pPr>
            <a:r>
              <a:rPr lang="id-ID" sz="1800" b="0" i="0" u="none" strike="noStrike" cap="none" dirty="0">
                <a:solidFill>
                  <a:schemeClr val="dk1"/>
                </a:solidFill>
                <a:latin typeface="Verdana"/>
                <a:ea typeface="Verdana"/>
                <a:cs typeface="Verdana"/>
                <a:sym typeface="Verdana"/>
              </a:rPr>
              <a:t>Setelah permainan selesai, fasilitator dapat bertanya kepada peserta:   </a:t>
            </a:r>
            <a:endParaRPr sz="1800" b="0" i="0" u="none" strike="noStrike" cap="none" dirty="0">
              <a:solidFill>
                <a:schemeClr val="dk1"/>
              </a:solidFill>
              <a:latin typeface="Verdana"/>
              <a:ea typeface="Verdana"/>
              <a:cs typeface="Verdana"/>
              <a:sym typeface="Verdana"/>
            </a:endParaRPr>
          </a:p>
          <a:p>
            <a:pPr marL="0" marR="0" lvl="0" indent="0" algn="just" rtl="0">
              <a:lnSpc>
                <a:spcPct val="100000"/>
              </a:lnSpc>
              <a:spcBef>
                <a:spcPts val="0"/>
              </a:spcBef>
              <a:spcAft>
                <a:spcPts val="0"/>
              </a:spcAft>
              <a:buClr>
                <a:srgbClr val="000000"/>
              </a:buClr>
              <a:buSzPts val="1800"/>
              <a:buFont typeface="Arial"/>
              <a:buNone/>
            </a:pPr>
            <a:endParaRPr sz="1800" dirty="0">
              <a:solidFill>
                <a:schemeClr val="dk1"/>
              </a:solidFill>
              <a:latin typeface="Verdana"/>
              <a:ea typeface="Verdana"/>
              <a:cs typeface="Verdana"/>
              <a:sym typeface="Verdana"/>
            </a:endParaRPr>
          </a:p>
          <a:p>
            <a:pPr marL="0" marR="0" lvl="0" indent="0" algn="just" rtl="0">
              <a:lnSpc>
                <a:spcPct val="100000"/>
              </a:lnSpc>
              <a:spcBef>
                <a:spcPts val="0"/>
              </a:spcBef>
              <a:spcAft>
                <a:spcPts val="0"/>
              </a:spcAft>
              <a:buClr>
                <a:srgbClr val="000000"/>
              </a:buClr>
              <a:buSzPts val="1800"/>
              <a:buFont typeface="Arial"/>
              <a:buNone/>
            </a:pPr>
            <a:endParaRPr sz="1800" dirty="0">
              <a:solidFill>
                <a:schemeClr val="dk1"/>
              </a:solidFill>
              <a:latin typeface="Verdana"/>
              <a:ea typeface="Verdana"/>
              <a:cs typeface="Verdana"/>
              <a:sym typeface="Verdana"/>
            </a:endParaRPr>
          </a:p>
          <a:p>
            <a:pPr marL="0" marR="0" lvl="0" indent="0" algn="just" rtl="0">
              <a:lnSpc>
                <a:spcPct val="100000"/>
              </a:lnSpc>
              <a:spcBef>
                <a:spcPts val="0"/>
              </a:spcBef>
              <a:spcAft>
                <a:spcPts val="0"/>
              </a:spcAft>
              <a:buClr>
                <a:srgbClr val="000000"/>
              </a:buClr>
              <a:buSzPts val="2800"/>
              <a:buFont typeface="Arial"/>
              <a:buNone/>
            </a:pPr>
            <a:r>
              <a:rPr lang="id-ID" sz="2800" b="1" i="0" u="none" strike="noStrike" cap="none" dirty="0">
                <a:solidFill>
                  <a:srgbClr val="FF0000"/>
                </a:solidFill>
                <a:latin typeface="Verdana"/>
                <a:ea typeface="Verdana"/>
                <a:cs typeface="Verdana"/>
                <a:sym typeface="Verdana"/>
              </a:rPr>
              <a:t>“</a:t>
            </a:r>
            <a:r>
              <a:rPr lang="id-ID" sz="2800" b="1" i="1" u="none" strike="noStrike" cap="none" dirty="0">
                <a:solidFill>
                  <a:srgbClr val="FF0000"/>
                </a:solidFill>
                <a:latin typeface="Verdana"/>
                <a:ea typeface="Verdana"/>
                <a:cs typeface="Verdana"/>
                <a:sym typeface="Verdana"/>
              </a:rPr>
              <a:t>Apa yang dapat dipelajari dari perkenalan dan permainan tersebut?</a:t>
            </a:r>
            <a:r>
              <a:rPr lang="id-ID" sz="2800" b="1" i="0" u="none" strike="noStrike" cap="none" dirty="0">
                <a:solidFill>
                  <a:srgbClr val="FF0000"/>
                </a:solidFill>
                <a:latin typeface="Verdana"/>
                <a:ea typeface="Verdana"/>
                <a:cs typeface="Verdana"/>
                <a:sym typeface="Verdana"/>
              </a:rPr>
              <a:t>”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1" i="0" u="none" strike="noStrike" cap="none" dirty="0">
              <a:solidFill>
                <a:schemeClr val="dk1"/>
              </a:solidFill>
              <a:latin typeface="Arial"/>
              <a:ea typeface="Arial"/>
              <a:cs typeface="Arial"/>
              <a:sym typeface="Arial"/>
            </a:endParaRPr>
          </a:p>
        </p:txBody>
      </p:sp>
      <p:pic>
        <p:nvPicPr>
          <p:cNvPr id="2" name="Picture 1" descr="A picture containing logo&#10;&#10;Description automatically generated">
            <a:extLst>
              <a:ext uri="{FF2B5EF4-FFF2-40B4-BE49-F238E27FC236}">
                <a16:creationId xmlns:a16="http://schemas.microsoft.com/office/drawing/2014/main" id="{253DD848-516C-8FB0-4A38-B373232799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9637160" y="205996"/>
            <a:ext cx="2116301" cy="5760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Shape 229"/>
        <p:cNvGrpSpPr/>
        <p:nvPr/>
      </p:nvGrpSpPr>
      <p:grpSpPr>
        <a:xfrm>
          <a:off x="0" y="0"/>
          <a:ext cx="0" cy="0"/>
          <a:chOff x="0" y="0"/>
          <a:chExt cx="0" cy="0"/>
        </a:xfrm>
      </p:grpSpPr>
      <p:sp>
        <p:nvSpPr>
          <p:cNvPr id="232" name="Google Shape;232;p7"/>
          <p:cNvSpPr/>
          <p:nvPr/>
        </p:nvSpPr>
        <p:spPr>
          <a:xfrm>
            <a:off x="2284644" y="3433891"/>
            <a:ext cx="1532634" cy="3187097"/>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233" name="Google Shape;233;p7"/>
          <p:cNvSpPr/>
          <p:nvPr/>
        </p:nvSpPr>
        <p:spPr>
          <a:xfrm>
            <a:off x="835863" y="3400294"/>
            <a:ext cx="1654705" cy="3200531"/>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234" name="Google Shape;234;p7"/>
          <p:cNvSpPr txBox="1"/>
          <p:nvPr/>
        </p:nvSpPr>
        <p:spPr>
          <a:xfrm>
            <a:off x="838200" y="206829"/>
            <a:ext cx="4136571" cy="36933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Verdana"/>
              <a:ea typeface="Verdana"/>
              <a:cs typeface="Verdana"/>
              <a:sym typeface="Verdana"/>
            </a:endParaRPr>
          </a:p>
        </p:txBody>
      </p:sp>
      <p:sp>
        <p:nvSpPr>
          <p:cNvPr id="235" name="Google Shape;235;p7"/>
          <p:cNvSpPr txBox="1"/>
          <p:nvPr/>
        </p:nvSpPr>
        <p:spPr>
          <a:xfrm>
            <a:off x="3883874" y="393300"/>
            <a:ext cx="8052300" cy="64647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id-ID" sz="1800" b="1" i="0" u="none" strike="noStrike" cap="none" dirty="0">
                <a:solidFill>
                  <a:schemeClr val="dk1"/>
                </a:solidFill>
                <a:latin typeface="Verdana"/>
                <a:ea typeface="Verdana"/>
                <a:cs typeface="Verdana"/>
                <a:sym typeface="Verdana"/>
              </a:rPr>
              <a:t>SAMPAIKAN NILAI DARI PERMAINAN</a:t>
            </a:r>
            <a:endParaRPr sz="1800" b="1" i="0" u="none" strike="noStrike" cap="none" dirty="0">
              <a:solidFill>
                <a:schemeClr val="dk1"/>
              </a:solidFill>
              <a:latin typeface="Verdana"/>
              <a:ea typeface="Verdana"/>
              <a:cs typeface="Verdana"/>
              <a:sym typeface="Verdana"/>
            </a:endParaRPr>
          </a:p>
          <a:p>
            <a:pPr marL="0" marR="0" lvl="0" indent="0" algn="just" rtl="0">
              <a:lnSpc>
                <a:spcPct val="100000"/>
              </a:lnSpc>
              <a:spcBef>
                <a:spcPts val="0"/>
              </a:spcBef>
              <a:spcAft>
                <a:spcPts val="0"/>
              </a:spcAft>
              <a:buClr>
                <a:srgbClr val="000000"/>
              </a:buClr>
              <a:buSzPts val="1800"/>
              <a:buFont typeface="Arial"/>
              <a:buNone/>
            </a:pPr>
            <a:endParaRPr sz="1800" b="1" dirty="0">
              <a:solidFill>
                <a:schemeClr val="dk1"/>
              </a:solidFill>
              <a:latin typeface="Verdana"/>
              <a:ea typeface="Verdana"/>
              <a:cs typeface="Verdana"/>
              <a:sym typeface="Verdana"/>
            </a:endParaRPr>
          </a:p>
          <a:p>
            <a:pPr marL="0" marR="0" lvl="0" indent="0" algn="just" rtl="0">
              <a:lnSpc>
                <a:spcPct val="100000"/>
              </a:lnSpc>
              <a:spcBef>
                <a:spcPts val="0"/>
              </a:spcBef>
              <a:spcAft>
                <a:spcPts val="0"/>
              </a:spcAft>
              <a:buClr>
                <a:srgbClr val="000000"/>
              </a:buClr>
              <a:buSzPts val="1800"/>
              <a:buFont typeface="Arial"/>
              <a:buNone/>
            </a:pPr>
            <a:r>
              <a:rPr lang="id-ID" sz="1800" b="1" dirty="0">
                <a:solidFill>
                  <a:schemeClr val="dk1"/>
                </a:solidFill>
                <a:latin typeface="Verdana"/>
                <a:ea typeface="Verdana"/>
                <a:cs typeface="Verdana"/>
                <a:sym typeface="Verdana"/>
              </a:rPr>
              <a:t>(kesimpulam permainan SEMUT - GAJAH)</a:t>
            </a:r>
            <a:endParaRPr sz="1800" b="1" dirty="0">
              <a:solidFill>
                <a:schemeClr val="dk1"/>
              </a:solidFill>
              <a:latin typeface="Verdana"/>
              <a:ea typeface="Verdana"/>
              <a:cs typeface="Verdana"/>
              <a:sym typeface="Verdana"/>
            </a:endParaRPr>
          </a:p>
          <a:p>
            <a:pPr marL="0" marR="0" lvl="0" indent="0" algn="just" rtl="0">
              <a:lnSpc>
                <a:spcPct val="100000"/>
              </a:lnSpc>
              <a:spcBef>
                <a:spcPts val="0"/>
              </a:spcBef>
              <a:spcAft>
                <a:spcPts val="0"/>
              </a:spcAft>
              <a:buClr>
                <a:srgbClr val="000000"/>
              </a:buClr>
              <a:buSzPts val="1800"/>
              <a:buFont typeface="Arial"/>
              <a:buNone/>
            </a:pPr>
            <a:endParaRPr sz="1800" b="1" i="0" u="none" strike="noStrike" cap="none" dirty="0">
              <a:solidFill>
                <a:schemeClr val="dk1"/>
              </a:solidFill>
              <a:latin typeface="Verdana"/>
              <a:ea typeface="Verdana"/>
              <a:cs typeface="Verdana"/>
              <a:sym typeface="Verdana"/>
            </a:endParaRPr>
          </a:p>
          <a:p>
            <a:pPr marL="0" marR="0" lvl="0" indent="0" algn="just" rtl="0">
              <a:lnSpc>
                <a:spcPct val="100000"/>
              </a:lnSpc>
              <a:spcBef>
                <a:spcPts val="0"/>
              </a:spcBef>
              <a:spcAft>
                <a:spcPts val="0"/>
              </a:spcAft>
              <a:buClr>
                <a:srgbClr val="000000"/>
              </a:buClr>
              <a:buSzPts val="1800"/>
              <a:buFont typeface="Arial"/>
              <a:buNone/>
            </a:pPr>
            <a:r>
              <a:rPr lang="id-ID" sz="1800" b="1" i="0" u="none" strike="noStrike" cap="none" dirty="0">
                <a:solidFill>
                  <a:schemeClr val="dk1"/>
                </a:solidFill>
                <a:latin typeface="Verdana"/>
                <a:ea typeface="Verdana"/>
                <a:cs typeface="Verdana"/>
                <a:sym typeface="Verdana"/>
              </a:rPr>
              <a:t>"</a:t>
            </a:r>
            <a:r>
              <a:rPr lang="id-ID" sz="1800" b="1" i="0" u="none" strike="noStrike" cap="none" dirty="0">
                <a:solidFill>
                  <a:srgbClr val="FF0000"/>
                </a:solidFill>
                <a:latin typeface="Verdana"/>
                <a:ea typeface="Verdana"/>
                <a:cs typeface="Verdana"/>
                <a:sym typeface="Verdana"/>
              </a:rPr>
              <a:t>tidak semua yang kecil berarti kecil</a:t>
            </a:r>
            <a:r>
              <a:rPr lang="id-ID" sz="1800" b="1" i="0" u="none" strike="noStrike" cap="none" dirty="0">
                <a:solidFill>
                  <a:schemeClr val="dk1"/>
                </a:solidFill>
                <a:latin typeface="Verdana"/>
                <a:ea typeface="Verdana"/>
                <a:cs typeface="Verdana"/>
                <a:sym typeface="Verdana"/>
              </a:rPr>
              <a:t>, atau t</a:t>
            </a:r>
            <a:r>
              <a:rPr lang="id-ID" sz="1800" b="1" i="0" u="none" strike="noStrike" cap="none" dirty="0">
                <a:solidFill>
                  <a:srgbClr val="FF0000"/>
                </a:solidFill>
                <a:latin typeface="Verdana"/>
                <a:ea typeface="Verdana"/>
                <a:cs typeface="Verdana"/>
                <a:sym typeface="Verdana"/>
              </a:rPr>
              <a:t>idak semua yang besar berarti besar</a:t>
            </a:r>
            <a:r>
              <a:rPr lang="id-ID" sz="1800" b="1" i="0" u="none" strike="noStrike" cap="none" dirty="0">
                <a:solidFill>
                  <a:schemeClr val="dk1"/>
                </a:solidFill>
                <a:latin typeface="Verdana"/>
                <a:ea typeface="Verdana"/>
                <a:cs typeface="Verdana"/>
                <a:sym typeface="Verdana"/>
              </a:rPr>
              <a:t>."</a:t>
            </a:r>
            <a:endParaRPr sz="1800" b="1" i="0" u="none" strike="noStrike" cap="none" dirty="0">
              <a:solidFill>
                <a:schemeClr val="dk1"/>
              </a:solidFill>
              <a:latin typeface="Verdana"/>
              <a:ea typeface="Verdana"/>
              <a:cs typeface="Verdana"/>
              <a:sym typeface="Verdana"/>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Verdana"/>
              <a:ea typeface="Verdana"/>
              <a:cs typeface="Verdana"/>
              <a:sym typeface="Verdana"/>
            </a:endParaRPr>
          </a:p>
          <a:p>
            <a:pPr marL="0" marR="0" lvl="0" indent="0" algn="just" rtl="0">
              <a:lnSpc>
                <a:spcPct val="100000"/>
              </a:lnSpc>
              <a:spcBef>
                <a:spcPts val="0"/>
              </a:spcBef>
              <a:spcAft>
                <a:spcPts val="0"/>
              </a:spcAft>
              <a:buClr>
                <a:srgbClr val="000000"/>
              </a:buClr>
              <a:buSzPts val="1800"/>
              <a:buFont typeface="Arial"/>
              <a:buNone/>
            </a:pPr>
            <a:r>
              <a:rPr lang="id-ID" sz="1800" b="1" i="0" u="none" strike="noStrike" cap="none" dirty="0">
                <a:solidFill>
                  <a:schemeClr val="dk1"/>
                </a:solidFill>
                <a:latin typeface="Verdana"/>
                <a:ea typeface="Verdana"/>
                <a:cs typeface="Verdana"/>
                <a:sym typeface="Verdana"/>
              </a:rPr>
              <a:t>"</a:t>
            </a:r>
            <a:r>
              <a:rPr lang="id-ID" sz="1800" b="1" i="0" u="none" strike="noStrike" cap="none" dirty="0">
                <a:solidFill>
                  <a:srgbClr val="FF0000"/>
                </a:solidFill>
                <a:latin typeface="Verdana"/>
                <a:ea typeface="Verdana"/>
                <a:cs typeface="Verdana"/>
                <a:sym typeface="Verdana"/>
              </a:rPr>
              <a:t>Kadangkala kita melihat sesuatu dengan sepele/kecil</a:t>
            </a:r>
            <a:r>
              <a:rPr lang="id-ID" sz="1800" b="1" i="0" u="none" strike="noStrike" cap="none" dirty="0">
                <a:solidFill>
                  <a:schemeClr val="dk1"/>
                </a:solidFill>
                <a:latin typeface="Verdana"/>
                <a:ea typeface="Verdana"/>
                <a:cs typeface="Verdana"/>
                <a:sym typeface="Verdana"/>
              </a:rPr>
              <a:t> </a:t>
            </a:r>
            <a:r>
              <a:rPr lang="id-ID" sz="1800" b="1" i="0" u="none" strike="noStrike" cap="none" dirty="0">
                <a:solidFill>
                  <a:srgbClr val="FF0000"/>
                </a:solidFill>
                <a:latin typeface="Verdana"/>
                <a:ea typeface="Verdana"/>
                <a:cs typeface="Verdana"/>
                <a:sym typeface="Verdana"/>
              </a:rPr>
              <a:t>padahal </a:t>
            </a:r>
            <a:r>
              <a:rPr lang="id-ID" sz="1800" b="1" i="0" u="none" strike="noStrike" cap="none" dirty="0">
                <a:solidFill>
                  <a:schemeClr val="dk1"/>
                </a:solidFill>
                <a:latin typeface="Verdana"/>
                <a:ea typeface="Verdana"/>
                <a:cs typeface="Verdana"/>
                <a:sym typeface="Verdana"/>
              </a:rPr>
              <a:t>bisa jadi </a:t>
            </a:r>
            <a:r>
              <a:rPr lang="id-ID" sz="1800" b="1" i="0" u="none" strike="noStrike" cap="none" dirty="0">
                <a:solidFill>
                  <a:srgbClr val="FF0000"/>
                </a:solidFill>
                <a:latin typeface="Verdana"/>
                <a:ea typeface="Verdana"/>
                <a:cs typeface="Verdana"/>
                <a:sym typeface="Verdana"/>
              </a:rPr>
              <a:t>artinya sangat besar dan berdampak</a:t>
            </a:r>
            <a:r>
              <a:rPr lang="id-ID" sz="1800" b="1" i="0" u="none" strike="noStrike" cap="none" dirty="0">
                <a:solidFill>
                  <a:schemeClr val="dk1"/>
                </a:solidFill>
                <a:latin typeface="Verdana"/>
                <a:ea typeface="Verdana"/>
                <a:cs typeface="Verdana"/>
                <a:sym typeface="Verdana"/>
              </a:rPr>
              <a:t>."</a:t>
            </a:r>
            <a:endParaRPr sz="1800" b="1" i="0" u="none" strike="noStrike" cap="none" dirty="0">
              <a:solidFill>
                <a:schemeClr val="dk1"/>
              </a:solidFill>
              <a:latin typeface="Verdana"/>
              <a:ea typeface="Verdana"/>
              <a:cs typeface="Verdana"/>
              <a:sym typeface="Verdana"/>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Verdana"/>
              <a:ea typeface="Verdana"/>
              <a:cs typeface="Verdana"/>
              <a:sym typeface="Verdana"/>
            </a:endParaRPr>
          </a:p>
          <a:p>
            <a:pPr marL="0" marR="0" lvl="0" indent="0" algn="just" rtl="0">
              <a:lnSpc>
                <a:spcPct val="100000"/>
              </a:lnSpc>
              <a:spcBef>
                <a:spcPts val="0"/>
              </a:spcBef>
              <a:spcAft>
                <a:spcPts val="0"/>
              </a:spcAft>
              <a:buClr>
                <a:srgbClr val="000000"/>
              </a:buClr>
              <a:buSzPts val="1800"/>
              <a:buFont typeface="Arial"/>
              <a:buNone/>
            </a:pPr>
            <a:r>
              <a:rPr lang="id-ID" sz="1800" b="1" i="0" u="none" strike="noStrike" cap="none" dirty="0">
                <a:solidFill>
                  <a:schemeClr val="dk1"/>
                </a:solidFill>
                <a:latin typeface="Verdana"/>
                <a:ea typeface="Verdana"/>
                <a:cs typeface="Verdana"/>
                <a:sym typeface="Verdana"/>
              </a:rPr>
              <a:t>"Seringkali </a:t>
            </a:r>
            <a:r>
              <a:rPr lang="id-ID" sz="1800" b="1" i="0" u="none" strike="noStrike" cap="none" dirty="0">
                <a:solidFill>
                  <a:srgbClr val="FF0000"/>
                </a:solidFill>
                <a:latin typeface="Verdana"/>
                <a:ea typeface="Verdana"/>
                <a:cs typeface="Verdana"/>
                <a:sym typeface="Verdana"/>
              </a:rPr>
              <a:t>orang lain bisa mengartikannya berbeda</a:t>
            </a:r>
            <a:r>
              <a:rPr lang="id-ID" sz="1800" b="1" i="0" u="none" strike="noStrike" cap="none" dirty="0">
                <a:solidFill>
                  <a:schemeClr val="dk1"/>
                </a:solidFill>
                <a:latin typeface="Verdana"/>
                <a:ea typeface="Verdana"/>
                <a:cs typeface="Verdana"/>
                <a:sym typeface="Verdana"/>
              </a:rPr>
              <a:t> dan </a:t>
            </a:r>
            <a:r>
              <a:rPr lang="id-ID" sz="1800" b="1" i="0" u="none" strike="noStrike" cap="none" dirty="0">
                <a:solidFill>
                  <a:srgbClr val="FF0000"/>
                </a:solidFill>
                <a:latin typeface="Verdana"/>
                <a:ea typeface="Verdana"/>
                <a:cs typeface="Verdana"/>
                <a:sym typeface="Verdana"/>
              </a:rPr>
              <a:t>tidak ada yang salah dengan hal itu.</a:t>
            </a:r>
            <a:r>
              <a:rPr lang="id-ID" sz="1800" b="1" i="0" u="none" strike="noStrike" cap="none" dirty="0">
                <a:solidFill>
                  <a:schemeClr val="dk1"/>
                </a:solidFill>
                <a:latin typeface="Verdana"/>
                <a:ea typeface="Verdana"/>
                <a:cs typeface="Verdana"/>
                <a:sym typeface="Verdana"/>
              </a:rPr>
              <a:t>"</a:t>
            </a:r>
            <a:endParaRPr sz="1800" b="1" i="0" u="none" strike="noStrike" cap="none" dirty="0">
              <a:solidFill>
                <a:schemeClr val="dk1"/>
              </a:solidFill>
              <a:latin typeface="Verdana"/>
              <a:ea typeface="Verdana"/>
              <a:cs typeface="Verdana"/>
              <a:sym typeface="Verdana"/>
            </a:endParaRPr>
          </a:p>
          <a:p>
            <a:pPr marL="0" marR="0" lvl="0" indent="0" algn="just" rtl="0">
              <a:lnSpc>
                <a:spcPct val="100000"/>
              </a:lnSpc>
              <a:spcBef>
                <a:spcPts val="0"/>
              </a:spcBef>
              <a:spcAft>
                <a:spcPts val="0"/>
              </a:spcAft>
              <a:buClr>
                <a:srgbClr val="000000"/>
              </a:buClr>
              <a:buSzPts val="1800"/>
              <a:buFont typeface="Arial"/>
              <a:buNone/>
            </a:pPr>
            <a:endParaRPr sz="1800" b="1" dirty="0">
              <a:solidFill>
                <a:schemeClr val="dk1"/>
              </a:solidFill>
              <a:latin typeface="Verdana"/>
              <a:ea typeface="Verdana"/>
              <a:cs typeface="Verdana"/>
              <a:sym typeface="Verdana"/>
            </a:endParaRPr>
          </a:p>
          <a:p>
            <a:pPr marL="0" marR="0" lvl="0" indent="0" algn="just" rtl="0">
              <a:lnSpc>
                <a:spcPct val="100000"/>
              </a:lnSpc>
              <a:spcBef>
                <a:spcPts val="0"/>
              </a:spcBef>
              <a:spcAft>
                <a:spcPts val="0"/>
              </a:spcAft>
              <a:buClr>
                <a:srgbClr val="000000"/>
              </a:buClr>
              <a:buSzPts val="1800"/>
              <a:buFont typeface="Arial"/>
              <a:buNone/>
            </a:pPr>
            <a:r>
              <a:rPr lang="id-ID" sz="1800" b="1" dirty="0">
                <a:solidFill>
                  <a:schemeClr val="dk1"/>
                </a:solidFill>
                <a:latin typeface="Verdana"/>
                <a:ea typeface="Verdana"/>
                <a:cs typeface="Verdana"/>
                <a:sym typeface="Verdana"/>
              </a:rPr>
              <a:t>(kesimpulan permainan Bola Tenis)</a:t>
            </a:r>
            <a:endParaRPr sz="1800" b="1" dirty="0">
              <a:solidFill>
                <a:schemeClr val="dk1"/>
              </a:solidFill>
              <a:latin typeface="Verdana"/>
              <a:ea typeface="Verdana"/>
              <a:cs typeface="Verdana"/>
              <a:sym typeface="Verdana"/>
            </a:endParaRPr>
          </a:p>
          <a:p>
            <a:pPr marL="0" marR="0" lvl="0" indent="0" algn="just" rtl="0">
              <a:lnSpc>
                <a:spcPct val="100000"/>
              </a:lnSpc>
              <a:spcBef>
                <a:spcPts val="0"/>
              </a:spcBef>
              <a:spcAft>
                <a:spcPts val="0"/>
              </a:spcAft>
              <a:buClr>
                <a:srgbClr val="000000"/>
              </a:buClr>
              <a:buSzPts val="1800"/>
              <a:buFont typeface="Arial"/>
              <a:buNone/>
            </a:pPr>
            <a:endParaRPr sz="1800" b="1" dirty="0">
              <a:solidFill>
                <a:schemeClr val="dk1"/>
              </a:solidFill>
              <a:latin typeface="Verdana"/>
              <a:ea typeface="Verdana"/>
              <a:cs typeface="Verdana"/>
              <a:sym typeface="Verdana"/>
            </a:endParaRPr>
          </a:p>
          <a:p>
            <a:pPr marL="0" marR="0" lvl="0" indent="0" algn="just" rtl="0">
              <a:lnSpc>
                <a:spcPct val="100000"/>
              </a:lnSpc>
              <a:spcBef>
                <a:spcPts val="0"/>
              </a:spcBef>
              <a:spcAft>
                <a:spcPts val="0"/>
              </a:spcAft>
              <a:buClr>
                <a:srgbClr val="000000"/>
              </a:buClr>
              <a:buSzPts val="1800"/>
              <a:buFont typeface="Arial"/>
              <a:buNone/>
            </a:pPr>
            <a:r>
              <a:rPr lang="id-ID" sz="1800" b="1" dirty="0">
                <a:solidFill>
                  <a:schemeClr val="dk1"/>
                </a:solidFill>
                <a:latin typeface="Verdana"/>
                <a:ea typeface="Verdana"/>
                <a:cs typeface="Verdana"/>
                <a:sym typeface="Verdana"/>
              </a:rPr>
              <a:t>“ dengan mengenal nama diikuti karakter positif diri masing-masing diharapkan para siswa dapat lebih percaya diri menyatakan harapan dan perasaan serta mimpi mereka ke depannya”</a:t>
            </a:r>
            <a:endParaRPr sz="1800" b="1" dirty="0">
              <a:solidFill>
                <a:schemeClr val="dk1"/>
              </a:solidFill>
              <a:latin typeface="Verdana"/>
              <a:ea typeface="Verdana"/>
              <a:cs typeface="Verdana"/>
              <a:sym typeface="Verdana"/>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Verdana"/>
              <a:ea typeface="Verdana"/>
              <a:cs typeface="Verdana"/>
              <a:sym typeface="Verdana"/>
            </a:endParaRPr>
          </a:p>
          <a:p>
            <a:pPr marL="0" marR="0" lvl="0" indent="0" algn="just" rtl="0">
              <a:lnSpc>
                <a:spcPct val="100000"/>
              </a:lnSpc>
              <a:spcBef>
                <a:spcPts val="0"/>
              </a:spcBef>
              <a:spcAft>
                <a:spcPts val="0"/>
              </a:spcAft>
              <a:buClr>
                <a:srgbClr val="000000"/>
              </a:buClr>
              <a:buSzPts val="1800"/>
              <a:buFont typeface="Arial"/>
              <a:buNone/>
            </a:pPr>
            <a:r>
              <a:rPr lang="id-ID" sz="1800" b="1" i="1" u="none" strike="noStrike" cap="none" dirty="0">
                <a:solidFill>
                  <a:schemeClr val="dk1"/>
                </a:solidFill>
                <a:latin typeface="Verdana"/>
                <a:ea typeface="Verdana"/>
                <a:cs typeface="Verdana"/>
                <a:sym typeface="Verdana"/>
              </a:rPr>
              <a:t>CATATAN:</a:t>
            </a:r>
            <a:r>
              <a:rPr lang="id-ID" sz="1800" b="0" i="1" u="none" strike="noStrike" cap="none" dirty="0">
                <a:solidFill>
                  <a:schemeClr val="dk1"/>
                </a:solidFill>
                <a:latin typeface="Verdana"/>
                <a:ea typeface="Verdana"/>
                <a:cs typeface="Verdana"/>
                <a:sym typeface="Verdana"/>
              </a:rPr>
              <a:t> Ketika peserta dapat mengerti tentang hal ini bahkan menyuarakannya maka nilai tentang penghargaan kepada teman-teman atau manusia sudah didapat.</a:t>
            </a:r>
            <a:endParaRPr sz="1800" b="0" i="1" u="none" strike="noStrike" cap="none" dirty="0">
              <a:solidFill>
                <a:schemeClr val="dk1"/>
              </a:solidFill>
              <a:latin typeface="Verdana"/>
              <a:ea typeface="Verdana"/>
              <a:cs typeface="Verdana"/>
              <a:sym typeface="Verdana"/>
            </a:endParaRPr>
          </a:p>
        </p:txBody>
      </p:sp>
      <p:pic>
        <p:nvPicPr>
          <p:cNvPr id="2" name="Picture 1" descr="A picture containing logo&#10;&#10;Description automatically generated">
            <a:extLst>
              <a:ext uri="{FF2B5EF4-FFF2-40B4-BE49-F238E27FC236}">
                <a16:creationId xmlns:a16="http://schemas.microsoft.com/office/drawing/2014/main" id="{2E2122DF-7A51-4143-C195-97EAAD8D4D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9801546" y="191734"/>
            <a:ext cx="2201224" cy="59913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2" name="Google Shape;242;p8"/>
          <p:cNvSpPr/>
          <p:nvPr/>
        </p:nvSpPr>
        <p:spPr>
          <a:xfrm>
            <a:off x="2284644" y="3433891"/>
            <a:ext cx="1532634" cy="3187097"/>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243" name="Google Shape;243;p8"/>
          <p:cNvSpPr/>
          <p:nvPr/>
        </p:nvSpPr>
        <p:spPr>
          <a:xfrm>
            <a:off x="835863" y="3400294"/>
            <a:ext cx="1654705" cy="3200531"/>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244" name="Google Shape;244;p8"/>
          <p:cNvSpPr txBox="1"/>
          <p:nvPr/>
        </p:nvSpPr>
        <p:spPr>
          <a:xfrm>
            <a:off x="748700" y="493304"/>
            <a:ext cx="6596700" cy="3693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id-ID" sz="1800" b="1" i="0" u="none" strike="noStrike" cap="none">
                <a:solidFill>
                  <a:srgbClr val="FF0000"/>
                </a:solidFill>
                <a:latin typeface="Verdana"/>
                <a:ea typeface="Verdana"/>
                <a:cs typeface="Verdana"/>
                <a:sym typeface="Verdana"/>
              </a:rPr>
              <a:t>AKTIVITAS JENDELA MIMPI (</a:t>
            </a:r>
            <a:r>
              <a:rPr lang="id-ID" sz="1800" b="1">
                <a:solidFill>
                  <a:srgbClr val="FF0000"/>
                </a:solidFill>
                <a:latin typeface="Verdana"/>
                <a:ea typeface="Verdana"/>
                <a:cs typeface="Verdana"/>
                <a:sym typeface="Verdana"/>
              </a:rPr>
              <a:t>2</a:t>
            </a:r>
            <a:r>
              <a:rPr lang="id-ID" sz="1800" b="1" i="0" u="none" strike="noStrike" cap="none">
                <a:solidFill>
                  <a:srgbClr val="FF0000"/>
                </a:solidFill>
                <a:latin typeface="Verdana"/>
                <a:ea typeface="Verdana"/>
                <a:cs typeface="Verdana"/>
                <a:sym typeface="Verdana"/>
              </a:rPr>
              <a:t>5 menit)</a:t>
            </a:r>
            <a:endParaRPr sz="1800" b="0" i="0" u="none" strike="noStrike" cap="none">
              <a:solidFill>
                <a:srgbClr val="FF0000"/>
              </a:solidFill>
              <a:latin typeface="Calibri"/>
              <a:ea typeface="Calibri"/>
              <a:cs typeface="Calibri"/>
              <a:sym typeface="Calibri"/>
            </a:endParaRPr>
          </a:p>
        </p:txBody>
      </p:sp>
      <p:sp>
        <p:nvSpPr>
          <p:cNvPr id="245" name="Google Shape;245;p8"/>
          <p:cNvSpPr txBox="1"/>
          <p:nvPr/>
        </p:nvSpPr>
        <p:spPr>
          <a:xfrm>
            <a:off x="4093072" y="862611"/>
            <a:ext cx="7467600" cy="58800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id-ID" sz="1800" b="1" i="0" u="none" strike="noStrike" cap="none" dirty="0">
                <a:solidFill>
                  <a:schemeClr val="dk1"/>
                </a:solidFill>
                <a:latin typeface="Verdana"/>
                <a:ea typeface="Verdana"/>
                <a:cs typeface="Verdana"/>
                <a:sym typeface="Verdana"/>
              </a:rPr>
              <a:t>Aktivitas 1 : "MIMPIKU ADALAH MENJADI" </a:t>
            </a:r>
            <a:endParaRPr sz="1800" b="1" i="0" u="none" strike="noStrike" cap="none" dirty="0">
              <a:solidFill>
                <a:srgbClr val="FF0000"/>
              </a:solidFill>
              <a:latin typeface="Verdana"/>
              <a:ea typeface="Verdana"/>
              <a:cs typeface="Verdana"/>
              <a:sym typeface="Verdana"/>
            </a:endParaRPr>
          </a:p>
          <a:p>
            <a:pPr marL="0" marR="0" lvl="0" indent="0" algn="just" rtl="0">
              <a:lnSpc>
                <a:spcPct val="100000"/>
              </a:lnSpc>
              <a:spcBef>
                <a:spcPts val="0"/>
              </a:spcBef>
              <a:spcAft>
                <a:spcPts val="0"/>
              </a:spcAft>
              <a:buClr>
                <a:srgbClr val="000000"/>
              </a:buClr>
              <a:buSzPts val="1800"/>
              <a:buFont typeface="Arial"/>
              <a:buNone/>
            </a:pPr>
            <a:r>
              <a:rPr lang="id-ID" sz="1800" b="1" dirty="0">
                <a:solidFill>
                  <a:schemeClr val="dk1"/>
                </a:solidFill>
                <a:latin typeface="Verdana"/>
                <a:ea typeface="Verdana"/>
                <a:cs typeface="Verdana"/>
                <a:sym typeface="Verdana"/>
              </a:rPr>
              <a:t>menggunakan sticky note</a:t>
            </a:r>
            <a:endParaRPr sz="1800" b="1" dirty="0">
              <a:solidFill>
                <a:schemeClr val="dk1"/>
              </a:solidFill>
              <a:latin typeface="Verdana"/>
              <a:ea typeface="Verdana"/>
              <a:cs typeface="Verdana"/>
              <a:sym typeface="Verdana"/>
            </a:endParaRPr>
          </a:p>
          <a:p>
            <a:pPr marL="457200" marR="0" lvl="0" indent="-342900" algn="just" rtl="0">
              <a:lnSpc>
                <a:spcPct val="100000"/>
              </a:lnSpc>
              <a:spcBef>
                <a:spcPts val="0"/>
              </a:spcBef>
              <a:spcAft>
                <a:spcPts val="0"/>
              </a:spcAft>
              <a:buClr>
                <a:schemeClr val="dk1"/>
              </a:buClr>
              <a:buSzPts val="1800"/>
              <a:buFont typeface="Verdana"/>
              <a:buChar char="-"/>
            </a:pPr>
            <a:r>
              <a:rPr lang="id-ID" sz="1800" b="1" dirty="0">
                <a:solidFill>
                  <a:schemeClr val="dk1"/>
                </a:solidFill>
                <a:latin typeface="Verdana"/>
                <a:ea typeface="Verdana"/>
                <a:cs typeface="Verdana"/>
                <a:sym typeface="Verdana"/>
              </a:rPr>
              <a:t>Minta peserta menuliskan mimpi, harapan akan masa depan mereka di kertas post it. hal apa yang akan mereka lakukan dan ingin mereka capai dimasa mendatang.</a:t>
            </a:r>
            <a:endParaRPr sz="1800" b="1" dirty="0">
              <a:solidFill>
                <a:schemeClr val="dk1"/>
              </a:solidFill>
              <a:latin typeface="Verdana"/>
              <a:ea typeface="Verdana"/>
              <a:cs typeface="Verdana"/>
              <a:sym typeface="Verdana"/>
            </a:endParaRPr>
          </a:p>
          <a:p>
            <a:pPr marL="0" marR="0" lvl="0" indent="0" algn="just" rtl="0">
              <a:lnSpc>
                <a:spcPct val="100000"/>
              </a:lnSpc>
              <a:spcBef>
                <a:spcPts val="0"/>
              </a:spcBef>
              <a:spcAft>
                <a:spcPts val="0"/>
              </a:spcAft>
              <a:buClr>
                <a:srgbClr val="000000"/>
              </a:buClr>
              <a:buSzPts val="1600"/>
              <a:buFont typeface="Arial"/>
              <a:buNone/>
            </a:pPr>
            <a:endParaRPr sz="1600" b="1" i="0" u="none" strike="noStrike" cap="none" dirty="0">
              <a:solidFill>
                <a:schemeClr val="dk1"/>
              </a:solidFill>
              <a:latin typeface="Verdana"/>
              <a:ea typeface="Verdana"/>
              <a:cs typeface="Verdana"/>
              <a:sym typeface="Verdana"/>
            </a:endParaRPr>
          </a:p>
          <a:p>
            <a:pPr marL="0" marR="0" lvl="0" indent="0" algn="just" rtl="0">
              <a:lnSpc>
                <a:spcPct val="100000"/>
              </a:lnSpc>
              <a:spcBef>
                <a:spcPts val="0"/>
              </a:spcBef>
              <a:spcAft>
                <a:spcPts val="0"/>
              </a:spcAft>
              <a:buClr>
                <a:srgbClr val="000000"/>
              </a:buClr>
              <a:buSzPts val="1800"/>
              <a:buFont typeface="Arial"/>
              <a:buNone/>
            </a:pPr>
            <a:r>
              <a:rPr lang="id-ID" sz="1800" b="1" i="0" u="none" strike="noStrike" cap="none" dirty="0">
                <a:solidFill>
                  <a:schemeClr val="dk1"/>
                </a:solidFill>
                <a:latin typeface="Verdana"/>
                <a:ea typeface="Verdana"/>
                <a:cs typeface="Verdana"/>
                <a:sym typeface="Verdana"/>
              </a:rPr>
              <a:t>Aktivitas 2 :"MIMPIKU DAN MIMPIMU" </a:t>
            </a:r>
            <a:endParaRPr sz="1800" b="1" i="0" u="none" strike="noStrike" cap="none" dirty="0">
              <a:solidFill>
                <a:srgbClr val="FF0000"/>
              </a:solidFill>
              <a:latin typeface="Verdana"/>
              <a:ea typeface="Verdana"/>
              <a:cs typeface="Verdana"/>
              <a:sym typeface="Verdana"/>
            </a:endParaRPr>
          </a:p>
          <a:p>
            <a:pPr marL="0" marR="0" lvl="0" indent="0" algn="just" rtl="0">
              <a:lnSpc>
                <a:spcPct val="100000"/>
              </a:lnSpc>
              <a:spcBef>
                <a:spcPts val="0"/>
              </a:spcBef>
              <a:spcAft>
                <a:spcPts val="0"/>
              </a:spcAft>
              <a:buClr>
                <a:srgbClr val="000000"/>
              </a:buClr>
              <a:buSzPts val="1800"/>
              <a:buFont typeface="Arial"/>
              <a:buNone/>
            </a:pPr>
            <a:r>
              <a:rPr lang="id-ID" sz="1800" b="1" dirty="0">
                <a:solidFill>
                  <a:schemeClr val="dk1"/>
                </a:solidFill>
                <a:latin typeface="Verdana"/>
                <a:ea typeface="Verdana"/>
                <a:cs typeface="Verdana"/>
                <a:sym typeface="Verdana"/>
              </a:rPr>
              <a:t>menggunakan sticky note</a:t>
            </a:r>
            <a:endParaRPr sz="1800" b="1" dirty="0">
              <a:solidFill>
                <a:schemeClr val="dk1"/>
              </a:solidFill>
              <a:latin typeface="Verdana"/>
              <a:ea typeface="Verdana"/>
              <a:cs typeface="Verdana"/>
              <a:sym typeface="Verdana"/>
            </a:endParaRPr>
          </a:p>
          <a:p>
            <a:pPr marL="457200" marR="0" lvl="0" indent="-342900" algn="just" rtl="0">
              <a:lnSpc>
                <a:spcPct val="100000"/>
              </a:lnSpc>
              <a:spcBef>
                <a:spcPts val="0"/>
              </a:spcBef>
              <a:spcAft>
                <a:spcPts val="0"/>
              </a:spcAft>
              <a:buClr>
                <a:schemeClr val="dk1"/>
              </a:buClr>
              <a:buSzPts val="1800"/>
              <a:buFont typeface="Verdana"/>
              <a:buChar char="-"/>
            </a:pPr>
            <a:r>
              <a:rPr lang="id-ID" sz="1800" b="1" dirty="0">
                <a:solidFill>
                  <a:schemeClr val="dk1"/>
                </a:solidFill>
                <a:latin typeface="Verdana"/>
                <a:ea typeface="Verdana"/>
                <a:cs typeface="Verdana"/>
                <a:sym typeface="Verdana"/>
              </a:rPr>
              <a:t>kemudian minta peserta mengambil post it lainnya dengan warna berbeda untuk menuliskan hal yang sama seperti diatas tetapi bukan untuk diri mereka tetapi untuk lawan jenis mereka. anak perempuan dimimnta menuliskan masa depan anak lelaki begitu juga sebaliknya</a:t>
            </a:r>
            <a:endParaRPr sz="1800" b="1" dirty="0">
              <a:solidFill>
                <a:schemeClr val="dk1"/>
              </a:solidFill>
              <a:latin typeface="Verdana"/>
              <a:ea typeface="Verdana"/>
              <a:cs typeface="Verdana"/>
              <a:sym typeface="Verdana"/>
            </a:endParaRPr>
          </a:p>
          <a:p>
            <a:pPr marL="0" marR="0" lvl="0" indent="0" algn="just" rtl="0">
              <a:lnSpc>
                <a:spcPct val="100000"/>
              </a:lnSpc>
              <a:spcBef>
                <a:spcPts val="0"/>
              </a:spcBef>
              <a:spcAft>
                <a:spcPts val="0"/>
              </a:spcAft>
              <a:buNone/>
            </a:pPr>
            <a:endParaRPr sz="1800" b="1" dirty="0">
              <a:solidFill>
                <a:schemeClr val="dk1"/>
              </a:solidFill>
              <a:latin typeface="Verdana"/>
              <a:ea typeface="Verdana"/>
              <a:cs typeface="Verdana"/>
              <a:sym typeface="Verdana"/>
            </a:endParaRPr>
          </a:p>
          <a:p>
            <a:pPr marL="0" marR="0" lvl="0" indent="0" algn="just" rtl="0">
              <a:lnSpc>
                <a:spcPct val="100000"/>
              </a:lnSpc>
              <a:spcBef>
                <a:spcPts val="0"/>
              </a:spcBef>
              <a:spcAft>
                <a:spcPts val="0"/>
              </a:spcAft>
              <a:buNone/>
            </a:pPr>
            <a:r>
              <a:rPr lang="id-ID" sz="1800" b="1" dirty="0">
                <a:solidFill>
                  <a:schemeClr val="dk1"/>
                </a:solidFill>
                <a:latin typeface="Verdana"/>
                <a:ea typeface="Verdana"/>
                <a:cs typeface="Verdana"/>
                <a:sym typeface="Verdana"/>
              </a:rPr>
              <a:t>NOTED ; setelah selesai minta peserta didik untuk menempel post it di 2 lembar flipchart yang sudah disediakan dimana diatas flipchart tersebut terdapat icon “BINTANG”</a:t>
            </a:r>
            <a:endParaRPr sz="1800" b="1" dirty="0">
              <a:solidFill>
                <a:schemeClr val="dk1"/>
              </a:solidFill>
              <a:latin typeface="Verdana"/>
              <a:ea typeface="Verdana"/>
              <a:cs typeface="Verdana"/>
              <a:sym typeface="Verdana"/>
            </a:endParaRPr>
          </a:p>
          <a:p>
            <a:pPr marL="0" marR="0" lvl="0" indent="0" algn="just" rtl="0">
              <a:lnSpc>
                <a:spcPct val="100000"/>
              </a:lnSpc>
              <a:spcBef>
                <a:spcPts val="0"/>
              </a:spcBef>
              <a:spcAft>
                <a:spcPts val="0"/>
              </a:spcAft>
              <a:buClr>
                <a:srgbClr val="000000"/>
              </a:buClr>
              <a:buSzPts val="1800"/>
              <a:buFont typeface="Arial"/>
              <a:buNone/>
            </a:pPr>
            <a:endParaRPr sz="1800" b="1" i="0" u="none" strike="noStrike" cap="none" dirty="0">
              <a:solidFill>
                <a:schemeClr val="dk1"/>
              </a:solidFill>
              <a:latin typeface="Verdana"/>
              <a:ea typeface="Verdana"/>
              <a:cs typeface="Verdana"/>
              <a:sym typeface="Verdana"/>
            </a:endParaRPr>
          </a:p>
        </p:txBody>
      </p:sp>
      <p:sp>
        <p:nvSpPr>
          <p:cNvPr id="246" name="Google Shape;246;p8"/>
          <p:cNvSpPr txBox="1"/>
          <p:nvPr/>
        </p:nvSpPr>
        <p:spPr>
          <a:xfrm>
            <a:off x="4136571" y="5007429"/>
            <a:ext cx="73806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picture containing logo&#10;&#10;Description automatically generated">
            <a:extLst>
              <a:ext uri="{FF2B5EF4-FFF2-40B4-BE49-F238E27FC236}">
                <a16:creationId xmlns:a16="http://schemas.microsoft.com/office/drawing/2014/main" id="{DE01E47C-4FED-B033-4E65-EB3812487A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9698804" y="201546"/>
            <a:ext cx="2157398" cy="58720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3" name="Google Shape;253;p9"/>
          <p:cNvSpPr/>
          <p:nvPr/>
        </p:nvSpPr>
        <p:spPr>
          <a:xfrm>
            <a:off x="2284644" y="3433891"/>
            <a:ext cx="1532634" cy="3187097"/>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254" name="Google Shape;254;p9"/>
          <p:cNvSpPr/>
          <p:nvPr/>
        </p:nvSpPr>
        <p:spPr>
          <a:xfrm>
            <a:off x="835863" y="3400294"/>
            <a:ext cx="1654705" cy="3200531"/>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255" name="Google Shape;255;p9"/>
          <p:cNvSpPr txBox="1"/>
          <p:nvPr/>
        </p:nvSpPr>
        <p:spPr>
          <a:xfrm>
            <a:off x="835875" y="457504"/>
            <a:ext cx="6596700" cy="3693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id-ID" sz="1800" b="1" i="0" u="none" strike="noStrike" cap="none">
                <a:solidFill>
                  <a:srgbClr val="FF0000"/>
                </a:solidFill>
                <a:latin typeface="Verdana"/>
                <a:ea typeface="Verdana"/>
                <a:cs typeface="Verdana"/>
                <a:sym typeface="Verdana"/>
              </a:rPr>
              <a:t>DISKUSI (25 Menit)</a:t>
            </a:r>
            <a:endParaRPr sz="1800" b="0" i="0" u="none" strike="noStrike" cap="none">
              <a:solidFill>
                <a:srgbClr val="FF0000"/>
              </a:solidFill>
              <a:latin typeface="Calibri"/>
              <a:ea typeface="Calibri"/>
              <a:cs typeface="Calibri"/>
              <a:sym typeface="Calibri"/>
            </a:endParaRPr>
          </a:p>
        </p:txBody>
      </p:sp>
      <p:sp>
        <p:nvSpPr>
          <p:cNvPr id="256" name="Google Shape;256;p9"/>
          <p:cNvSpPr txBox="1"/>
          <p:nvPr/>
        </p:nvSpPr>
        <p:spPr>
          <a:xfrm>
            <a:off x="4016830" y="1197429"/>
            <a:ext cx="7641900" cy="5264100"/>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0000"/>
              </a:lnSpc>
              <a:spcBef>
                <a:spcPts val="0"/>
              </a:spcBef>
              <a:spcAft>
                <a:spcPts val="0"/>
              </a:spcAft>
              <a:buClr>
                <a:schemeClr val="dk1"/>
              </a:buClr>
              <a:buSzPts val="1600"/>
              <a:buFont typeface="Noto Sans Symbols"/>
              <a:buChar char="✔"/>
            </a:pPr>
            <a:r>
              <a:rPr lang="id-ID" sz="1600" b="1" i="0" u="none" strike="noStrike" cap="none" dirty="0">
                <a:solidFill>
                  <a:schemeClr val="dk1"/>
                </a:solidFill>
                <a:latin typeface="Verdana"/>
                <a:ea typeface="Verdana"/>
                <a:cs typeface="Verdana"/>
                <a:sym typeface="Verdana"/>
              </a:rPr>
              <a:t>Tujuannya adalah anak laki-laki dan perempuan memahami bahwa mereka berhak untuk memiliki mimpi.</a:t>
            </a:r>
            <a:endParaRPr sz="1600" b="1" i="0" u="none" strike="noStrike" cap="none" dirty="0">
              <a:solidFill>
                <a:schemeClr val="dk1"/>
              </a:solidFill>
              <a:latin typeface="Verdana"/>
              <a:ea typeface="Verdana"/>
              <a:cs typeface="Verdana"/>
              <a:sym typeface="Verdana"/>
            </a:endParaRPr>
          </a:p>
          <a:p>
            <a:pPr marL="457200" marR="0" lvl="0" indent="0" algn="just" rtl="0">
              <a:lnSpc>
                <a:spcPct val="100000"/>
              </a:lnSpc>
              <a:spcBef>
                <a:spcPts val="0"/>
              </a:spcBef>
              <a:spcAft>
                <a:spcPts val="0"/>
              </a:spcAft>
              <a:buNone/>
            </a:pPr>
            <a:endParaRPr sz="1600" b="1" dirty="0">
              <a:solidFill>
                <a:schemeClr val="dk1"/>
              </a:solidFill>
              <a:latin typeface="Verdana"/>
              <a:ea typeface="Verdana"/>
              <a:cs typeface="Verdana"/>
              <a:sym typeface="Verdana"/>
            </a:endParaRPr>
          </a:p>
          <a:p>
            <a:pPr marL="285750" marR="0" lvl="0" indent="-285750" algn="just" rtl="0">
              <a:lnSpc>
                <a:spcPct val="100000"/>
              </a:lnSpc>
              <a:spcBef>
                <a:spcPts val="0"/>
              </a:spcBef>
              <a:spcAft>
                <a:spcPts val="0"/>
              </a:spcAft>
              <a:buClr>
                <a:schemeClr val="dk1"/>
              </a:buClr>
              <a:buSzPts val="1600"/>
              <a:buFont typeface="Noto Sans Symbols"/>
              <a:buChar char="✔"/>
            </a:pPr>
            <a:r>
              <a:rPr lang="id-ID" sz="1600" b="1" i="0" u="none" strike="noStrike" cap="none" dirty="0">
                <a:solidFill>
                  <a:schemeClr val="dk1"/>
                </a:solidFill>
                <a:latin typeface="Verdana"/>
                <a:ea typeface="Verdana"/>
                <a:cs typeface="Verdana"/>
                <a:sym typeface="Verdana"/>
              </a:rPr>
              <a:t>Pertama-tama, ajaklah peserta secara sukarela, tapi jika tidak ada maka fasilitator bisa menunjuk (bisa perwakilan satu anak laki-laki dan satu anak perempuan).</a:t>
            </a:r>
            <a:endParaRPr sz="1600" b="1" i="0" u="none" strike="noStrike" cap="none" dirty="0">
              <a:solidFill>
                <a:schemeClr val="dk1"/>
              </a:solidFill>
              <a:latin typeface="Verdana"/>
              <a:ea typeface="Verdana"/>
              <a:cs typeface="Verdana"/>
              <a:sym typeface="Verdana"/>
            </a:endParaRPr>
          </a:p>
          <a:p>
            <a:pPr marL="457200" marR="0" lvl="0" indent="0" algn="just" rtl="0">
              <a:lnSpc>
                <a:spcPct val="100000"/>
              </a:lnSpc>
              <a:spcBef>
                <a:spcPts val="0"/>
              </a:spcBef>
              <a:spcAft>
                <a:spcPts val="0"/>
              </a:spcAft>
              <a:buNone/>
            </a:pPr>
            <a:endParaRPr sz="1600" b="1" dirty="0">
              <a:solidFill>
                <a:schemeClr val="dk1"/>
              </a:solidFill>
              <a:latin typeface="Verdana"/>
              <a:ea typeface="Verdana"/>
              <a:cs typeface="Verdana"/>
              <a:sym typeface="Verdana"/>
            </a:endParaRPr>
          </a:p>
          <a:p>
            <a:pPr marL="285750" marR="0" lvl="0" indent="-285750" algn="just" rtl="0">
              <a:lnSpc>
                <a:spcPct val="100000"/>
              </a:lnSpc>
              <a:spcBef>
                <a:spcPts val="0"/>
              </a:spcBef>
              <a:spcAft>
                <a:spcPts val="0"/>
              </a:spcAft>
              <a:buClr>
                <a:schemeClr val="dk1"/>
              </a:buClr>
              <a:buSzPts val="1600"/>
              <a:buFont typeface="Noto Sans Symbols"/>
              <a:buChar char="✔"/>
            </a:pPr>
            <a:r>
              <a:rPr lang="id-ID" sz="1600" b="1" i="0" u="none" strike="noStrike" cap="none" dirty="0">
                <a:solidFill>
                  <a:schemeClr val="dk1"/>
                </a:solidFill>
                <a:latin typeface="Verdana"/>
                <a:ea typeface="Verdana"/>
                <a:cs typeface="Verdana"/>
                <a:sym typeface="Verdana"/>
              </a:rPr>
              <a:t>Mintala</a:t>
            </a:r>
            <a:r>
              <a:rPr lang="id-ID" sz="1600" b="1" dirty="0">
                <a:solidFill>
                  <a:schemeClr val="dk1"/>
                </a:solidFill>
                <a:latin typeface="Verdana"/>
                <a:ea typeface="Verdana"/>
                <a:cs typeface="Verdana"/>
                <a:sym typeface="Verdana"/>
              </a:rPr>
              <a:t>h murid </a:t>
            </a:r>
            <a:r>
              <a:rPr lang="id-ID" sz="1600" b="0" i="0" u="none" strike="noStrike" cap="none" dirty="0">
                <a:solidFill>
                  <a:schemeClr val="dk1"/>
                </a:solidFill>
                <a:latin typeface="Verdana"/>
                <a:ea typeface="Verdana"/>
                <a:cs typeface="Verdana"/>
                <a:sym typeface="Verdana"/>
              </a:rPr>
              <a:t>untuk menceritakan beberapa hal yang dimunculkan dengan pertanyaan sebagai berikut: </a:t>
            </a:r>
            <a:endParaRPr sz="1600" b="0" i="0" u="none" strike="noStrike" cap="none" dirty="0">
              <a:solidFill>
                <a:schemeClr val="dk1"/>
              </a:solidFill>
              <a:latin typeface="Verdana"/>
              <a:ea typeface="Verdana"/>
              <a:cs typeface="Verdana"/>
              <a:sym typeface="Verdana"/>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Verdana"/>
              <a:ea typeface="Verdana"/>
              <a:cs typeface="Verdana"/>
              <a:sym typeface="Verdana"/>
            </a:endParaRPr>
          </a:p>
          <a:p>
            <a:pPr marL="285750" marR="0" lvl="0" indent="-285750" algn="just" rtl="0">
              <a:lnSpc>
                <a:spcPct val="100000"/>
              </a:lnSpc>
              <a:spcBef>
                <a:spcPts val="0"/>
              </a:spcBef>
              <a:spcAft>
                <a:spcPts val="0"/>
              </a:spcAft>
              <a:buClr>
                <a:schemeClr val="dk1"/>
              </a:buClr>
              <a:buSzPts val="1600"/>
              <a:buFont typeface="Arial"/>
              <a:buChar char="•"/>
            </a:pPr>
            <a:r>
              <a:rPr lang="id-ID" sz="1600" b="1" dirty="0">
                <a:solidFill>
                  <a:schemeClr val="dk1"/>
                </a:solidFill>
                <a:latin typeface="Verdana"/>
                <a:ea typeface="Verdana"/>
                <a:cs typeface="Verdana"/>
                <a:sym typeface="Verdana"/>
              </a:rPr>
              <a:t>Apa </a:t>
            </a:r>
            <a:r>
              <a:rPr lang="id-ID" sz="1600" b="1" i="0" u="none" strike="noStrike" cap="none" dirty="0">
                <a:solidFill>
                  <a:schemeClr val="dk1"/>
                </a:solidFill>
                <a:latin typeface="Verdana"/>
                <a:ea typeface="Verdana"/>
                <a:cs typeface="Verdana"/>
                <a:sym typeface="Verdana"/>
              </a:rPr>
              <a:t>mimpi</a:t>
            </a:r>
            <a:r>
              <a:rPr lang="id-ID" sz="1600" b="1" dirty="0">
                <a:solidFill>
                  <a:schemeClr val="dk1"/>
                </a:solidFill>
                <a:latin typeface="Verdana"/>
                <a:ea typeface="Verdana"/>
                <a:cs typeface="Verdana"/>
                <a:sym typeface="Verdana"/>
              </a:rPr>
              <a:t> </a:t>
            </a:r>
            <a:r>
              <a:rPr lang="id-ID" sz="1600" b="1" i="0" u="none" strike="noStrike" cap="none" dirty="0">
                <a:solidFill>
                  <a:schemeClr val="dk1"/>
                </a:solidFill>
                <a:latin typeface="Verdana"/>
                <a:ea typeface="Verdana"/>
                <a:cs typeface="Verdana"/>
                <a:sym typeface="Verdana"/>
              </a:rPr>
              <a:t>atau harapanmu.  </a:t>
            </a:r>
            <a:endParaRPr sz="1600" b="1" i="0" u="none" strike="noStrike" cap="none" dirty="0">
              <a:solidFill>
                <a:schemeClr val="dk1"/>
              </a:solidFill>
              <a:latin typeface="Verdana"/>
              <a:ea typeface="Verdana"/>
              <a:cs typeface="Verdana"/>
              <a:sym typeface="Verdana"/>
            </a:endParaRPr>
          </a:p>
          <a:p>
            <a:pPr marL="285750" marR="0" lvl="0" indent="-285750" algn="just" rtl="0">
              <a:lnSpc>
                <a:spcPct val="100000"/>
              </a:lnSpc>
              <a:spcBef>
                <a:spcPts val="0"/>
              </a:spcBef>
              <a:spcAft>
                <a:spcPts val="0"/>
              </a:spcAft>
              <a:buClr>
                <a:schemeClr val="dk1"/>
              </a:buClr>
              <a:buSzPts val="1600"/>
              <a:buFont typeface="Arial"/>
              <a:buChar char="•"/>
            </a:pPr>
            <a:r>
              <a:rPr lang="id-ID" sz="1600" b="1" i="0" u="none" strike="noStrike" cap="none" dirty="0">
                <a:solidFill>
                  <a:schemeClr val="dk1"/>
                </a:solidFill>
                <a:latin typeface="Verdana"/>
                <a:ea typeface="Verdana"/>
                <a:cs typeface="Verdana"/>
                <a:sym typeface="Verdana"/>
              </a:rPr>
              <a:t>Apakah menurut kamu mimpimu tersebut akan menjadi kenyataan atau tidak? </a:t>
            </a:r>
            <a:r>
              <a:rPr lang="id-ID" sz="1600" b="1" dirty="0">
                <a:solidFill>
                  <a:schemeClr val="dk1"/>
                </a:solidFill>
                <a:latin typeface="Verdana"/>
                <a:ea typeface="Verdana"/>
                <a:cs typeface="Verdana"/>
                <a:sym typeface="Verdana"/>
              </a:rPr>
              <a:t>jika bisa apa yang membuatmu yain?jika tidak apa hambatannya?</a:t>
            </a:r>
            <a:endParaRPr sz="1600" b="1" i="0" u="none" strike="noStrike" cap="none" dirty="0">
              <a:solidFill>
                <a:schemeClr val="dk1"/>
              </a:solidFill>
              <a:latin typeface="Verdana"/>
              <a:ea typeface="Verdana"/>
              <a:cs typeface="Verdana"/>
              <a:sym typeface="Verdana"/>
            </a:endParaRPr>
          </a:p>
          <a:p>
            <a:pPr marL="285750" marR="0" lvl="0" indent="-285750" algn="just" rtl="0">
              <a:lnSpc>
                <a:spcPct val="100000"/>
              </a:lnSpc>
              <a:spcBef>
                <a:spcPts val="0"/>
              </a:spcBef>
              <a:spcAft>
                <a:spcPts val="0"/>
              </a:spcAft>
              <a:buClr>
                <a:schemeClr val="dk1"/>
              </a:buClr>
              <a:buSzPts val="1600"/>
              <a:buFont typeface="Arial"/>
              <a:buChar char="•"/>
            </a:pPr>
            <a:r>
              <a:rPr lang="id-ID" sz="1600" b="1" i="0" u="none" strike="noStrike" cap="none" dirty="0">
                <a:solidFill>
                  <a:schemeClr val="dk1"/>
                </a:solidFill>
                <a:latin typeface="Verdana"/>
                <a:ea typeface="Verdana"/>
                <a:cs typeface="Verdana"/>
                <a:sym typeface="Verdana"/>
              </a:rPr>
              <a:t>Siapa saja yang dapat membantu kamu untuk mewujudkan mimpimu?  </a:t>
            </a:r>
            <a:endParaRPr sz="1600" b="1" i="0" u="none" strike="noStrike" cap="none" dirty="0">
              <a:solidFill>
                <a:schemeClr val="dk1"/>
              </a:solidFill>
              <a:latin typeface="Verdana"/>
              <a:ea typeface="Verdana"/>
              <a:cs typeface="Verdana"/>
              <a:sym typeface="Verdana"/>
            </a:endParaRPr>
          </a:p>
          <a:p>
            <a:pPr marL="285750" marR="0" lvl="0" indent="-285750" algn="just" rtl="0">
              <a:lnSpc>
                <a:spcPct val="100000"/>
              </a:lnSpc>
              <a:spcBef>
                <a:spcPts val="0"/>
              </a:spcBef>
              <a:spcAft>
                <a:spcPts val="0"/>
              </a:spcAft>
              <a:buClr>
                <a:schemeClr val="dk1"/>
              </a:buClr>
              <a:buSzPts val="1600"/>
              <a:buFont typeface="Arial"/>
              <a:buChar char="•"/>
            </a:pPr>
            <a:r>
              <a:rPr lang="id-ID" sz="1600" b="1" i="0" u="none" strike="noStrike" cap="none" dirty="0">
                <a:solidFill>
                  <a:schemeClr val="dk1"/>
                </a:solidFill>
                <a:latin typeface="Verdana"/>
                <a:ea typeface="Verdana"/>
                <a:cs typeface="Verdana"/>
                <a:sym typeface="Verdana"/>
              </a:rPr>
              <a:t>Apakah lawan jenismu memiliki mimpi dan harapan yang sama? Mengapa? Berikan contohnya.  </a:t>
            </a:r>
            <a:endParaRPr sz="1600" b="1" i="0" u="none" strike="noStrike" cap="none" dirty="0">
              <a:solidFill>
                <a:schemeClr val="dk1"/>
              </a:solidFill>
              <a:latin typeface="Verdana"/>
              <a:ea typeface="Verdana"/>
              <a:cs typeface="Verdana"/>
              <a:sym typeface="Verdana"/>
            </a:endParaRPr>
          </a:p>
          <a:p>
            <a:pPr marL="285750" marR="0" lvl="0" indent="-285750" algn="just" rtl="0">
              <a:lnSpc>
                <a:spcPct val="100000"/>
              </a:lnSpc>
              <a:spcBef>
                <a:spcPts val="0"/>
              </a:spcBef>
              <a:spcAft>
                <a:spcPts val="0"/>
              </a:spcAft>
              <a:buClr>
                <a:schemeClr val="dk1"/>
              </a:buClr>
              <a:buSzPts val="1600"/>
              <a:buFont typeface="Arial"/>
              <a:buChar char="•"/>
            </a:pPr>
            <a:r>
              <a:rPr lang="id-ID" sz="1600" b="1" i="0" u="none" strike="noStrike" cap="none" dirty="0">
                <a:solidFill>
                  <a:schemeClr val="dk1"/>
                </a:solidFill>
                <a:latin typeface="Verdana"/>
                <a:ea typeface="Verdana"/>
                <a:cs typeface="Verdana"/>
                <a:sym typeface="Verdana"/>
              </a:rPr>
              <a:t>Siapa yang lebih mudah untuk mencapai mimpi mereka, anak laki-laki atau anak perempuan? Mengapa? Apa perasaanmu? </a:t>
            </a:r>
            <a:endParaRPr sz="1600" b="1" i="0" u="none" strike="noStrike" cap="none" dirty="0">
              <a:solidFill>
                <a:schemeClr val="dk1"/>
              </a:solidFill>
              <a:latin typeface="Verdana"/>
              <a:ea typeface="Verdana"/>
              <a:cs typeface="Verdana"/>
              <a:sym typeface="Verdana"/>
            </a:endParaRPr>
          </a:p>
          <a:p>
            <a:pPr marL="0" marR="0" lvl="0" indent="0" algn="just" rtl="0">
              <a:lnSpc>
                <a:spcPct val="100000"/>
              </a:lnSpc>
              <a:spcBef>
                <a:spcPts val="0"/>
              </a:spcBef>
              <a:spcAft>
                <a:spcPts val="0"/>
              </a:spcAft>
              <a:buClr>
                <a:srgbClr val="000000"/>
              </a:buClr>
              <a:buSzPts val="1600"/>
              <a:buFont typeface="Arial"/>
              <a:buNone/>
            </a:pPr>
            <a:endParaRPr sz="1600" b="1" i="0" u="none" strike="noStrike" cap="none" dirty="0">
              <a:solidFill>
                <a:srgbClr val="FF0000"/>
              </a:solidFill>
              <a:latin typeface="Verdana"/>
              <a:ea typeface="Verdana"/>
              <a:cs typeface="Verdana"/>
              <a:sym typeface="Verdana"/>
            </a:endParaRPr>
          </a:p>
        </p:txBody>
      </p:sp>
      <p:pic>
        <p:nvPicPr>
          <p:cNvPr id="2" name="Picture 1" descr="A picture containing logo&#10;&#10;Description automatically generated">
            <a:extLst>
              <a:ext uri="{FF2B5EF4-FFF2-40B4-BE49-F238E27FC236}">
                <a16:creationId xmlns:a16="http://schemas.microsoft.com/office/drawing/2014/main" id="{A26AA402-8627-4CEC-E496-18E8BF252E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9667982" y="222816"/>
            <a:ext cx="2219043" cy="60398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1367</Words>
  <Application>Microsoft Office PowerPoint</Application>
  <PresentationFormat>Widescreen</PresentationFormat>
  <Paragraphs>143</Paragraphs>
  <Slides>18</Slides>
  <Notes>18</Notes>
  <HiddenSlides>2</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18</vt:i4>
      </vt:variant>
    </vt:vector>
  </HeadingPairs>
  <TitlesOfParts>
    <vt:vector size="27" baseType="lpstr">
      <vt:lpstr>Gill Sans</vt:lpstr>
      <vt:lpstr>Noto Sans Symbols</vt:lpstr>
      <vt:lpstr>Calibri</vt:lpstr>
      <vt:lpstr>Tahoma</vt:lpstr>
      <vt:lpstr>Arial</vt:lpstr>
      <vt:lpstr>Verdana</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Skenario RARA dan JOJO (bisa diperagakan dengan stop motion juga)</vt:lpstr>
      <vt:lpstr>PowerPoint Presentation</vt:lpstr>
      <vt:lpstr>PowerPoint Presentation</vt:lpstr>
      <vt:lpstr>Apa yang bisa kita lakukan?</vt:lpstr>
      <vt:lpstr>PowerPoint Presentation</vt:lpstr>
      <vt:lpstr>Tugas di Rumah</vt:lpstr>
      <vt:lpstr>TERIMA KASIH “ketahuilah bahwa orang sukses tidaklah sehebat yang kita bayangkan, mereka hanya sedikit lebih cepat dan sedikit lebih berani”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Yulianti, Evie Woro</cp:lastModifiedBy>
  <cp:revision>1</cp:revision>
  <dcterms:created xsi:type="dcterms:W3CDTF">2021-05-18T01:46:37Z</dcterms:created>
  <dcterms:modified xsi:type="dcterms:W3CDTF">2023-03-01T03:04:15Z</dcterms:modified>
</cp:coreProperties>
</file>